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79" r:id="rId3"/>
    <p:sldId id="260" r:id="rId4"/>
    <p:sldId id="257" r:id="rId5"/>
    <p:sldId id="256" r:id="rId6"/>
    <p:sldId id="258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722" y="19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5B450-B271-4E51-B7C4-D078A2E54EB3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4F6F0-E0FF-4E97-948A-0B2DAEDA7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01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40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420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767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3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13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42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8313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933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380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148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66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54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28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339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3325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206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29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4259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139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292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863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36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73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15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4F6F0-E0FF-4E97-948A-0B2DAEDA72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992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510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 userDrawn="1"/>
        </p:nvSpPr>
        <p:spPr>
          <a:xfrm>
            <a:off x="4064000" y="2108200"/>
            <a:ext cx="4064000" cy="4064000"/>
          </a:xfrm>
          <a:prstGeom prst="ellipse">
            <a:avLst/>
          </a:prstGeom>
          <a:noFill/>
          <a:ln w="19050">
            <a:solidFill>
              <a:schemeClr val="tx2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" name="Round Same Side Corner Rectangle 21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645427" y="2012352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3742556" y="2109481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399567" y="2012352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496696" y="2109481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627736" y="424121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3724865" y="433834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428426" y="424121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6525555" y="433834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7" name="Oval 16"/>
          <p:cNvSpPr/>
          <p:nvPr userDrawn="1"/>
        </p:nvSpPr>
        <p:spPr>
          <a:xfrm>
            <a:off x="5892800" y="5969000"/>
            <a:ext cx="406400" cy="4064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" name="Oval 17"/>
          <p:cNvSpPr/>
          <p:nvPr userDrawn="1"/>
        </p:nvSpPr>
        <p:spPr>
          <a:xfrm>
            <a:off x="5892800" y="1905000"/>
            <a:ext cx="406400" cy="4064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1156304" y="412099"/>
            <a:ext cx="4374133" cy="6801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47403" y="1081340"/>
            <a:ext cx="3191936" cy="38618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1206738" y="3137138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1303867" y="3234267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8826738" y="3137138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41" hasCustomPrompt="1"/>
          </p:nvPr>
        </p:nvSpPr>
        <p:spPr>
          <a:xfrm>
            <a:off x="8923867" y="3234267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8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/>
      <p:bldP spid="2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4" grpId="0" animBg="1"/>
      <p:bldP spid="25" grpId="0" animBg="1"/>
      <p:bldP spid="2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54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267721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344530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165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16160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889000"/>
            <a:ext cx="12192000" cy="508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737360" bIns="2834640" anchor="ctr" anchorCtr="0"/>
          <a:lstStyle>
            <a:lvl1pPr algn="ctr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65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7088" y="319780"/>
            <a:ext cx="4688112" cy="47413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03089" y="789101"/>
            <a:ext cx="3421055" cy="26923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Freeform 5"/>
          <p:cNvSpPr>
            <a:spLocks noEditPoints="1"/>
          </p:cNvSpPr>
          <p:nvPr userDrawn="1"/>
        </p:nvSpPr>
        <p:spPr bwMode="auto">
          <a:xfrm rot="5400000">
            <a:off x="3725333" y="2852208"/>
            <a:ext cx="4775200" cy="2338917"/>
          </a:xfrm>
          <a:custGeom>
            <a:avLst/>
            <a:gdLst/>
            <a:ahLst/>
            <a:cxnLst>
              <a:cxn ang="0">
                <a:pos x="3057" y="101"/>
              </a:cxn>
              <a:cxn ang="0">
                <a:pos x="2947" y="115"/>
              </a:cxn>
              <a:cxn ang="0">
                <a:pos x="2832" y="115"/>
              </a:cxn>
              <a:cxn ang="0">
                <a:pos x="2722" y="101"/>
              </a:cxn>
              <a:cxn ang="0">
                <a:pos x="2625" y="55"/>
              </a:cxn>
              <a:cxn ang="0">
                <a:pos x="2334" y="55"/>
              </a:cxn>
              <a:cxn ang="0">
                <a:pos x="2250" y="42"/>
              </a:cxn>
              <a:cxn ang="0">
                <a:pos x="2172" y="42"/>
              </a:cxn>
              <a:cxn ang="0">
                <a:pos x="2089" y="55"/>
              </a:cxn>
              <a:cxn ang="0">
                <a:pos x="1798" y="101"/>
              </a:cxn>
              <a:cxn ang="0">
                <a:pos x="1688" y="115"/>
              </a:cxn>
              <a:cxn ang="0">
                <a:pos x="1573" y="115"/>
              </a:cxn>
              <a:cxn ang="0">
                <a:pos x="1463" y="101"/>
              </a:cxn>
              <a:cxn ang="0">
                <a:pos x="1366" y="55"/>
              </a:cxn>
              <a:cxn ang="0">
                <a:pos x="1075" y="55"/>
              </a:cxn>
              <a:cxn ang="0">
                <a:pos x="992" y="42"/>
              </a:cxn>
              <a:cxn ang="0">
                <a:pos x="913" y="42"/>
              </a:cxn>
              <a:cxn ang="0">
                <a:pos x="830" y="55"/>
              </a:cxn>
              <a:cxn ang="0">
                <a:pos x="539" y="101"/>
              </a:cxn>
              <a:cxn ang="0">
                <a:pos x="429" y="115"/>
              </a:cxn>
              <a:cxn ang="0">
                <a:pos x="314" y="115"/>
              </a:cxn>
              <a:cxn ang="0">
                <a:pos x="204" y="101"/>
              </a:cxn>
              <a:cxn ang="0">
                <a:pos x="107" y="55"/>
              </a:cxn>
              <a:cxn ang="0">
                <a:pos x="242" y="711"/>
              </a:cxn>
              <a:cxn ang="0">
                <a:pos x="326" y="724"/>
              </a:cxn>
              <a:cxn ang="0">
                <a:pos x="404" y="724"/>
              </a:cxn>
              <a:cxn ang="0">
                <a:pos x="487" y="711"/>
              </a:cxn>
              <a:cxn ang="0">
                <a:pos x="584" y="665"/>
              </a:cxn>
              <a:cxn ang="0">
                <a:pos x="604" y="42"/>
              </a:cxn>
              <a:cxn ang="0">
                <a:pos x="713" y="652"/>
              </a:cxn>
              <a:cxn ang="0">
                <a:pos x="733" y="55"/>
              </a:cxn>
              <a:cxn ang="0">
                <a:pos x="823" y="711"/>
              </a:cxn>
              <a:cxn ang="0">
                <a:pos x="1017" y="711"/>
              </a:cxn>
              <a:cxn ang="0">
                <a:pos x="1100" y="724"/>
              </a:cxn>
              <a:cxn ang="0">
                <a:pos x="1179" y="724"/>
              </a:cxn>
              <a:cxn ang="0">
                <a:pos x="1262" y="711"/>
              </a:cxn>
              <a:cxn ang="0">
                <a:pos x="1269" y="55"/>
              </a:cxn>
              <a:cxn ang="0">
                <a:pos x="1372" y="652"/>
              </a:cxn>
              <a:cxn ang="0">
                <a:pos x="1488" y="652"/>
              </a:cxn>
              <a:cxn ang="0">
                <a:pos x="1598" y="665"/>
              </a:cxn>
              <a:cxn ang="0">
                <a:pos x="1695" y="711"/>
              </a:cxn>
              <a:cxn ang="0">
                <a:pos x="1888" y="711"/>
              </a:cxn>
              <a:cxn ang="0">
                <a:pos x="1882" y="115"/>
              </a:cxn>
              <a:cxn ang="0">
                <a:pos x="1953" y="724"/>
              </a:cxn>
              <a:cxn ang="0">
                <a:pos x="1947" y="101"/>
              </a:cxn>
              <a:cxn ang="0">
                <a:pos x="2037" y="665"/>
              </a:cxn>
              <a:cxn ang="0">
                <a:pos x="2147" y="652"/>
              </a:cxn>
              <a:cxn ang="0">
                <a:pos x="2262" y="652"/>
              </a:cxn>
              <a:cxn ang="0">
                <a:pos x="2372" y="665"/>
              </a:cxn>
              <a:cxn ang="0">
                <a:pos x="2469" y="711"/>
              </a:cxn>
              <a:cxn ang="0">
                <a:pos x="2573" y="101"/>
              </a:cxn>
              <a:cxn ang="0">
                <a:pos x="2650" y="724"/>
              </a:cxn>
              <a:cxn ang="0">
                <a:pos x="2728" y="724"/>
              </a:cxn>
              <a:cxn ang="0">
                <a:pos x="2812" y="711"/>
              </a:cxn>
              <a:cxn ang="0">
                <a:pos x="2909" y="665"/>
              </a:cxn>
              <a:cxn ang="0">
                <a:pos x="3019" y="652"/>
              </a:cxn>
              <a:cxn ang="0">
                <a:pos x="3134" y="652"/>
              </a:cxn>
              <a:cxn ang="0">
                <a:pos x="3154" y="55"/>
              </a:cxn>
            </a:cxnLst>
            <a:rect l="0" t="0" r="r" b="b"/>
            <a:pathLst>
              <a:path w="3242" h="754">
                <a:moveTo>
                  <a:pt x="0" y="0"/>
                </a:moveTo>
                <a:cubicBezTo>
                  <a:pt x="0" y="754"/>
                  <a:pt x="0" y="754"/>
                  <a:pt x="0" y="754"/>
                </a:cubicBezTo>
                <a:cubicBezTo>
                  <a:pt x="3242" y="754"/>
                  <a:pt x="3242" y="754"/>
                  <a:pt x="3242" y="754"/>
                </a:cubicBezTo>
                <a:cubicBezTo>
                  <a:pt x="3242" y="0"/>
                  <a:pt x="3242" y="0"/>
                  <a:pt x="3242" y="0"/>
                </a:cubicBezTo>
                <a:lnTo>
                  <a:pt x="0" y="0"/>
                </a:lnTo>
                <a:close/>
                <a:moveTo>
                  <a:pt x="3012" y="55"/>
                </a:moveTo>
                <a:cubicBezTo>
                  <a:pt x="3012" y="48"/>
                  <a:pt x="3018" y="42"/>
                  <a:pt x="3025" y="42"/>
                </a:cubicBezTo>
                <a:cubicBezTo>
                  <a:pt x="3044" y="42"/>
                  <a:pt x="3044" y="42"/>
                  <a:pt x="3044" y="42"/>
                </a:cubicBezTo>
                <a:cubicBezTo>
                  <a:pt x="3051" y="42"/>
                  <a:pt x="3057" y="48"/>
                  <a:pt x="3057" y="55"/>
                </a:cubicBezTo>
                <a:cubicBezTo>
                  <a:pt x="3057" y="101"/>
                  <a:pt x="3057" y="101"/>
                  <a:pt x="3057" y="101"/>
                </a:cubicBezTo>
                <a:cubicBezTo>
                  <a:pt x="3057" y="109"/>
                  <a:pt x="3051" y="115"/>
                  <a:pt x="3044" y="115"/>
                </a:cubicBezTo>
                <a:cubicBezTo>
                  <a:pt x="3025" y="115"/>
                  <a:pt x="3025" y="115"/>
                  <a:pt x="3025" y="115"/>
                </a:cubicBezTo>
                <a:cubicBezTo>
                  <a:pt x="3018" y="115"/>
                  <a:pt x="3012" y="109"/>
                  <a:pt x="3012" y="101"/>
                </a:cubicBezTo>
                <a:lnTo>
                  <a:pt x="3012" y="55"/>
                </a:lnTo>
                <a:close/>
                <a:moveTo>
                  <a:pt x="2915" y="55"/>
                </a:moveTo>
                <a:cubicBezTo>
                  <a:pt x="2915" y="48"/>
                  <a:pt x="2921" y="42"/>
                  <a:pt x="2928" y="42"/>
                </a:cubicBezTo>
                <a:cubicBezTo>
                  <a:pt x="2947" y="42"/>
                  <a:pt x="2947" y="42"/>
                  <a:pt x="2947" y="42"/>
                </a:cubicBezTo>
                <a:cubicBezTo>
                  <a:pt x="2954" y="42"/>
                  <a:pt x="2960" y="48"/>
                  <a:pt x="2960" y="55"/>
                </a:cubicBezTo>
                <a:cubicBezTo>
                  <a:pt x="2960" y="101"/>
                  <a:pt x="2960" y="101"/>
                  <a:pt x="2960" y="101"/>
                </a:cubicBezTo>
                <a:cubicBezTo>
                  <a:pt x="2960" y="109"/>
                  <a:pt x="2954" y="115"/>
                  <a:pt x="2947" y="115"/>
                </a:cubicBezTo>
                <a:cubicBezTo>
                  <a:pt x="2928" y="115"/>
                  <a:pt x="2928" y="115"/>
                  <a:pt x="2928" y="115"/>
                </a:cubicBezTo>
                <a:cubicBezTo>
                  <a:pt x="2921" y="115"/>
                  <a:pt x="2915" y="109"/>
                  <a:pt x="2915" y="101"/>
                </a:cubicBezTo>
                <a:lnTo>
                  <a:pt x="2915" y="55"/>
                </a:lnTo>
                <a:close/>
                <a:moveTo>
                  <a:pt x="2818" y="55"/>
                </a:moveTo>
                <a:cubicBezTo>
                  <a:pt x="2818" y="48"/>
                  <a:pt x="2824" y="42"/>
                  <a:pt x="2832" y="42"/>
                </a:cubicBezTo>
                <a:cubicBezTo>
                  <a:pt x="2850" y="42"/>
                  <a:pt x="2850" y="42"/>
                  <a:pt x="2850" y="42"/>
                </a:cubicBezTo>
                <a:cubicBezTo>
                  <a:pt x="2857" y="42"/>
                  <a:pt x="2863" y="48"/>
                  <a:pt x="2863" y="55"/>
                </a:cubicBezTo>
                <a:cubicBezTo>
                  <a:pt x="2863" y="101"/>
                  <a:pt x="2863" y="101"/>
                  <a:pt x="2863" y="101"/>
                </a:cubicBezTo>
                <a:cubicBezTo>
                  <a:pt x="2863" y="109"/>
                  <a:pt x="2857" y="115"/>
                  <a:pt x="2850" y="115"/>
                </a:cubicBezTo>
                <a:cubicBezTo>
                  <a:pt x="2832" y="115"/>
                  <a:pt x="2832" y="115"/>
                  <a:pt x="2832" y="115"/>
                </a:cubicBezTo>
                <a:cubicBezTo>
                  <a:pt x="2824" y="115"/>
                  <a:pt x="2818" y="109"/>
                  <a:pt x="2818" y="101"/>
                </a:cubicBezTo>
                <a:lnTo>
                  <a:pt x="2818" y="55"/>
                </a:lnTo>
                <a:close/>
                <a:moveTo>
                  <a:pt x="2722" y="55"/>
                </a:moveTo>
                <a:cubicBezTo>
                  <a:pt x="2722" y="48"/>
                  <a:pt x="2727" y="42"/>
                  <a:pt x="2735" y="42"/>
                </a:cubicBezTo>
                <a:cubicBezTo>
                  <a:pt x="2753" y="42"/>
                  <a:pt x="2753" y="42"/>
                  <a:pt x="2753" y="42"/>
                </a:cubicBezTo>
                <a:cubicBezTo>
                  <a:pt x="2761" y="42"/>
                  <a:pt x="2766" y="48"/>
                  <a:pt x="2766" y="55"/>
                </a:cubicBezTo>
                <a:cubicBezTo>
                  <a:pt x="2766" y="101"/>
                  <a:pt x="2766" y="101"/>
                  <a:pt x="2766" y="101"/>
                </a:cubicBezTo>
                <a:cubicBezTo>
                  <a:pt x="2766" y="109"/>
                  <a:pt x="2761" y="115"/>
                  <a:pt x="2753" y="115"/>
                </a:cubicBezTo>
                <a:cubicBezTo>
                  <a:pt x="2735" y="115"/>
                  <a:pt x="2735" y="115"/>
                  <a:pt x="2735" y="115"/>
                </a:cubicBezTo>
                <a:cubicBezTo>
                  <a:pt x="2727" y="115"/>
                  <a:pt x="2722" y="109"/>
                  <a:pt x="2722" y="101"/>
                </a:cubicBezTo>
                <a:lnTo>
                  <a:pt x="2722" y="55"/>
                </a:lnTo>
                <a:close/>
                <a:moveTo>
                  <a:pt x="2625" y="55"/>
                </a:moveTo>
                <a:cubicBezTo>
                  <a:pt x="2625" y="48"/>
                  <a:pt x="2631" y="42"/>
                  <a:pt x="2638" y="42"/>
                </a:cubicBezTo>
                <a:cubicBezTo>
                  <a:pt x="2656" y="42"/>
                  <a:pt x="2656" y="42"/>
                  <a:pt x="2656" y="42"/>
                </a:cubicBezTo>
                <a:cubicBezTo>
                  <a:pt x="2664" y="42"/>
                  <a:pt x="2670" y="48"/>
                  <a:pt x="2670" y="55"/>
                </a:cubicBezTo>
                <a:cubicBezTo>
                  <a:pt x="2670" y="101"/>
                  <a:pt x="2670" y="101"/>
                  <a:pt x="2670" y="101"/>
                </a:cubicBezTo>
                <a:cubicBezTo>
                  <a:pt x="2670" y="109"/>
                  <a:pt x="2664" y="115"/>
                  <a:pt x="2656" y="115"/>
                </a:cubicBezTo>
                <a:cubicBezTo>
                  <a:pt x="2638" y="115"/>
                  <a:pt x="2638" y="115"/>
                  <a:pt x="2638" y="115"/>
                </a:cubicBezTo>
                <a:cubicBezTo>
                  <a:pt x="2631" y="115"/>
                  <a:pt x="2625" y="109"/>
                  <a:pt x="2625" y="101"/>
                </a:cubicBezTo>
                <a:lnTo>
                  <a:pt x="2625" y="55"/>
                </a:lnTo>
                <a:close/>
                <a:moveTo>
                  <a:pt x="2431" y="55"/>
                </a:moveTo>
                <a:cubicBezTo>
                  <a:pt x="2431" y="48"/>
                  <a:pt x="2437" y="42"/>
                  <a:pt x="2444" y="42"/>
                </a:cubicBezTo>
                <a:cubicBezTo>
                  <a:pt x="2463" y="42"/>
                  <a:pt x="2463" y="42"/>
                  <a:pt x="2463" y="42"/>
                </a:cubicBezTo>
                <a:cubicBezTo>
                  <a:pt x="2470" y="42"/>
                  <a:pt x="2476" y="48"/>
                  <a:pt x="2476" y="55"/>
                </a:cubicBezTo>
                <a:cubicBezTo>
                  <a:pt x="2476" y="101"/>
                  <a:pt x="2476" y="101"/>
                  <a:pt x="2476" y="101"/>
                </a:cubicBezTo>
                <a:cubicBezTo>
                  <a:pt x="2476" y="109"/>
                  <a:pt x="2470" y="115"/>
                  <a:pt x="2463" y="115"/>
                </a:cubicBezTo>
                <a:cubicBezTo>
                  <a:pt x="2444" y="115"/>
                  <a:pt x="2444" y="115"/>
                  <a:pt x="2444" y="115"/>
                </a:cubicBezTo>
                <a:cubicBezTo>
                  <a:pt x="2437" y="115"/>
                  <a:pt x="2431" y="109"/>
                  <a:pt x="2431" y="101"/>
                </a:cubicBezTo>
                <a:lnTo>
                  <a:pt x="2431" y="55"/>
                </a:lnTo>
                <a:close/>
                <a:moveTo>
                  <a:pt x="2334" y="55"/>
                </a:moveTo>
                <a:cubicBezTo>
                  <a:pt x="2334" y="48"/>
                  <a:pt x="2340" y="42"/>
                  <a:pt x="2347" y="42"/>
                </a:cubicBezTo>
                <a:cubicBezTo>
                  <a:pt x="2366" y="42"/>
                  <a:pt x="2366" y="42"/>
                  <a:pt x="2366" y="42"/>
                </a:cubicBezTo>
                <a:cubicBezTo>
                  <a:pt x="2373" y="42"/>
                  <a:pt x="2379" y="48"/>
                  <a:pt x="2379" y="55"/>
                </a:cubicBezTo>
                <a:cubicBezTo>
                  <a:pt x="2379" y="101"/>
                  <a:pt x="2379" y="101"/>
                  <a:pt x="2379" y="101"/>
                </a:cubicBezTo>
                <a:cubicBezTo>
                  <a:pt x="2379" y="109"/>
                  <a:pt x="2373" y="115"/>
                  <a:pt x="2366" y="115"/>
                </a:cubicBezTo>
                <a:cubicBezTo>
                  <a:pt x="2347" y="115"/>
                  <a:pt x="2347" y="115"/>
                  <a:pt x="2347" y="115"/>
                </a:cubicBezTo>
                <a:cubicBezTo>
                  <a:pt x="2340" y="115"/>
                  <a:pt x="2334" y="109"/>
                  <a:pt x="2334" y="101"/>
                </a:cubicBezTo>
                <a:lnTo>
                  <a:pt x="2334" y="55"/>
                </a:lnTo>
                <a:close/>
                <a:moveTo>
                  <a:pt x="2237" y="55"/>
                </a:moveTo>
                <a:cubicBezTo>
                  <a:pt x="2237" y="48"/>
                  <a:pt x="2243" y="42"/>
                  <a:pt x="2250" y="42"/>
                </a:cubicBezTo>
                <a:cubicBezTo>
                  <a:pt x="2269" y="42"/>
                  <a:pt x="2269" y="42"/>
                  <a:pt x="2269" y="42"/>
                </a:cubicBezTo>
                <a:cubicBezTo>
                  <a:pt x="2276" y="42"/>
                  <a:pt x="2282" y="48"/>
                  <a:pt x="2282" y="55"/>
                </a:cubicBezTo>
                <a:cubicBezTo>
                  <a:pt x="2282" y="101"/>
                  <a:pt x="2282" y="101"/>
                  <a:pt x="2282" y="101"/>
                </a:cubicBezTo>
                <a:cubicBezTo>
                  <a:pt x="2282" y="109"/>
                  <a:pt x="2276" y="115"/>
                  <a:pt x="2269" y="115"/>
                </a:cubicBezTo>
                <a:cubicBezTo>
                  <a:pt x="2250" y="115"/>
                  <a:pt x="2250" y="115"/>
                  <a:pt x="2250" y="115"/>
                </a:cubicBezTo>
                <a:cubicBezTo>
                  <a:pt x="2243" y="115"/>
                  <a:pt x="2237" y="109"/>
                  <a:pt x="2237" y="101"/>
                </a:cubicBezTo>
                <a:lnTo>
                  <a:pt x="2237" y="55"/>
                </a:lnTo>
                <a:close/>
                <a:moveTo>
                  <a:pt x="2140" y="55"/>
                </a:moveTo>
                <a:cubicBezTo>
                  <a:pt x="2140" y="48"/>
                  <a:pt x="2146" y="42"/>
                  <a:pt x="2154" y="42"/>
                </a:cubicBezTo>
                <a:cubicBezTo>
                  <a:pt x="2172" y="42"/>
                  <a:pt x="2172" y="42"/>
                  <a:pt x="2172" y="42"/>
                </a:cubicBezTo>
                <a:cubicBezTo>
                  <a:pt x="2180" y="42"/>
                  <a:pt x="2185" y="48"/>
                  <a:pt x="2185" y="55"/>
                </a:cubicBezTo>
                <a:cubicBezTo>
                  <a:pt x="2185" y="101"/>
                  <a:pt x="2185" y="101"/>
                  <a:pt x="2185" y="101"/>
                </a:cubicBezTo>
                <a:cubicBezTo>
                  <a:pt x="2185" y="109"/>
                  <a:pt x="2180" y="115"/>
                  <a:pt x="2172" y="115"/>
                </a:cubicBezTo>
                <a:cubicBezTo>
                  <a:pt x="2154" y="115"/>
                  <a:pt x="2154" y="115"/>
                  <a:pt x="2154" y="115"/>
                </a:cubicBezTo>
                <a:cubicBezTo>
                  <a:pt x="2146" y="115"/>
                  <a:pt x="2140" y="109"/>
                  <a:pt x="2140" y="101"/>
                </a:cubicBezTo>
                <a:lnTo>
                  <a:pt x="2140" y="55"/>
                </a:lnTo>
                <a:close/>
                <a:moveTo>
                  <a:pt x="2044" y="55"/>
                </a:moveTo>
                <a:cubicBezTo>
                  <a:pt x="2044" y="48"/>
                  <a:pt x="2050" y="42"/>
                  <a:pt x="2057" y="42"/>
                </a:cubicBezTo>
                <a:cubicBezTo>
                  <a:pt x="2075" y="42"/>
                  <a:pt x="2075" y="42"/>
                  <a:pt x="2075" y="42"/>
                </a:cubicBezTo>
                <a:cubicBezTo>
                  <a:pt x="2083" y="42"/>
                  <a:pt x="2089" y="48"/>
                  <a:pt x="2089" y="55"/>
                </a:cubicBezTo>
                <a:cubicBezTo>
                  <a:pt x="2089" y="101"/>
                  <a:pt x="2089" y="101"/>
                  <a:pt x="2089" y="101"/>
                </a:cubicBezTo>
                <a:cubicBezTo>
                  <a:pt x="2089" y="109"/>
                  <a:pt x="2083" y="115"/>
                  <a:pt x="2075" y="115"/>
                </a:cubicBezTo>
                <a:cubicBezTo>
                  <a:pt x="2057" y="115"/>
                  <a:pt x="2057" y="115"/>
                  <a:pt x="2057" y="115"/>
                </a:cubicBezTo>
                <a:cubicBezTo>
                  <a:pt x="2050" y="115"/>
                  <a:pt x="2044" y="109"/>
                  <a:pt x="2044" y="101"/>
                </a:cubicBezTo>
                <a:lnTo>
                  <a:pt x="2044" y="55"/>
                </a:lnTo>
                <a:close/>
                <a:moveTo>
                  <a:pt x="1753" y="55"/>
                </a:moveTo>
                <a:cubicBezTo>
                  <a:pt x="1753" y="48"/>
                  <a:pt x="1759" y="42"/>
                  <a:pt x="1766" y="42"/>
                </a:cubicBezTo>
                <a:cubicBezTo>
                  <a:pt x="1785" y="42"/>
                  <a:pt x="1785" y="42"/>
                  <a:pt x="1785" y="42"/>
                </a:cubicBezTo>
                <a:cubicBezTo>
                  <a:pt x="1792" y="42"/>
                  <a:pt x="1798" y="48"/>
                  <a:pt x="1798" y="55"/>
                </a:cubicBezTo>
                <a:cubicBezTo>
                  <a:pt x="1798" y="101"/>
                  <a:pt x="1798" y="101"/>
                  <a:pt x="1798" y="101"/>
                </a:cubicBezTo>
                <a:cubicBezTo>
                  <a:pt x="1798" y="109"/>
                  <a:pt x="1792" y="115"/>
                  <a:pt x="1785" y="115"/>
                </a:cubicBezTo>
                <a:cubicBezTo>
                  <a:pt x="1766" y="115"/>
                  <a:pt x="1766" y="115"/>
                  <a:pt x="1766" y="115"/>
                </a:cubicBezTo>
                <a:cubicBezTo>
                  <a:pt x="1759" y="115"/>
                  <a:pt x="1753" y="109"/>
                  <a:pt x="1753" y="101"/>
                </a:cubicBezTo>
                <a:lnTo>
                  <a:pt x="1753" y="55"/>
                </a:lnTo>
                <a:close/>
                <a:moveTo>
                  <a:pt x="1656" y="55"/>
                </a:moveTo>
                <a:cubicBezTo>
                  <a:pt x="1656" y="48"/>
                  <a:pt x="1662" y="42"/>
                  <a:pt x="1669" y="42"/>
                </a:cubicBezTo>
                <a:cubicBezTo>
                  <a:pt x="1688" y="42"/>
                  <a:pt x="1688" y="42"/>
                  <a:pt x="1688" y="42"/>
                </a:cubicBezTo>
                <a:cubicBezTo>
                  <a:pt x="1695" y="42"/>
                  <a:pt x="1701" y="48"/>
                  <a:pt x="1701" y="55"/>
                </a:cubicBezTo>
                <a:cubicBezTo>
                  <a:pt x="1701" y="101"/>
                  <a:pt x="1701" y="101"/>
                  <a:pt x="1701" y="101"/>
                </a:cubicBezTo>
                <a:cubicBezTo>
                  <a:pt x="1701" y="109"/>
                  <a:pt x="1695" y="115"/>
                  <a:pt x="1688" y="115"/>
                </a:cubicBezTo>
                <a:cubicBezTo>
                  <a:pt x="1669" y="115"/>
                  <a:pt x="1669" y="115"/>
                  <a:pt x="1669" y="115"/>
                </a:cubicBezTo>
                <a:cubicBezTo>
                  <a:pt x="1662" y="115"/>
                  <a:pt x="1656" y="109"/>
                  <a:pt x="1656" y="101"/>
                </a:cubicBezTo>
                <a:lnTo>
                  <a:pt x="1656" y="55"/>
                </a:lnTo>
                <a:close/>
                <a:moveTo>
                  <a:pt x="1559" y="55"/>
                </a:moveTo>
                <a:cubicBezTo>
                  <a:pt x="1559" y="48"/>
                  <a:pt x="1565" y="42"/>
                  <a:pt x="1573" y="42"/>
                </a:cubicBezTo>
                <a:cubicBezTo>
                  <a:pt x="1591" y="42"/>
                  <a:pt x="1591" y="42"/>
                  <a:pt x="1591" y="42"/>
                </a:cubicBezTo>
                <a:cubicBezTo>
                  <a:pt x="1598" y="42"/>
                  <a:pt x="1604" y="48"/>
                  <a:pt x="1604" y="55"/>
                </a:cubicBezTo>
                <a:cubicBezTo>
                  <a:pt x="1604" y="101"/>
                  <a:pt x="1604" y="101"/>
                  <a:pt x="1604" y="101"/>
                </a:cubicBezTo>
                <a:cubicBezTo>
                  <a:pt x="1604" y="109"/>
                  <a:pt x="1598" y="115"/>
                  <a:pt x="1591" y="115"/>
                </a:cubicBezTo>
                <a:cubicBezTo>
                  <a:pt x="1573" y="115"/>
                  <a:pt x="1573" y="115"/>
                  <a:pt x="1573" y="115"/>
                </a:cubicBezTo>
                <a:cubicBezTo>
                  <a:pt x="1565" y="115"/>
                  <a:pt x="1559" y="109"/>
                  <a:pt x="1559" y="101"/>
                </a:cubicBezTo>
                <a:lnTo>
                  <a:pt x="1559" y="55"/>
                </a:lnTo>
                <a:close/>
                <a:moveTo>
                  <a:pt x="1463" y="55"/>
                </a:moveTo>
                <a:cubicBezTo>
                  <a:pt x="1463" y="48"/>
                  <a:pt x="1468" y="42"/>
                  <a:pt x="1476" y="42"/>
                </a:cubicBezTo>
                <a:cubicBezTo>
                  <a:pt x="1494" y="42"/>
                  <a:pt x="1494" y="42"/>
                  <a:pt x="1494" y="42"/>
                </a:cubicBezTo>
                <a:cubicBezTo>
                  <a:pt x="1502" y="42"/>
                  <a:pt x="1508" y="48"/>
                  <a:pt x="1508" y="55"/>
                </a:cubicBezTo>
                <a:cubicBezTo>
                  <a:pt x="1508" y="101"/>
                  <a:pt x="1508" y="101"/>
                  <a:pt x="1508" y="101"/>
                </a:cubicBezTo>
                <a:cubicBezTo>
                  <a:pt x="1508" y="109"/>
                  <a:pt x="1502" y="115"/>
                  <a:pt x="1494" y="115"/>
                </a:cubicBezTo>
                <a:cubicBezTo>
                  <a:pt x="1476" y="115"/>
                  <a:pt x="1476" y="115"/>
                  <a:pt x="1476" y="115"/>
                </a:cubicBezTo>
                <a:cubicBezTo>
                  <a:pt x="1468" y="115"/>
                  <a:pt x="1463" y="109"/>
                  <a:pt x="1463" y="101"/>
                </a:cubicBezTo>
                <a:lnTo>
                  <a:pt x="1463" y="55"/>
                </a:lnTo>
                <a:close/>
                <a:moveTo>
                  <a:pt x="1366" y="55"/>
                </a:moveTo>
                <a:cubicBezTo>
                  <a:pt x="1366" y="48"/>
                  <a:pt x="1372" y="42"/>
                  <a:pt x="1379" y="42"/>
                </a:cubicBezTo>
                <a:cubicBezTo>
                  <a:pt x="1398" y="42"/>
                  <a:pt x="1398" y="42"/>
                  <a:pt x="1398" y="42"/>
                </a:cubicBezTo>
                <a:cubicBezTo>
                  <a:pt x="1405" y="42"/>
                  <a:pt x="1411" y="48"/>
                  <a:pt x="1411" y="55"/>
                </a:cubicBezTo>
                <a:cubicBezTo>
                  <a:pt x="1411" y="101"/>
                  <a:pt x="1411" y="101"/>
                  <a:pt x="1411" y="101"/>
                </a:cubicBezTo>
                <a:cubicBezTo>
                  <a:pt x="1411" y="109"/>
                  <a:pt x="1405" y="115"/>
                  <a:pt x="1398" y="115"/>
                </a:cubicBezTo>
                <a:cubicBezTo>
                  <a:pt x="1379" y="115"/>
                  <a:pt x="1379" y="115"/>
                  <a:pt x="1379" y="115"/>
                </a:cubicBezTo>
                <a:cubicBezTo>
                  <a:pt x="1372" y="115"/>
                  <a:pt x="1366" y="109"/>
                  <a:pt x="1366" y="101"/>
                </a:cubicBezTo>
                <a:lnTo>
                  <a:pt x="1366" y="55"/>
                </a:lnTo>
                <a:close/>
                <a:moveTo>
                  <a:pt x="1172" y="55"/>
                </a:moveTo>
                <a:cubicBezTo>
                  <a:pt x="1172" y="48"/>
                  <a:pt x="1178" y="42"/>
                  <a:pt x="1185" y="42"/>
                </a:cubicBezTo>
                <a:cubicBezTo>
                  <a:pt x="1204" y="42"/>
                  <a:pt x="1204" y="42"/>
                  <a:pt x="1204" y="42"/>
                </a:cubicBezTo>
                <a:cubicBezTo>
                  <a:pt x="1211" y="42"/>
                  <a:pt x="1217" y="48"/>
                  <a:pt x="1217" y="55"/>
                </a:cubicBezTo>
                <a:cubicBezTo>
                  <a:pt x="1217" y="101"/>
                  <a:pt x="1217" y="101"/>
                  <a:pt x="1217" y="101"/>
                </a:cubicBezTo>
                <a:cubicBezTo>
                  <a:pt x="1217" y="109"/>
                  <a:pt x="1211" y="115"/>
                  <a:pt x="1204" y="115"/>
                </a:cubicBezTo>
                <a:cubicBezTo>
                  <a:pt x="1185" y="115"/>
                  <a:pt x="1185" y="115"/>
                  <a:pt x="1185" y="115"/>
                </a:cubicBezTo>
                <a:cubicBezTo>
                  <a:pt x="1178" y="115"/>
                  <a:pt x="1172" y="109"/>
                  <a:pt x="1172" y="101"/>
                </a:cubicBezTo>
                <a:lnTo>
                  <a:pt x="1172" y="55"/>
                </a:lnTo>
                <a:close/>
                <a:moveTo>
                  <a:pt x="1075" y="55"/>
                </a:moveTo>
                <a:cubicBezTo>
                  <a:pt x="1075" y="48"/>
                  <a:pt x="1081" y="42"/>
                  <a:pt x="1088" y="42"/>
                </a:cubicBezTo>
                <a:cubicBezTo>
                  <a:pt x="1107" y="42"/>
                  <a:pt x="1107" y="42"/>
                  <a:pt x="1107" y="42"/>
                </a:cubicBezTo>
                <a:cubicBezTo>
                  <a:pt x="1114" y="42"/>
                  <a:pt x="1120" y="48"/>
                  <a:pt x="1120" y="55"/>
                </a:cubicBezTo>
                <a:cubicBezTo>
                  <a:pt x="1120" y="101"/>
                  <a:pt x="1120" y="101"/>
                  <a:pt x="1120" y="101"/>
                </a:cubicBezTo>
                <a:cubicBezTo>
                  <a:pt x="1120" y="109"/>
                  <a:pt x="1114" y="115"/>
                  <a:pt x="1107" y="115"/>
                </a:cubicBezTo>
                <a:cubicBezTo>
                  <a:pt x="1088" y="115"/>
                  <a:pt x="1088" y="115"/>
                  <a:pt x="1088" y="115"/>
                </a:cubicBezTo>
                <a:cubicBezTo>
                  <a:pt x="1081" y="115"/>
                  <a:pt x="1075" y="109"/>
                  <a:pt x="1075" y="101"/>
                </a:cubicBezTo>
                <a:lnTo>
                  <a:pt x="1075" y="55"/>
                </a:lnTo>
                <a:close/>
                <a:moveTo>
                  <a:pt x="978" y="55"/>
                </a:moveTo>
                <a:cubicBezTo>
                  <a:pt x="978" y="48"/>
                  <a:pt x="984" y="42"/>
                  <a:pt x="992" y="42"/>
                </a:cubicBezTo>
                <a:cubicBezTo>
                  <a:pt x="1010" y="42"/>
                  <a:pt x="1010" y="42"/>
                  <a:pt x="1010" y="42"/>
                </a:cubicBezTo>
                <a:cubicBezTo>
                  <a:pt x="1017" y="42"/>
                  <a:pt x="1023" y="48"/>
                  <a:pt x="1023" y="55"/>
                </a:cubicBezTo>
                <a:cubicBezTo>
                  <a:pt x="1023" y="101"/>
                  <a:pt x="1023" y="101"/>
                  <a:pt x="1023" y="101"/>
                </a:cubicBezTo>
                <a:cubicBezTo>
                  <a:pt x="1023" y="109"/>
                  <a:pt x="1017" y="115"/>
                  <a:pt x="1010" y="115"/>
                </a:cubicBezTo>
                <a:cubicBezTo>
                  <a:pt x="992" y="115"/>
                  <a:pt x="992" y="115"/>
                  <a:pt x="992" y="115"/>
                </a:cubicBezTo>
                <a:cubicBezTo>
                  <a:pt x="984" y="115"/>
                  <a:pt x="978" y="109"/>
                  <a:pt x="978" y="101"/>
                </a:cubicBezTo>
                <a:lnTo>
                  <a:pt x="978" y="55"/>
                </a:lnTo>
                <a:close/>
                <a:moveTo>
                  <a:pt x="882" y="55"/>
                </a:moveTo>
                <a:cubicBezTo>
                  <a:pt x="882" y="48"/>
                  <a:pt x="887" y="42"/>
                  <a:pt x="895" y="42"/>
                </a:cubicBezTo>
                <a:cubicBezTo>
                  <a:pt x="913" y="42"/>
                  <a:pt x="913" y="42"/>
                  <a:pt x="913" y="42"/>
                </a:cubicBezTo>
                <a:cubicBezTo>
                  <a:pt x="921" y="42"/>
                  <a:pt x="926" y="48"/>
                  <a:pt x="926" y="55"/>
                </a:cubicBezTo>
                <a:cubicBezTo>
                  <a:pt x="926" y="101"/>
                  <a:pt x="926" y="101"/>
                  <a:pt x="926" y="101"/>
                </a:cubicBezTo>
                <a:cubicBezTo>
                  <a:pt x="926" y="109"/>
                  <a:pt x="921" y="115"/>
                  <a:pt x="913" y="115"/>
                </a:cubicBezTo>
                <a:cubicBezTo>
                  <a:pt x="895" y="115"/>
                  <a:pt x="895" y="115"/>
                  <a:pt x="895" y="115"/>
                </a:cubicBezTo>
                <a:cubicBezTo>
                  <a:pt x="887" y="115"/>
                  <a:pt x="882" y="109"/>
                  <a:pt x="882" y="101"/>
                </a:cubicBezTo>
                <a:lnTo>
                  <a:pt x="882" y="55"/>
                </a:lnTo>
                <a:close/>
                <a:moveTo>
                  <a:pt x="785" y="55"/>
                </a:moveTo>
                <a:cubicBezTo>
                  <a:pt x="785" y="48"/>
                  <a:pt x="791" y="42"/>
                  <a:pt x="798" y="42"/>
                </a:cubicBezTo>
                <a:cubicBezTo>
                  <a:pt x="816" y="42"/>
                  <a:pt x="816" y="42"/>
                  <a:pt x="816" y="42"/>
                </a:cubicBezTo>
                <a:cubicBezTo>
                  <a:pt x="824" y="42"/>
                  <a:pt x="830" y="48"/>
                  <a:pt x="830" y="55"/>
                </a:cubicBezTo>
                <a:cubicBezTo>
                  <a:pt x="830" y="101"/>
                  <a:pt x="830" y="101"/>
                  <a:pt x="830" y="101"/>
                </a:cubicBezTo>
                <a:cubicBezTo>
                  <a:pt x="830" y="109"/>
                  <a:pt x="824" y="115"/>
                  <a:pt x="816" y="115"/>
                </a:cubicBezTo>
                <a:cubicBezTo>
                  <a:pt x="798" y="115"/>
                  <a:pt x="798" y="115"/>
                  <a:pt x="798" y="115"/>
                </a:cubicBezTo>
                <a:cubicBezTo>
                  <a:pt x="791" y="115"/>
                  <a:pt x="785" y="109"/>
                  <a:pt x="785" y="101"/>
                </a:cubicBezTo>
                <a:lnTo>
                  <a:pt x="785" y="55"/>
                </a:lnTo>
                <a:close/>
                <a:moveTo>
                  <a:pt x="494" y="55"/>
                </a:moveTo>
                <a:cubicBezTo>
                  <a:pt x="494" y="48"/>
                  <a:pt x="500" y="42"/>
                  <a:pt x="507" y="42"/>
                </a:cubicBezTo>
                <a:cubicBezTo>
                  <a:pt x="526" y="42"/>
                  <a:pt x="526" y="42"/>
                  <a:pt x="526" y="42"/>
                </a:cubicBezTo>
                <a:cubicBezTo>
                  <a:pt x="533" y="42"/>
                  <a:pt x="539" y="48"/>
                  <a:pt x="539" y="55"/>
                </a:cubicBezTo>
                <a:cubicBezTo>
                  <a:pt x="539" y="101"/>
                  <a:pt x="539" y="101"/>
                  <a:pt x="539" y="101"/>
                </a:cubicBezTo>
                <a:cubicBezTo>
                  <a:pt x="539" y="109"/>
                  <a:pt x="533" y="115"/>
                  <a:pt x="526" y="115"/>
                </a:cubicBezTo>
                <a:cubicBezTo>
                  <a:pt x="507" y="115"/>
                  <a:pt x="507" y="115"/>
                  <a:pt x="507" y="115"/>
                </a:cubicBezTo>
                <a:cubicBezTo>
                  <a:pt x="500" y="115"/>
                  <a:pt x="494" y="109"/>
                  <a:pt x="494" y="101"/>
                </a:cubicBezTo>
                <a:lnTo>
                  <a:pt x="494" y="55"/>
                </a:lnTo>
                <a:close/>
                <a:moveTo>
                  <a:pt x="397" y="55"/>
                </a:moveTo>
                <a:cubicBezTo>
                  <a:pt x="397" y="48"/>
                  <a:pt x="403" y="42"/>
                  <a:pt x="410" y="42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6" y="42"/>
                  <a:pt x="442" y="48"/>
                  <a:pt x="442" y="55"/>
                </a:cubicBezTo>
                <a:cubicBezTo>
                  <a:pt x="442" y="101"/>
                  <a:pt x="442" y="101"/>
                  <a:pt x="442" y="101"/>
                </a:cubicBezTo>
                <a:cubicBezTo>
                  <a:pt x="442" y="109"/>
                  <a:pt x="436" y="115"/>
                  <a:pt x="429" y="115"/>
                </a:cubicBezTo>
                <a:cubicBezTo>
                  <a:pt x="410" y="115"/>
                  <a:pt x="410" y="115"/>
                  <a:pt x="410" y="115"/>
                </a:cubicBezTo>
                <a:cubicBezTo>
                  <a:pt x="403" y="115"/>
                  <a:pt x="397" y="109"/>
                  <a:pt x="397" y="101"/>
                </a:cubicBezTo>
                <a:lnTo>
                  <a:pt x="397" y="55"/>
                </a:lnTo>
                <a:close/>
                <a:moveTo>
                  <a:pt x="300" y="55"/>
                </a:moveTo>
                <a:cubicBezTo>
                  <a:pt x="300" y="48"/>
                  <a:pt x="306" y="42"/>
                  <a:pt x="314" y="42"/>
                </a:cubicBezTo>
                <a:cubicBezTo>
                  <a:pt x="332" y="42"/>
                  <a:pt x="332" y="42"/>
                  <a:pt x="332" y="42"/>
                </a:cubicBezTo>
                <a:cubicBezTo>
                  <a:pt x="340" y="42"/>
                  <a:pt x="345" y="48"/>
                  <a:pt x="345" y="55"/>
                </a:cubicBezTo>
                <a:cubicBezTo>
                  <a:pt x="345" y="101"/>
                  <a:pt x="345" y="101"/>
                  <a:pt x="345" y="101"/>
                </a:cubicBezTo>
                <a:cubicBezTo>
                  <a:pt x="345" y="109"/>
                  <a:pt x="340" y="115"/>
                  <a:pt x="332" y="115"/>
                </a:cubicBezTo>
                <a:cubicBezTo>
                  <a:pt x="314" y="115"/>
                  <a:pt x="314" y="115"/>
                  <a:pt x="314" y="115"/>
                </a:cubicBezTo>
                <a:cubicBezTo>
                  <a:pt x="306" y="115"/>
                  <a:pt x="300" y="109"/>
                  <a:pt x="300" y="101"/>
                </a:cubicBezTo>
                <a:lnTo>
                  <a:pt x="300" y="55"/>
                </a:lnTo>
                <a:close/>
                <a:moveTo>
                  <a:pt x="204" y="55"/>
                </a:moveTo>
                <a:cubicBezTo>
                  <a:pt x="204" y="48"/>
                  <a:pt x="210" y="42"/>
                  <a:pt x="217" y="42"/>
                </a:cubicBezTo>
                <a:cubicBezTo>
                  <a:pt x="235" y="42"/>
                  <a:pt x="235" y="42"/>
                  <a:pt x="235" y="42"/>
                </a:cubicBezTo>
                <a:cubicBezTo>
                  <a:pt x="243" y="42"/>
                  <a:pt x="249" y="48"/>
                  <a:pt x="249" y="55"/>
                </a:cubicBezTo>
                <a:cubicBezTo>
                  <a:pt x="249" y="101"/>
                  <a:pt x="249" y="101"/>
                  <a:pt x="249" y="101"/>
                </a:cubicBezTo>
                <a:cubicBezTo>
                  <a:pt x="249" y="109"/>
                  <a:pt x="243" y="115"/>
                  <a:pt x="235" y="115"/>
                </a:cubicBezTo>
                <a:cubicBezTo>
                  <a:pt x="217" y="115"/>
                  <a:pt x="217" y="115"/>
                  <a:pt x="217" y="115"/>
                </a:cubicBezTo>
                <a:cubicBezTo>
                  <a:pt x="210" y="115"/>
                  <a:pt x="204" y="109"/>
                  <a:pt x="204" y="101"/>
                </a:cubicBezTo>
                <a:lnTo>
                  <a:pt x="204" y="55"/>
                </a:lnTo>
                <a:close/>
                <a:moveTo>
                  <a:pt x="107" y="55"/>
                </a:moveTo>
                <a:cubicBezTo>
                  <a:pt x="107" y="48"/>
                  <a:pt x="113" y="42"/>
                  <a:pt x="120" y="42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46" y="42"/>
                  <a:pt x="152" y="48"/>
                  <a:pt x="152" y="55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2" y="109"/>
                  <a:pt x="146" y="115"/>
                  <a:pt x="139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13" y="115"/>
                  <a:pt x="107" y="109"/>
                  <a:pt x="107" y="101"/>
                </a:cubicBezTo>
                <a:lnTo>
                  <a:pt x="107" y="55"/>
                </a:lnTo>
                <a:close/>
                <a:moveTo>
                  <a:pt x="145" y="711"/>
                </a:moveTo>
                <a:cubicBezTo>
                  <a:pt x="145" y="718"/>
                  <a:pt x="139" y="724"/>
                  <a:pt x="132" y="724"/>
                </a:cubicBezTo>
                <a:cubicBezTo>
                  <a:pt x="113" y="724"/>
                  <a:pt x="113" y="724"/>
                  <a:pt x="113" y="724"/>
                </a:cubicBezTo>
                <a:cubicBezTo>
                  <a:pt x="106" y="724"/>
                  <a:pt x="100" y="718"/>
                  <a:pt x="100" y="711"/>
                </a:cubicBezTo>
                <a:cubicBezTo>
                  <a:pt x="100" y="665"/>
                  <a:pt x="100" y="665"/>
                  <a:pt x="100" y="665"/>
                </a:cubicBezTo>
                <a:cubicBezTo>
                  <a:pt x="100" y="657"/>
                  <a:pt x="106" y="652"/>
                  <a:pt x="113" y="652"/>
                </a:cubicBezTo>
                <a:cubicBezTo>
                  <a:pt x="132" y="652"/>
                  <a:pt x="132" y="652"/>
                  <a:pt x="132" y="652"/>
                </a:cubicBezTo>
                <a:cubicBezTo>
                  <a:pt x="139" y="652"/>
                  <a:pt x="145" y="657"/>
                  <a:pt x="145" y="665"/>
                </a:cubicBezTo>
                <a:lnTo>
                  <a:pt x="145" y="711"/>
                </a:lnTo>
                <a:close/>
                <a:moveTo>
                  <a:pt x="242" y="711"/>
                </a:moveTo>
                <a:cubicBezTo>
                  <a:pt x="242" y="718"/>
                  <a:pt x="236" y="724"/>
                  <a:pt x="229" y="724"/>
                </a:cubicBezTo>
                <a:cubicBezTo>
                  <a:pt x="210" y="724"/>
                  <a:pt x="210" y="724"/>
                  <a:pt x="210" y="724"/>
                </a:cubicBezTo>
                <a:cubicBezTo>
                  <a:pt x="203" y="724"/>
                  <a:pt x="197" y="718"/>
                  <a:pt x="197" y="711"/>
                </a:cubicBezTo>
                <a:cubicBezTo>
                  <a:pt x="197" y="665"/>
                  <a:pt x="197" y="665"/>
                  <a:pt x="197" y="665"/>
                </a:cubicBezTo>
                <a:cubicBezTo>
                  <a:pt x="197" y="657"/>
                  <a:pt x="203" y="652"/>
                  <a:pt x="210" y="652"/>
                </a:cubicBezTo>
                <a:cubicBezTo>
                  <a:pt x="229" y="652"/>
                  <a:pt x="229" y="652"/>
                  <a:pt x="229" y="652"/>
                </a:cubicBezTo>
                <a:cubicBezTo>
                  <a:pt x="236" y="652"/>
                  <a:pt x="242" y="657"/>
                  <a:pt x="242" y="665"/>
                </a:cubicBezTo>
                <a:lnTo>
                  <a:pt x="242" y="711"/>
                </a:lnTo>
                <a:close/>
                <a:moveTo>
                  <a:pt x="339" y="711"/>
                </a:moveTo>
                <a:cubicBezTo>
                  <a:pt x="339" y="718"/>
                  <a:pt x="333" y="724"/>
                  <a:pt x="326" y="724"/>
                </a:cubicBezTo>
                <a:cubicBezTo>
                  <a:pt x="307" y="724"/>
                  <a:pt x="307" y="724"/>
                  <a:pt x="307" y="724"/>
                </a:cubicBezTo>
                <a:cubicBezTo>
                  <a:pt x="300" y="724"/>
                  <a:pt x="294" y="718"/>
                  <a:pt x="294" y="711"/>
                </a:cubicBezTo>
                <a:cubicBezTo>
                  <a:pt x="294" y="665"/>
                  <a:pt x="294" y="665"/>
                  <a:pt x="294" y="665"/>
                </a:cubicBezTo>
                <a:cubicBezTo>
                  <a:pt x="294" y="657"/>
                  <a:pt x="300" y="652"/>
                  <a:pt x="307" y="652"/>
                </a:cubicBezTo>
                <a:cubicBezTo>
                  <a:pt x="326" y="652"/>
                  <a:pt x="326" y="652"/>
                  <a:pt x="326" y="652"/>
                </a:cubicBezTo>
                <a:cubicBezTo>
                  <a:pt x="333" y="652"/>
                  <a:pt x="339" y="657"/>
                  <a:pt x="339" y="665"/>
                </a:cubicBezTo>
                <a:lnTo>
                  <a:pt x="339" y="711"/>
                </a:lnTo>
                <a:close/>
                <a:moveTo>
                  <a:pt x="436" y="711"/>
                </a:moveTo>
                <a:cubicBezTo>
                  <a:pt x="436" y="718"/>
                  <a:pt x="430" y="724"/>
                  <a:pt x="422" y="724"/>
                </a:cubicBezTo>
                <a:cubicBezTo>
                  <a:pt x="404" y="724"/>
                  <a:pt x="404" y="724"/>
                  <a:pt x="404" y="724"/>
                </a:cubicBezTo>
                <a:cubicBezTo>
                  <a:pt x="397" y="724"/>
                  <a:pt x="391" y="718"/>
                  <a:pt x="391" y="711"/>
                </a:cubicBezTo>
                <a:cubicBezTo>
                  <a:pt x="391" y="665"/>
                  <a:pt x="391" y="665"/>
                  <a:pt x="391" y="665"/>
                </a:cubicBezTo>
                <a:cubicBezTo>
                  <a:pt x="391" y="657"/>
                  <a:pt x="397" y="652"/>
                  <a:pt x="404" y="652"/>
                </a:cubicBezTo>
                <a:cubicBezTo>
                  <a:pt x="422" y="652"/>
                  <a:pt x="422" y="652"/>
                  <a:pt x="422" y="652"/>
                </a:cubicBezTo>
                <a:cubicBezTo>
                  <a:pt x="430" y="652"/>
                  <a:pt x="436" y="657"/>
                  <a:pt x="436" y="665"/>
                </a:cubicBezTo>
                <a:lnTo>
                  <a:pt x="436" y="711"/>
                </a:lnTo>
                <a:close/>
                <a:moveTo>
                  <a:pt x="532" y="711"/>
                </a:moveTo>
                <a:cubicBezTo>
                  <a:pt x="532" y="718"/>
                  <a:pt x="527" y="724"/>
                  <a:pt x="519" y="724"/>
                </a:cubicBezTo>
                <a:cubicBezTo>
                  <a:pt x="501" y="724"/>
                  <a:pt x="501" y="724"/>
                  <a:pt x="501" y="724"/>
                </a:cubicBezTo>
                <a:cubicBezTo>
                  <a:pt x="493" y="724"/>
                  <a:pt x="487" y="718"/>
                  <a:pt x="487" y="711"/>
                </a:cubicBezTo>
                <a:cubicBezTo>
                  <a:pt x="487" y="665"/>
                  <a:pt x="487" y="665"/>
                  <a:pt x="487" y="665"/>
                </a:cubicBezTo>
                <a:cubicBezTo>
                  <a:pt x="487" y="657"/>
                  <a:pt x="493" y="652"/>
                  <a:pt x="501" y="652"/>
                </a:cubicBezTo>
                <a:cubicBezTo>
                  <a:pt x="519" y="652"/>
                  <a:pt x="519" y="652"/>
                  <a:pt x="519" y="652"/>
                </a:cubicBezTo>
                <a:cubicBezTo>
                  <a:pt x="527" y="652"/>
                  <a:pt x="532" y="657"/>
                  <a:pt x="532" y="665"/>
                </a:cubicBezTo>
                <a:lnTo>
                  <a:pt x="532" y="711"/>
                </a:lnTo>
                <a:close/>
                <a:moveTo>
                  <a:pt x="629" y="711"/>
                </a:moveTo>
                <a:cubicBezTo>
                  <a:pt x="629" y="718"/>
                  <a:pt x="623" y="724"/>
                  <a:pt x="616" y="724"/>
                </a:cubicBezTo>
                <a:cubicBezTo>
                  <a:pt x="597" y="724"/>
                  <a:pt x="597" y="724"/>
                  <a:pt x="597" y="724"/>
                </a:cubicBezTo>
                <a:cubicBezTo>
                  <a:pt x="590" y="724"/>
                  <a:pt x="584" y="718"/>
                  <a:pt x="584" y="711"/>
                </a:cubicBezTo>
                <a:cubicBezTo>
                  <a:pt x="584" y="665"/>
                  <a:pt x="584" y="665"/>
                  <a:pt x="584" y="665"/>
                </a:cubicBezTo>
                <a:cubicBezTo>
                  <a:pt x="584" y="657"/>
                  <a:pt x="590" y="652"/>
                  <a:pt x="597" y="652"/>
                </a:cubicBezTo>
                <a:cubicBezTo>
                  <a:pt x="616" y="652"/>
                  <a:pt x="616" y="652"/>
                  <a:pt x="616" y="652"/>
                </a:cubicBezTo>
                <a:cubicBezTo>
                  <a:pt x="623" y="652"/>
                  <a:pt x="629" y="657"/>
                  <a:pt x="629" y="665"/>
                </a:cubicBezTo>
                <a:lnTo>
                  <a:pt x="629" y="711"/>
                </a:lnTo>
                <a:close/>
                <a:moveTo>
                  <a:pt x="636" y="101"/>
                </a:moveTo>
                <a:cubicBezTo>
                  <a:pt x="636" y="109"/>
                  <a:pt x="630" y="115"/>
                  <a:pt x="623" y="115"/>
                </a:cubicBezTo>
                <a:cubicBezTo>
                  <a:pt x="604" y="115"/>
                  <a:pt x="604" y="115"/>
                  <a:pt x="604" y="115"/>
                </a:cubicBezTo>
                <a:cubicBezTo>
                  <a:pt x="597" y="115"/>
                  <a:pt x="591" y="109"/>
                  <a:pt x="591" y="101"/>
                </a:cubicBezTo>
                <a:cubicBezTo>
                  <a:pt x="591" y="55"/>
                  <a:pt x="591" y="55"/>
                  <a:pt x="591" y="55"/>
                </a:cubicBezTo>
                <a:cubicBezTo>
                  <a:pt x="591" y="48"/>
                  <a:pt x="597" y="42"/>
                  <a:pt x="604" y="42"/>
                </a:cubicBezTo>
                <a:cubicBezTo>
                  <a:pt x="623" y="42"/>
                  <a:pt x="623" y="42"/>
                  <a:pt x="623" y="42"/>
                </a:cubicBezTo>
                <a:cubicBezTo>
                  <a:pt x="630" y="42"/>
                  <a:pt x="636" y="48"/>
                  <a:pt x="636" y="55"/>
                </a:cubicBezTo>
                <a:lnTo>
                  <a:pt x="636" y="101"/>
                </a:lnTo>
                <a:close/>
                <a:moveTo>
                  <a:pt x="726" y="711"/>
                </a:moveTo>
                <a:cubicBezTo>
                  <a:pt x="726" y="718"/>
                  <a:pt x="720" y="724"/>
                  <a:pt x="713" y="724"/>
                </a:cubicBezTo>
                <a:cubicBezTo>
                  <a:pt x="694" y="724"/>
                  <a:pt x="694" y="724"/>
                  <a:pt x="694" y="724"/>
                </a:cubicBezTo>
                <a:cubicBezTo>
                  <a:pt x="687" y="724"/>
                  <a:pt x="681" y="718"/>
                  <a:pt x="681" y="711"/>
                </a:cubicBezTo>
                <a:cubicBezTo>
                  <a:pt x="681" y="665"/>
                  <a:pt x="681" y="665"/>
                  <a:pt x="681" y="665"/>
                </a:cubicBezTo>
                <a:cubicBezTo>
                  <a:pt x="681" y="657"/>
                  <a:pt x="687" y="652"/>
                  <a:pt x="694" y="652"/>
                </a:cubicBezTo>
                <a:cubicBezTo>
                  <a:pt x="713" y="652"/>
                  <a:pt x="713" y="652"/>
                  <a:pt x="713" y="652"/>
                </a:cubicBezTo>
                <a:cubicBezTo>
                  <a:pt x="720" y="652"/>
                  <a:pt x="726" y="657"/>
                  <a:pt x="726" y="665"/>
                </a:cubicBezTo>
                <a:lnTo>
                  <a:pt x="726" y="711"/>
                </a:lnTo>
                <a:close/>
                <a:moveTo>
                  <a:pt x="733" y="101"/>
                </a:moveTo>
                <a:cubicBezTo>
                  <a:pt x="733" y="109"/>
                  <a:pt x="727" y="115"/>
                  <a:pt x="720" y="115"/>
                </a:cubicBezTo>
                <a:cubicBezTo>
                  <a:pt x="701" y="115"/>
                  <a:pt x="701" y="115"/>
                  <a:pt x="701" y="115"/>
                </a:cubicBezTo>
                <a:cubicBezTo>
                  <a:pt x="694" y="115"/>
                  <a:pt x="688" y="109"/>
                  <a:pt x="688" y="101"/>
                </a:cubicBezTo>
                <a:cubicBezTo>
                  <a:pt x="688" y="55"/>
                  <a:pt x="688" y="55"/>
                  <a:pt x="688" y="55"/>
                </a:cubicBezTo>
                <a:cubicBezTo>
                  <a:pt x="688" y="48"/>
                  <a:pt x="694" y="42"/>
                  <a:pt x="701" y="42"/>
                </a:cubicBezTo>
                <a:cubicBezTo>
                  <a:pt x="720" y="42"/>
                  <a:pt x="720" y="42"/>
                  <a:pt x="720" y="42"/>
                </a:cubicBezTo>
                <a:cubicBezTo>
                  <a:pt x="727" y="42"/>
                  <a:pt x="733" y="48"/>
                  <a:pt x="733" y="55"/>
                </a:cubicBezTo>
                <a:lnTo>
                  <a:pt x="733" y="101"/>
                </a:lnTo>
                <a:close/>
                <a:moveTo>
                  <a:pt x="823" y="711"/>
                </a:moveTo>
                <a:cubicBezTo>
                  <a:pt x="823" y="718"/>
                  <a:pt x="817" y="724"/>
                  <a:pt x="810" y="724"/>
                </a:cubicBezTo>
                <a:cubicBezTo>
                  <a:pt x="791" y="724"/>
                  <a:pt x="791" y="724"/>
                  <a:pt x="791" y="724"/>
                </a:cubicBezTo>
                <a:cubicBezTo>
                  <a:pt x="784" y="724"/>
                  <a:pt x="778" y="718"/>
                  <a:pt x="778" y="711"/>
                </a:cubicBezTo>
                <a:cubicBezTo>
                  <a:pt x="778" y="665"/>
                  <a:pt x="778" y="665"/>
                  <a:pt x="778" y="665"/>
                </a:cubicBezTo>
                <a:cubicBezTo>
                  <a:pt x="778" y="657"/>
                  <a:pt x="784" y="652"/>
                  <a:pt x="791" y="652"/>
                </a:cubicBezTo>
                <a:cubicBezTo>
                  <a:pt x="810" y="652"/>
                  <a:pt x="810" y="652"/>
                  <a:pt x="810" y="652"/>
                </a:cubicBezTo>
                <a:cubicBezTo>
                  <a:pt x="817" y="652"/>
                  <a:pt x="823" y="657"/>
                  <a:pt x="823" y="665"/>
                </a:cubicBezTo>
                <a:lnTo>
                  <a:pt x="823" y="711"/>
                </a:lnTo>
                <a:close/>
                <a:moveTo>
                  <a:pt x="920" y="711"/>
                </a:moveTo>
                <a:cubicBezTo>
                  <a:pt x="920" y="718"/>
                  <a:pt x="914" y="724"/>
                  <a:pt x="907" y="724"/>
                </a:cubicBezTo>
                <a:cubicBezTo>
                  <a:pt x="888" y="724"/>
                  <a:pt x="888" y="724"/>
                  <a:pt x="888" y="724"/>
                </a:cubicBezTo>
                <a:cubicBezTo>
                  <a:pt x="881" y="724"/>
                  <a:pt x="875" y="718"/>
                  <a:pt x="875" y="711"/>
                </a:cubicBezTo>
                <a:cubicBezTo>
                  <a:pt x="875" y="665"/>
                  <a:pt x="875" y="665"/>
                  <a:pt x="875" y="665"/>
                </a:cubicBezTo>
                <a:cubicBezTo>
                  <a:pt x="875" y="657"/>
                  <a:pt x="881" y="652"/>
                  <a:pt x="888" y="652"/>
                </a:cubicBezTo>
                <a:cubicBezTo>
                  <a:pt x="907" y="652"/>
                  <a:pt x="907" y="652"/>
                  <a:pt x="907" y="652"/>
                </a:cubicBezTo>
                <a:cubicBezTo>
                  <a:pt x="914" y="652"/>
                  <a:pt x="920" y="657"/>
                  <a:pt x="920" y="665"/>
                </a:cubicBezTo>
                <a:lnTo>
                  <a:pt x="920" y="711"/>
                </a:lnTo>
                <a:close/>
                <a:moveTo>
                  <a:pt x="1017" y="711"/>
                </a:moveTo>
                <a:cubicBezTo>
                  <a:pt x="1017" y="718"/>
                  <a:pt x="1011" y="724"/>
                  <a:pt x="1003" y="724"/>
                </a:cubicBezTo>
                <a:cubicBezTo>
                  <a:pt x="985" y="724"/>
                  <a:pt x="985" y="724"/>
                  <a:pt x="985" y="724"/>
                </a:cubicBezTo>
                <a:cubicBezTo>
                  <a:pt x="978" y="724"/>
                  <a:pt x="972" y="718"/>
                  <a:pt x="972" y="711"/>
                </a:cubicBezTo>
                <a:cubicBezTo>
                  <a:pt x="972" y="665"/>
                  <a:pt x="972" y="665"/>
                  <a:pt x="972" y="665"/>
                </a:cubicBezTo>
                <a:cubicBezTo>
                  <a:pt x="972" y="657"/>
                  <a:pt x="978" y="652"/>
                  <a:pt x="985" y="652"/>
                </a:cubicBezTo>
                <a:cubicBezTo>
                  <a:pt x="1003" y="652"/>
                  <a:pt x="1003" y="652"/>
                  <a:pt x="1003" y="652"/>
                </a:cubicBezTo>
                <a:cubicBezTo>
                  <a:pt x="1011" y="652"/>
                  <a:pt x="1017" y="657"/>
                  <a:pt x="1017" y="665"/>
                </a:cubicBezTo>
                <a:lnTo>
                  <a:pt x="1017" y="711"/>
                </a:lnTo>
                <a:close/>
                <a:moveTo>
                  <a:pt x="1113" y="711"/>
                </a:moveTo>
                <a:cubicBezTo>
                  <a:pt x="1113" y="718"/>
                  <a:pt x="1108" y="724"/>
                  <a:pt x="1100" y="724"/>
                </a:cubicBezTo>
                <a:cubicBezTo>
                  <a:pt x="1082" y="724"/>
                  <a:pt x="1082" y="724"/>
                  <a:pt x="1082" y="724"/>
                </a:cubicBezTo>
                <a:cubicBezTo>
                  <a:pt x="1074" y="724"/>
                  <a:pt x="1069" y="718"/>
                  <a:pt x="1069" y="711"/>
                </a:cubicBezTo>
                <a:cubicBezTo>
                  <a:pt x="1069" y="665"/>
                  <a:pt x="1069" y="665"/>
                  <a:pt x="1069" y="665"/>
                </a:cubicBezTo>
                <a:cubicBezTo>
                  <a:pt x="1069" y="657"/>
                  <a:pt x="1074" y="652"/>
                  <a:pt x="1082" y="652"/>
                </a:cubicBezTo>
                <a:cubicBezTo>
                  <a:pt x="1100" y="652"/>
                  <a:pt x="1100" y="652"/>
                  <a:pt x="1100" y="652"/>
                </a:cubicBezTo>
                <a:cubicBezTo>
                  <a:pt x="1108" y="652"/>
                  <a:pt x="1113" y="657"/>
                  <a:pt x="1113" y="665"/>
                </a:cubicBezTo>
                <a:lnTo>
                  <a:pt x="1113" y="711"/>
                </a:lnTo>
                <a:close/>
                <a:moveTo>
                  <a:pt x="1210" y="711"/>
                </a:moveTo>
                <a:cubicBezTo>
                  <a:pt x="1210" y="718"/>
                  <a:pt x="1204" y="724"/>
                  <a:pt x="1197" y="724"/>
                </a:cubicBezTo>
                <a:cubicBezTo>
                  <a:pt x="1179" y="724"/>
                  <a:pt x="1179" y="724"/>
                  <a:pt x="1179" y="724"/>
                </a:cubicBezTo>
                <a:cubicBezTo>
                  <a:pt x="1171" y="724"/>
                  <a:pt x="1165" y="718"/>
                  <a:pt x="1165" y="711"/>
                </a:cubicBezTo>
                <a:cubicBezTo>
                  <a:pt x="1165" y="665"/>
                  <a:pt x="1165" y="665"/>
                  <a:pt x="1165" y="665"/>
                </a:cubicBezTo>
                <a:cubicBezTo>
                  <a:pt x="1165" y="657"/>
                  <a:pt x="1171" y="652"/>
                  <a:pt x="1179" y="652"/>
                </a:cubicBezTo>
                <a:cubicBezTo>
                  <a:pt x="1197" y="652"/>
                  <a:pt x="1197" y="652"/>
                  <a:pt x="1197" y="652"/>
                </a:cubicBezTo>
                <a:cubicBezTo>
                  <a:pt x="1204" y="652"/>
                  <a:pt x="1210" y="657"/>
                  <a:pt x="1210" y="665"/>
                </a:cubicBezTo>
                <a:lnTo>
                  <a:pt x="1210" y="711"/>
                </a:lnTo>
                <a:close/>
                <a:moveTo>
                  <a:pt x="1307" y="711"/>
                </a:moveTo>
                <a:cubicBezTo>
                  <a:pt x="1307" y="718"/>
                  <a:pt x="1301" y="724"/>
                  <a:pt x="1294" y="724"/>
                </a:cubicBezTo>
                <a:cubicBezTo>
                  <a:pt x="1275" y="724"/>
                  <a:pt x="1275" y="724"/>
                  <a:pt x="1275" y="724"/>
                </a:cubicBezTo>
                <a:cubicBezTo>
                  <a:pt x="1268" y="724"/>
                  <a:pt x="1262" y="718"/>
                  <a:pt x="1262" y="711"/>
                </a:cubicBezTo>
                <a:cubicBezTo>
                  <a:pt x="1262" y="665"/>
                  <a:pt x="1262" y="665"/>
                  <a:pt x="1262" y="665"/>
                </a:cubicBezTo>
                <a:cubicBezTo>
                  <a:pt x="1262" y="657"/>
                  <a:pt x="1268" y="652"/>
                  <a:pt x="1275" y="652"/>
                </a:cubicBezTo>
                <a:cubicBezTo>
                  <a:pt x="1294" y="652"/>
                  <a:pt x="1294" y="652"/>
                  <a:pt x="1294" y="652"/>
                </a:cubicBezTo>
                <a:cubicBezTo>
                  <a:pt x="1301" y="652"/>
                  <a:pt x="1307" y="657"/>
                  <a:pt x="1307" y="665"/>
                </a:cubicBezTo>
                <a:lnTo>
                  <a:pt x="1307" y="711"/>
                </a:lnTo>
                <a:close/>
                <a:moveTo>
                  <a:pt x="1314" y="101"/>
                </a:moveTo>
                <a:cubicBezTo>
                  <a:pt x="1314" y="109"/>
                  <a:pt x="1308" y="115"/>
                  <a:pt x="1301" y="115"/>
                </a:cubicBezTo>
                <a:cubicBezTo>
                  <a:pt x="1282" y="115"/>
                  <a:pt x="1282" y="115"/>
                  <a:pt x="1282" y="115"/>
                </a:cubicBezTo>
                <a:cubicBezTo>
                  <a:pt x="1275" y="115"/>
                  <a:pt x="1269" y="109"/>
                  <a:pt x="1269" y="101"/>
                </a:cubicBezTo>
                <a:cubicBezTo>
                  <a:pt x="1269" y="55"/>
                  <a:pt x="1269" y="55"/>
                  <a:pt x="1269" y="55"/>
                </a:cubicBezTo>
                <a:cubicBezTo>
                  <a:pt x="1269" y="48"/>
                  <a:pt x="1275" y="42"/>
                  <a:pt x="1282" y="42"/>
                </a:cubicBezTo>
                <a:cubicBezTo>
                  <a:pt x="1301" y="42"/>
                  <a:pt x="1301" y="42"/>
                  <a:pt x="1301" y="42"/>
                </a:cubicBezTo>
                <a:cubicBezTo>
                  <a:pt x="1308" y="42"/>
                  <a:pt x="1314" y="48"/>
                  <a:pt x="1314" y="55"/>
                </a:cubicBezTo>
                <a:lnTo>
                  <a:pt x="1314" y="101"/>
                </a:lnTo>
                <a:close/>
                <a:moveTo>
                  <a:pt x="1404" y="711"/>
                </a:moveTo>
                <a:cubicBezTo>
                  <a:pt x="1404" y="718"/>
                  <a:pt x="1398" y="724"/>
                  <a:pt x="1391" y="724"/>
                </a:cubicBezTo>
                <a:cubicBezTo>
                  <a:pt x="1372" y="724"/>
                  <a:pt x="1372" y="724"/>
                  <a:pt x="1372" y="724"/>
                </a:cubicBezTo>
                <a:cubicBezTo>
                  <a:pt x="1365" y="724"/>
                  <a:pt x="1359" y="718"/>
                  <a:pt x="1359" y="711"/>
                </a:cubicBezTo>
                <a:cubicBezTo>
                  <a:pt x="1359" y="665"/>
                  <a:pt x="1359" y="665"/>
                  <a:pt x="1359" y="665"/>
                </a:cubicBezTo>
                <a:cubicBezTo>
                  <a:pt x="1359" y="657"/>
                  <a:pt x="1365" y="652"/>
                  <a:pt x="1372" y="652"/>
                </a:cubicBezTo>
                <a:cubicBezTo>
                  <a:pt x="1391" y="652"/>
                  <a:pt x="1391" y="652"/>
                  <a:pt x="1391" y="652"/>
                </a:cubicBezTo>
                <a:cubicBezTo>
                  <a:pt x="1398" y="652"/>
                  <a:pt x="1404" y="657"/>
                  <a:pt x="1404" y="665"/>
                </a:cubicBezTo>
                <a:lnTo>
                  <a:pt x="1404" y="711"/>
                </a:lnTo>
                <a:close/>
                <a:moveTo>
                  <a:pt x="1501" y="711"/>
                </a:moveTo>
                <a:cubicBezTo>
                  <a:pt x="1501" y="718"/>
                  <a:pt x="1495" y="724"/>
                  <a:pt x="1488" y="724"/>
                </a:cubicBezTo>
                <a:cubicBezTo>
                  <a:pt x="1469" y="724"/>
                  <a:pt x="1469" y="724"/>
                  <a:pt x="1469" y="724"/>
                </a:cubicBezTo>
                <a:cubicBezTo>
                  <a:pt x="1462" y="724"/>
                  <a:pt x="1456" y="718"/>
                  <a:pt x="1456" y="711"/>
                </a:cubicBezTo>
                <a:cubicBezTo>
                  <a:pt x="1456" y="665"/>
                  <a:pt x="1456" y="665"/>
                  <a:pt x="1456" y="665"/>
                </a:cubicBezTo>
                <a:cubicBezTo>
                  <a:pt x="1456" y="657"/>
                  <a:pt x="1462" y="652"/>
                  <a:pt x="1469" y="652"/>
                </a:cubicBezTo>
                <a:cubicBezTo>
                  <a:pt x="1488" y="652"/>
                  <a:pt x="1488" y="652"/>
                  <a:pt x="1488" y="652"/>
                </a:cubicBezTo>
                <a:cubicBezTo>
                  <a:pt x="1495" y="652"/>
                  <a:pt x="1501" y="657"/>
                  <a:pt x="1501" y="665"/>
                </a:cubicBezTo>
                <a:lnTo>
                  <a:pt x="1501" y="711"/>
                </a:lnTo>
                <a:close/>
                <a:moveTo>
                  <a:pt x="1598" y="711"/>
                </a:moveTo>
                <a:cubicBezTo>
                  <a:pt x="1598" y="718"/>
                  <a:pt x="1592" y="724"/>
                  <a:pt x="1585" y="724"/>
                </a:cubicBezTo>
                <a:cubicBezTo>
                  <a:pt x="1566" y="724"/>
                  <a:pt x="1566" y="724"/>
                  <a:pt x="1566" y="724"/>
                </a:cubicBezTo>
                <a:cubicBezTo>
                  <a:pt x="1559" y="724"/>
                  <a:pt x="1553" y="718"/>
                  <a:pt x="1553" y="711"/>
                </a:cubicBezTo>
                <a:cubicBezTo>
                  <a:pt x="1553" y="665"/>
                  <a:pt x="1553" y="665"/>
                  <a:pt x="1553" y="665"/>
                </a:cubicBezTo>
                <a:cubicBezTo>
                  <a:pt x="1553" y="657"/>
                  <a:pt x="1559" y="652"/>
                  <a:pt x="1566" y="652"/>
                </a:cubicBezTo>
                <a:cubicBezTo>
                  <a:pt x="1585" y="652"/>
                  <a:pt x="1585" y="652"/>
                  <a:pt x="1585" y="652"/>
                </a:cubicBezTo>
                <a:cubicBezTo>
                  <a:pt x="1592" y="652"/>
                  <a:pt x="1598" y="657"/>
                  <a:pt x="1598" y="665"/>
                </a:cubicBezTo>
                <a:lnTo>
                  <a:pt x="1598" y="711"/>
                </a:lnTo>
                <a:close/>
                <a:moveTo>
                  <a:pt x="1695" y="711"/>
                </a:moveTo>
                <a:cubicBezTo>
                  <a:pt x="1695" y="718"/>
                  <a:pt x="1689" y="724"/>
                  <a:pt x="1681" y="724"/>
                </a:cubicBezTo>
                <a:cubicBezTo>
                  <a:pt x="1663" y="724"/>
                  <a:pt x="1663" y="724"/>
                  <a:pt x="1663" y="724"/>
                </a:cubicBezTo>
                <a:cubicBezTo>
                  <a:pt x="1655" y="724"/>
                  <a:pt x="1650" y="718"/>
                  <a:pt x="1650" y="711"/>
                </a:cubicBezTo>
                <a:cubicBezTo>
                  <a:pt x="1650" y="665"/>
                  <a:pt x="1650" y="665"/>
                  <a:pt x="1650" y="665"/>
                </a:cubicBezTo>
                <a:cubicBezTo>
                  <a:pt x="1650" y="657"/>
                  <a:pt x="1655" y="652"/>
                  <a:pt x="1663" y="652"/>
                </a:cubicBezTo>
                <a:cubicBezTo>
                  <a:pt x="1681" y="652"/>
                  <a:pt x="1681" y="652"/>
                  <a:pt x="1681" y="652"/>
                </a:cubicBezTo>
                <a:cubicBezTo>
                  <a:pt x="1689" y="652"/>
                  <a:pt x="1695" y="657"/>
                  <a:pt x="1695" y="665"/>
                </a:cubicBezTo>
                <a:lnTo>
                  <a:pt x="1695" y="711"/>
                </a:lnTo>
                <a:close/>
                <a:moveTo>
                  <a:pt x="1791" y="711"/>
                </a:moveTo>
                <a:cubicBezTo>
                  <a:pt x="1791" y="718"/>
                  <a:pt x="1785" y="724"/>
                  <a:pt x="1778" y="724"/>
                </a:cubicBezTo>
                <a:cubicBezTo>
                  <a:pt x="1760" y="724"/>
                  <a:pt x="1760" y="724"/>
                  <a:pt x="1760" y="724"/>
                </a:cubicBezTo>
                <a:cubicBezTo>
                  <a:pt x="1752" y="724"/>
                  <a:pt x="1746" y="718"/>
                  <a:pt x="1746" y="711"/>
                </a:cubicBezTo>
                <a:cubicBezTo>
                  <a:pt x="1746" y="665"/>
                  <a:pt x="1746" y="665"/>
                  <a:pt x="1746" y="665"/>
                </a:cubicBezTo>
                <a:cubicBezTo>
                  <a:pt x="1746" y="657"/>
                  <a:pt x="1752" y="652"/>
                  <a:pt x="1760" y="652"/>
                </a:cubicBezTo>
                <a:cubicBezTo>
                  <a:pt x="1778" y="652"/>
                  <a:pt x="1778" y="652"/>
                  <a:pt x="1778" y="652"/>
                </a:cubicBezTo>
                <a:cubicBezTo>
                  <a:pt x="1785" y="652"/>
                  <a:pt x="1791" y="657"/>
                  <a:pt x="1791" y="665"/>
                </a:cubicBezTo>
                <a:lnTo>
                  <a:pt x="1791" y="711"/>
                </a:lnTo>
                <a:close/>
                <a:moveTo>
                  <a:pt x="1888" y="711"/>
                </a:moveTo>
                <a:cubicBezTo>
                  <a:pt x="1888" y="718"/>
                  <a:pt x="1882" y="724"/>
                  <a:pt x="1875" y="724"/>
                </a:cubicBezTo>
                <a:cubicBezTo>
                  <a:pt x="1856" y="724"/>
                  <a:pt x="1856" y="724"/>
                  <a:pt x="1856" y="724"/>
                </a:cubicBezTo>
                <a:cubicBezTo>
                  <a:pt x="1849" y="724"/>
                  <a:pt x="1843" y="718"/>
                  <a:pt x="1843" y="711"/>
                </a:cubicBezTo>
                <a:cubicBezTo>
                  <a:pt x="1843" y="665"/>
                  <a:pt x="1843" y="665"/>
                  <a:pt x="1843" y="665"/>
                </a:cubicBezTo>
                <a:cubicBezTo>
                  <a:pt x="1843" y="657"/>
                  <a:pt x="1849" y="652"/>
                  <a:pt x="1856" y="652"/>
                </a:cubicBezTo>
                <a:cubicBezTo>
                  <a:pt x="1875" y="652"/>
                  <a:pt x="1875" y="652"/>
                  <a:pt x="1875" y="652"/>
                </a:cubicBezTo>
                <a:cubicBezTo>
                  <a:pt x="1882" y="652"/>
                  <a:pt x="1888" y="657"/>
                  <a:pt x="1888" y="665"/>
                </a:cubicBezTo>
                <a:lnTo>
                  <a:pt x="1888" y="711"/>
                </a:lnTo>
                <a:close/>
                <a:moveTo>
                  <a:pt x="1895" y="101"/>
                </a:moveTo>
                <a:cubicBezTo>
                  <a:pt x="1895" y="109"/>
                  <a:pt x="1889" y="115"/>
                  <a:pt x="1882" y="115"/>
                </a:cubicBezTo>
                <a:cubicBezTo>
                  <a:pt x="1863" y="115"/>
                  <a:pt x="1863" y="115"/>
                  <a:pt x="1863" y="115"/>
                </a:cubicBezTo>
                <a:cubicBezTo>
                  <a:pt x="1856" y="115"/>
                  <a:pt x="1850" y="109"/>
                  <a:pt x="1850" y="101"/>
                </a:cubicBezTo>
                <a:cubicBezTo>
                  <a:pt x="1850" y="55"/>
                  <a:pt x="1850" y="55"/>
                  <a:pt x="1850" y="55"/>
                </a:cubicBezTo>
                <a:cubicBezTo>
                  <a:pt x="1850" y="48"/>
                  <a:pt x="1856" y="42"/>
                  <a:pt x="1863" y="42"/>
                </a:cubicBezTo>
                <a:cubicBezTo>
                  <a:pt x="1882" y="42"/>
                  <a:pt x="1882" y="42"/>
                  <a:pt x="1882" y="42"/>
                </a:cubicBezTo>
                <a:cubicBezTo>
                  <a:pt x="1889" y="42"/>
                  <a:pt x="1895" y="48"/>
                  <a:pt x="1895" y="55"/>
                </a:cubicBezTo>
                <a:lnTo>
                  <a:pt x="1895" y="101"/>
                </a:lnTo>
                <a:close/>
                <a:moveTo>
                  <a:pt x="1985" y="711"/>
                </a:moveTo>
                <a:cubicBezTo>
                  <a:pt x="1985" y="718"/>
                  <a:pt x="1979" y="724"/>
                  <a:pt x="1972" y="724"/>
                </a:cubicBezTo>
                <a:cubicBezTo>
                  <a:pt x="1953" y="724"/>
                  <a:pt x="1953" y="724"/>
                  <a:pt x="1953" y="724"/>
                </a:cubicBezTo>
                <a:cubicBezTo>
                  <a:pt x="1946" y="724"/>
                  <a:pt x="1940" y="718"/>
                  <a:pt x="1940" y="711"/>
                </a:cubicBezTo>
                <a:cubicBezTo>
                  <a:pt x="1940" y="665"/>
                  <a:pt x="1940" y="665"/>
                  <a:pt x="1940" y="665"/>
                </a:cubicBezTo>
                <a:cubicBezTo>
                  <a:pt x="1940" y="657"/>
                  <a:pt x="1946" y="652"/>
                  <a:pt x="1953" y="652"/>
                </a:cubicBezTo>
                <a:cubicBezTo>
                  <a:pt x="1972" y="652"/>
                  <a:pt x="1972" y="652"/>
                  <a:pt x="1972" y="652"/>
                </a:cubicBezTo>
                <a:cubicBezTo>
                  <a:pt x="1979" y="652"/>
                  <a:pt x="1985" y="657"/>
                  <a:pt x="1985" y="665"/>
                </a:cubicBezTo>
                <a:lnTo>
                  <a:pt x="1985" y="711"/>
                </a:lnTo>
                <a:close/>
                <a:moveTo>
                  <a:pt x="1992" y="101"/>
                </a:moveTo>
                <a:cubicBezTo>
                  <a:pt x="1992" y="109"/>
                  <a:pt x="1986" y="115"/>
                  <a:pt x="1979" y="115"/>
                </a:cubicBezTo>
                <a:cubicBezTo>
                  <a:pt x="1960" y="115"/>
                  <a:pt x="1960" y="115"/>
                  <a:pt x="1960" y="115"/>
                </a:cubicBezTo>
                <a:cubicBezTo>
                  <a:pt x="1953" y="115"/>
                  <a:pt x="1947" y="109"/>
                  <a:pt x="1947" y="101"/>
                </a:cubicBezTo>
                <a:cubicBezTo>
                  <a:pt x="1947" y="55"/>
                  <a:pt x="1947" y="55"/>
                  <a:pt x="1947" y="55"/>
                </a:cubicBezTo>
                <a:cubicBezTo>
                  <a:pt x="1947" y="48"/>
                  <a:pt x="1953" y="42"/>
                  <a:pt x="1960" y="42"/>
                </a:cubicBezTo>
                <a:cubicBezTo>
                  <a:pt x="1979" y="42"/>
                  <a:pt x="1979" y="42"/>
                  <a:pt x="1979" y="42"/>
                </a:cubicBezTo>
                <a:cubicBezTo>
                  <a:pt x="1986" y="42"/>
                  <a:pt x="1992" y="48"/>
                  <a:pt x="1992" y="55"/>
                </a:cubicBezTo>
                <a:lnTo>
                  <a:pt x="1992" y="101"/>
                </a:lnTo>
                <a:close/>
                <a:moveTo>
                  <a:pt x="2082" y="711"/>
                </a:moveTo>
                <a:cubicBezTo>
                  <a:pt x="2082" y="718"/>
                  <a:pt x="2076" y="724"/>
                  <a:pt x="2069" y="724"/>
                </a:cubicBezTo>
                <a:cubicBezTo>
                  <a:pt x="2050" y="724"/>
                  <a:pt x="2050" y="724"/>
                  <a:pt x="2050" y="724"/>
                </a:cubicBezTo>
                <a:cubicBezTo>
                  <a:pt x="2043" y="724"/>
                  <a:pt x="2037" y="718"/>
                  <a:pt x="2037" y="711"/>
                </a:cubicBezTo>
                <a:cubicBezTo>
                  <a:pt x="2037" y="665"/>
                  <a:pt x="2037" y="665"/>
                  <a:pt x="2037" y="665"/>
                </a:cubicBezTo>
                <a:cubicBezTo>
                  <a:pt x="2037" y="657"/>
                  <a:pt x="2043" y="652"/>
                  <a:pt x="2050" y="652"/>
                </a:cubicBezTo>
                <a:cubicBezTo>
                  <a:pt x="2069" y="652"/>
                  <a:pt x="2069" y="652"/>
                  <a:pt x="2069" y="652"/>
                </a:cubicBezTo>
                <a:cubicBezTo>
                  <a:pt x="2076" y="652"/>
                  <a:pt x="2082" y="657"/>
                  <a:pt x="2082" y="665"/>
                </a:cubicBezTo>
                <a:lnTo>
                  <a:pt x="2082" y="711"/>
                </a:lnTo>
                <a:close/>
                <a:moveTo>
                  <a:pt x="2179" y="711"/>
                </a:moveTo>
                <a:cubicBezTo>
                  <a:pt x="2179" y="718"/>
                  <a:pt x="2173" y="724"/>
                  <a:pt x="2166" y="724"/>
                </a:cubicBezTo>
                <a:cubicBezTo>
                  <a:pt x="2147" y="724"/>
                  <a:pt x="2147" y="724"/>
                  <a:pt x="2147" y="724"/>
                </a:cubicBezTo>
                <a:cubicBezTo>
                  <a:pt x="2140" y="724"/>
                  <a:pt x="2134" y="718"/>
                  <a:pt x="2134" y="711"/>
                </a:cubicBezTo>
                <a:cubicBezTo>
                  <a:pt x="2134" y="665"/>
                  <a:pt x="2134" y="665"/>
                  <a:pt x="2134" y="665"/>
                </a:cubicBezTo>
                <a:cubicBezTo>
                  <a:pt x="2134" y="657"/>
                  <a:pt x="2140" y="652"/>
                  <a:pt x="2147" y="652"/>
                </a:cubicBezTo>
                <a:cubicBezTo>
                  <a:pt x="2166" y="652"/>
                  <a:pt x="2166" y="652"/>
                  <a:pt x="2166" y="652"/>
                </a:cubicBezTo>
                <a:cubicBezTo>
                  <a:pt x="2173" y="652"/>
                  <a:pt x="2179" y="657"/>
                  <a:pt x="2179" y="665"/>
                </a:cubicBezTo>
                <a:lnTo>
                  <a:pt x="2179" y="711"/>
                </a:lnTo>
                <a:close/>
                <a:moveTo>
                  <a:pt x="2276" y="711"/>
                </a:moveTo>
                <a:cubicBezTo>
                  <a:pt x="2276" y="718"/>
                  <a:pt x="2270" y="724"/>
                  <a:pt x="2262" y="724"/>
                </a:cubicBezTo>
                <a:cubicBezTo>
                  <a:pt x="2244" y="724"/>
                  <a:pt x="2244" y="724"/>
                  <a:pt x="2244" y="724"/>
                </a:cubicBezTo>
                <a:cubicBezTo>
                  <a:pt x="2237" y="724"/>
                  <a:pt x="2231" y="718"/>
                  <a:pt x="2231" y="711"/>
                </a:cubicBezTo>
                <a:cubicBezTo>
                  <a:pt x="2231" y="665"/>
                  <a:pt x="2231" y="665"/>
                  <a:pt x="2231" y="665"/>
                </a:cubicBezTo>
                <a:cubicBezTo>
                  <a:pt x="2231" y="657"/>
                  <a:pt x="2237" y="652"/>
                  <a:pt x="2244" y="652"/>
                </a:cubicBezTo>
                <a:cubicBezTo>
                  <a:pt x="2262" y="652"/>
                  <a:pt x="2262" y="652"/>
                  <a:pt x="2262" y="652"/>
                </a:cubicBezTo>
                <a:cubicBezTo>
                  <a:pt x="2270" y="652"/>
                  <a:pt x="2276" y="657"/>
                  <a:pt x="2276" y="665"/>
                </a:cubicBezTo>
                <a:lnTo>
                  <a:pt x="2276" y="711"/>
                </a:lnTo>
                <a:close/>
                <a:moveTo>
                  <a:pt x="2372" y="711"/>
                </a:moveTo>
                <a:cubicBezTo>
                  <a:pt x="2372" y="718"/>
                  <a:pt x="2367" y="724"/>
                  <a:pt x="2359" y="724"/>
                </a:cubicBezTo>
                <a:cubicBezTo>
                  <a:pt x="2341" y="724"/>
                  <a:pt x="2341" y="724"/>
                  <a:pt x="2341" y="724"/>
                </a:cubicBezTo>
                <a:cubicBezTo>
                  <a:pt x="2333" y="724"/>
                  <a:pt x="2327" y="718"/>
                  <a:pt x="2327" y="711"/>
                </a:cubicBezTo>
                <a:cubicBezTo>
                  <a:pt x="2327" y="665"/>
                  <a:pt x="2327" y="665"/>
                  <a:pt x="2327" y="665"/>
                </a:cubicBezTo>
                <a:cubicBezTo>
                  <a:pt x="2327" y="657"/>
                  <a:pt x="2333" y="652"/>
                  <a:pt x="2341" y="652"/>
                </a:cubicBezTo>
                <a:cubicBezTo>
                  <a:pt x="2359" y="652"/>
                  <a:pt x="2359" y="652"/>
                  <a:pt x="2359" y="652"/>
                </a:cubicBezTo>
                <a:cubicBezTo>
                  <a:pt x="2367" y="652"/>
                  <a:pt x="2372" y="657"/>
                  <a:pt x="2372" y="665"/>
                </a:cubicBezTo>
                <a:lnTo>
                  <a:pt x="2372" y="711"/>
                </a:lnTo>
                <a:close/>
                <a:moveTo>
                  <a:pt x="2469" y="711"/>
                </a:moveTo>
                <a:cubicBezTo>
                  <a:pt x="2469" y="718"/>
                  <a:pt x="2463" y="724"/>
                  <a:pt x="2456" y="724"/>
                </a:cubicBezTo>
                <a:cubicBezTo>
                  <a:pt x="2437" y="724"/>
                  <a:pt x="2437" y="724"/>
                  <a:pt x="2437" y="724"/>
                </a:cubicBezTo>
                <a:cubicBezTo>
                  <a:pt x="2430" y="724"/>
                  <a:pt x="2424" y="718"/>
                  <a:pt x="2424" y="711"/>
                </a:cubicBezTo>
                <a:cubicBezTo>
                  <a:pt x="2424" y="665"/>
                  <a:pt x="2424" y="665"/>
                  <a:pt x="2424" y="665"/>
                </a:cubicBezTo>
                <a:cubicBezTo>
                  <a:pt x="2424" y="657"/>
                  <a:pt x="2430" y="652"/>
                  <a:pt x="2437" y="652"/>
                </a:cubicBezTo>
                <a:cubicBezTo>
                  <a:pt x="2456" y="652"/>
                  <a:pt x="2456" y="652"/>
                  <a:pt x="2456" y="652"/>
                </a:cubicBezTo>
                <a:cubicBezTo>
                  <a:pt x="2463" y="652"/>
                  <a:pt x="2469" y="657"/>
                  <a:pt x="2469" y="665"/>
                </a:cubicBezTo>
                <a:lnTo>
                  <a:pt x="2469" y="711"/>
                </a:lnTo>
                <a:close/>
                <a:moveTo>
                  <a:pt x="2566" y="711"/>
                </a:moveTo>
                <a:cubicBezTo>
                  <a:pt x="2566" y="718"/>
                  <a:pt x="2560" y="724"/>
                  <a:pt x="2553" y="724"/>
                </a:cubicBezTo>
                <a:cubicBezTo>
                  <a:pt x="2534" y="724"/>
                  <a:pt x="2534" y="724"/>
                  <a:pt x="2534" y="724"/>
                </a:cubicBezTo>
                <a:cubicBezTo>
                  <a:pt x="2527" y="724"/>
                  <a:pt x="2521" y="718"/>
                  <a:pt x="2521" y="711"/>
                </a:cubicBezTo>
                <a:cubicBezTo>
                  <a:pt x="2521" y="665"/>
                  <a:pt x="2521" y="665"/>
                  <a:pt x="2521" y="665"/>
                </a:cubicBezTo>
                <a:cubicBezTo>
                  <a:pt x="2521" y="657"/>
                  <a:pt x="2527" y="652"/>
                  <a:pt x="2534" y="652"/>
                </a:cubicBezTo>
                <a:cubicBezTo>
                  <a:pt x="2553" y="652"/>
                  <a:pt x="2553" y="652"/>
                  <a:pt x="2553" y="652"/>
                </a:cubicBezTo>
                <a:cubicBezTo>
                  <a:pt x="2560" y="652"/>
                  <a:pt x="2566" y="657"/>
                  <a:pt x="2566" y="665"/>
                </a:cubicBezTo>
                <a:lnTo>
                  <a:pt x="2566" y="711"/>
                </a:lnTo>
                <a:close/>
                <a:moveTo>
                  <a:pt x="2573" y="101"/>
                </a:moveTo>
                <a:cubicBezTo>
                  <a:pt x="2573" y="109"/>
                  <a:pt x="2567" y="115"/>
                  <a:pt x="2560" y="115"/>
                </a:cubicBezTo>
                <a:cubicBezTo>
                  <a:pt x="2541" y="115"/>
                  <a:pt x="2541" y="115"/>
                  <a:pt x="2541" y="115"/>
                </a:cubicBezTo>
                <a:cubicBezTo>
                  <a:pt x="2534" y="115"/>
                  <a:pt x="2528" y="109"/>
                  <a:pt x="2528" y="101"/>
                </a:cubicBezTo>
                <a:cubicBezTo>
                  <a:pt x="2528" y="55"/>
                  <a:pt x="2528" y="55"/>
                  <a:pt x="2528" y="55"/>
                </a:cubicBezTo>
                <a:cubicBezTo>
                  <a:pt x="2528" y="48"/>
                  <a:pt x="2534" y="42"/>
                  <a:pt x="2541" y="42"/>
                </a:cubicBezTo>
                <a:cubicBezTo>
                  <a:pt x="2560" y="42"/>
                  <a:pt x="2560" y="42"/>
                  <a:pt x="2560" y="42"/>
                </a:cubicBezTo>
                <a:cubicBezTo>
                  <a:pt x="2567" y="42"/>
                  <a:pt x="2573" y="48"/>
                  <a:pt x="2573" y="55"/>
                </a:cubicBezTo>
                <a:lnTo>
                  <a:pt x="2573" y="101"/>
                </a:lnTo>
                <a:close/>
                <a:moveTo>
                  <a:pt x="2663" y="711"/>
                </a:moveTo>
                <a:cubicBezTo>
                  <a:pt x="2663" y="718"/>
                  <a:pt x="2657" y="724"/>
                  <a:pt x="2650" y="724"/>
                </a:cubicBezTo>
                <a:cubicBezTo>
                  <a:pt x="2631" y="724"/>
                  <a:pt x="2631" y="724"/>
                  <a:pt x="2631" y="724"/>
                </a:cubicBezTo>
                <a:cubicBezTo>
                  <a:pt x="2624" y="724"/>
                  <a:pt x="2618" y="718"/>
                  <a:pt x="2618" y="711"/>
                </a:cubicBezTo>
                <a:cubicBezTo>
                  <a:pt x="2618" y="665"/>
                  <a:pt x="2618" y="665"/>
                  <a:pt x="2618" y="665"/>
                </a:cubicBezTo>
                <a:cubicBezTo>
                  <a:pt x="2618" y="657"/>
                  <a:pt x="2624" y="652"/>
                  <a:pt x="2631" y="652"/>
                </a:cubicBezTo>
                <a:cubicBezTo>
                  <a:pt x="2650" y="652"/>
                  <a:pt x="2650" y="652"/>
                  <a:pt x="2650" y="652"/>
                </a:cubicBezTo>
                <a:cubicBezTo>
                  <a:pt x="2657" y="652"/>
                  <a:pt x="2663" y="657"/>
                  <a:pt x="2663" y="665"/>
                </a:cubicBezTo>
                <a:lnTo>
                  <a:pt x="2663" y="711"/>
                </a:lnTo>
                <a:close/>
                <a:moveTo>
                  <a:pt x="2760" y="711"/>
                </a:moveTo>
                <a:cubicBezTo>
                  <a:pt x="2760" y="718"/>
                  <a:pt x="2754" y="724"/>
                  <a:pt x="2747" y="724"/>
                </a:cubicBezTo>
                <a:cubicBezTo>
                  <a:pt x="2728" y="724"/>
                  <a:pt x="2728" y="724"/>
                  <a:pt x="2728" y="724"/>
                </a:cubicBezTo>
                <a:cubicBezTo>
                  <a:pt x="2721" y="724"/>
                  <a:pt x="2715" y="718"/>
                  <a:pt x="2715" y="711"/>
                </a:cubicBezTo>
                <a:cubicBezTo>
                  <a:pt x="2715" y="665"/>
                  <a:pt x="2715" y="665"/>
                  <a:pt x="2715" y="665"/>
                </a:cubicBezTo>
                <a:cubicBezTo>
                  <a:pt x="2715" y="657"/>
                  <a:pt x="2721" y="652"/>
                  <a:pt x="2728" y="652"/>
                </a:cubicBezTo>
                <a:cubicBezTo>
                  <a:pt x="2747" y="652"/>
                  <a:pt x="2747" y="652"/>
                  <a:pt x="2747" y="652"/>
                </a:cubicBezTo>
                <a:cubicBezTo>
                  <a:pt x="2754" y="652"/>
                  <a:pt x="2760" y="657"/>
                  <a:pt x="2760" y="665"/>
                </a:cubicBezTo>
                <a:lnTo>
                  <a:pt x="2760" y="711"/>
                </a:lnTo>
                <a:close/>
                <a:moveTo>
                  <a:pt x="2857" y="711"/>
                </a:moveTo>
                <a:cubicBezTo>
                  <a:pt x="2857" y="718"/>
                  <a:pt x="2851" y="724"/>
                  <a:pt x="2843" y="724"/>
                </a:cubicBezTo>
                <a:cubicBezTo>
                  <a:pt x="2825" y="724"/>
                  <a:pt x="2825" y="724"/>
                  <a:pt x="2825" y="724"/>
                </a:cubicBezTo>
                <a:cubicBezTo>
                  <a:pt x="2818" y="724"/>
                  <a:pt x="2812" y="718"/>
                  <a:pt x="2812" y="711"/>
                </a:cubicBezTo>
                <a:cubicBezTo>
                  <a:pt x="2812" y="665"/>
                  <a:pt x="2812" y="665"/>
                  <a:pt x="2812" y="665"/>
                </a:cubicBezTo>
                <a:cubicBezTo>
                  <a:pt x="2812" y="657"/>
                  <a:pt x="2818" y="652"/>
                  <a:pt x="2825" y="652"/>
                </a:cubicBezTo>
                <a:cubicBezTo>
                  <a:pt x="2843" y="652"/>
                  <a:pt x="2843" y="652"/>
                  <a:pt x="2843" y="652"/>
                </a:cubicBezTo>
                <a:cubicBezTo>
                  <a:pt x="2851" y="652"/>
                  <a:pt x="2857" y="657"/>
                  <a:pt x="2857" y="665"/>
                </a:cubicBezTo>
                <a:lnTo>
                  <a:pt x="2857" y="711"/>
                </a:lnTo>
                <a:close/>
                <a:moveTo>
                  <a:pt x="2953" y="711"/>
                </a:moveTo>
                <a:cubicBezTo>
                  <a:pt x="2953" y="718"/>
                  <a:pt x="2948" y="724"/>
                  <a:pt x="2940" y="724"/>
                </a:cubicBezTo>
                <a:cubicBezTo>
                  <a:pt x="2922" y="724"/>
                  <a:pt x="2922" y="724"/>
                  <a:pt x="2922" y="724"/>
                </a:cubicBezTo>
                <a:cubicBezTo>
                  <a:pt x="2914" y="724"/>
                  <a:pt x="2909" y="718"/>
                  <a:pt x="2909" y="711"/>
                </a:cubicBezTo>
                <a:cubicBezTo>
                  <a:pt x="2909" y="665"/>
                  <a:pt x="2909" y="665"/>
                  <a:pt x="2909" y="665"/>
                </a:cubicBezTo>
                <a:cubicBezTo>
                  <a:pt x="2909" y="657"/>
                  <a:pt x="2914" y="652"/>
                  <a:pt x="2922" y="652"/>
                </a:cubicBezTo>
                <a:cubicBezTo>
                  <a:pt x="2940" y="652"/>
                  <a:pt x="2940" y="652"/>
                  <a:pt x="2940" y="652"/>
                </a:cubicBezTo>
                <a:cubicBezTo>
                  <a:pt x="2948" y="652"/>
                  <a:pt x="2953" y="657"/>
                  <a:pt x="2953" y="665"/>
                </a:cubicBezTo>
                <a:lnTo>
                  <a:pt x="2953" y="711"/>
                </a:lnTo>
                <a:close/>
                <a:moveTo>
                  <a:pt x="3050" y="711"/>
                </a:moveTo>
                <a:cubicBezTo>
                  <a:pt x="3050" y="718"/>
                  <a:pt x="3044" y="724"/>
                  <a:pt x="3037" y="724"/>
                </a:cubicBezTo>
                <a:cubicBezTo>
                  <a:pt x="3019" y="724"/>
                  <a:pt x="3019" y="724"/>
                  <a:pt x="3019" y="724"/>
                </a:cubicBezTo>
                <a:cubicBezTo>
                  <a:pt x="3011" y="724"/>
                  <a:pt x="3005" y="718"/>
                  <a:pt x="3005" y="711"/>
                </a:cubicBezTo>
                <a:cubicBezTo>
                  <a:pt x="3005" y="665"/>
                  <a:pt x="3005" y="665"/>
                  <a:pt x="3005" y="665"/>
                </a:cubicBezTo>
                <a:cubicBezTo>
                  <a:pt x="3005" y="657"/>
                  <a:pt x="3011" y="652"/>
                  <a:pt x="3019" y="652"/>
                </a:cubicBezTo>
                <a:cubicBezTo>
                  <a:pt x="3037" y="652"/>
                  <a:pt x="3037" y="652"/>
                  <a:pt x="3037" y="652"/>
                </a:cubicBezTo>
                <a:cubicBezTo>
                  <a:pt x="3044" y="652"/>
                  <a:pt x="3050" y="657"/>
                  <a:pt x="3050" y="665"/>
                </a:cubicBezTo>
                <a:lnTo>
                  <a:pt x="3050" y="711"/>
                </a:lnTo>
                <a:close/>
                <a:moveTo>
                  <a:pt x="3147" y="711"/>
                </a:moveTo>
                <a:cubicBezTo>
                  <a:pt x="3147" y="718"/>
                  <a:pt x="3141" y="724"/>
                  <a:pt x="3134" y="724"/>
                </a:cubicBezTo>
                <a:cubicBezTo>
                  <a:pt x="3115" y="724"/>
                  <a:pt x="3115" y="724"/>
                  <a:pt x="3115" y="724"/>
                </a:cubicBezTo>
                <a:cubicBezTo>
                  <a:pt x="3108" y="724"/>
                  <a:pt x="3102" y="718"/>
                  <a:pt x="3102" y="711"/>
                </a:cubicBezTo>
                <a:cubicBezTo>
                  <a:pt x="3102" y="665"/>
                  <a:pt x="3102" y="665"/>
                  <a:pt x="3102" y="665"/>
                </a:cubicBezTo>
                <a:cubicBezTo>
                  <a:pt x="3102" y="657"/>
                  <a:pt x="3108" y="652"/>
                  <a:pt x="3115" y="652"/>
                </a:cubicBezTo>
                <a:cubicBezTo>
                  <a:pt x="3134" y="652"/>
                  <a:pt x="3134" y="652"/>
                  <a:pt x="3134" y="652"/>
                </a:cubicBezTo>
                <a:cubicBezTo>
                  <a:pt x="3141" y="652"/>
                  <a:pt x="3147" y="657"/>
                  <a:pt x="3147" y="665"/>
                </a:cubicBezTo>
                <a:lnTo>
                  <a:pt x="3147" y="711"/>
                </a:lnTo>
                <a:close/>
                <a:moveTo>
                  <a:pt x="3154" y="101"/>
                </a:moveTo>
                <a:cubicBezTo>
                  <a:pt x="3154" y="109"/>
                  <a:pt x="3148" y="115"/>
                  <a:pt x="3141" y="115"/>
                </a:cubicBezTo>
                <a:cubicBezTo>
                  <a:pt x="3122" y="115"/>
                  <a:pt x="3122" y="115"/>
                  <a:pt x="3122" y="115"/>
                </a:cubicBezTo>
                <a:cubicBezTo>
                  <a:pt x="3115" y="115"/>
                  <a:pt x="3109" y="109"/>
                  <a:pt x="3109" y="101"/>
                </a:cubicBezTo>
                <a:cubicBezTo>
                  <a:pt x="3109" y="55"/>
                  <a:pt x="3109" y="55"/>
                  <a:pt x="3109" y="55"/>
                </a:cubicBezTo>
                <a:cubicBezTo>
                  <a:pt x="3109" y="48"/>
                  <a:pt x="3115" y="42"/>
                  <a:pt x="3122" y="42"/>
                </a:cubicBezTo>
                <a:cubicBezTo>
                  <a:pt x="3141" y="42"/>
                  <a:pt x="3141" y="42"/>
                  <a:pt x="3141" y="42"/>
                </a:cubicBezTo>
                <a:cubicBezTo>
                  <a:pt x="3148" y="42"/>
                  <a:pt x="3154" y="48"/>
                  <a:pt x="3154" y="55"/>
                </a:cubicBezTo>
                <a:lnTo>
                  <a:pt x="3154" y="10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rtl="0"/>
            <a:endParaRPr lang="en-US" sz="2400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5300133" y="1706637"/>
            <a:ext cx="1625600" cy="1524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tIns="640080" bIns="0" anchor="ctr"/>
          <a:lstStyle>
            <a:lvl1pPr algn="ctr" rtl="0">
              <a:buNone/>
              <a:defRPr sz="1067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5300133" y="3270552"/>
            <a:ext cx="1625600" cy="1524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tIns="640080" bIns="0" anchor="ctr"/>
          <a:lstStyle>
            <a:lvl1pPr algn="ctr" rtl="0">
              <a:buNone/>
              <a:defRPr sz="1067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5300133" y="4834467"/>
            <a:ext cx="1625600" cy="1524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tIns="640080" bIns="0" anchor="ctr"/>
          <a:lstStyle>
            <a:lvl1pPr algn="ctr" rtl="0">
              <a:buNone/>
              <a:defRPr sz="1067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7489208" y="1498600"/>
            <a:ext cx="465199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702383" y="1736044"/>
            <a:ext cx="4225643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33867" y="1498600"/>
            <a:ext cx="465199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247041" y="1736044"/>
            <a:ext cx="4225643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4" grpId="0" animBg="1"/>
      <p:bldP spid="15" grpId="0" animBg="1"/>
      <p:bldP spid="16" grpId="0" animBg="1"/>
      <p:bldP spid="22" grpId="0" animBg="1"/>
      <p:bldP spid="23" grpId="0" animBg="1"/>
      <p:bldP spid="26" grpId="0" animBg="1"/>
      <p:bldP spid="2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541867" y="1786467"/>
            <a:ext cx="3580328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672720" y="1960692"/>
            <a:ext cx="33186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4280436" y="1786467"/>
            <a:ext cx="3580328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4411290" y="1960692"/>
            <a:ext cx="33186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8019005" y="1786467"/>
            <a:ext cx="3580328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8149859" y="1960692"/>
            <a:ext cx="33186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34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89468" y="1083351"/>
            <a:ext cx="5397369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18840" y="1552672"/>
            <a:ext cx="3938621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7252141" y="1193800"/>
            <a:ext cx="465199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7465316" y="1431244"/>
            <a:ext cx="4225643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03200" y="2171869"/>
            <a:ext cx="1635141" cy="322546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262960" y="2289752"/>
            <a:ext cx="1515621" cy="298969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1969911" y="2171869"/>
            <a:ext cx="1635141" cy="322546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2029671" y="2289752"/>
            <a:ext cx="1515621" cy="298969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43431" y="2171869"/>
            <a:ext cx="1635141" cy="322546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3803191" y="2289752"/>
            <a:ext cx="1515621" cy="298969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5503334" y="2171869"/>
            <a:ext cx="1635141" cy="322546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5563094" y="2289752"/>
            <a:ext cx="1515621" cy="298969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2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831851" y="1485901"/>
            <a:ext cx="10528299" cy="417830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85725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28" hasCustomPrompt="1"/>
          </p:nvPr>
        </p:nvSpPr>
        <p:spPr>
          <a:xfrm rot="1927383">
            <a:off x="2536362" y="4181999"/>
            <a:ext cx="1632877" cy="155006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067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19577095">
            <a:off x="1279048" y="3116044"/>
            <a:ext cx="1581131" cy="150094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067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 rot="1927383">
            <a:off x="797268" y="4392513"/>
            <a:ext cx="1831792" cy="1738896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067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13811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/>
      <p:bldP spid="1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873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219200" y="2197608"/>
            <a:ext cx="4584192" cy="337718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1436693" y="2357836"/>
            <a:ext cx="4149205" cy="30567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366933" y="2197608"/>
            <a:ext cx="4584192" cy="337718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6584427" y="2357836"/>
            <a:ext cx="4149205" cy="3056728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1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 animBg="1"/>
      <p:bldP spid="23" grpId="0" animBg="1"/>
      <p:bldP spid="24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194734"/>
            <a:ext cx="51816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9200" y="664052"/>
            <a:ext cx="4572000" cy="3096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03200" y="1380067"/>
            <a:ext cx="5791200" cy="1219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6197600" y="177800"/>
            <a:ext cx="5892800" cy="6502400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6467634" y="314264"/>
            <a:ext cx="5352733" cy="622947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101600" y="2653979"/>
            <a:ext cx="5994400" cy="402622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291692" y="2785533"/>
            <a:ext cx="5614216" cy="3657223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01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2" grpId="0" animBg="1"/>
      <p:bldP spid="13" grpId="0" animBg="1"/>
      <p:bldP spid="16" grpId="0" animBg="1"/>
      <p:bldP spid="17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1185333" y="1760728"/>
            <a:ext cx="7266432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450905" y="1934954"/>
            <a:ext cx="6735288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8490383" y="1760728"/>
            <a:ext cx="2428860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8579153" y="1934954"/>
            <a:ext cx="22513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016001" y="1769533"/>
            <a:ext cx="2428860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1104770" y="1943759"/>
            <a:ext cx="22513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589867" y="1769533"/>
            <a:ext cx="2428860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678637" y="1943759"/>
            <a:ext cx="22513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163734" y="1769533"/>
            <a:ext cx="2428860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6252504" y="1943759"/>
            <a:ext cx="22513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8737601" y="1769533"/>
            <a:ext cx="2428860" cy="4767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8826370" y="1943759"/>
            <a:ext cx="2251321" cy="441862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6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7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76666" y="1397000"/>
            <a:ext cx="5834667" cy="3407976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481466" y="1575031"/>
            <a:ext cx="5225067" cy="305191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171067" y="1397000"/>
            <a:ext cx="5834667" cy="3407976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6475867" y="1575031"/>
            <a:ext cx="5225067" cy="305191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5223934"/>
            <a:ext cx="6502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64281" y="5693255"/>
            <a:ext cx="4744995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78630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/>
      <p:bldP spid="28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72533" y="5088467"/>
            <a:ext cx="68410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7001" y="5557788"/>
            <a:ext cx="4992131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237067" y="1667933"/>
            <a:ext cx="34503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437624" y="1850065"/>
            <a:ext cx="3049221" cy="27690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351867" y="1667933"/>
            <a:ext cx="34503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4552424" y="1850065"/>
            <a:ext cx="3049221" cy="27690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8466667" y="1667933"/>
            <a:ext cx="34503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8667224" y="1850065"/>
            <a:ext cx="3049221" cy="27690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76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35" grpId="0" animBg="1"/>
      <p:bldP spid="36" grpId="0" animBg="1"/>
      <p:bldP spid="37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812800" y="1752600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889594" y="1847484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Title 1"/>
          <p:cNvSpPr>
            <a:spLocks noGrp="1"/>
          </p:cNvSpPr>
          <p:nvPr>
            <p:ph type="title" hasCustomPrompt="1"/>
          </p:nvPr>
        </p:nvSpPr>
        <p:spPr>
          <a:xfrm>
            <a:off x="372533" y="5190067"/>
            <a:ext cx="68410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7001" y="5659388"/>
            <a:ext cx="4992131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3486912" y="1752600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3563706" y="1847484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6161024" y="1752600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237817" y="1847484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8835136" y="1752600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8911930" y="1847484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7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931334" y="4318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043246" y="5437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931334" y="31242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1043246" y="32361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3544711" y="4318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701779" y="5437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3544711" y="31242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3656623" y="32361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53" name="Rectangle 52"/>
          <p:cNvSpPr/>
          <p:nvPr userDrawn="1"/>
        </p:nvSpPr>
        <p:spPr>
          <a:xfrm>
            <a:off x="6149134" y="4318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4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6261046" y="5437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55" name="Rectangle 54"/>
          <p:cNvSpPr/>
          <p:nvPr userDrawn="1"/>
        </p:nvSpPr>
        <p:spPr>
          <a:xfrm>
            <a:off x="6149134" y="31242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6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6261046" y="32361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2" name="Rectangle 61"/>
          <p:cNvSpPr/>
          <p:nvPr userDrawn="1"/>
        </p:nvSpPr>
        <p:spPr>
          <a:xfrm>
            <a:off x="8771467" y="4318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63" name="Picture Placeholder 7"/>
          <p:cNvSpPr>
            <a:spLocks noGrp="1"/>
          </p:cNvSpPr>
          <p:nvPr>
            <p:ph type="pic" sz="quarter" idx="37" hasCustomPrompt="1"/>
          </p:nvPr>
        </p:nvSpPr>
        <p:spPr>
          <a:xfrm>
            <a:off x="8883379" y="5437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8771467" y="31242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65" name="Picture Placeholder 7"/>
          <p:cNvSpPr>
            <a:spLocks noGrp="1"/>
          </p:cNvSpPr>
          <p:nvPr>
            <p:ph type="pic" sz="quarter" idx="38" hasCustomPrompt="1"/>
          </p:nvPr>
        </p:nvSpPr>
        <p:spPr>
          <a:xfrm>
            <a:off x="8883379" y="32361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72533" y="5841618"/>
            <a:ext cx="68410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7001" y="6310939"/>
            <a:ext cx="4992131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02880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880534" y="1000434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992446" y="1112346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880534" y="367259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992446" y="378450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3543302" y="1000434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655214" y="1112346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959523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5428844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6206069" y="1000434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6317981" y="1112346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8868838" y="3713078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8980750" y="3824990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8868838" y="1000434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8980750" y="1112346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16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880534" y="3810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992446" y="4929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880534" y="3053156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992446" y="3165068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3543302" y="381000"/>
            <a:ext cx="2442189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655214" y="618444"/>
            <a:ext cx="2218365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5909351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63786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6206069" y="381000"/>
            <a:ext cx="2442189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6317981" y="618444"/>
            <a:ext cx="2218365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8868838" y="3093644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8980750" y="3205556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8868838" y="381000"/>
            <a:ext cx="2442189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8980750" y="492912"/>
            <a:ext cx="2218365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78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59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 userDrawn="1"/>
        </p:nvSpPr>
        <p:spPr>
          <a:xfrm>
            <a:off x="6180824" y="431800"/>
            <a:ext cx="515967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417264" y="669244"/>
            <a:ext cx="4686792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5909351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63786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774096" y="431800"/>
            <a:ext cx="515967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1010536" y="669244"/>
            <a:ext cx="4686792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9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3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117600" y="381000"/>
            <a:ext cx="3589867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282104" y="492912"/>
            <a:ext cx="3260859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1117600" y="3053156"/>
            <a:ext cx="3589867" cy="24421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1282104" y="3165068"/>
            <a:ext cx="3260859" cy="221836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4855192" y="381000"/>
            <a:ext cx="6320808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5144840" y="618444"/>
            <a:ext cx="5741512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5909351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63786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7274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477875" y="859372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642379" y="989560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6049875" y="859372"/>
            <a:ext cx="465199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263049" y="1096816"/>
            <a:ext cx="4225643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952941" y="388665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630275" y="4355971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15977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204688" y="492280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69192" y="622468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6277264" y="423344"/>
            <a:ext cx="4651992" cy="6053656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490439" y="700750"/>
            <a:ext cx="4225643" cy="549884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204688" y="3573697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1369192" y="3703885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3027269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73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9" grpId="0" animBg="1"/>
      <p:bldP spid="50" grpId="0" animBg="1"/>
      <p:bldP spid="8" grpId="0" animBg="1"/>
      <p:bldP spid="9" grpId="0" animBg="1"/>
      <p:bldP spid="10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 userDrawn="1"/>
        </p:nvSpPr>
        <p:spPr>
          <a:xfrm>
            <a:off x="938592" y="955725"/>
            <a:ext cx="2535157" cy="2531331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054764" y="1067655"/>
            <a:ext cx="2302813" cy="2307472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Hexagon 48"/>
          <p:cNvSpPr/>
          <p:nvPr userDrawn="1"/>
        </p:nvSpPr>
        <p:spPr>
          <a:xfrm>
            <a:off x="5104189" y="423344"/>
            <a:ext cx="6059424" cy="6053656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5384605" y="700750"/>
            <a:ext cx="5498592" cy="5498845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938592" y="3535440"/>
            <a:ext cx="2535157" cy="2531331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1054764" y="3647369"/>
            <a:ext cx="2302813" cy="2307472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1783879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44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9" grpId="0" animBg="1"/>
      <p:bldP spid="50" grpId="0" animBg="1"/>
      <p:bldP spid="8" grpId="0" animBg="1"/>
      <p:bldP spid="9" grpId="0" animBg="1"/>
      <p:bldP spid="10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202267" y="859372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66771" y="989560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952941" y="388665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630275" y="4355971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7366000" y="889000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530504" y="1019188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7349067" y="3835400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513571" y="3965588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06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84667" y="1397467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49171" y="1527655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64820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5151388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500533" y="1397467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8665037" y="1527655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3698114" y="1397001"/>
            <a:ext cx="4785125" cy="2841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4755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4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64820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5151388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3221" y="1414712"/>
            <a:ext cx="4214343" cy="284073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301067" y="1415179"/>
            <a:ext cx="7823200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4484919" y="1545367"/>
            <a:ext cx="7455496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7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2" grpId="0" animBg="1"/>
      <p:bldP spid="13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202267" y="635000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66771" y="765188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366000" y="664628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530504" y="794816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7349067" y="3611028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513571" y="3741216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219200" y="3611028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1383704" y="3741216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3351416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4522836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2501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 userDrawn="1"/>
        </p:nvSpPr>
        <p:spPr>
          <a:xfrm>
            <a:off x="1202267" y="635000"/>
            <a:ext cx="3589867" cy="2841011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66771" y="765188"/>
            <a:ext cx="3260859" cy="2580635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7366000" y="664628"/>
            <a:ext cx="3589867" cy="2841011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530504" y="794816"/>
            <a:ext cx="3260859" cy="2580635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Hexagon 9"/>
          <p:cNvSpPr/>
          <p:nvPr userDrawn="1"/>
        </p:nvSpPr>
        <p:spPr>
          <a:xfrm>
            <a:off x="7349067" y="3611028"/>
            <a:ext cx="3589867" cy="2841011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513571" y="3741216"/>
            <a:ext cx="3260859" cy="2580635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Hexagon 11"/>
          <p:cNvSpPr/>
          <p:nvPr userDrawn="1"/>
        </p:nvSpPr>
        <p:spPr>
          <a:xfrm>
            <a:off x="1219200" y="3611028"/>
            <a:ext cx="3589867" cy="2841011"/>
          </a:xfrm>
          <a:prstGeom prst="hexagon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1383704" y="3741216"/>
            <a:ext cx="3260859" cy="2580635"/>
          </a:xfrm>
          <a:prstGeom prst="hexagon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3351416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4522836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63097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744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3623733" y="635000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3788237" y="765188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366000" y="664628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530504" y="794816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7349067" y="3611028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513571" y="3741216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3640667" y="3611028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3805171" y="3741216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-2084183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-912763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9592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Double Wave 43"/>
          <p:cNvSpPr/>
          <p:nvPr userDrawn="1"/>
        </p:nvSpPr>
        <p:spPr>
          <a:xfrm>
            <a:off x="3623733" y="635000"/>
            <a:ext cx="3589867" cy="2841011"/>
          </a:xfrm>
          <a:prstGeom prst="doubleWav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3788237" y="765188"/>
            <a:ext cx="3260859" cy="2580635"/>
          </a:xfrm>
          <a:prstGeom prst="doubleWav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Double Wave 7"/>
          <p:cNvSpPr/>
          <p:nvPr userDrawn="1"/>
        </p:nvSpPr>
        <p:spPr>
          <a:xfrm>
            <a:off x="7366000" y="664628"/>
            <a:ext cx="3589867" cy="2841011"/>
          </a:xfrm>
          <a:prstGeom prst="doubleWav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530504" y="794816"/>
            <a:ext cx="3260859" cy="2580635"/>
          </a:xfrm>
          <a:prstGeom prst="doubleWav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Double Wave 9"/>
          <p:cNvSpPr/>
          <p:nvPr userDrawn="1"/>
        </p:nvSpPr>
        <p:spPr>
          <a:xfrm>
            <a:off x="7349067" y="3611028"/>
            <a:ext cx="3589867" cy="2841011"/>
          </a:xfrm>
          <a:prstGeom prst="doubleWav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513571" y="3741216"/>
            <a:ext cx="3260859" cy="2580635"/>
          </a:xfrm>
          <a:prstGeom prst="doubleWav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Double Wave 11"/>
          <p:cNvSpPr/>
          <p:nvPr userDrawn="1"/>
        </p:nvSpPr>
        <p:spPr>
          <a:xfrm>
            <a:off x="3640667" y="3611028"/>
            <a:ext cx="3589867" cy="2841011"/>
          </a:xfrm>
          <a:prstGeom prst="doubleWav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3805171" y="3741216"/>
            <a:ext cx="3260859" cy="2580635"/>
          </a:xfrm>
          <a:prstGeom prst="doubleWav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-2084183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-912763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9847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2390016" y="1173397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554520" y="1303585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02440" y="3695096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366944" y="3825284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-2084183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-912763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cxnSp>
        <p:nvCxnSpPr>
          <p:cNvPr id="16" name="Straight Line buttom"/>
          <p:cNvCxnSpPr/>
          <p:nvPr userDrawn="1"/>
        </p:nvCxnSpPr>
        <p:spPr>
          <a:xfrm rot="5400000" flipH="1" flipV="1">
            <a:off x="3566226" y="4327166"/>
            <a:ext cx="5061669" cy="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5977316" y="2463267"/>
            <a:ext cx="239488" cy="239488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chemeClr val="accent1">
                  <a:lumMod val="75000"/>
                </a:schemeClr>
              </a:solidFill>
              <a:latin typeface="FontAwesome" pitchFamily="2" charset="0"/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5977316" y="4994584"/>
            <a:ext cx="239488" cy="239488"/>
          </a:xfrm>
          <a:prstGeom prst="ellipse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chemeClr val="accent1">
                  <a:lumMod val="75000"/>
                </a:schemeClr>
              </a:solidFill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85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10" grpId="0" animBg="1"/>
      <p:bldP spid="11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6604001" y="753536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768505" y="883724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604001" y="3703725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768505" y="3833913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8327397" y="324412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9498817" y="33459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0" name="Right Arrow Callout 19"/>
          <p:cNvSpPr/>
          <p:nvPr userDrawn="1"/>
        </p:nvSpPr>
        <p:spPr>
          <a:xfrm>
            <a:off x="692535" y="1501485"/>
            <a:ext cx="2828548" cy="2123451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91688" y="1612961"/>
            <a:ext cx="2325696" cy="18795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Right Arrow Callout 21"/>
          <p:cNvSpPr/>
          <p:nvPr userDrawn="1"/>
        </p:nvSpPr>
        <p:spPr>
          <a:xfrm>
            <a:off x="692535" y="3801689"/>
            <a:ext cx="2828548" cy="2123451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791688" y="3913165"/>
            <a:ext cx="2325696" cy="18795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Right Arrow Callout 23"/>
          <p:cNvSpPr/>
          <p:nvPr userDrawn="1"/>
        </p:nvSpPr>
        <p:spPr>
          <a:xfrm flipH="1">
            <a:off x="3532921" y="1501485"/>
            <a:ext cx="2828548" cy="2123451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3920368" y="1612961"/>
            <a:ext cx="2325696" cy="18795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6" name="Right Arrow Callout 25"/>
          <p:cNvSpPr/>
          <p:nvPr userDrawn="1"/>
        </p:nvSpPr>
        <p:spPr>
          <a:xfrm flipH="1">
            <a:off x="3532921" y="3801689"/>
            <a:ext cx="2828548" cy="2123451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3920368" y="3913165"/>
            <a:ext cx="2325696" cy="18795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4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10" grpId="0" animBg="1"/>
      <p:bldP spid="11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5921833" y="753536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086337" y="883724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921833" y="3703725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086337" y="3833913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7645229" y="324412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8816649" y="33459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36" name="Oval 35"/>
          <p:cNvSpPr/>
          <p:nvPr userDrawn="1"/>
        </p:nvSpPr>
        <p:spPr>
          <a:xfrm>
            <a:off x="957374" y="1470156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054503" y="1567285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8" name="Oval 37"/>
          <p:cNvSpPr/>
          <p:nvPr userDrawn="1"/>
        </p:nvSpPr>
        <p:spPr>
          <a:xfrm>
            <a:off x="3417834" y="1470156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3514963" y="1567285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cxnSp>
        <p:nvCxnSpPr>
          <p:cNvPr id="40" name="Straight Connector 39"/>
          <p:cNvCxnSpPr/>
          <p:nvPr userDrawn="1"/>
        </p:nvCxnSpPr>
        <p:spPr>
          <a:xfrm rot="10800000" flipV="1">
            <a:off x="740232" y="1181704"/>
            <a:ext cx="2229253" cy="1209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62"/>
          <p:cNvGrpSpPr/>
          <p:nvPr userDrawn="1"/>
        </p:nvGrpSpPr>
        <p:grpSpPr>
          <a:xfrm>
            <a:off x="2969483" y="826104"/>
            <a:ext cx="711200" cy="711200"/>
            <a:chOff x="4305300" y="1123950"/>
            <a:chExt cx="533400" cy="533400"/>
          </a:xfrm>
        </p:grpSpPr>
        <p:sp>
          <p:nvSpPr>
            <p:cNvPr id="43" name="Freeform 109"/>
            <p:cNvSpPr>
              <a:spLocks noEditPoints="1"/>
            </p:cNvSpPr>
            <p:nvPr userDrawn="1"/>
          </p:nvSpPr>
          <p:spPr bwMode="auto">
            <a:xfrm>
              <a:off x="4426758" y="1187143"/>
              <a:ext cx="290484" cy="32605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60" y="61"/>
                </a:cxn>
                <a:cxn ang="0">
                  <a:pos x="121" y="151"/>
                </a:cxn>
                <a:cxn ang="0">
                  <a:pos x="181" y="61"/>
                </a:cxn>
                <a:cxn ang="0">
                  <a:pos x="121" y="0"/>
                </a:cxn>
                <a:cxn ang="0">
                  <a:pos x="242" y="212"/>
                </a:cxn>
                <a:cxn ang="0">
                  <a:pos x="172" y="155"/>
                </a:cxn>
                <a:cxn ang="0">
                  <a:pos x="121" y="182"/>
                </a:cxn>
                <a:cxn ang="0">
                  <a:pos x="69" y="155"/>
                </a:cxn>
                <a:cxn ang="0">
                  <a:pos x="0" y="212"/>
                </a:cxn>
                <a:cxn ang="0">
                  <a:pos x="0" y="242"/>
                </a:cxn>
                <a:cxn ang="0">
                  <a:pos x="30" y="272"/>
                </a:cxn>
                <a:cxn ang="0">
                  <a:pos x="212" y="272"/>
                </a:cxn>
                <a:cxn ang="0">
                  <a:pos x="242" y="242"/>
                </a:cxn>
                <a:cxn ang="0">
                  <a:pos x="242" y="212"/>
                </a:cxn>
              </a:cxnLst>
              <a:rect l="0" t="0" r="r" b="b"/>
              <a:pathLst>
                <a:path w="242" h="272">
                  <a:moveTo>
                    <a:pt x="121" y="0"/>
                  </a:moveTo>
                  <a:cubicBezTo>
                    <a:pt x="88" y="0"/>
                    <a:pt x="60" y="27"/>
                    <a:pt x="60" y="61"/>
                  </a:cubicBezTo>
                  <a:cubicBezTo>
                    <a:pt x="60" y="94"/>
                    <a:pt x="88" y="151"/>
                    <a:pt x="121" y="151"/>
                  </a:cubicBezTo>
                  <a:cubicBezTo>
                    <a:pt x="154" y="151"/>
                    <a:pt x="181" y="94"/>
                    <a:pt x="181" y="61"/>
                  </a:cubicBezTo>
                  <a:cubicBezTo>
                    <a:pt x="181" y="27"/>
                    <a:pt x="154" y="0"/>
                    <a:pt x="121" y="0"/>
                  </a:cubicBezTo>
                  <a:close/>
                  <a:moveTo>
                    <a:pt x="242" y="212"/>
                  </a:moveTo>
                  <a:cubicBezTo>
                    <a:pt x="242" y="176"/>
                    <a:pt x="213" y="160"/>
                    <a:pt x="172" y="155"/>
                  </a:cubicBezTo>
                  <a:cubicBezTo>
                    <a:pt x="155" y="170"/>
                    <a:pt x="136" y="182"/>
                    <a:pt x="121" y="182"/>
                  </a:cubicBezTo>
                  <a:cubicBezTo>
                    <a:pt x="106" y="182"/>
                    <a:pt x="87" y="170"/>
                    <a:pt x="69" y="155"/>
                  </a:cubicBezTo>
                  <a:cubicBezTo>
                    <a:pt x="29" y="160"/>
                    <a:pt x="0" y="176"/>
                    <a:pt x="0" y="21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59"/>
                    <a:pt x="14" y="272"/>
                    <a:pt x="30" y="272"/>
                  </a:cubicBezTo>
                  <a:cubicBezTo>
                    <a:pt x="212" y="272"/>
                    <a:pt x="212" y="272"/>
                    <a:pt x="212" y="272"/>
                  </a:cubicBezTo>
                  <a:cubicBezTo>
                    <a:pt x="228" y="272"/>
                    <a:pt x="242" y="259"/>
                    <a:pt x="242" y="242"/>
                  </a:cubicBezTo>
                  <a:cubicBezTo>
                    <a:pt x="242" y="212"/>
                    <a:pt x="242" y="212"/>
                    <a:pt x="242" y="212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6" name="Oval 45"/>
            <p:cNvSpPr/>
            <p:nvPr userDrawn="1"/>
          </p:nvSpPr>
          <p:spPr>
            <a:xfrm>
              <a:off x="4305300" y="1123950"/>
              <a:ext cx="533400" cy="53340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47" name="Oval 46"/>
          <p:cNvSpPr/>
          <p:nvPr userDrawn="1"/>
        </p:nvSpPr>
        <p:spPr>
          <a:xfrm>
            <a:off x="957374" y="3699018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1054503" y="3796147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Oval 48"/>
          <p:cNvSpPr/>
          <p:nvPr userDrawn="1"/>
        </p:nvSpPr>
        <p:spPr>
          <a:xfrm>
            <a:off x="3417834" y="3699018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3514963" y="3796147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73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10" grpId="0" animBg="1"/>
      <p:bldP spid="11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animBg="1"/>
      <p:bldP spid="38" grpId="0" animBg="1"/>
      <p:bldP spid="39" grpId="0" animBg="1"/>
      <p:bldP spid="47" grpId="0" animBg="1"/>
      <p:bldP spid="48" grpId="0" animBg="1"/>
      <p:bldP spid="49" grpId="0" animBg="1"/>
      <p:bldP spid="50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7625877" y="324412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8797297" y="33459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0" name="Oval 19"/>
          <p:cNvSpPr/>
          <p:nvPr userDrawn="1"/>
        </p:nvSpPr>
        <p:spPr>
          <a:xfrm>
            <a:off x="4428479" y="1639902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4525608" y="1737031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Oval 21"/>
          <p:cNvSpPr/>
          <p:nvPr userDrawn="1"/>
        </p:nvSpPr>
        <p:spPr>
          <a:xfrm>
            <a:off x="6888939" y="1639902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986068" y="1737031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cxnSp>
        <p:nvCxnSpPr>
          <p:cNvPr id="25" name="Straight Connector 24"/>
          <p:cNvCxnSpPr/>
          <p:nvPr userDrawn="1"/>
        </p:nvCxnSpPr>
        <p:spPr>
          <a:xfrm rot="10800000">
            <a:off x="7077234" y="1152674"/>
            <a:ext cx="3382727" cy="317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62"/>
          <p:cNvGrpSpPr/>
          <p:nvPr userDrawn="1"/>
        </p:nvGrpSpPr>
        <p:grpSpPr>
          <a:xfrm>
            <a:off x="6366032" y="797072"/>
            <a:ext cx="711200" cy="711200"/>
            <a:chOff x="4305300" y="1123950"/>
            <a:chExt cx="533400" cy="533400"/>
          </a:xfrm>
        </p:grpSpPr>
        <p:sp>
          <p:nvSpPr>
            <p:cNvPr id="27" name="Freeform 109"/>
            <p:cNvSpPr>
              <a:spLocks noEditPoints="1"/>
            </p:cNvSpPr>
            <p:nvPr userDrawn="1"/>
          </p:nvSpPr>
          <p:spPr bwMode="auto">
            <a:xfrm>
              <a:off x="4426758" y="1187143"/>
              <a:ext cx="290484" cy="32605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60" y="61"/>
                </a:cxn>
                <a:cxn ang="0">
                  <a:pos x="121" y="151"/>
                </a:cxn>
                <a:cxn ang="0">
                  <a:pos x="181" y="61"/>
                </a:cxn>
                <a:cxn ang="0">
                  <a:pos x="121" y="0"/>
                </a:cxn>
                <a:cxn ang="0">
                  <a:pos x="242" y="212"/>
                </a:cxn>
                <a:cxn ang="0">
                  <a:pos x="172" y="155"/>
                </a:cxn>
                <a:cxn ang="0">
                  <a:pos x="121" y="182"/>
                </a:cxn>
                <a:cxn ang="0">
                  <a:pos x="69" y="155"/>
                </a:cxn>
                <a:cxn ang="0">
                  <a:pos x="0" y="212"/>
                </a:cxn>
                <a:cxn ang="0">
                  <a:pos x="0" y="242"/>
                </a:cxn>
                <a:cxn ang="0">
                  <a:pos x="30" y="272"/>
                </a:cxn>
                <a:cxn ang="0">
                  <a:pos x="212" y="272"/>
                </a:cxn>
                <a:cxn ang="0">
                  <a:pos x="242" y="242"/>
                </a:cxn>
                <a:cxn ang="0">
                  <a:pos x="242" y="212"/>
                </a:cxn>
              </a:cxnLst>
              <a:rect l="0" t="0" r="r" b="b"/>
              <a:pathLst>
                <a:path w="242" h="272">
                  <a:moveTo>
                    <a:pt x="121" y="0"/>
                  </a:moveTo>
                  <a:cubicBezTo>
                    <a:pt x="88" y="0"/>
                    <a:pt x="60" y="27"/>
                    <a:pt x="60" y="61"/>
                  </a:cubicBezTo>
                  <a:cubicBezTo>
                    <a:pt x="60" y="94"/>
                    <a:pt x="88" y="151"/>
                    <a:pt x="121" y="151"/>
                  </a:cubicBezTo>
                  <a:cubicBezTo>
                    <a:pt x="154" y="151"/>
                    <a:pt x="181" y="94"/>
                    <a:pt x="181" y="61"/>
                  </a:cubicBezTo>
                  <a:cubicBezTo>
                    <a:pt x="181" y="27"/>
                    <a:pt x="154" y="0"/>
                    <a:pt x="121" y="0"/>
                  </a:cubicBezTo>
                  <a:close/>
                  <a:moveTo>
                    <a:pt x="242" y="212"/>
                  </a:moveTo>
                  <a:cubicBezTo>
                    <a:pt x="242" y="176"/>
                    <a:pt x="213" y="160"/>
                    <a:pt x="172" y="155"/>
                  </a:cubicBezTo>
                  <a:cubicBezTo>
                    <a:pt x="155" y="170"/>
                    <a:pt x="136" y="182"/>
                    <a:pt x="121" y="182"/>
                  </a:cubicBezTo>
                  <a:cubicBezTo>
                    <a:pt x="106" y="182"/>
                    <a:pt x="87" y="170"/>
                    <a:pt x="69" y="155"/>
                  </a:cubicBezTo>
                  <a:cubicBezTo>
                    <a:pt x="29" y="160"/>
                    <a:pt x="0" y="176"/>
                    <a:pt x="0" y="21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59"/>
                    <a:pt x="14" y="272"/>
                    <a:pt x="30" y="272"/>
                  </a:cubicBezTo>
                  <a:cubicBezTo>
                    <a:pt x="212" y="272"/>
                    <a:pt x="212" y="272"/>
                    <a:pt x="212" y="272"/>
                  </a:cubicBezTo>
                  <a:cubicBezTo>
                    <a:pt x="228" y="272"/>
                    <a:pt x="242" y="259"/>
                    <a:pt x="242" y="242"/>
                  </a:cubicBezTo>
                  <a:cubicBezTo>
                    <a:pt x="242" y="212"/>
                    <a:pt x="242" y="212"/>
                    <a:pt x="242" y="212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8" name="Oval 27"/>
            <p:cNvSpPr/>
            <p:nvPr userDrawn="1"/>
          </p:nvSpPr>
          <p:spPr>
            <a:xfrm>
              <a:off x="4305300" y="1123950"/>
              <a:ext cx="533400" cy="53340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29" name="Oval 28"/>
          <p:cNvSpPr/>
          <p:nvPr userDrawn="1"/>
        </p:nvSpPr>
        <p:spPr>
          <a:xfrm>
            <a:off x="4428479" y="3868763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4525608" y="3965892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1" name="Oval 30"/>
          <p:cNvSpPr/>
          <p:nvPr userDrawn="1"/>
        </p:nvSpPr>
        <p:spPr>
          <a:xfrm>
            <a:off x="6888939" y="3868763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6986068" y="3965892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1161144" y="1242184"/>
            <a:ext cx="2442189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1273056" y="1479628"/>
            <a:ext cx="2218365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9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 animBg="1"/>
      <p:bldP spid="22" grpId="0" animBg="1"/>
      <p:bldP spid="23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 userDrawn="1"/>
        </p:nvSpPr>
        <p:spPr>
          <a:xfrm>
            <a:off x="925107" y="163201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029347" y="173625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5" name="Oval 34"/>
          <p:cNvSpPr/>
          <p:nvPr userDrawn="1"/>
        </p:nvSpPr>
        <p:spPr>
          <a:xfrm>
            <a:off x="3576251" y="163201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6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3680491" y="173625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7" name="Oval 36"/>
          <p:cNvSpPr/>
          <p:nvPr userDrawn="1"/>
        </p:nvSpPr>
        <p:spPr>
          <a:xfrm>
            <a:off x="6288565" y="163201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6392805" y="173625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39" name="Oval 38"/>
          <p:cNvSpPr/>
          <p:nvPr userDrawn="1"/>
        </p:nvSpPr>
        <p:spPr>
          <a:xfrm>
            <a:off x="8987560" y="163201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0" name="Picture Placeholder 7"/>
          <p:cNvSpPr>
            <a:spLocks noGrp="1"/>
          </p:cNvSpPr>
          <p:nvPr>
            <p:ph type="pic" sz="quarter" idx="37" hasCustomPrompt="1"/>
          </p:nvPr>
        </p:nvSpPr>
        <p:spPr>
          <a:xfrm>
            <a:off x="9091800" y="173625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1" name="Oval 40"/>
          <p:cNvSpPr/>
          <p:nvPr userDrawn="1"/>
        </p:nvSpPr>
        <p:spPr>
          <a:xfrm>
            <a:off x="925107" y="400872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2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1029347" y="411296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3" name="Oval 42"/>
          <p:cNvSpPr/>
          <p:nvPr userDrawn="1"/>
        </p:nvSpPr>
        <p:spPr>
          <a:xfrm>
            <a:off x="3576251" y="400872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4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3680491" y="411296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5" name="Oval 44"/>
          <p:cNvSpPr/>
          <p:nvPr userDrawn="1"/>
        </p:nvSpPr>
        <p:spPr>
          <a:xfrm>
            <a:off x="6288565" y="400872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46" hasCustomPrompt="1"/>
          </p:nvPr>
        </p:nvSpPr>
        <p:spPr>
          <a:xfrm>
            <a:off x="6392805" y="411296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7" name="Oval 46"/>
          <p:cNvSpPr/>
          <p:nvPr userDrawn="1"/>
        </p:nvSpPr>
        <p:spPr>
          <a:xfrm>
            <a:off x="8987560" y="4008725"/>
            <a:ext cx="2274747" cy="2274747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49" hasCustomPrompt="1"/>
          </p:nvPr>
        </p:nvSpPr>
        <p:spPr>
          <a:xfrm>
            <a:off x="9091800" y="4112965"/>
            <a:ext cx="2066267" cy="2066267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9144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49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293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93257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2262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2390016" y="1154045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554520" y="1284233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202440" y="3675744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366944" y="3805932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-2084183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-912763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cxnSp>
        <p:nvCxnSpPr>
          <p:cNvPr id="12" name="Straight Line buttom"/>
          <p:cNvCxnSpPr/>
          <p:nvPr userDrawn="1"/>
        </p:nvCxnSpPr>
        <p:spPr>
          <a:xfrm rot="5400000" flipH="1" flipV="1">
            <a:off x="3112559" y="2984497"/>
            <a:ext cx="5969003" cy="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 userDrawn="1"/>
        </p:nvSpPr>
        <p:spPr>
          <a:xfrm>
            <a:off x="5977316" y="2463267"/>
            <a:ext cx="239488" cy="239488"/>
          </a:xfrm>
          <a:prstGeom prst="ellipse">
            <a:avLst/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chemeClr val="accent1">
                  <a:lumMod val="75000"/>
                </a:schemeClr>
              </a:solidFill>
              <a:latin typeface="FontAwesome" pitchFamily="2" charset="0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5977316" y="4994584"/>
            <a:ext cx="239488" cy="239488"/>
          </a:xfrm>
          <a:prstGeom prst="ellipse">
            <a:avLst/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chemeClr val="accent1">
                  <a:lumMod val="75000"/>
                </a:schemeClr>
              </a:solidFill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9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10" grpId="0" animBg="1"/>
      <p:bldP spid="11" grpId="0" animBg="1"/>
      <p:bldP spid="14" grpId="0"/>
      <p:bldP spid="1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9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176867" y="279400"/>
            <a:ext cx="9770533" cy="31533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80068" y="423903"/>
            <a:ext cx="9364131" cy="286438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1176867" y="3505200"/>
            <a:ext cx="9770533" cy="31533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1380068" y="3649703"/>
            <a:ext cx="9364131" cy="286438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-1626983" y="34811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70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16" grpId="0" animBg="1"/>
      <p:bldP spid="17" grpId="0" animBg="1"/>
      <p:bldP spid="18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845734" y="279400"/>
            <a:ext cx="9770533" cy="31533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048935" y="423903"/>
            <a:ext cx="9364131" cy="286438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-1626983" y="34811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219200" y="3621613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1383704" y="3751801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978400" y="3621613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5142904" y="3751801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8517467" y="3621613"/>
            <a:ext cx="3589867" cy="284101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8681971" y="3751801"/>
            <a:ext cx="3260859" cy="258063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64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18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0252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 userDrawn="1"/>
        </p:nvSpPr>
        <p:spPr>
          <a:xfrm>
            <a:off x="1477875" y="859372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642379" y="1017868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9" name="Oval 48"/>
          <p:cNvSpPr/>
          <p:nvPr userDrawn="1"/>
        </p:nvSpPr>
        <p:spPr>
          <a:xfrm>
            <a:off x="6049875" y="859372"/>
            <a:ext cx="5181600" cy="518160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263049" y="1096816"/>
            <a:ext cx="4706112" cy="470671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952941" y="45546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630275" y="502400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79081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 userDrawn="1"/>
        </p:nvSpPr>
        <p:spPr>
          <a:xfrm>
            <a:off x="491067" y="859372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55571" y="1017868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673218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5142539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4309533" y="787400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4474037" y="945896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8128000" y="787400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8292504" y="945896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76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44500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491432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10800000">
            <a:off x="5857943" y="1510072"/>
            <a:ext cx="3199" cy="211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62"/>
          <p:cNvGrpSpPr/>
          <p:nvPr userDrawn="1"/>
        </p:nvGrpSpPr>
        <p:grpSpPr>
          <a:xfrm>
            <a:off x="5861050" y="1275122"/>
            <a:ext cx="469901" cy="469901"/>
            <a:chOff x="4305300" y="1123950"/>
            <a:chExt cx="533400" cy="533400"/>
          </a:xfrm>
        </p:grpSpPr>
        <p:sp>
          <p:nvSpPr>
            <p:cNvPr id="14" name="Freeform 109"/>
            <p:cNvSpPr>
              <a:spLocks noEditPoints="1"/>
            </p:cNvSpPr>
            <p:nvPr userDrawn="1"/>
          </p:nvSpPr>
          <p:spPr bwMode="auto">
            <a:xfrm>
              <a:off x="4426758" y="1187143"/>
              <a:ext cx="290484" cy="32605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60" y="61"/>
                </a:cxn>
                <a:cxn ang="0">
                  <a:pos x="121" y="151"/>
                </a:cxn>
                <a:cxn ang="0">
                  <a:pos x="181" y="61"/>
                </a:cxn>
                <a:cxn ang="0">
                  <a:pos x="121" y="0"/>
                </a:cxn>
                <a:cxn ang="0">
                  <a:pos x="242" y="212"/>
                </a:cxn>
                <a:cxn ang="0">
                  <a:pos x="172" y="155"/>
                </a:cxn>
                <a:cxn ang="0">
                  <a:pos x="121" y="182"/>
                </a:cxn>
                <a:cxn ang="0">
                  <a:pos x="69" y="155"/>
                </a:cxn>
                <a:cxn ang="0">
                  <a:pos x="0" y="212"/>
                </a:cxn>
                <a:cxn ang="0">
                  <a:pos x="0" y="242"/>
                </a:cxn>
                <a:cxn ang="0">
                  <a:pos x="30" y="272"/>
                </a:cxn>
                <a:cxn ang="0">
                  <a:pos x="212" y="272"/>
                </a:cxn>
                <a:cxn ang="0">
                  <a:pos x="242" y="242"/>
                </a:cxn>
                <a:cxn ang="0">
                  <a:pos x="242" y="212"/>
                </a:cxn>
              </a:cxnLst>
              <a:rect l="0" t="0" r="r" b="b"/>
              <a:pathLst>
                <a:path w="242" h="272">
                  <a:moveTo>
                    <a:pt x="121" y="0"/>
                  </a:moveTo>
                  <a:cubicBezTo>
                    <a:pt x="88" y="0"/>
                    <a:pt x="60" y="27"/>
                    <a:pt x="60" y="61"/>
                  </a:cubicBezTo>
                  <a:cubicBezTo>
                    <a:pt x="60" y="94"/>
                    <a:pt x="88" y="151"/>
                    <a:pt x="121" y="151"/>
                  </a:cubicBezTo>
                  <a:cubicBezTo>
                    <a:pt x="154" y="151"/>
                    <a:pt x="181" y="94"/>
                    <a:pt x="181" y="61"/>
                  </a:cubicBezTo>
                  <a:cubicBezTo>
                    <a:pt x="181" y="27"/>
                    <a:pt x="154" y="0"/>
                    <a:pt x="121" y="0"/>
                  </a:cubicBezTo>
                  <a:close/>
                  <a:moveTo>
                    <a:pt x="242" y="212"/>
                  </a:moveTo>
                  <a:cubicBezTo>
                    <a:pt x="242" y="176"/>
                    <a:pt x="213" y="160"/>
                    <a:pt x="172" y="155"/>
                  </a:cubicBezTo>
                  <a:cubicBezTo>
                    <a:pt x="155" y="170"/>
                    <a:pt x="136" y="182"/>
                    <a:pt x="121" y="182"/>
                  </a:cubicBezTo>
                  <a:cubicBezTo>
                    <a:pt x="106" y="182"/>
                    <a:pt x="87" y="170"/>
                    <a:pt x="69" y="155"/>
                  </a:cubicBezTo>
                  <a:cubicBezTo>
                    <a:pt x="29" y="160"/>
                    <a:pt x="0" y="176"/>
                    <a:pt x="0" y="21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59"/>
                    <a:pt x="14" y="272"/>
                    <a:pt x="30" y="272"/>
                  </a:cubicBezTo>
                  <a:cubicBezTo>
                    <a:pt x="212" y="272"/>
                    <a:pt x="212" y="272"/>
                    <a:pt x="212" y="272"/>
                  </a:cubicBezTo>
                  <a:cubicBezTo>
                    <a:pt x="228" y="272"/>
                    <a:pt x="242" y="259"/>
                    <a:pt x="242" y="242"/>
                  </a:cubicBezTo>
                  <a:cubicBezTo>
                    <a:pt x="242" y="212"/>
                    <a:pt x="242" y="212"/>
                    <a:pt x="242" y="212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05300" y="1123950"/>
              <a:ext cx="533400" cy="53340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cxnSp>
        <p:nvCxnSpPr>
          <p:cNvPr id="16" name="Straight Connector 15"/>
          <p:cNvCxnSpPr/>
          <p:nvPr userDrawn="1"/>
        </p:nvCxnSpPr>
        <p:spPr>
          <a:xfrm rot="10800000">
            <a:off x="2345167" y="1509544"/>
            <a:ext cx="3515883" cy="528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rot="10800000">
            <a:off x="6330951" y="1510074"/>
            <a:ext cx="3503379" cy="159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>
            <a:off x="1030354" y="1778131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127483" y="1875260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Oval 19"/>
          <p:cNvSpPr/>
          <p:nvPr userDrawn="1"/>
        </p:nvSpPr>
        <p:spPr>
          <a:xfrm>
            <a:off x="3683035" y="1778131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3780164" y="1875260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Oval 21"/>
          <p:cNvSpPr/>
          <p:nvPr userDrawn="1"/>
        </p:nvSpPr>
        <p:spPr>
          <a:xfrm>
            <a:off x="6377720" y="1778131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6474849" y="1875260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Oval 23"/>
          <p:cNvSpPr/>
          <p:nvPr userDrawn="1"/>
        </p:nvSpPr>
        <p:spPr>
          <a:xfrm>
            <a:off x="9046871" y="1778131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9144000" y="1875260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8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44500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4914322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10800000">
            <a:off x="5857943" y="1510072"/>
            <a:ext cx="3199" cy="211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62"/>
          <p:cNvGrpSpPr/>
          <p:nvPr userDrawn="1"/>
        </p:nvGrpSpPr>
        <p:grpSpPr>
          <a:xfrm>
            <a:off x="5861050" y="1275122"/>
            <a:ext cx="469901" cy="469901"/>
            <a:chOff x="4305300" y="1123950"/>
            <a:chExt cx="533400" cy="533400"/>
          </a:xfrm>
        </p:grpSpPr>
        <p:sp>
          <p:nvSpPr>
            <p:cNvPr id="14" name="Freeform 109"/>
            <p:cNvSpPr>
              <a:spLocks noEditPoints="1"/>
            </p:cNvSpPr>
            <p:nvPr userDrawn="1"/>
          </p:nvSpPr>
          <p:spPr bwMode="auto">
            <a:xfrm>
              <a:off x="4426758" y="1187143"/>
              <a:ext cx="290484" cy="32605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60" y="61"/>
                </a:cxn>
                <a:cxn ang="0">
                  <a:pos x="121" y="151"/>
                </a:cxn>
                <a:cxn ang="0">
                  <a:pos x="181" y="61"/>
                </a:cxn>
                <a:cxn ang="0">
                  <a:pos x="121" y="0"/>
                </a:cxn>
                <a:cxn ang="0">
                  <a:pos x="242" y="212"/>
                </a:cxn>
                <a:cxn ang="0">
                  <a:pos x="172" y="155"/>
                </a:cxn>
                <a:cxn ang="0">
                  <a:pos x="121" y="182"/>
                </a:cxn>
                <a:cxn ang="0">
                  <a:pos x="69" y="155"/>
                </a:cxn>
                <a:cxn ang="0">
                  <a:pos x="0" y="212"/>
                </a:cxn>
                <a:cxn ang="0">
                  <a:pos x="0" y="242"/>
                </a:cxn>
                <a:cxn ang="0">
                  <a:pos x="30" y="272"/>
                </a:cxn>
                <a:cxn ang="0">
                  <a:pos x="212" y="272"/>
                </a:cxn>
                <a:cxn ang="0">
                  <a:pos x="242" y="242"/>
                </a:cxn>
                <a:cxn ang="0">
                  <a:pos x="242" y="212"/>
                </a:cxn>
              </a:cxnLst>
              <a:rect l="0" t="0" r="r" b="b"/>
              <a:pathLst>
                <a:path w="242" h="272">
                  <a:moveTo>
                    <a:pt x="121" y="0"/>
                  </a:moveTo>
                  <a:cubicBezTo>
                    <a:pt x="88" y="0"/>
                    <a:pt x="60" y="27"/>
                    <a:pt x="60" y="61"/>
                  </a:cubicBezTo>
                  <a:cubicBezTo>
                    <a:pt x="60" y="94"/>
                    <a:pt x="88" y="151"/>
                    <a:pt x="121" y="151"/>
                  </a:cubicBezTo>
                  <a:cubicBezTo>
                    <a:pt x="154" y="151"/>
                    <a:pt x="181" y="94"/>
                    <a:pt x="181" y="61"/>
                  </a:cubicBezTo>
                  <a:cubicBezTo>
                    <a:pt x="181" y="27"/>
                    <a:pt x="154" y="0"/>
                    <a:pt x="121" y="0"/>
                  </a:cubicBezTo>
                  <a:close/>
                  <a:moveTo>
                    <a:pt x="242" y="212"/>
                  </a:moveTo>
                  <a:cubicBezTo>
                    <a:pt x="242" y="176"/>
                    <a:pt x="213" y="160"/>
                    <a:pt x="172" y="155"/>
                  </a:cubicBezTo>
                  <a:cubicBezTo>
                    <a:pt x="155" y="170"/>
                    <a:pt x="136" y="182"/>
                    <a:pt x="121" y="182"/>
                  </a:cubicBezTo>
                  <a:cubicBezTo>
                    <a:pt x="106" y="182"/>
                    <a:pt x="87" y="170"/>
                    <a:pt x="69" y="155"/>
                  </a:cubicBezTo>
                  <a:cubicBezTo>
                    <a:pt x="29" y="160"/>
                    <a:pt x="0" y="176"/>
                    <a:pt x="0" y="21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59"/>
                    <a:pt x="14" y="272"/>
                    <a:pt x="30" y="272"/>
                  </a:cubicBezTo>
                  <a:cubicBezTo>
                    <a:pt x="212" y="272"/>
                    <a:pt x="212" y="272"/>
                    <a:pt x="212" y="272"/>
                  </a:cubicBezTo>
                  <a:cubicBezTo>
                    <a:pt x="228" y="272"/>
                    <a:pt x="242" y="259"/>
                    <a:pt x="242" y="242"/>
                  </a:cubicBezTo>
                  <a:cubicBezTo>
                    <a:pt x="242" y="212"/>
                    <a:pt x="242" y="212"/>
                    <a:pt x="242" y="212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05300" y="1123950"/>
              <a:ext cx="533400" cy="53340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cxnSp>
        <p:nvCxnSpPr>
          <p:cNvPr id="16" name="Straight Connector 15"/>
          <p:cNvCxnSpPr/>
          <p:nvPr userDrawn="1"/>
        </p:nvCxnSpPr>
        <p:spPr>
          <a:xfrm rot="10800000">
            <a:off x="2345167" y="1509544"/>
            <a:ext cx="3515883" cy="528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rot="10800000">
            <a:off x="6330951" y="1510074"/>
            <a:ext cx="3503379" cy="159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 userDrawn="1"/>
        </p:nvSpPr>
        <p:spPr>
          <a:xfrm>
            <a:off x="893814" y="1778130"/>
            <a:ext cx="2392669" cy="215887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127483" y="1966921"/>
            <a:ext cx="1925331" cy="178128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546495" y="1778130"/>
            <a:ext cx="2392669" cy="215887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3780164" y="1966921"/>
            <a:ext cx="1925331" cy="178128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6241180" y="1778130"/>
            <a:ext cx="2392669" cy="215887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6474849" y="1966921"/>
            <a:ext cx="1925331" cy="178128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8910331" y="1778130"/>
            <a:ext cx="2392669" cy="2158871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9144000" y="1966921"/>
            <a:ext cx="1925331" cy="178128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07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393570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862891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8" name="Oval 17"/>
          <p:cNvSpPr/>
          <p:nvPr userDrawn="1"/>
        </p:nvSpPr>
        <p:spPr>
          <a:xfrm>
            <a:off x="4953000" y="2830908"/>
            <a:ext cx="2286000" cy="228600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5057755" y="2935663"/>
            <a:ext cx="2076491" cy="207649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Oval 19"/>
          <p:cNvSpPr/>
          <p:nvPr userDrawn="1"/>
        </p:nvSpPr>
        <p:spPr>
          <a:xfrm>
            <a:off x="1279545" y="3199208"/>
            <a:ext cx="1549400" cy="154940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1350545" y="3270208"/>
            <a:ext cx="1407400" cy="1407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Oval 21"/>
          <p:cNvSpPr/>
          <p:nvPr userDrawn="1"/>
        </p:nvSpPr>
        <p:spPr>
          <a:xfrm>
            <a:off x="9479400" y="3199208"/>
            <a:ext cx="1549400" cy="154940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9550400" y="3270208"/>
            <a:ext cx="1407400" cy="1407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Oval 23"/>
          <p:cNvSpPr/>
          <p:nvPr userDrawn="1"/>
        </p:nvSpPr>
        <p:spPr>
          <a:xfrm>
            <a:off x="2432091" y="1452999"/>
            <a:ext cx="1936709" cy="193670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2520839" y="1541747"/>
            <a:ext cx="1759213" cy="175921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4" name="Oval 33"/>
          <p:cNvSpPr/>
          <p:nvPr userDrawn="1"/>
        </p:nvSpPr>
        <p:spPr>
          <a:xfrm>
            <a:off x="2432091" y="4608908"/>
            <a:ext cx="1936709" cy="193670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2520839" y="4697656"/>
            <a:ext cx="1759213" cy="175921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6" name="Oval 35"/>
          <p:cNvSpPr/>
          <p:nvPr userDrawn="1"/>
        </p:nvSpPr>
        <p:spPr>
          <a:xfrm>
            <a:off x="8007239" y="1452999"/>
            <a:ext cx="1936709" cy="193670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8095987" y="1541747"/>
            <a:ext cx="1759213" cy="175921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8" name="Oval 37"/>
          <p:cNvSpPr/>
          <p:nvPr userDrawn="1"/>
        </p:nvSpPr>
        <p:spPr>
          <a:xfrm>
            <a:off x="8007239" y="4608908"/>
            <a:ext cx="1936709" cy="193670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8095987" y="4697656"/>
            <a:ext cx="1759213" cy="175921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cxnSp>
        <p:nvCxnSpPr>
          <p:cNvPr id="40" name="Straight Connector 39"/>
          <p:cNvCxnSpPr>
            <a:stCxn id="18" idx="2"/>
            <a:endCxn id="24" idx="5"/>
          </p:cNvCxnSpPr>
          <p:nvPr userDrawn="1"/>
        </p:nvCxnSpPr>
        <p:spPr>
          <a:xfrm rot="10800000">
            <a:off x="4085177" y="3106084"/>
            <a:ext cx="867825" cy="86782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8" idx="2"/>
            <a:endCxn id="20" idx="6"/>
          </p:cNvCxnSpPr>
          <p:nvPr userDrawn="1"/>
        </p:nvCxnSpPr>
        <p:spPr>
          <a:xfrm rot="10800000">
            <a:off x="2828947" y="3973908"/>
            <a:ext cx="2124055" cy="21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8" idx="2"/>
            <a:endCxn id="34" idx="7"/>
          </p:cNvCxnSpPr>
          <p:nvPr userDrawn="1"/>
        </p:nvCxnSpPr>
        <p:spPr>
          <a:xfrm rot="10800000" flipV="1">
            <a:off x="4085177" y="3973908"/>
            <a:ext cx="867825" cy="91862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8" idx="6"/>
            <a:endCxn id="22" idx="2"/>
          </p:cNvCxnSpPr>
          <p:nvPr userDrawn="1"/>
        </p:nvCxnSpPr>
        <p:spPr>
          <a:xfrm>
            <a:off x="7239000" y="3973908"/>
            <a:ext cx="2240400" cy="21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8" idx="6"/>
          </p:cNvCxnSpPr>
          <p:nvPr userDrawn="1"/>
        </p:nvCxnSpPr>
        <p:spPr>
          <a:xfrm flipV="1">
            <a:off x="7239000" y="3199209"/>
            <a:ext cx="1092200" cy="7747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8" idx="6"/>
            <a:endCxn id="38" idx="1"/>
          </p:cNvCxnSpPr>
          <p:nvPr userDrawn="1"/>
        </p:nvCxnSpPr>
        <p:spPr>
          <a:xfrm>
            <a:off x="7239000" y="3973908"/>
            <a:ext cx="1051864" cy="91862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 userDrawn="1"/>
        </p:nvCxnSpPr>
        <p:spPr>
          <a:xfrm rot="10800000">
            <a:off x="5857943" y="1806398"/>
            <a:ext cx="3199" cy="211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62"/>
          <p:cNvGrpSpPr/>
          <p:nvPr userDrawn="1"/>
        </p:nvGrpSpPr>
        <p:grpSpPr>
          <a:xfrm>
            <a:off x="5861050" y="1545228"/>
            <a:ext cx="469901" cy="469901"/>
            <a:chOff x="4305300" y="1123950"/>
            <a:chExt cx="533400" cy="533400"/>
          </a:xfrm>
        </p:grpSpPr>
        <p:sp>
          <p:nvSpPr>
            <p:cNvPr id="55" name="Freeform 109"/>
            <p:cNvSpPr>
              <a:spLocks noEditPoints="1"/>
            </p:cNvSpPr>
            <p:nvPr userDrawn="1"/>
          </p:nvSpPr>
          <p:spPr bwMode="auto">
            <a:xfrm>
              <a:off x="4426758" y="1187143"/>
              <a:ext cx="290484" cy="32605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60" y="61"/>
                </a:cxn>
                <a:cxn ang="0">
                  <a:pos x="121" y="151"/>
                </a:cxn>
                <a:cxn ang="0">
                  <a:pos x="181" y="61"/>
                </a:cxn>
                <a:cxn ang="0">
                  <a:pos x="121" y="0"/>
                </a:cxn>
                <a:cxn ang="0">
                  <a:pos x="242" y="212"/>
                </a:cxn>
                <a:cxn ang="0">
                  <a:pos x="172" y="155"/>
                </a:cxn>
                <a:cxn ang="0">
                  <a:pos x="121" y="182"/>
                </a:cxn>
                <a:cxn ang="0">
                  <a:pos x="69" y="155"/>
                </a:cxn>
                <a:cxn ang="0">
                  <a:pos x="0" y="212"/>
                </a:cxn>
                <a:cxn ang="0">
                  <a:pos x="0" y="242"/>
                </a:cxn>
                <a:cxn ang="0">
                  <a:pos x="30" y="272"/>
                </a:cxn>
                <a:cxn ang="0">
                  <a:pos x="212" y="272"/>
                </a:cxn>
                <a:cxn ang="0">
                  <a:pos x="242" y="242"/>
                </a:cxn>
                <a:cxn ang="0">
                  <a:pos x="242" y="212"/>
                </a:cxn>
              </a:cxnLst>
              <a:rect l="0" t="0" r="r" b="b"/>
              <a:pathLst>
                <a:path w="242" h="272">
                  <a:moveTo>
                    <a:pt x="121" y="0"/>
                  </a:moveTo>
                  <a:cubicBezTo>
                    <a:pt x="88" y="0"/>
                    <a:pt x="60" y="27"/>
                    <a:pt x="60" y="61"/>
                  </a:cubicBezTo>
                  <a:cubicBezTo>
                    <a:pt x="60" y="94"/>
                    <a:pt x="88" y="151"/>
                    <a:pt x="121" y="151"/>
                  </a:cubicBezTo>
                  <a:cubicBezTo>
                    <a:pt x="154" y="151"/>
                    <a:pt x="181" y="94"/>
                    <a:pt x="181" y="61"/>
                  </a:cubicBezTo>
                  <a:cubicBezTo>
                    <a:pt x="181" y="27"/>
                    <a:pt x="154" y="0"/>
                    <a:pt x="121" y="0"/>
                  </a:cubicBezTo>
                  <a:close/>
                  <a:moveTo>
                    <a:pt x="242" y="212"/>
                  </a:moveTo>
                  <a:cubicBezTo>
                    <a:pt x="242" y="176"/>
                    <a:pt x="213" y="160"/>
                    <a:pt x="172" y="155"/>
                  </a:cubicBezTo>
                  <a:cubicBezTo>
                    <a:pt x="155" y="170"/>
                    <a:pt x="136" y="182"/>
                    <a:pt x="121" y="182"/>
                  </a:cubicBezTo>
                  <a:cubicBezTo>
                    <a:pt x="106" y="182"/>
                    <a:pt x="87" y="170"/>
                    <a:pt x="69" y="155"/>
                  </a:cubicBezTo>
                  <a:cubicBezTo>
                    <a:pt x="29" y="160"/>
                    <a:pt x="0" y="176"/>
                    <a:pt x="0" y="21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59"/>
                    <a:pt x="14" y="272"/>
                    <a:pt x="30" y="272"/>
                  </a:cubicBezTo>
                  <a:cubicBezTo>
                    <a:pt x="212" y="272"/>
                    <a:pt x="212" y="272"/>
                    <a:pt x="212" y="272"/>
                  </a:cubicBezTo>
                  <a:cubicBezTo>
                    <a:pt x="228" y="272"/>
                    <a:pt x="242" y="259"/>
                    <a:pt x="242" y="242"/>
                  </a:cubicBezTo>
                  <a:cubicBezTo>
                    <a:pt x="242" y="212"/>
                    <a:pt x="242" y="212"/>
                    <a:pt x="242" y="212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6" name="Oval 55"/>
            <p:cNvSpPr/>
            <p:nvPr userDrawn="1"/>
          </p:nvSpPr>
          <p:spPr>
            <a:xfrm>
              <a:off x="4305300" y="1123950"/>
              <a:ext cx="533400" cy="53340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cxnSp>
        <p:nvCxnSpPr>
          <p:cNvPr id="57" name="Straight Connector 56"/>
          <p:cNvCxnSpPr/>
          <p:nvPr userDrawn="1"/>
        </p:nvCxnSpPr>
        <p:spPr>
          <a:xfrm rot="10800000">
            <a:off x="4368802" y="1805867"/>
            <a:ext cx="1492249" cy="53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 rot="10800000" flipV="1">
            <a:off x="6330953" y="1805867"/>
            <a:ext cx="1492249" cy="53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95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545432" y="1434433"/>
            <a:ext cx="2705768" cy="352904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8952565" y="1434433"/>
            <a:ext cx="2705768" cy="352904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766336" y="2035680"/>
            <a:ext cx="2313664" cy="30176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059936" y="2035680"/>
            <a:ext cx="2313664" cy="30176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Left"/>
            <a:lightRig rig="threePt" dir="t"/>
          </a:scene3d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4601943" y="1812429"/>
            <a:ext cx="2784915" cy="398379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/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animBg="1"/>
      <p:bldP spid="48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545432" y="1434433"/>
            <a:ext cx="2705768" cy="352904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8952565" y="1434433"/>
            <a:ext cx="2705768" cy="352904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33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4601943" y="1812429"/>
            <a:ext cx="2784915" cy="398379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37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3" grpId="0"/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9119632" y="2566189"/>
            <a:ext cx="2259568" cy="163751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85725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6999800" y="2374901"/>
            <a:ext cx="2855400" cy="206931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85725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3759201" y="2070101"/>
            <a:ext cx="3661524" cy="265351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85725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711200" y="1803401"/>
            <a:ext cx="3907059" cy="32519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85725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68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646403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588000" y="1115724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5" hasCustomPrompt="1"/>
          </p:nvPr>
        </p:nvSpPr>
        <p:spPr>
          <a:xfrm rot="20775122">
            <a:off x="729585" y="1422828"/>
            <a:ext cx="3934848" cy="3735296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6" hasCustomPrompt="1"/>
          </p:nvPr>
        </p:nvSpPr>
        <p:spPr>
          <a:xfrm rot="457463">
            <a:off x="3977187" y="1481540"/>
            <a:ext cx="2177584" cy="20671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 rot="19994775">
            <a:off x="3540523" y="3870101"/>
            <a:ext cx="2497709" cy="2371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8" hasCustomPrompt="1"/>
          </p:nvPr>
        </p:nvSpPr>
        <p:spPr>
          <a:xfrm rot="1077462">
            <a:off x="7362243" y="3735884"/>
            <a:ext cx="2190187" cy="207911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21085855">
            <a:off x="9604061" y="3839209"/>
            <a:ext cx="2190184" cy="207911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0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646403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588000" y="1115724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6" hasCustomPrompt="1"/>
          </p:nvPr>
        </p:nvSpPr>
        <p:spPr>
          <a:xfrm rot="457463">
            <a:off x="2488428" y="1481540"/>
            <a:ext cx="2177584" cy="20671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 rot="19994775">
            <a:off x="2051764" y="3870101"/>
            <a:ext cx="2497709" cy="2371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28" hasCustomPrompt="1"/>
          </p:nvPr>
        </p:nvSpPr>
        <p:spPr>
          <a:xfrm rot="1077462">
            <a:off x="5873484" y="3735884"/>
            <a:ext cx="2190187" cy="207911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21085855">
            <a:off x="8115303" y="3839209"/>
            <a:ext cx="2190184" cy="207911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73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729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30723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25" hasCustomPrompt="1"/>
          </p:nvPr>
        </p:nvSpPr>
        <p:spPr>
          <a:xfrm rot="20775122">
            <a:off x="476515" y="1422828"/>
            <a:ext cx="3934848" cy="3735296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6" hasCustomPrompt="1"/>
          </p:nvPr>
        </p:nvSpPr>
        <p:spPr>
          <a:xfrm rot="457463">
            <a:off x="3724116" y="1481540"/>
            <a:ext cx="2177584" cy="20671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 rot="19994775">
            <a:off x="3287452" y="3870101"/>
            <a:ext cx="2497709" cy="2371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28" hasCustomPrompt="1"/>
          </p:nvPr>
        </p:nvSpPr>
        <p:spPr>
          <a:xfrm rot="20775122">
            <a:off x="6381773" y="1442363"/>
            <a:ext cx="3934848" cy="3735296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457463">
            <a:off x="9629375" y="1501075"/>
            <a:ext cx="2177584" cy="20671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0" hasCustomPrompt="1"/>
          </p:nvPr>
        </p:nvSpPr>
        <p:spPr>
          <a:xfrm rot="19994775">
            <a:off x="9192711" y="3889636"/>
            <a:ext cx="2497709" cy="2371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75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 animBg="1"/>
      <p:bldP spid="18" grpId="0" animBg="1"/>
      <p:bldP spid="9" grpId="0" animBg="1"/>
      <p:bldP spid="10" grpId="0" animBg="1"/>
      <p:bldP spid="11" grpId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30723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6" hasCustomPrompt="1"/>
          </p:nvPr>
        </p:nvSpPr>
        <p:spPr>
          <a:xfrm rot="457463">
            <a:off x="2322936" y="1494110"/>
            <a:ext cx="2177584" cy="20671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 rot="19994775">
            <a:off x="1886272" y="3882671"/>
            <a:ext cx="2497709" cy="2371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457463">
            <a:off x="8228195" y="1513644"/>
            <a:ext cx="2177584" cy="20671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0" hasCustomPrompt="1"/>
          </p:nvPr>
        </p:nvSpPr>
        <p:spPr>
          <a:xfrm rot="19994775">
            <a:off x="7791531" y="3902205"/>
            <a:ext cx="2497709" cy="23710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13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  <p:bldP spid="18" grpId="0" animBg="1"/>
      <p:bldP spid="10" grpId="0" animBg="1"/>
      <p:bldP spid="11" grpId="0" animBg="1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25" hasCustomPrompt="1"/>
          </p:nvPr>
        </p:nvSpPr>
        <p:spPr>
          <a:xfrm rot="20775122">
            <a:off x="1035789" y="1770012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26" hasCustomPrompt="1"/>
          </p:nvPr>
        </p:nvSpPr>
        <p:spPr>
          <a:xfrm rot="457463">
            <a:off x="3148409" y="1809947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20775122">
            <a:off x="5941784" y="1770012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30" hasCustomPrompt="1"/>
          </p:nvPr>
        </p:nvSpPr>
        <p:spPr>
          <a:xfrm rot="457463">
            <a:off x="8223387" y="1809947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8" hasCustomPrompt="1"/>
          </p:nvPr>
        </p:nvSpPr>
        <p:spPr>
          <a:xfrm rot="20844789">
            <a:off x="3781848" y="3879595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 hasCustomPrompt="1"/>
          </p:nvPr>
        </p:nvSpPr>
        <p:spPr>
          <a:xfrm rot="984468">
            <a:off x="1334811" y="3825690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1" hasCustomPrompt="1"/>
          </p:nvPr>
        </p:nvSpPr>
        <p:spPr>
          <a:xfrm rot="20844789">
            <a:off x="8687843" y="3879595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2" hasCustomPrompt="1"/>
          </p:nvPr>
        </p:nvSpPr>
        <p:spPr>
          <a:xfrm rot="984468">
            <a:off x="6240805" y="3825690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93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7"/>
          <p:cNvSpPr>
            <a:spLocks noGrp="1"/>
          </p:cNvSpPr>
          <p:nvPr>
            <p:ph type="pic" sz="quarter" idx="33" hasCustomPrompt="1"/>
          </p:nvPr>
        </p:nvSpPr>
        <p:spPr>
          <a:xfrm rot="20844789">
            <a:off x="5079144" y="1612923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28" hasCustomPrompt="1"/>
          </p:nvPr>
        </p:nvSpPr>
        <p:spPr>
          <a:xfrm rot="20844789">
            <a:off x="3781848" y="3879595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7" hasCustomPrompt="1"/>
          </p:nvPr>
        </p:nvSpPr>
        <p:spPr>
          <a:xfrm rot="984468">
            <a:off x="1334811" y="3825690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1" hasCustomPrompt="1"/>
          </p:nvPr>
        </p:nvSpPr>
        <p:spPr>
          <a:xfrm rot="20844789">
            <a:off x="8687843" y="3879595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2" hasCustomPrompt="1"/>
          </p:nvPr>
        </p:nvSpPr>
        <p:spPr>
          <a:xfrm rot="984468">
            <a:off x="6240805" y="3825690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21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animBg="1"/>
      <p:bldP spid="23" grpId="0" animBg="1"/>
      <p:bldP spid="24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1332464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1801786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25" hasCustomPrompt="1"/>
          </p:nvPr>
        </p:nvSpPr>
        <p:spPr>
          <a:xfrm rot="20775122">
            <a:off x="1035789" y="3050470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26" hasCustomPrompt="1"/>
          </p:nvPr>
        </p:nvSpPr>
        <p:spPr>
          <a:xfrm rot="457463">
            <a:off x="3148409" y="3090404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29" hasCustomPrompt="1"/>
          </p:nvPr>
        </p:nvSpPr>
        <p:spPr>
          <a:xfrm rot="20775122">
            <a:off x="5941784" y="3050470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30" hasCustomPrompt="1"/>
          </p:nvPr>
        </p:nvSpPr>
        <p:spPr>
          <a:xfrm rot="457463">
            <a:off x="8223387" y="3090404"/>
            <a:ext cx="2213408" cy="210115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94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 animBg="1"/>
      <p:bldP spid="13" grpId="0" animBg="1"/>
      <p:bldP spid="14" grpId="0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 userDrawn="1"/>
        </p:nvSpPr>
        <p:spPr>
          <a:xfrm>
            <a:off x="491067" y="3231219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55571" y="3389715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>
            <a:off x="3589867" y="40466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67200" y="451600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4309533" y="160867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4474037" y="319363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8128000" y="3231219"/>
            <a:ext cx="3589867" cy="358444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8292504" y="3389715"/>
            <a:ext cx="3260859" cy="326745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04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 userDrawn="1"/>
        </p:nvSpPr>
        <p:spPr>
          <a:xfrm>
            <a:off x="7472275" y="1024467"/>
            <a:ext cx="465199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685449" y="1261911"/>
            <a:ext cx="4225643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3351416" y="3379584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4522836" y="3481436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6933" y="1024467"/>
            <a:ext cx="4651992" cy="51816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230108" y="1261911"/>
            <a:ext cx="4225643" cy="470671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30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48"/>
          <p:cNvSpPr/>
          <p:nvPr userDrawn="1"/>
        </p:nvSpPr>
        <p:spPr>
          <a:xfrm>
            <a:off x="7433571" y="1159931"/>
            <a:ext cx="4651992" cy="4657344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7646745" y="1373291"/>
            <a:ext cx="4225643" cy="4230624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66" name="Title 1"/>
          <p:cNvSpPr>
            <a:spLocks noGrp="1"/>
          </p:cNvSpPr>
          <p:nvPr>
            <p:ph type="title" hasCustomPrompt="1"/>
          </p:nvPr>
        </p:nvSpPr>
        <p:spPr>
          <a:xfrm rot="16200000">
            <a:off x="3351416" y="3515048"/>
            <a:ext cx="5012267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" hasCustomPrompt="1"/>
          </p:nvPr>
        </p:nvSpPr>
        <p:spPr>
          <a:xfrm rot="16200000">
            <a:off x="4522836" y="3616900"/>
            <a:ext cx="36576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55637" y="1159931"/>
            <a:ext cx="4651992" cy="4657344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268812" y="1373291"/>
            <a:ext cx="4225643" cy="4230624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53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66" grpId="0"/>
      <p:bldP spid="6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263565"/>
            <a:ext cx="12192000" cy="279196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 userDrawn="1"/>
        </p:nvSpPr>
        <p:spPr>
          <a:xfrm>
            <a:off x="0" y="4060783"/>
            <a:ext cx="12192000" cy="27919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03200" y="321351"/>
            <a:ext cx="6502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64281" y="790672"/>
            <a:ext cx="4744995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7044267" y="1323711"/>
            <a:ext cx="3928533" cy="2671677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7224292" y="1446140"/>
            <a:ext cx="3568483" cy="242681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219200" y="4120928"/>
            <a:ext cx="3928533" cy="2671677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1399225" y="4243357"/>
            <a:ext cx="3568483" cy="242681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81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animBg="1"/>
      <p:bldP spid="18" grpId="0" animBg="1"/>
      <p:bldP spid="19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24934" y="397934"/>
            <a:ext cx="4983733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98411" y="867255"/>
            <a:ext cx="3636779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383945" y="1483912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460739" y="1578796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341025" y="3410079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3417819" y="3504963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298105" y="1486367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6374899" y="1581251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9266597" y="3479123"/>
            <a:ext cx="2535936" cy="313334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9343391" y="3574007"/>
            <a:ext cx="2382349" cy="29435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58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116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787933" y="1871134"/>
            <a:ext cx="3784067" cy="3697281"/>
            <a:chOff x="590950" y="1428750"/>
            <a:chExt cx="2343150" cy="1974850"/>
          </a:xfrm>
        </p:grpSpPr>
        <p:pic>
          <p:nvPicPr>
            <p:cNvPr id="14" name="Picture 13" descr="Shadow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90950" y="3206750"/>
              <a:ext cx="2311401" cy="196850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 userDrawn="1"/>
          </p:nvSpPr>
          <p:spPr>
            <a:xfrm>
              <a:off x="648100" y="1428750"/>
              <a:ext cx="2286000" cy="1777426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sz="2400"/>
            </a:p>
          </p:txBody>
        </p:sp>
      </p:grpSp>
      <p:sp>
        <p:nvSpPr>
          <p:cNvPr id="16" name="Picture Placeholder 7"/>
          <p:cNvSpPr>
            <a:spLocks noGrp="1"/>
          </p:cNvSpPr>
          <p:nvPr>
            <p:ph type="pic" sz="quarter" idx="25" hasCustomPrompt="1"/>
          </p:nvPr>
        </p:nvSpPr>
        <p:spPr>
          <a:xfrm>
            <a:off x="1062113" y="2085029"/>
            <a:ext cx="3345188" cy="288003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9050">
            <a:noFill/>
          </a:ln>
          <a:effectLst>
            <a:innerShdw blurRad="114300">
              <a:prstClr val="black">
                <a:alpha val="14000"/>
              </a:prstClr>
            </a:inn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7501468" y="1871134"/>
            <a:ext cx="3784065" cy="3697281"/>
            <a:chOff x="590950" y="1428750"/>
            <a:chExt cx="2343150" cy="1974850"/>
          </a:xfrm>
        </p:grpSpPr>
        <p:pic>
          <p:nvPicPr>
            <p:cNvPr id="13" name="Picture 12" descr="Shadow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90950" y="3206750"/>
              <a:ext cx="2311401" cy="196850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 userDrawn="1"/>
          </p:nvSpPr>
          <p:spPr>
            <a:xfrm>
              <a:off x="648100" y="1428750"/>
              <a:ext cx="2286000" cy="177742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sz="2400"/>
            </a:p>
          </p:txBody>
        </p:sp>
      </p:grpSp>
      <p:sp>
        <p:nvSpPr>
          <p:cNvPr id="18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7775646" y="2085029"/>
            <a:ext cx="3345188" cy="288003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9050">
            <a:noFill/>
          </a:ln>
          <a:effectLst>
            <a:innerShdw blurRad="114300">
              <a:prstClr val="black">
                <a:alpha val="14000"/>
              </a:prstClr>
            </a:innerShdw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94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8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914400" y="2300051"/>
            <a:ext cx="3682947" cy="30085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7620000" y="2300051"/>
            <a:ext cx="3682947" cy="300854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2" name="Title 1"/>
          <p:cNvSpPr txBox="1">
            <a:spLocks/>
          </p:cNvSpPr>
          <p:nvPr userDrawn="1"/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33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3556000" y="1812429"/>
            <a:ext cx="4876800" cy="398379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14300" cap="flat" cmpd="sng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tIns="0" bIns="182880" anchor="b"/>
          <a:lstStyle>
            <a:lvl1pPr algn="ctr" rtl="0"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60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2" grpId="0"/>
      <p:bldP spid="2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203709" y="463248"/>
            <a:ext cx="5476219" cy="4769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43739" y="933766"/>
            <a:ext cx="3996160" cy="27080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8288" y="1591733"/>
            <a:ext cx="4401312" cy="4913376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19884" y="1705149"/>
            <a:ext cx="4198120" cy="468654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756821" y="1591733"/>
            <a:ext cx="4401312" cy="4913376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7858417" y="1705149"/>
            <a:ext cx="4198120" cy="468654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45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7" grpId="0" animBg="1"/>
      <p:bldP spid="8" grpId="0" animBg="1"/>
      <p:bldP spid="9" grpId="0" animBg="1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156304" y="412099"/>
            <a:ext cx="4374133" cy="6801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47403" y="1081340"/>
            <a:ext cx="3191936" cy="38618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244051" y="4241800"/>
            <a:ext cx="2401824" cy="2401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ectangle 17"/>
          <p:cNvSpPr/>
          <p:nvPr userDrawn="1"/>
        </p:nvSpPr>
        <p:spPr>
          <a:xfrm>
            <a:off x="6108815" y="4241800"/>
            <a:ext cx="2401824" cy="240182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/>
          <p:cNvSpPr/>
          <p:nvPr userDrawn="1"/>
        </p:nvSpPr>
        <p:spPr>
          <a:xfrm>
            <a:off x="3648155" y="1761065"/>
            <a:ext cx="2401824" cy="240182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Rectangle 19"/>
          <p:cNvSpPr/>
          <p:nvPr userDrawn="1"/>
        </p:nvSpPr>
        <p:spPr>
          <a:xfrm>
            <a:off x="8539528" y="1761065"/>
            <a:ext cx="2401824" cy="240182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Rectangle 20"/>
          <p:cNvSpPr/>
          <p:nvPr userDrawn="1"/>
        </p:nvSpPr>
        <p:spPr>
          <a:xfrm>
            <a:off x="3648155" y="4241800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3714252" y="4307898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1244051" y="1761065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10148" y="1827163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108815" y="1761065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6174912" y="1827163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8534400" y="4241800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8600498" y="4307898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68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156304" y="412099"/>
            <a:ext cx="4374133" cy="6801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47403" y="1081340"/>
            <a:ext cx="3191936" cy="38618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244051" y="4241800"/>
            <a:ext cx="2401824" cy="240182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Rectangle 17"/>
          <p:cNvSpPr/>
          <p:nvPr userDrawn="1"/>
        </p:nvSpPr>
        <p:spPr>
          <a:xfrm>
            <a:off x="6108815" y="4241800"/>
            <a:ext cx="2401824" cy="2401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/>
          <p:cNvSpPr/>
          <p:nvPr userDrawn="1"/>
        </p:nvSpPr>
        <p:spPr>
          <a:xfrm>
            <a:off x="3648155" y="1761065"/>
            <a:ext cx="2401824" cy="240182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0" name="Rectangle 19"/>
          <p:cNvSpPr/>
          <p:nvPr userDrawn="1"/>
        </p:nvSpPr>
        <p:spPr>
          <a:xfrm>
            <a:off x="8539528" y="1761065"/>
            <a:ext cx="2401824" cy="240182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Rectangle 20"/>
          <p:cNvSpPr/>
          <p:nvPr userDrawn="1"/>
        </p:nvSpPr>
        <p:spPr>
          <a:xfrm>
            <a:off x="3648155" y="4241800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3714252" y="4307898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1244051" y="1761065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1310148" y="1827163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108815" y="1761065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6174912" y="1827163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8534400" y="4241800"/>
            <a:ext cx="2401824" cy="2401824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8600498" y="4307898"/>
            <a:ext cx="2269629" cy="2269629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 rtl="0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8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156304" y="412099"/>
            <a:ext cx="4374133" cy="6801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47403" y="1081340"/>
            <a:ext cx="3191936" cy="38618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0794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203200" y="2380456"/>
            <a:ext cx="11785600" cy="1219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389052" y="1753124"/>
            <a:ext cx="2473864" cy="24738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3329085" y="1753123"/>
            <a:ext cx="2473864" cy="24738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269117" y="1753124"/>
            <a:ext cx="2473864" cy="24738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9449017" y="1753124"/>
            <a:ext cx="2473864" cy="24738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4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/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3" grpId="0" animBg="1"/>
      <p:bldP spid="14" grpId="0" animBg="1"/>
      <p:bldP spid="15" grpId="0" animBg="1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3048"/>
            <a:ext cx="12192000" cy="6864096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253999" y="139954"/>
            <a:ext cx="11684003" cy="6578093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914400" bIns="182880" anchor="ctr" anchorCtr="0"/>
          <a:lstStyle>
            <a:lvl1pPr algn="ctr" rtl="0">
              <a:buNone/>
              <a:defRPr sz="2133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4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1215703" y="2003043"/>
            <a:ext cx="3151752" cy="315315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7805727" y="2003043"/>
            <a:ext cx="3151752" cy="315315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4520124" y="2003043"/>
            <a:ext cx="3151752" cy="315315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03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3" grpId="0" animBg="1"/>
      <p:bldP spid="14" grpId="0" animBg="1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9" name="AutoShape 33"/>
          <p:cNvSpPr>
            <a:spLocks/>
          </p:cNvSpPr>
          <p:nvPr userDrawn="1"/>
        </p:nvSpPr>
        <p:spPr bwMode="auto">
          <a:xfrm flipV="1">
            <a:off x="508001" y="3840480"/>
            <a:ext cx="6603999" cy="470371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endParaRPr lang="en-US" sz="2400" dirty="0"/>
          </a:p>
        </p:txBody>
      </p:sp>
      <p:sp>
        <p:nvSpPr>
          <p:cNvPr id="13" name="Rectangle 12"/>
          <p:cNvSpPr/>
          <p:nvPr userDrawn="1"/>
        </p:nvSpPr>
        <p:spPr>
          <a:xfrm rot="16200000" flipH="1" flipV="1">
            <a:off x="4582767" y="4309536"/>
            <a:ext cx="2526928" cy="252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4582767" y="1322613"/>
            <a:ext cx="2526928" cy="25269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4760413" y="1500259"/>
            <a:ext cx="2171635" cy="2171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82296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4760413" y="4487183"/>
            <a:ext cx="2171635" cy="2171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73152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86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88815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9" name="AutoShape 33"/>
          <p:cNvSpPr>
            <a:spLocks/>
          </p:cNvSpPr>
          <p:nvPr userDrawn="1"/>
        </p:nvSpPr>
        <p:spPr bwMode="auto">
          <a:xfrm flipV="1">
            <a:off x="508000" y="3840480"/>
            <a:ext cx="11176000" cy="470371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endParaRPr lang="en-US" sz="2400" dirty="0"/>
          </a:p>
        </p:txBody>
      </p:sp>
      <p:sp>
        <p:nvSpPr>
          <p:cNvPr id="21" name="Rectangle 20"/>
          <p:cNvSpPr/>
          <p:nvPr userDrawn="1"/>
        </p:nvSpPr>
        <p:spPr>
          <a:xfrm rot="16200000" flipH="1" flipV="1">
            <a:off x="5051673" y="4320304"/>
            <a:ext cx="2526928" cy="25269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2" name="Rectangle 21"/>
          <p:cNvSpPr/>
          <p:nvPr userDrawn="1"/>
        </p:nvSpPr>
        <p:spPr>
          <a:xfrm rot="16200000">
            <a:off x="5051673" y="1333381"/>
            <a:ext cx="2526928" cy="252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3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5229320" y="1511027"/>
            <a:ext cx="2171635" cy="2171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82296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4" name="Picture Placeholder 12"/>
          <p:cNvSpPr>
            <a:spLocks noGrp="1"/>
          </p:cNvSpPr>
          <p:nvPr>
            <p:ph type="pic" sz="quarter" idx="20" hasCustomPrompt="1"/>
          </p:nvPr>
        </p:nvSpPr>
        <p:spPr>
          <a:xfrm>
            <a:off x="5229320" y="4497949"/>
            <a:ext cx="2171635" cy="2171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73152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16200000" flipH="1" flipV="1">
            <a:off x="8153553" y="4320304"/>
            <a:ext cx="2526928" cy="25269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6" name="Rectangle 25"/>
          <p:cNvSpPr/>
          <p:nvPr userDrawn="1"/>
        </p:nvSpPr>
        <p:spPr>
          <a:xfrm rot="16200000">
            <a:off x="8153553" y="1333381"/>
            <a:ext cx="2526928" cy="25269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7" name="Picture Placeholder 12"/>
          <p:cNvSpPr>
            <a:spLocks noGrp="1"/>
          </p:cNvSpPr>
          <p:nvPr>
            <p:ph type="pic" sz="quarter" idx="21" hasCustomPrompt="1"/>
          </p:nvPr>
        </p:nvSpPr>
        <p:spPr>
          <a:xfrm>
            <a:off x="8331200" y="1511027"/>
            <a:ext cx="2171635" cy="2171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82296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8" name="Picture Placeholder 12"/>
          <p:cNvSpPr>
            <a:spLocks noGrp="1"/>
          </p:cNvSpPr>
          <p:nvPr>
            <p:ph type="pic" sz="quarter" idx="22" hasCustomPrompt="1"/>
          </p:nvPr>
        </p:nvSpPr>
        <p:spPr>
          <a:xfrm>
            <a:off x="8331200" y="4497949"/>
            <a:ext cx="2171635" cy="2171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73152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15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 rot="16200000">
            <a:off x="4832536" y="1327169"/>
            <a:ext cx="2526928" cy="252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1" name="Rectangle 20"/>
          <p:cNvSpPr/>
          <p:nvPr userDrawn="1"/>
        </p:nvSpPr>
        <p:spPr>
          <a:xfrm rot="16200000">
            <a:off x="8236136" y="1327169"/>
            <a:ext cx="2526928" cy="25269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1428936" y="1327168"/>
            <a:ext cx="2526928" cy="25269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7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080133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3096133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9" name="AutoShape 33"/>
          <p:cNvSpPr>
            <a:spLocks/>
          </p:cNvSpPr>
          <p:nvPr userDrawn="1"/>
        </p:nvSpPr>
        <p:spPr bwMode="auto">
          <a:xfrm flipV="1">
            <a:off x="508000" y="3840480"/>
            <a:ext cx="11176000" cy="470371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endParaRPr lang="en-US" sz="2400" dirty="0"/>
          </a:p>
        </p:txBody>
      </p:sp>
      <p:sp>
        <p:nvSpPr>
          <p:cNvPr id="15" name="Rectangle 14"/>
          <p:cNvSpPr/>
          <p:nvPr userDrawn="1"/>
        </p:nvSpPr>
        <p:spPr>
          <a:xfrm rot="16200000" flipH="1" flipV="1">
            <a:off x="4832536" y="4320304"/>
            <a:ext cx="2526928" cy="25269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7" name="Picture Placeholder 12"/>
          <p:cNvSpPr>
            <a:spLocks noGrp="1"/>
          </p:cNvSpPr>
          <p:nvPr userDrawn="1">
            <p:ph type="pic" sz="quarter" idx="15" hasCustomPrompt="1"/>
          </p:nvPr>
        </p:nvSpPr>
        <p:spPr>
          <a:xfrm>
            <a:off x="4999567" y="1494199"/>
            <a:ext cx="2192867" cy="21928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82296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0" name="Picture Placeholder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4999567" y="4487333"/>
            <a:ext cx="2192867" cy="21928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73152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2" name="Picture Placeholder 12"/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8403167" y="1494199"/>
            <a:ext cx="2192867" cy="21928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82296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4" name="Picture Placeholder 12"/>
          <p:cNvSpPr>
            <a:spLocks noGrp="1"/>
          </p:cNvSpPr>
          <p:nvPr userDrawn="1">
            <p:ph type="pic" sz="quarter" idx="22" hasCustomPrompt="1"/>
          </p:nvPr>
        </p:nvSpPr>
        <p:spPr>
          <a:xfrm>
            <a:off x="1595967" y="1494199"/>
            <a:ext cx="2192867" cy="21928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tIns="822960" bIns="2834640" anchor="b" anchorCtr="0"/>
          <a:lstStyle>
            <a:lvl1pPr algn="ctr" rtl="0">
              <a:buNone/>
              <a:defRPr sz="146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60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3" grpId="0" animBg="1"/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15" grpId="0" animBg="1"/>
      <p:bldP spid="17" grpId="0" animBg="1"/>
      <p:bldP spid="20" grpId="0" animBg="1"/>
      <p:bldP spid="22" grpId="0" animBg="1"/>
      <p:bldP spid="24" grpId="0" animBg="1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80609" y="1854200"/>
            <a:ext cx="4908153" cy="3324453"/>
          </a:xfrm>
          <a:prstGeom prst="rect">
            <a:avLst/>
          </a:prstGeom>
          <a:solidFill>
            <a:schemeClr val="tx1">
              <a:lumMod val="10000"/>
              <a:lumOff val="90000"/>
              <a:alpha val="42000"/>
            </a:schemeClr>
          </a:solidFill>
          <a:ln>
            <a:noFill/>
          </a:ln>
        </p:spPr>
        <p:txBody>
          <a:bodyPr lIns="1371600" bIns="274320" anchor="ctr" anchorCtr="0"/>
          <a:lstStyle>
            <a:lvl1pPr algn="l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6385124" y="1854200"/>
            <a:ext cx="4908153" cy="3324453"/>
          </a:xfrm>
          <a:prstGeom prst="rect">
            <a:avLst/>
          </a:prstGeom>
          <a:solidFill>
            <a:schemeClr val="tx1">
              <a:lumMod val="10000"/>
              <a:lumOff val="90000"/>
              <a:alpha val="42000"/>
            </a:schemeClr>
          </a:solidFill>
          <a:ln>
            <a:noFill/>
          </a:ln>
        </p:spPr>
        <p:txBody>
          <a:bodyPr lIns="1371600" tIns="0" bIns="274320" anchor="ctr" anchorCtr="0"/>
          <a:lstStyle>
            <a:lvl1pPr algn="l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863600" y="5199171"/>
            <a:ext cx="4927600" cy="1193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3" name="Straight Connector 12"/>
          <p:cNvCxnSpPr/>
          <p:nvPr userDrawn="1"/>
        </p:nvCxnSpPr>
        <p:spPr>
          <a:xfrm rot="5400000">
            <a:off x="1347259" y="5788245"/>
            <a:ext cx="786341" cy="1059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/>
          <p:cNvSpPr>
            <a:spLocks noGrp="1"/>
          </p:cNvSpPr>
          <p:nvPr>
            <p:ph type="body" sz="half" idx="17"/>
          </p:nvPr>
        </p:nvSpPr>
        <p:spPr>
          <a:xfrm>
            <a:off x="1998013" y="5714675"/>
            <a:ext cx="3600587" cy="53892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467" b="0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algn="ctr"/>
            <a:endParaRPr lang="en-US" sz="1333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333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5" hasCustomPrompt="1"/>
          </p:nvPr>
        </p:nvSpPr>
        <p:spPr>
          <a:xfrm>
            <a:off x="1998012" y="5324025"/>
            <a:ext cx="3600587" cy="39064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00800" y="5199171"/>
            <a:ext cx="4927600" cy="1193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26" name="Straight Connector 25"/>
          <p:cNvCxnSpPr/>
          <p:nvPr userDrawn="1"/>
        </p:nvCxnSpPr>
        <p:spPr>
          <a:xfrm rot="5400000">
            <a:off x="6884459" y="5802837"/>
            <a:ext cx="786341" cy="1059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3"/>
          <p:cNvSpPr>
            <a:spLocks noGrp="1"/>
          </p:cNvSpPr>
          <p:nvPr>
            <p:ph type="body" sz="half" idx="26"/>
          </p:nvPr>
        </p:nvSpPr>
        <p:spPr>
          <a:xfrm>
            <a:off x="7535213" y="5729267"/>
            <a:ext cx="3600587" cy="53892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467" b="0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algn="ctr"/>
            <a:endParaRPr lang="en-US" sz="1333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333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27" hasCustomPrompt="1"/>
          </p:nvPr>
        </p:nvSpPr>
        <p:spPr>
          <a:xfrm>
            <a:off x="7535212" y="5338617"/>
            <a:ext cx="3600587" cy="39064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2303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4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27" grpId="0" build="p">
        <p:tmplLst>
          <p:tmpl lvl="1">
            <p:tnLst>
              <p:par>
                <p:cTn presetID="22" presetClass="entr" presetSubtype="8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 rot="16200000">
            <a:off x="1521171" y="1564736"/>
            <a:ext cx="3896264" cy="3896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6" name="Rectangle 15"/>
          <p:cNvSpPr/>
          <p:nvPr userDrawn="1"/>
        </p:nvSpPr>
        <p:spPr>
          <a:xfrm rot="16200000">
            <a:off x="6774567" y="1564736"/>
            <a:ext cx="3896264" cy="3896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400" dirty="0"/>
          </a:p>
        </p:txBody>
      </p:sp>
      <p:sp>
        <p:nvSpPr>
          <p:cNvPr id="17" name="Picture Placeholder 12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876165" y="1666333"/>
            <a:ext cx="3693067" cy="36930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8" name="Picture Placeholder 12"/>
          <p:cNvSpPr>
            <a:spLocks noGrp="1"/>
          </p:cNvSpPr>
          <p:nvPr userDrawn="1">
            <p:ph type="pic" sz="quarter" idx="15" hasCustomPrompt="1"/>
          </p:nvPr>
        </p:nvSpPr>
        <p:spPr>
          <a:xfrm>
            <a:off x="1622769" y="1666333"/>
            <a:ext cx="3693067" cy="36930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69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6" grpId="0" animBg="1"/>
      <p:bldP spid="17" grpId="0" animBg="1"/>
      <p:bldP spid="18" grpId="0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 rot="10800000">
            <a:off x="3431032" y="1431883"/>
            <a:ext cx="2637536" cy="26375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Rectangle 26"/>
          <p:cNvSpPr/>
          <p:nvPr/>
        </p:nvSpPr>
        <p:spPr>
          <a:xfrm rot="10800000" flipH="1">
            <a:off x="6123432" y="1431883"/>
            <a:ext cx="2637536" cy="2637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2" name="Rectangle 41"/>
          <p:cNvSpPr/>
          <p:nvPr/>
        </p:nvSpPr>
        <p:spPr>
          <a:xfrm rot="10800000">
            <a:off x="3431032" y="4107349"/>
            <a:ext cx="2637536" cy="26375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 rot="10800000" flipH="1">
            <a:off x="6123432" y="4107349"/>
            <a:ext cx="2637536" cy="26375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0" name="Picture Placeholder 12"/>
          <p:cNvSpPr>
            <a:spLocks noGrp="1"/>
          </p:cNvSpPr>
          <p:nvPr>
            <p:ph type="pic" sz="quarter" idx="20" hasCustomPrompt="1"/>
          </p:nvPr>
        </p:nvSpPr>
        <p:spPr>
          <a:xfrm>
            <a:off x="3495718" y="1496568"/>
            <a:ext cx="2508165" cy="25081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1" name="Picture Placeholder 12"/>
          <p:cNvSpPr>
            <a:spLocks noGrp="1"/>
          </p:cNvSpPr>
          <p:nvPr>
            <p:ph type="pic" sz="quarter" idx="21" hasCustomPrompt="1"/>
          </p:nvPr>
        </p:nvSpPr>
        <p:spPr>
          <a:xfrm>
            <a:off x="3495716" y="4172035"/>
            <a:ext cx="2508165" cy="25081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2" name="Picture Placeholder 12"/>
          <p:cNvSpPr>
            <a:spLocks noGrp="1"/>
          </p:cNvSpPr>
          <p:nvPr>
            <p:ph type="pic" sz="quarter" idx="22" hasCustomPrompt="1"/>
          </p:nvPr>
        </p:nvSpPr>
        <p:spPr>
          <a:xfrm>
            <a:off x="6188118" y="1496567"/>
            <a:ext cx="2508165" cy="25081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3" name="Picture Placeholder 12"/>
          <p:cNvSpPr>
            <a:spLocks noGrp="1"/>
          </p:cNvSpPr>
          <p:nvPr>
            <p:ph type="pic" sz="quarter" idx="23" hasCustomPrompt="1"/>
          </p:nvPr>
        </p:nvSpPr>
        <p:spPr>
          <a:xfrm>
            <a:off x="6188116" y="4172035"/>
            <a:ext cx="2508165" cy="25081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61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42" grpId="0" animBg="1"/>
      <p:bldP spid="38" grpId="0" animBg="1"/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animBg="1"/>
      <p:bldP spid="53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 rot="16200000" flipV="1">
            <a:off x="1202267" y="1431883"/>
            <a:ext cx="2637536" cy="26375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Rectangle 26"/>
          <p:cNvSpPr/>
          <p:nvPr/>
        </p:nvSpPr>
        <p:spPr>
          <a:xfrm rot="5400000" flipH="1" flipV="1">
            <a:off x="8318329" y="1431883"/>
            <a:ext cx="2637536" cy="2637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2" name="Rectangle 41"/>
          <p:cNvSpPr/>
          <p:nvPr/>
        </p:nvSpPr>
        <p:spPr>
          <a:xfrm rot="5400000">
            <a:off x="1202267" y="4107349"/>
            <a:ext cx="2637536" cy="26375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 rot="16200000" flipH="1">
            <a:off x="8318329" y="4107349"/>
            <a:ext cx="2637536" cy="26375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0" name="Picture Placeholder 12"/>
          <p:cNvSpPr>
            <a:spLocks noGrp="1"/>
          </p:cNvSpPr>
          <p:nvPr>
            <p:ph type="pic" sz="quarter" idx="20" hasCustomPrompt="1"/>
          </p:nvPr>
        </p:nvSpPr>
        <p:spPr>
          <a:xfrm>
            <a:off x="1286931" y="1516547"/>
            <a:ext cx="2468208" cy="2468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1" name="Picture Placeholder 12"/>
          <p:cNvSpPr>
            <a:spLocks noGrp="1"/>
          </p:cNvSpPr>
          <p:nvPr>
            <p:ph type="pic" sz="quarter" idx="21" hasCustomPrompt="1"/>
          </p:nvPr>
        </p:nvSpPr>
        <p:spPr>
          <a:xfrm>
            <a:off x="1286929" y="4192013"/>
            <a:ext cx="2468208" cy="2468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2" name="Picture Placeholder 12"/>
          <p:cNvSpPr>
            <a:spLocks noGrp="1"/>
          </p:cNvSpPr>
          <p:nvPr>
            <p:ph type="pic" sz="quarter" idx="22" hasCustomPrompt="1"/>
          </p:nvPr>
        </p:nvSpPr>
        <p:spPr>
          <a:xfrm>
            <a:off x="8402993" y="1516545"/>
            <a:ext cx="2468208" cy="2468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53" name="Picture Placeholder 12"/>
          <p:cNvSpPr>
            <a:spLocks noGrp="1"/>
          </p:cNvSpPr>
          <p:nvPr>
            <p:ph type="pic" sz="quarter" idx="23" hasCustomPrompt="1"/>
          </p:nvPr>
        </p:nvSpPr>
        <p:spPr>
          <a:xfrm>
            <a:off x="8402992" y="4192013"/>
            <a:ext cx="2468208" cy="2468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31520" bIns="2834640" anchor="b" anchorCtr="0"/>
          <a:lstStyle>
            <a:lvl1pPr algn="ctr" rtl="0">
              <a:buNone/>
              <a:defRPr sz="12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07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42" grpId="0" animBg="1"/>
      <p:bldP spid="38" grpId="0" animBg="1"/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animBg="1"/>
      <p:bldP spid="53" grpId="0" animBg="1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1" name="Round Same Side Corner Rectangle 10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80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08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08847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300"/>
          <p:cNvGrpSpPr/>
          <p:nvPr userDrawn="1"/>
        </p:nvGrpSpPr>
        <p:grpSpPr>
          <a:xfrm>
            <a:off x="6299200" y="1635976"/>
            <a:ext cx="5176696" cy="2707424"/>
            <a:chOff x="2844800" y="1304396"/>
            <a:chExt cx="2803525" cy="1466250"/>
          </a:xfrm>
        </p:grpSpPr>
        <p:grpSp>
          <p:nvGrpSpPr>
            <p:cNvPr id="10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11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19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7125829" y="1776680"/>
            <a:ext cx="3535163" cy="2180896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grpSp>
        <p:nvGrpSpPr>
          <p:cNvPr id="21" name="Group 300"/>
          <p:cNvGrpSpPr/>
          <p:nvPr userDrawn="1"/>
        </p:nvGrpSpPr>
        <p:grpSpPr>
          <a:xfrm>
            <a:off x="728133" y="3852333"/>
            <a:ext cx="5176696" cy="2707424"/>
            <a:chOff x="2844800" y="1304396"/>
            <a:chExt cx="2803525" cy="1466250"/>
          </a:xfrm>
        </p:grpSpPr>
        <p:grpSp>
          <p:nvGrpSpPr>
            <p:cNvPr id="22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3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6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30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554762" y="3993037"/>
            <a:ext cx="3535163" cy="2180896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80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/>
      <p:bldP spid="30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4653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300"/>
          <p:cNvGrpSpPr/>
          <p:nvPr userDrawn="1"/>
        </p:nvGrpSpPr>
        <p:grpSpPr>
          <a:xfrm>
            <a:off x="6192021" y="3877293"/>
            <a:ext cx="5176696" cy="2707424"/>
            <a:chOff x="2844800" y="1304396"/>
            <a:chExt cx="2803525" cy="1466250"/>
          </a:xfrm>
        </p:grpSpPr>
        <p:grpSp>
          <p:nvGrpSpPr>
            <p:cNvPr id="4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5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19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7018651" y="4011880"/>
            <a:ext cx="3535163" cy="2180896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grpSp>
        <p:nvGrpSpPr>
          <p:cNvPr id="21" name="Group 300"/>
          <p:cNvGrpSpPr/>
          <p:nvPr userDrawn="1"/>
        </p:nvGrpSpPr>
        <p:grpSpPr>
          <a:xfrm>
            <a:off x="791584" y="3877293"/>
            <a:ext cx="5176696" cy="2707424"/>
            <a:chOff x="2844800" y="1304396"/>
            <a:chExt cx="2803525" cy="1466250"/>
          </a:xfrm>
        </p:grpSpPr>
        <p:grpSp>
          <p:nvGrpSpPr>
            <p:cNvPr id="22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23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26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30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618213" y="4024115"/>
            <a:ext cx="3535163" cy="2180896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24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/>
      <p:bldP spid="30" grpId="0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1" name="Group 17"/>
          <p:cNvGrpSpPr/>
          <p:nvPr userDrawn="1"/>
        </p:nvGrpSpPr>
        <p:grpSpPr>
          <a:xfrm>
            <a:off x="6506224" y="1666067"/>
            <a:ext cx="4343760" cy="2967184"/>
            <a:chOff x="2094899" y="1081795"/>
            <a:chExt cx="4400683" cy="3006070"/>
          </a:xfrm>
        </p:grpSpPr>
        <p:sp>
          <p:nvSpPr>
            <p:cNvPr id="32" name="Rectangle 31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400" dirty="0"/>
            </a:p>
          </p:txBody>
        </p: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r>
                <a:rPr lang="en-US" sz="2400" dirty="0" smtClean="0"/>
                <a:t> </a:t>
              </a:r>
              <a:endParaRPr lang="en-US" sz="2400" dirty="0"/>
            </a:p>
          </p:txBody>
        </p:sp>
      </p:grpSp>
      <p:sp>
        <p:nvSpPr>
          <p:cNvPr id="3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691597" y="1825758"/>
            <a:ext cx="3944648" cy="2230637"/>
          </a:xfrm>
          <a:prstGeom prst="rect">
            <a:avLst/>
          </a:prstGeom>
          <a:ln>
            <a:noFill/>
          </a:ln>
        </p:spPr>
        <p:txBody>
          <a:bodyPr tIns="0" bIns="27432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grpSp>
        <p:nvGrpSpPr>
          <p:cNvPr id="36" name="Group 17"/>
          <p:cNvGrpSpPr/>
          <p:nvPr userDrawn="1"/>
        </p:nvGrpSpPr>
        <p:grpSpPr>
          <a:xfrm>
            <a:off x="1313467" y="1666067"/>
            <a:ext cx="4343760" cy="2967184"/>
            <a:chOff x="2094899" y="1081795"/>
            <a:chExt cx="4400683" cy="3006070"/>
          </a:xfrm>
        </p:grpSpPr>
        <p:sp>
          <p:nvSpPr>
            <p:cNvPr id="38" name="Rectangle 37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400" dirty="0"/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r>
                <a:rPr lang="en-US" sz="2400" dirty="0" smtClean="0"/>
                <a:t> </a:t>
              </a:r>
              <a:endParaRPr lang="en-US" sz="2400" dirty="0"/>
            </a:p>
          </p:txBody>
        </p:sp>
      </p:grpSp>
      <p:sp>
        <p:nvSpPr>
          <p:cNvPr id="62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498840" y="1825758"/>
            <a:ext cx="3944648" cy="2230637"/>
          </a:xfrm>
          <a:prstGeom prst="rect">
            <a:avLst/>
          </a:prstGeom>
          <a:ln>
            <a:noFill/>
          </a:ln>
        </p:spPr>
        <p:txBody>
          <a:bodyPr tIns="0" bIns="27432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18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62" grpId="0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17"/>
          <p:cNvGrpSpPr/>
          <p:nvPr userDrawn="1"/>
        </p:nvGrpSpPr>
        <p:grpSpPr>
          <a:xfrm>
            <a:off x="2366145" y="1458842"/>
            <a:ext cx="7548656" cy="5156421"/>
            <a:chOff x="2094899" y="1081795"/>
            <a:chExt cx="4400683" cy="3006070"/>
          </a:xfrm>
        </p:grpSpPr>
        <p:sp>
          <p:nvSpPr>
            <p:cNvPr id="32" name="Rectangle 31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sz="2400" dirty="0"/>
            </a:p>
          </p:txBody>
        </p: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2400" dirty="0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endParaRPr lang="en-US" sz="2400" dirty="0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 rtl="0"/>
              <a:r>
                <a:rPr lang="en-US" sz="2400" dirty="0" smtClean="0"/>
                <a:t> </a:t>
              </a:r>
              <a:endParaRPr lang="en-US" sz="2400" dirty="0"/>
            </a:p>
          </p:txBody>
        </p:sp>
      </p:grpSp>
      <p:sp>
        <p:nvSpPr>
          <p:cNvPr id="3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2687796" y="1745213"/>
            <a:ext cx="6855077" cy="387644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tIns="0" bIns="274320" anchor="b"/>
          <a:lstStyle>
            <a:lvl1pPr algn="ctr" rtl="0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70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971777" y="1742921"/>
            <a:ext cx="5152912" cy="4047581"/>
            <a:chOff x="2094899" y="1081795"/>
            <a:chExt cx="4400683" cy="3501414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r>
                <a:rPr lang="en-US" sz="2400" dirty="0" smtClean="0"/>
                <a:t> </a:t>
              </a:r>
              <a:endParaRPr lang="en-US" sz="2400" dirty="0"/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3506519" y="4087866"/>
              <a:ext cx="1590198" cy="49534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2" y="0"/>
                </a:cxn>
                <a:cxn ang="0">
                  <a:pos x="143" y="0"/>
                </a:cxn>
                <a:cxn ang="0">
                  <a:pos x="102" y="128"/>
                </a:cxn>
                <a:cxn ang="0">
                  <a:pos x="108" y="204"/>
                </a:cxn>
                <a:cxn ang="0">
                  <a:pos x="322" y="204"/>
                </a:cxn>
                <a:cxn ang="0">
                  <a:pos x="335" y="204"/>
                </a:cxn>
                <a:cxn ang="0">
                  <a:pos x="549" y="204"/>
                </a:cxn>
                <a:cxn ang="0">
                  <a:pos x="555" y="128"/>
                </a:cxn>
                <a:cxn ang="0">
                  <a:pos x="513" y="0"/>
                </a:cxn>
                <a:cxn ang="0">
                  <a:pos x="335" y="0"/>
                </a:cxn>
              </a:cxnLst>
              <a:rect l="0" t="0" r="r" b="b"/>
              <a:pathLst>
                <a:path w="656" h="204">
                  <a:moveTo>
                    <a:pt x="335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2" y="88"/>
                    <a:pt x="102" y="128"/>
                  </a:cubicBezTo>
                  <a:cubicBezTo>
                    <a:pt x="62" y="169"/>
                    <a:pt x="0" y="204"/>
                    <a:pt x="108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35" y="204"/>
                    <a:pt x="335" y="204"/>
                    <a:pt x="335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656" y="204"/>
                    <a:pt x="594" y="169"/>
                    <a:pt x="555" y="128"/>
                  </a:cubicBezTo>
                  <a:cubicBezTo>
                    <a:pt x="515" y="88"/>
                    <a:pt x="513" y="0"/>
                    <a:pt x="513" y="0"/>
                  </a:cubicBezTo>
                  <a:lnTo>
                    <a:pt x="335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1176869" y="1921934"/>
            <a:ext cx="4715932" cy="268393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28575">
            <a:noFill/>
          </a:ln>
        </p:spPr>
        <p:txBody>
          <a:bodyPr tIns="640080" rIns="91440" bIns="548640" anchor="b" anchorCtr="1"/>
          <a:lstStyle>
            <a:lvl1pPr algn="ctr" rtl="0">
              <a:buNone/>
              <a:defRPr sz="1467" b="1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9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948992" y="2845221"/>
            <a:ext cx="1647565" cy="24638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auto">
          <a:xfrm>
            <a:off x="1818685" y="2300242"/>
            <a:ext cx="1908179" cy="3553761"/>
          </a:xfrm>
          <a:custGeom>
            <a:avLst/>
            <a:gdLst/>
            <a:ahLst/>
            <a:cxnLst>
              <a:cxn ang="0">
                <a:pos x="440" y="1690"/>
              </a:cxn>
              <a:cxn ang="0">
                <a:pos x="440" y="1690"/>
              </a:cxn>
              <a:cxn ang="0">
                <a:pos x="494" y="1636"/>
              </a:cxn>
              <a:cxn ang="0">
                <a:pos x="547" y="1690"/>
              </a:cxn>
              <a:cxn ang="0">
                <a:pos x="547" y="1690"/>
              </a:cxn>
              <a:cxn ang="0">
                <a:pos x="547" y="1690"/>
              </a:cxn>
              <a:cxn ang="0">
                <a:pos x="494" y="1743"/>
              </a:cxn>
              <a:cxn ang="0">
                <a:pos x="440" y="1690"/>
              </a:cxn>
              <a:cxn ang="0">
                <a:pos x="440" y="1690"/>
              </a:cxn>
              <a:cxn ang="0">
                <a:pos x="65" y="274"/>
              </a:cxn>
              <a:cxn ang="0">
                <a:pos x="65" y="274"/>
              </a:cxn>
              <a:cxn ang="0">
                <a:pos x="922" y="274"/>
              </a:cxn>
              <a:cxn ang="0">
                <a:pos x="922" y="1543"/>
              </a:cxn>
              <a:cxn ang="0">
                <a:pos x="65" y="1543"/>
              </a:cxn>
              <a:cxn ang="0">
                <a:pos x="65" y="274"/>
              </a:cxn>
              <a:cxn ang="0">
                <a:pos x="355" y="143"/>
              </a:cxn>
              <a:cxn ang="0">
                <a:pos x="355" y="143"/>
              </a:cxn>
              <a:cxn ang="0">
                <a:pos x="632" y="143"/>
              </a:cxn>
              <a:cxn ang="0">
                <a:pos x="632" y="163"/>
              </a:cxn>
              <a:cxn ang="0">
                <a:pos x="355" y="163"/>
              </a:cxn>
              <a:cxn ang="0">
                <a:pos x="355" y="143"/>
              </a:cxn>
              <a:cxn ang="0">
                <a:pos x="891" y="0"/>
              </a:cxn>
              <a:cxn ang="0">
                <a:pos x="96" y="0"/>
              </a:cxn>
              <a:cxn ang="0">
                <a:pos x="0" y="92"/>
              </a:cxn>
              <a:cxn ang="0">
                <a:pos x="0" y="1748"/>
              </a:cxn>
              <a:cxn ang="0">
                <a:pos x="96" y="1840"/>
              </a:cxn>
              <a:cxn ang="0">
                <a:pos x="891" y="1840"/>
              </a:cxn>
              <a:cxn ang="0">
                <a:pos x="987" y="1748"/>
              </a:cxn>
              <a:cxn ang="0">
                <a:pos x="987" y="92"/>
              </a:cxn>
              <a:cxn ang="0">
                <a:pos x="891" y="0"/>
              </a:cxn>
            </a:cxnLst>
            <a:rect l="0" t="0" r="r" b="b"/>
            <a:pathLst>
              <a:path w="987" h="1840">
                <a:moveTo>
                  <a:pt x="440" y="1690"/>
                </a:moveTo>
                <a:cubicBezTo>
                  <a:pt x="440" y="1690"/>
                  <a:pt x="440" y="1690"/>
                  <a:pt x="440" y="1690"/>
                </a:cubicBezTo>
                <a:cubicBezTo>
                  <a:pt x="440" y="1660"/>
                  <a:pt x="464" y="1636"/>
                  <a:pt x="494" y="1636"/>
                </a:cubicBezTo>
                <a:cubicBezTo>
                  <a:pt x="523" y="1636"/>
                  <a:pt x="547" y="1660"/>
                  <a:pt x="547" y="1690"/>
                </a:cubicBezTo>
                <a:cubicBezTo>
                  <a:pt x="547" y="1690"/>
                  <a:pt x="547" y="1690"/>
                  <a:pt x="547" y="1690"/>
                </a:cubicBezTo>
                <a:cubicBezTo>
                  <a:pt x="547" y="1690"/>
                  <a:pt x="547" y="1690"/>
                  <a:pt x="547" y="1690"/>
                </a:cubicBezTo>
                <a:cubicBezTo>
                  <a:pt x="547" y="1719"/>
                  <a:pt x="523" y="1743"/>
                  <a:pt x="494" y="1743"/>
                </a:cubicBezTo>
                <a:cubicBezTo>
                  <a:pt x="464" y="1743"/>
                  <a:pt x="440" y="1719"/>
                  <a:pt x="440" y="1690"/>
                </a:cubicBezTo>
                <a:cubicBezTo>
                  <a:pt x="440" y="1690"/>
                  <a:pt x="440" y="1690"/>
                  <a:pt x="440" y="1690"/>
                </a:cubicBezTo>
                <a:moveTo>
                  <a:pt x="65" y="274"/>
                </a:moveTo>
                <a:cubicBezTo>
                  <a:pt x="65" y="274"/>
                  <a:pt x="65" y="274"/>
                  <a:pt x="65" y="274"/>
                </a:cubicBezTo>
                <a:cubicBezTo>
                  <a:pt x="922" y="274"/>
                  <a:pt x="922" y="274"/>
                  <a:pt x="922" y="274"/>
                </a:cubicBezTo>
                <a:cubicBezTo>
                  <a:pt x="922" y="1543"/>
                  <a:pt x="922" y="1543"/>
                  <a:pt x="922" y="1543"/>
                </a:cubicBezTo>
                <a:cubicBezTo>
                  <a:pt x="65" y="1543"/>
                  <a:pt x="65" y="1543"/>
                  <a:pt x="65" y="1543"/>
                </a:cubicBezTo>
                <a:cubicBezTo>
                  <a:pt x="65" y="274"/>
                  <a:pt x="65" y="274"/>
                  <a:pt x="65" y="274"/>
                </a:cubicBezTo>
                <a:moveTo>
                  <a:pt x="355" y="143"/>
                </a:moveTo>
                <a:cubicBezTo>
                  <a:pt x="355" y="143"/>
                  <a:pt x="355" y="143"/>
                  <a:pt x="355" y="143"/>
                </a:cubicBezTo>
                <a:cubicBezTo>
                  <a:pt x="632" y="143"/>
                  <a:pt x="632" y="143"/>
                  <a:pt x="632" y="143"/>
                </a:cubicBezTo>
                <a:cubicBezTo>
                  <a:pt x="632" y="163"/>
                  <a:pt x="632" y="163"/>
                  <a:pt x="632" y="163"/>
                </a:cubicBezTo>
                <a:cubicBezTo>
                  <a:pt x="355" y="163"/>
                  <a:pt x="355" y="163"/>
                  <a:pt x="355" y="163"/>
                </a:cubicBezTo>
                <a:cubicBezTo>
                  <a:pt x="355" y="143"/>
                  <a:pt x="355" y="143"/>
                  <a:pt x="355" y="143"/>
                </a:cubicBezTo>
                <a:moveTo>
                  <a:pt x="891" y="0"/>
                </a:moveTo>
                <a:cubicBezTo>
                  <a:pt x="96" y="0"/>
                  <a:pt x="96" y="0"/>
                  <a:pt x="96" y="0"/>
                </a:cubicBezTo>
                <a:cubicBezTo>
                  <a:pt x="43" y="0"/>
                  <a:pt x="0" y="42"/>
                  <a:pt x="0" y="92"/>
                </a:cubicBezTo>
                <a:cubicBezTo>
                  <a:pt x="0" y="1748"/>
                  <a:pt x="0" y="1748"/>
                  <a:pt x="0" y="1748"/>
                </a:cubicBezTo>
                <a:cubicBezTo>
                  <a:pt x="0" y="1798"/>
                  <a:pt x="43" y="1840"/>
                  <a:pt x="96" y="1840"/>
                </a:cubicBezTo>
                <a:cubicBezTo>
                  <a:pt x="891" y="1840"/>
                  <a:pt x="891" y="1840"/>
                  <a:pt x="891" y="1840"/>
                </a:cubicBezTo>
                <a:cubicBezTo>
                  <a:pt x="944" y="1840"/>
                  <a:pt x="987" y="1798"/>
                  <a:pt x="987" y="1748"/>
                </a:cubicBezTo>
                <a:cubicBezTo>
                  <a:pt x="987" y="92"/>
                  <a:pt x="987" y="92"/>
                  <a:pt x="987" y="92"/>
                </a:cubicBezTo>
                <a:cubicBezTo>
                  <a:pt x="987" y="41"/>
                  <a:pt x="944" y="0"/>
                  <a:pt x="891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rtl="0"/>
            <a:endParaRPr lang="en-US" sz="2400" dirty="0"/>
          </a:p>
        </p:txBody>
      </p:sp>
      <p:grpSp>
        <p:nvGrpSpPr>
          <p:cNvPr id="19" name="Group 25"/>
          <p:cNvGrpSpPr/>
          <p:nvPr userDrawn="1"/>
        </p:nvGrpSpPr>
        <p:grpSpPr>
          <a:xfrm>
            <a:off x="4025296" y="2300242"/>
            <a:ext cx="1908179" cy="3553761"/>
            <a:chOff x="6140449" y="1116114"/>
            <a:chExt cx="1927226" cy="3589236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20" name="Rectangle 19"/>
            <p:cNvSpPr/>
            <p:nvPr userDrawn="1"/>
          </p:nvSpPr>
          <p:spPr>
            <a:xfrm>
              <a:off x="6211887" y="1630479"/>
              <a:ext cx="1784351" cy="253983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1" name="Freeform 5"/>
            <p:cNvSpPr>
              <a:spLocks noEditPoints="1"/>
            </p:cNvSpPr>
            <p:nvPr userDrawn="1"/>
          </p:nvSpPr>
          <p:spPr bwMode="auto">
            <a:xfrm>
              <a:off x="6140449" y="1116114"/>
              <a:ext cx="1927226" cy="3589236"/>
            </a:xfrm>
            <a:custGeom>
              <a:avLst/>
              <a:gdLst/>
              <a:ahLst/>
              <a:cxnLst>
                <a:cxn ang="0">
                  <a:pos x="440" y="1690"/>
                </a:cxn>
                <a:cxn ang="0">
                  <a:pos x="440" y="1690"/>
                </a:cxn>
                <a:cxn ang="0">
                  <a:pos x="494" y="1636"/>
                </a:cxn>
                <a:cxn ang="0">
                  <a:pos x="547" y="1690"/>
                </a:cxn>
                <a:cxn ang="0">
                  <a:pos x="547" y="1690"/>
                </a:cxn>
                <a:cxn ang="0">
                  <a:pos x="547" y="1690"/>
                </a:cxn>
                <a:cxn ang="0">
                  <a:pos x="494" y="1743"/>
                </a:cxn>
                <a:cxn ang="0">
                  <a:pos x="440" y="1690"/>
                </a:cxn>
                <a:cxn ang="0">
                  <a:pos x="440" y="1690"/>
                </a:cxn>
                <a:cxn ang="0">
                  <a:pos x="65" y="274"/>
                </a:cxn>
                <a:cxn ang="0">
                  <a:pos x="65" y="274"/>
                </a:cxn>
                <a:cxn ang="0">
                  <a:pos x="922" y="274"/>
                </a:cxn>
                <a:cxn ang="0">
                  <a:pos x="922" y="1543"/>
                </a:cxn>
                <a:cxn ang="0">
                  <a:pos x="65" y="1543"/>
                </a:cxn>
                <a:cxn ang="0">
                  <a:pos x="65" y="274"/>
                </a:cxn>
                <a:cxn ang="0">
                  <a:pos x="355" y="143"/>
                </a:cxn>
                <a:cxn ang="0">
                  <a:pos x="355" y="143"/>
                </a:cxn>
                <a:cxn ang="0">
                  <a:pos x="632" y="143"/>
                </a:cxn>
                <a:cxn ang="0">
                  <a:pos x="632" y="163"/>
                </a:cxn>
                <a:cxn ang="0">
                  <a:pos x="355" y="163"/>
                </a:cxn>
                <a:cxn ang="0">
                  <a:pos x="355" y="143"/>
                </a:cxn>
                <a:cxn ang="0">
                  <a:pos x="891" y="0"/>
                </a:cxn>
                <a:cxn ang="0">
                  <a:pos x="96" y="0"/>
                </a:cxn>
                <a:cxn ang="0">
                  <a:pos x="0" y="92"/>
                </a:cxn>
                <a:cxn ang="0">
                  <a:pos x="0" y="1748"/>
                </a:cxn>
                <a:cxn ang="0">
                  <a:pos x="96" y="1840"/>
                </a:cxn>
                <a:cxn ang="0">
                  <a:pos x="891" y="1840"/>
                </a:cxn>
                <a:cxn ang="0">
                  <a:pos x="987" y="1748"/>
                </a:cxn>
                <a:cxn ang="0">
                  <a:pos x="987" y="92"/>
                </a:cxn>
                <a:cxn ang="0">
                  <a:pos x="891" y="0"/>
                </a:cxn>
              </a:cxnLst>
              <a:rect l="0" t="0" r="r" b="b"/>
              <a:pathLst>
                <a:path w="987" h="1840">
                  <a:moveTo>
                    <a:pt x="440" y="1690"/>
                  </a:moveTo>
                  <a:cubicBezTo>
                    <a:pt x="440" y="1690"/>
                    <a:pt x="440" y="1690"/>
                    <a:pt x="440" y="1690"/>
                  </a:cubicBezTo>
                  <a:cubicBezTo>
                    <a:pt x="440" y="1660"/>
                    <a:pt x="464" y="1636"/>
                    <a:pt x="494" y="1636"/>
                  </a:cubicBezTo>
                  <a:cubicBezTo>
                    <a:pt x="523" y="1636"/>
                    <a:pt x="547" y="1660"/>
                    <a:pt x="547" y="1690"/>
                  </a:cubicBezTo>
                  <a:cubicBezTo>
                    <a:pt x="547" y="1690"/>
                    <a:pt x="547" y="1690"/>
                    <a:pt x="547" y="1690"/>
                  </a:cubicBezTo>
                  <a:cubicBezTo>
                    <a:pt x="547" y="1690"/>
                    <a:pt x="547" y="1690"/>
                    <a:pt x="547" y="1690"/>
                  </a:cubicBezTo>
                  <a:cubicBezTo>
                    <a:pt x="547" y="1719"/>
                    <a:pt x="523" y="1743"/>
                    <a:pt x="494" y="1743"/>
                  </a:cubicBezTo>
                  <a:cubicBezTo>
                    <a:pt x="464" y="1743"/>
                    <a:pt x="440" y="1719"/>
                    <a:pt x="440" y="1690"/>
                  </a:cubicBezTo>
                  <a:cubicBezTo>
                    <a:pt x="440" y="1690"/>
                    <a:pt x="440" y="1690"/>
                    <a:pt x="440" y="1690"/>
                  </a:cubicBezTo>
                  <a:moveTo>
                    <a:pt x="65" y="274"/>
                  </a:moveTo>
                  <a:cubicBezTo>
                    <a:pt x="65" y="274"/>
                    <a:pt x="65" y="274"/>
                    <a:pt x="65" y="274"/>
                  </a:cubicBezTo>
                  <a:cubicBezTo>
                    <a:pt x="922" y="274"/>
                    <a:pt x="922" y="274"/>
                    <a:pt x="922" y="274"/>
                  </a:cubicBezTo>
                  <a:cubicBezTo>
                    <a:pt x="922" y="1543"/>
                    <a:pt x="922" y="1543"/>
                    <a:pt x="922" y="1543"/>
                  </a:cubicBezTo>
                  <a:cubicBezTo>
                    <a:pt x="65" y="1543"/>
                    <a:pt x="65" y="1543"/>
                    <a:pt x="65" y="1543"/>
                  </a:cubicBezTo>
                  <a:cubicBezTo>
                    <a:pt x="65" y="274"/>
                    <a:pt x="65" y="274"/>
                    <a:pt x="65" y="274"/>
                  </a:cubicBezTo>
                  <a:moveTo>
                    <a:pt x="355" y="143"/>
                  </a:moveTo>
                  <a:cubicBezTo>
                    <a:pt x="355" y="143"/>
                    <a:pt x="355" y="143"/>
                    <a:pt x="355" y="143"/>
                  </a:cubicBezTo>
                  <a:cubicBezTo>
                    <a:pt x="632" y="143"/>
                    <a:pt x="632" y="143"/>
                    <a:pt x="632" y="143"/>
                  </a:cubicBezTo>
                  <a:cubicBezTo>
                    <a:pt x="632" y="163"/>
                    <a:pt x="632" y="163"/>
                    <a:pt x="632" y="163"/>
                  </a:cubicBezTo>
                  <a:cubicBezTo>
                    <a:pt x="355" y="163"/>
                    <a:pt x="355" y="163"/>
                    <a:pt x="355" y="163"/>
                  </a:cubicBezTo>
                  <a:cubicBezTo>
                    <a:pt x="355" y="143"/>
                    <a:pt x="355" y="143"/>
                    <a:pt x="355" y="143"/>
                  </a:cubicBezTo>
                  <a:moveTo>
                    <a:pt x="891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2"/>
                    <a:pt x="0" y="92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0" y="1798"/>
                    <a:pt x="43" y="1840"/>
                    <a:pt x="96" y="1840"/>
                  </a:cubicBezTo>
                  <a:cubicBezTo>
                    <a:pt x="891" y="1840"/>
                    <a:pt x="891" y="1840"/>
                    <a:pt x="891" y="1840"/>
                  </a:cubicBezTo>
                  <a:cubicBezTo>
                    <a:pt x="944" y="1840"/>
                    <a:pt x="987" y="1798"/>
                    <a:pt x="987" y="1748"/>
                  </a:cubicBezTo>
                  <a:cubicBezTo>
                    <a:pt x="987" y="92"/>
                    <a:pt x="987" y="92"/>
                    <a:pt x="987" y="92"/>
                  </a:cubicBezTo>
                  <a:cubicBezTo>
                    <a:pt x="987" y="41"/>
                    <a:pt x="944" y="0"/>
                    <a:pt x="8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sz="2400" dirty="0"/>
            </a:p>
          </p:txBody>
        </p:sp>
      </p:grpSp>
      <p:sp>
        <p:nvSpPr>
          <p:cNvPr id="22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155603" y="2845221"/>
            <a:ext cx="1647565" cy="24638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89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7" grpId="0" animBg="1"/>
      <p:bldP spid="22" grpId="0" animBg="1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7"/>
          <p:cNvGrpSpPr/>
          <p:nvPr/>
        </p:nvGrpSpPr>
        <p:grpSpPr>
          <a:xfrm>
            <a:off x="5516418" y="4414189"/>
            <a:ext cx="577708" cy="1988708"/>
            <a:chOff x="4191001" y="3310641"/>
            <a:chExt cx="433281" cy="1491531"/>
          </a:xfrm>
        </p:grpSpPr>
        <p:sp>
          <p:nvSpPr>
            <p:cNvPr id="28" name="Round Same Side Corner Rectangle 27"/>
            <p:cNvSpPr/>
            <p:nvPr/>
          </p:nvSpPr>
          <p:spPr>
            <a:xfrm rot="10800000" flipV="1">
              <a:off x="4191001" y="3310641"/>
              <a:ext cx="433281" cy="1491531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4309490" y="4348499"/>
              <a:ext cx="223838" cy="22383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</p:grpSp>
      <p:grpSp>
        <p:nvGrpSpPr>
          <p:cNvPr id="23" name="Group 56"/>
          <p:cNvGrpSpPr/>
          <p:nvPr/>
        </p:nvGrpSpPr>
        <p:grpSpPr>
          <a:xfrm>
            <a:off x="6134673" y="4431989"/>
            <a:ext cx="540911" cy="1970907"/>
            <a:chOff x="4654692" y="3323992"/>
            <a:chExt cx="405683" cy="1478180"/>
          </a:xfrm>
        </p:grpSpPr>
        <p:sp>
          <p:nvSpPr>
            <p:cNvPr id="25" name="Round Same Side Corner Rectangle 24"/>
            <p:cNvSpPr/>
            <p:nvPr/>
          </p:nvSpPr>
          <p:spPr>
            <a:xfrm rot="10800000" flipV="1">
              <a:off x="4654692" y="3323992"/>
              <a:ext cx="405683" cy="1478180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4726173" y="4348499"/>
              <a:ext cx="223838" cy="22383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ound Same Side Corner Rectangle 5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 userDrawn="1"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1845093" y="2278804"/>
            <a:ext cx="1659984" cy="2482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bIns="457200" anchor="b"/>
          <a:lstStyle>
            <a:lvl1pPr algn="ctr" rtl="0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auto">
          <a:xfrm>
            <a:off x="1713803" y="1741992"/>
            <a:ext cx="1922565" cy="3580555"/>
          </a:xfrm>
          <a:custGeom>
            <a:avLst/>
            <a:gdLst/>
            <a:ahLst/>
            <a:cxnLst>
              <a:cxn ang="0">
                <a:pos x="440" y="1690"/>
              </a:cxn>
              <a:cxn ang="0">
                <a:pos x="440" y="1690"/>
              </a:cxn>
              <a:cxn ang="0">
                <a:pos x="494" y="1636"/>
              </a:cxn>
              <a:cxn ang="0">
                <a:pos x="547" y="1690"/>
              </a:cxn>
              <a:cxn ang="0">
                <a:pos x="547" y="1690"/>
              </a:cxn>
              <a:cxn ang="0">
                <a:pos x="547" y="1690"/>
              </a:cxn>
              <a:cxn ang="0">
                <a:pos x="494" y="1743"/>
              </a:cxn>
              <a:cxn ang="0">
                <a:pos x="440" y="1690"/>
              </a:cxn>
              <a:cxn ang="0">
                <a:pos x="440" y="1690"/>
              </a:cxn>
              <a:cxn ang="0">
                <a:pos x="65" y="274"/>
              </a:cxn>
              <a:cxn ang="0">
                <a:pos x="65" y="274"/>
              </a:cxn>
              <a:cxn ang="0">
                <a:pos x="922" y="274"/>
              </a:cxn>
              <a:cxn ang="0">
                <a:pos x="922" y="1543"/>
              </a:cxn>
              <a:cxn ang="0">
                <a:pos x="65" y="1543"/>
              </a:cxn>
              <a:cxn ang="0">
                <a:pos x="65" y="274"/>
              </a:cxn>
              <a:cxn ang="0">
                <a:pos x="355" y="143"/>
              </a:cxn>
              <a:cxn ang="0">
                <a:pos x="355" y="143"/>
              </a:cxn>
              <a:cxn ang="0">
                <a:pos x="632" y="143"/>
              </a:cxn>
              <a:cxn ang="0">
                <a:pos x="632" y="163"/>
              </a:cxn>
              <a:cxn ang="0">
                <a:pos x="355" y="163"/>
              </a:cxn>
              <a:cxn ang="0">
                <a:pos x="355" y="143"/>
              </a:cxn>
              <a:cxn ang="0">
                <a:pos x="891" y="0"/>
              </a:cxn>
              <a:cxn ang="0">
                <a:pos x="96" y="0"/>
              </a:cxn>
              <a:cxn ang="0">
                <a:pos x="0" y="92"/>
              </a:cxn>
              <a:cxn ang="0">
                <a:pos x="0" y="1748"/>
              </a:cxn>
              <a:cxn ang="0">
                <a:pos x="96" y="1840"/>
              </a:cxn>
              <a:cxn ang="0">
                <a:pos x="891" y="1840"/>
              </a:cxn>
              <a:cxn ang="0">
                <a:pos x="987" y="1748"/>
              </a:cxn>
              <a:cxn ang="0">
                <a:pos x="987" y="92"/>
              </a:cxn>
              <a:cxn ang="0">
                <a:pos x="891" y="0"/>
              </a:cxn>
            </a:cxnLst>
            <a:rect l="0" t="0" r="r" b="b"/>
            <a:pathLst>
              <a:path w="987" h="1840">
                <a:moveTo>
                  <a:pt x="440" y="1690"/>
                </a:moveTo>
                <a:cubicBezTo>
                  <a:pt x="440" y="1690"/>
                  <a:pt x="440" y="1690"/>
                  <a:pt x="440" y="1690"/>
                </a:cubicBezTo>
                <a:cubicBezTo>
                  <a:pt x="440" y="1660"/>
                  <a:pt x="464" y="1636"/>
                  <a:pt x="494" y="1636"/>
                </a:cubicBezTo>
                <a:cubicBezTo>
                  <a:pt x="523" y="1636"/>
                  <a:pt x="547" y="1660"/>
                  <a:pt x="547" y="1690"/>
                </a:cubicBezTo>
                <a:cubicBezTo>
                  <a:pt x="547" y="1690"/>
                  <a:pt x="547" y="1690"/>
                  <a:pt x="547" y="1690"/>
                </a:cubicBezTo>
                <a:cubicBezTo>
                  <a:pt x="547" y="1690"/>
                  <a:pt x="547" y="1690"/>
                  <a:pt x="547" y="1690"/>
                </a:cubicBezTo>
                <a:cubicBezTo>
                  <a:pt x="547" y="1719"/>
                  <a:pt x="523" y="1743"/>
                  <a:pt x="494" y="1743"/>
                </a:cubicBezTo>
                <a:cubicBezTo>
                  <a:pt x="464" y="1743"/>
                  <a:pt x="440" y="1719"/>
                  <a:pt x="440" y="1690"/>
                </a:cubicBezTo>
                <a:cubicBezTo>
                  <a:pt x="440" y="1690"/>
                  <a:pt x="440" y="1690"/>
                  <a:pt x="440" y="1690"/>
                </a:cubicBezTo>
                <a:moveTo>
                  <a:pt x="65" y="274"/>
                </a:moveTo>
                <a:cubicBezTo>
                  <a:pt x="65" y="274"/>
                  <a:pt x="65" y="274"/>
                  <a:pt x="65" y="274"/>
                </a:cubicBezTo>
                <a:cubicBezTo>
                  <a:pt x="922" y="274"/>
                  <a:pt x="922" y="274"/>
                  <a:pt x="922" y="274"/>
                </a:cubicBezTo>
                <a:cubicBezTo>
                  <a:pt x="922" y="1543"/>
                  <a:pt x="922" y="1543"/>
                  <a:pt x="922" y="1543"/>
                </a:cubicBezTo>
                <a:cubicBezTo>
                  <a:pt x="65" y="1543"/>
                  <a:pt x="65" y="1543"/>
                  <a:pt x="65" y="1543"/>
                </a:cubicBezTo>
                <a:cubicBezTo>
                  <a:pt x="65" y="274"/>
                  <a:pt x="65" y="274"/>
                  <a:pt x="65" y="274"/>
                </a:cubicBezTo>
                <a:moveTo>
                  <a:pt x="355" y="143"/>
                </a:moveTo>
                <a:cubicBezTo>
                  <a:pt x="355" y="143"/>
                  <a:pt x="355" y="143"/>
                  <a:pt x="355" y="143"/>
                </a:cubicBezTo>
                <a:cubicBezTo>
                  <a:pt x="632" y="143"/>
                  <a:pt x="632" y="143"/>
                  <a:pt x="632" y="143"/>
                </a:cubicBezTo>
                <a:cubicBezTo>
                  <a:pt x="632" y="163"/>
                  <a:pt x="632" y="163"/>
                  <a:pt x="632" y="163"/>
                </a:cubicBezTo>
                <a:cubicBezTo>
                  <a:pt x="355" y="163"/>
                  <a:pt x="355" y="163"/>
                  <a:pt x="355" y="163"/>
                </a:cubicBezTo>
                <a:cubicBezTo>
                  <a:pt x="355" y="143"/>
                  <a:pt x="355" y="143"/>
                  <a:pt x="355" y="143"/>
                </a:cubicBezTo>
                <a:moveTo>
                  <a:pt x="891" y="0"/>
                </a:moveTo>
                <a:cubicBezTo>
                  <a:pt x="96" y="0"/>
                  <a:pt x="96" y="0"/>
                  <a:pt x="96" y="0"/>
                </a:cubicBezTo>
                <a:cubicBezTo>
                  <a:pt x="43" y="0"/>
                  <a:pt x="0" y="42"/>
                  <a:pt x="0" y="92"/>
                </a:cubicBezTo>
                <a:cubicBezTo>
                  <a:pt x="0" y="1748"/>
                  <a:pt x="0" y="1748"/>
                  <a:pt x="0" y="1748"/>
                </a:cubicBezTo>
                <a:cubicBezTo>
                  <a:pt x="0" y="1798"/>
                  <a:pt x="43" y="1840"/>
                  <a:pt x="96" y="1840"/>
                </a:cubicBezTo>
                <a:cubicBezTo>
                  <a:pt x="891" y="1840"/>
                  <a:pt x="891" y="1840"/>
                  <a:pt x="891" y="1840"/>
                </a:cubicBezTo>
                <a:cubicBezTo>
                  <a:pt x="944" y="1840"/>
                  <a:pt x="987" y="1798"/>
                  <a:pt x="987" y="1748"/>
                </a:cubicBezTo>
                <a:cubicBezTo>
                  <a:pt x="987" y="92"/>
                  <a:pt x="987" y="92"/>
                  <a:pt x="987" y="92"/>
                </a:cubicBezTo>
                <a:cubicBezTo>
                  <a:pt x="987" y="41"/>
                  <a:pt x="944" y="0"/>
                  <a:pt x="891" y="0"/>
                </a:cubicBezTo>
              </a:path>
            </a:pathLst>
          </a:custGeom>
          <a:solidFill>
            <a:schemeClr val="tx1">
              <a:lumMod val="10000"/>
              <a:lumOff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rtl="0"/>
            <a:endParaRPr lang="en-US" sz="2400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8654549" y="2291083"/>
            <a:ext cx="1659984" cy="2482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bIns="457200" anchor="b"/>
          <a:lstStyle>
            <a:lvl1pPr algn="ctr" rtl="0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27" name="Freeform 5"/>
          <p:cNvSpPr>
            <a:spLocks noEditPoints="1"/>
          </p:cNvSpPr>
          <p:nvPr userDrawn="1"/>
        </p:nvSpPr>
        <p:spPr bwMode="auto">
          <a:xfrm>
            <a:off x="8523259" y="1741992"/>
            <a:ext cx="1922565" cy="3580555"/>
          </a:xfrm>
          <a:custGeom>
            <a:avLst/>
            <a:gdLst/>
            <a:ahLst/>
            <a:cxnLst>
              <a:cxn ang="0">
                <a:pos x="440" y="1690"/>
              </a:cxn>
              <a:cxn ang="0">
                <a:pos x="440" y="1690"/>
              </a:cxn>
              <a:cxn ang="0">
                <a:pos x="494" y="1636"/>
              </a:cxn>
              <a:cxn ang="0">
                <a:pos x="547" y="1690"/>
              </a:cxn>
              <a:cxn ang="0">
                <a:pos x="547" y="1690"/>
              </a:cxn>
              <a:cxn ang="0">
                <a:pos x="547" y="1690"/>
              </a:cxn>
              <a:cxn ang="0">
                <a:pos x="494" y="1743"/>
              </a:cxn>
              <a:cxn ang="0">
                <a:pos x="440" y="1690"/>
              </a:cxn>
              <a:cxn ang="0">
                <a:pos x="440" y="1690"/>
              </a:cxn>
              <a:cxn ang="0">
                <a:pos x="65" y="274"/>
              </a:cxn>
              <a:cxn ang="0">
                <a:pos x="65" y="274"/>
              </a:cxn>
              <a:cxn ang="0">
                <a:pos x="922" y="274"/>
              </a:cxn>
              <a:cxn ang="0">
                <a:pos x="922" y="1543"/>
              </a:cxn>
              <a:cxn ang="0">
                <a:pos x="65" y="1543"/>
              </a:cxn>
              <a:cxn ang="0">
                <a:pos x="65" y="274"/>
              </a:cxn>
              <a:cxn ang="0">
                <a:pos x="355" y="143"/>
              </a:cxn>
              <a:cxn ang="0">
                <a:pos x="355" y="143"/>
              </a:cxn>
              <a:cxn ang="0">
                <a:pos x="632" y="143"/>
              </a:cxn>
              <a:cxn ang="0">
                <a:pos x="632" y="163"/>
              </a:cxn>
              <a:cxn ang="0">
                <a:pos x="355" y="163"/>
              </a:cxn>
              <a:cxn ang="0">
                <a:pos x="355" y="143"/>
              </a:cxn>
              <a:cxn ang="0">
                <a:pos x="891" y="0"/>
              </a:cxn>
              <a:cxn ang="0">
                <a:pos x="96" y="0"/>
              </a:cxn>
              <a:cxn ang="0">
                <a:pos x="0" y="92"/>
              </a:cxn>
              <a:cxn ang="0">
                <a:pos x="0" y="1748"/>
              </a:cxn>
              <a:cxn ang="0">
                <a:pos x="96" y="1840"/>
              </a:cxn>
              <a:cxn ang="0">
                <a:pos x="891" y="1840"/>
              </a:cxn>
              <a:cxn ang="0">
                <a:pos x="987" y="1748"/>
              </a:cxn>
              <a:cxn ang="0">
                <a:pos x="987" y="92"/>
              </a:cxn>
              <a:cxn ang="0">
                <a:pos x="891" y="0"/>
              </a:cxn>
            </a:cxnLst>
            <a:rect l="0" t="0" r="r" b="b"/>
            <a:pathLst>
              <a:path w="987" h="1840">
                <a:moveTo>
                  <a:pt x="440" y="1690"/>
                </a:moveTo>
                <a:cubicBezTo>
                  <a:pt x="440" y="1690"/>
                  <a:pt x="440" y="1690"/>
                  <a:pt x="440" y="1690"/>
                </a:cubicBezTo>
                <a:cubicBezTo>
                  <a:pt x="440" y="1660"/>
                  <a:pt x="464" y="1636"/>
                  <a:pt x="494" y="1636"/>
                </a:cubicBezTo>
                <a:cubicBezTo>
                  <a:pt x="523" y="1636"/>
                  <a:pt x="547" y="1660"/>
                  <a:pt x="547" y="1690"/>
                </a:cubicBezTo>
                <a:cubicBezTo>
                  <a:pt x="547" y="1690"/>
                  <a:pt x="547" y="1690"/>
                  <a:pt x="547" y="1690"/>
                </a:cubicBezTo>
                <a:cubicBezTo>
                  <a:pt x="547" y="1690"/>
                  <a:pt x="547" y="1690"/>
                  <a:pt x="547" y="1690"/>
                </a:cubicBezTo>
                <a:cubicBezTo>
                  <a:pt x="547" y="1719"/>
                  <a:pt x="523" y="1743"/>
                  <a:pt x="494" y="1743"/>
                </a:cubicBezTo>
                <a:cubicBezTo>
                  <a:pt x="464" y="1743"/>
                  <a:pt x="440" y="1719"/>
                  <a:pt x="440" y="1690"/>
                </a:cubicBezTo>
                <a:cubicBezTo>
                  <a:pt x="440" y="1690"/>
                  <a:pt x="440" y="1690"/>
                  <a:pt x="440" y="1690"/>
                </a:cubicBezTo>
                <a:moveTo>
                  <a:pt x="65" y="274"/>
                </a:moveTo>
                <a:cubicBezTo>
                  <a:pt x="65" y="274"/>
                  <a:pt x="65" y="274"/>
                  <a:pt x="65" y="274"/>
                </a:cubicBezTo>
                <a:cubicBezTo>
                  <a:pt x="922" y="274"/>
                  <a:pt x="922" y="274"/>
                  <a:pt x="922" y="274"/>
                </a:cubicBezTo>
                <a:cubicBezTo>
                  <a:pt x="922" y="1543"/>
                  <a:pt x="922" y="1543"/>
                  <a:pt x="922" y="1543"/>
                </a:cubicBezTo>
                <a:cubicBezTo>
                  <a:pt x="65" y="1543"/>
                  <a:pt x="65" y="1543"/>
                  <a:pt x="65" y="1543"/>
                </a:cubicBezTo>
                <a:cubicBezTo>
                  <a:pt x="65" y="274"/>
                  <a:pt x="65" y="274"/>
                  <a:pt x="65" y="274"/>
                </a:cubicBezTo>
                <a:moveTo>
                  <a:pt x="355" y="143"/>
                </a:moveTo>
                <a:cubicBezTo>
                  <a:pt x="355" y="143"/>
                  <a:pt x="355" y="143"/>
                  <a:pt x="355" y="143"/>
                </a:cubicBezTo>
                <a:cubicBezTo>
                  <a:pt x="632" y="143"/>
                  <a:pt x="632" y="143"/>
                  <a:pt x="632" y="143"/>
                </a:cubicBezTo>
                <a:cubicBezTo>
                  <a:pt x="632" y="163"/>
                  <a:pt x="632" y="163"/>
                  <a:pt x="632" y="163"/>
                </a:cubicBezTo>
                <a:cubicBezTo>
                  <a:pt x="355" y="163"/>
                  <a:pt x="355" y="163"/>
                  <a:pt x="355" y="163"/>
                </a:cubicBezTo>
                <a:cubicBezTo>
                  <a:pt x="355" y="143"/>
                  <a:pt x="355" y="143"/>
                  <a:pt x="355" y="143"/>
                </a:cubicBezTo>
                <a:moveTo>
                  <a:pt x="891" y="0"/>
                </a:moveTo>
                <a:cubicBezTo>
                  <a:pt x="96" y="0"/>
                  <a:pt x="96" y="0"/>
                  <a:pt x="96" y="0"/>
                </a:cubicBezTo>
                <a:cubicBezTo>
                  <a:pt x="43" y="0"/>
                  <a:pt x="0" y="42"/>
                  <a:pt x="0" y="92"/>
                </a:cubicBezTo>
                <a:cubicBezTo>
                  <a:pt x="0" y="1748"/>
                  <a:pt x="0" y="1748"/>
                  <a:pt x="0" y="1748"/>
                </a:cubicBezTo>
                <a:cubicBezTo>
                  <a:pt x="0" y="1798"/>
                  <a:pt x="43" y="1840"/>
                  <a:pt x="96" y="1840"/>
                </a:cubicBezTo>
                <a:cubicBezTo>
                  <a:pt x="891" y="1840"/>
                  <a:pt x="891" y="1840"/>
                  <a:pt x="891" y="1840"/>
                </a:cubicBezTo>
                <a:cubicBezTo>
                  <a:pt x="944" y="1840"/>
                  <a:pt x="987" y="1798"/>
                  <a:pt x="987" y="1748"/>
                </a:cubicBezTo>
                <a:cubicBezTo>
                  <a:pt x="987" y="92"/>
                  <a:pt x="987" y="92"/>
                  <a:pt x="987" y="92"/>
                </a:cubicBezTo>
                <a:cubicBezTo>
                  <a:pt x="987" y="41"/>
                  <a:pt x="944" y="0"/>
                  <a:pt x="891" y="0"/>
                </a:cubicBezTo>
              </a:path>
            </a:pathLst>
          </a:custGeom>
          <a:solidFill>
            <a:schemeClr val="tx1">
              <a:lumMod val="10000"/>
              <a:lumOff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rtl="0"/>
            <a:endParaRPr lang="en-US" sz="2400" dirty="0"/>
          </a:p>
        </p:txBody>
      </p:sp>
      <p:grpSp>
        <p:nvGrpSpPr>
          <p:cNvPr id="11" name="Group 17"/>
          <p:cNvGrpSpPr/>
          <p:nvPr userDrawn="1"/>
        </p:nvGrpSpPr>
        <p:grpSpPr>
          <a:xfrm>
            <a:off x="3924120" y="1809411"/>
            <a:ext cx="4343760" cy="2967184"/>
            <a:chOff x="2094899" y="1081795"/>
            <a:chExt cx="4400683" cy="3006070"/>
          </a:xfrm>
        </p:grpSpPr>
        <p:sp>
          <p:nvSpPr>
            <p:cNvPr id="12" name="Rectangle 11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400" dirty="0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400" dirty="0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r>
                <a:rPr lang="en-US" sz="2400" dirty="0" smtClean="0"/>
                <a:t> </a:t>
              </a:r>
              <a:endParaRPr lang="en-US" sz="2400" dirty="0"/>
            </a:p>
          </p:txBody>
        </p:sp>
      </p:grpSp>
      <p:sp>
        <p:nvSpPr>
          <p:cNvPr id="20" name="Picture Placeholder 7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4123676" y="1969102"/>
            <a:ext cx="3944648" cy="2230637"/>
          </a:xfrm>
          <a:prstGeom prst="rect">
            <a:avLst/>
          </a:prstGeom>
          <a:ln>
            <a:noFill/>
          </a:ln>
        </p:spPr>
        <p:txBody>
          <a:bodyPr tIns="0" bIns="274320" anchor="b"/>
          <a:lstStyle>
            <a:lvl1pPr algn="ctr">
              <a:buNone/>
              <a:defRPr sz="146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9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7" grpId="0" animBg="1"/>
      <p:bldP spid="24" grpId="0" animBg="1"/>
      <p:bldP spid="27" grpId="0" animBg="1"/>
      <p:bldP spid="20" grpId="0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ckUp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11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ockUp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51646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66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85788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8" name="Round Same Side Corner Rectangle 17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Picture Placeholder 12"/>
          <p:cNvSpPr>
            <a:spLocks noGrp="1"/>
          </p:cNvSpPr>
          <p:nvPr>
            <p:ph type="pic" sz="quarter" idx="17" hasCustomPrompt="1"/>
          </p:nvPr>
        </p:nvSpPr>
        <p:spPr>
          <a:xfrm>
            <a:off x="1121833" y="1854201"/>
            <a:ext cx="3048000" cy="43154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vert="horz" tIns="731520" bIns="182880" anchor="ctr" anchorCtr="0"/>
          <a:lstStyle>
            <a:lvl1pPr algn="ctr" rtl="0">
              <a:buNone/>
              <a:defRPr sz="1867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4764447" y="2092500"/>
            <a:ext cx="2637536" cy="26375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Rectangle 11"/>
          <p:cNvSpPr/>
          <p:nvPr userDrawn="1"/>
        </p:nvSpPr>
        <p:spPr>
          <a:xfrm rot="16200000">
            <a:off x="7996596" y="2092500"/>
            <a:ext cx="2637536" cy="26375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8078431" y="2174333"/>
            <a:ext cx="2473867" cy="24738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4846281" y="2174335"/>
            <a:ext cx="2473867" cy="24738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1097280" bIns="2834640" anchor="b" anchorCtr="0"/>
          <a:lstStyle>
            <a:lvl1pPr algn="ctr" rtl="0">
              <a:buNone/>
              <a:defRPr sz="1600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09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0" grpId="0" animBg="1"/>
      <p:bldP spid="11" grpId="0" animBg="1"/>
      <p:bldP spid="12" grpId="0" animBg="1"/>
      <p:bldP spid="13" grpId="0" animBg="1"/>
      <p:bldP spid="14" grpId="0" animBg="1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221435" y="1960911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318564" y="2058040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81895" y="1960911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3779024" y="2058040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500611" y="407353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6597740" y="417066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961071" y="407353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9058200" y="417066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1156304" y="412099"/>
            <a:ext cx="4374133" cy="6801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47403" y="1081340"/>
            <a:ext cx="3191936" cy="38618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1221435" y="407353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1318564" y="417066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681895" y="407353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41" hasCustomPrompt="1"/>
          </p:nvPr>
        </p:nvSpPr>
        <p:spPr>
          <a:xfrm>
            <a:off x="3779024" y="417066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6500611" y="1960911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6597740" y="2058040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8961071" y="1960911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9058200" y="2058040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21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6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 userDrawn="1"/>
        </p:nvSpPr>
        <p:spPr>
          <a:xfrm rot="16200000" flipH="1">
            <a:off x="11731145" y="6331908"/>
            <a:ext cx="384047" cy="5376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62442" y="6408717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Oval 5"/>
          <p:cNvSpPr/>
          <p:nvPr userDrawn="1"/>
        </p:nvSpPr>
        <p:spPr>
          <a:xfrm>
            <a:off x="1221435" y="1803400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318564" y="1900529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81895" y="1960911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3779024" y="2058040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500611" y="407353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6597740" y="417066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8961071" y="4255811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9058200" y="4352940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1156304" y="412099"/>
            <a:ext cx="4374133" cy="68010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733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47403" y="1081340"/>
            <a:ext cx="3191936" cy="38618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8" name="Oval 17"/>
          <p:cNvSpPr/>
          <p:nvPr userDrawn="1"/>
        </p:nvSpPr>
        <p:spPr>
          <a:xfrm>
            <a:off x="1221435" y="4255811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1318564" y="4352940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3681895" y="4073534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41" hasCustomPrompt="1"/>
          </p:nvPr>
        </p:nvSpPr>
        <p:spPr>
          <a:xfrm>
            <a:off x="3779024" y="4170663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6500611" y="1960911"/>
            <a:ext cx="2119589" cy="2119589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6597740" y="2058040"/>
            <a:ext cx="1925331" cy="192533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6" name="Oval 25"/>
          <p:cNvSpPr/>
          <p:nvPr userDrawn="1"/>
        </p:nvSpPr>
        <p:spPr>
          <a:xfrm>
            <a:off x="8961071" y="1803400"/>
            <a:ext cx="2119589" cy="2119589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9058200" y="1900529"/>
            <a:ext cx="1925331" cy="19253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56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6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32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63" Type="http://schemas.openxmlformats.org/officeDocument/2006/relationships/slideLayout" Target="../slideLayouts/slideLayout74.xml"/><Relationship Id="rId68" Type="http://schemas.openxmlformats.org/officeDocument/2006/relationships/slideLayout" Target="../slideLayouts/slideLayout79.xml"/><Relationship Id="rId84" Type="http://schemas.openxmlformats.org/officeDocument/2006/relationships/slideLayout" Target="../slideLayouts/slideLayout95.xml"/><Relationship Id="rId89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2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74" Type="http://schemas.openxmlformats.org/officeDocument/2006/relationships/slideLayout" Target="../slideLayouts/slideLayout85.xml"/><Relationship Id="rId7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16.xml"/><Relationship Id="rId90" Type="http://schemas.openxmlformats.org/officeDocument/2006/relationships/theme" Target="../theme/theme2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64" Type="http://schemas.openxmlformats.org/officeDocument/2006/relationships/slideLayout" Target="../slideLayouts/slideLayout75.xml"/><Relationship Id="rId69" Type="http://schemas.openxmlformats.org/officeDocument/2006/relationships/slideLayout" Target="../slideLayouts/slideLayout80.xml"/><Relationship Id="rId7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72" Type="http://schemas.openxmlformats.org/officeDocument/2006/relationships/slideLayout" Target="../slideLayouts/slideLayout83.xml"/><Relationship Id="rId80" Type="http://schemas.openxmlformats.org/officeDocument/2006/relationships/slideLayout" Target="../slideLayouts/slideLayout91.xml"/><Relationship Id="rId85" Type="http://schemas.openxmlformats.org/officeDocument/2006/relationships/slideLayout" Target="../slideLayouts/slideLayout96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67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62" Type="http://schemas.openxmlformats.org/officeDocument/2006/relationships/slideLayout" Target="../slideLayouts/slideLayout73.xml"/><Relationship Id="rId70" Type="http://schemas.openxmlformats.org/officeDocument/2006/relationships/slideLayout" Target="../slideLayouts/slideLayout81.xml"/><Relationship Id="rId75" Type="http://schemas.openxmlformats.org/officeDocument/2006/relationships/slideLayout" Target="../slideLayouts/slideLayout86.xml"/><Relationship Id="rId83" Type="http://schemas.openxmlformats.org/officeDocument/2006/relationships/slideLayout" Target="../slideLayouts/slideLayout94.xml"/><Relationship Id="rId88" Type="http://schemas.openxmlformats.org/officeDocument/2006/relationships/slideLayout" Target="../slideLayouts/slideLayout99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slideLayout" Target="../slideLayouts/slideLayout71.xml"/><Relationship Id="rId65" Type="http://schemas.openxmlformats.org/officeDocument/2006/relationships/slideLayout" Target="../slideLayouts/slideLayout76.xml"/><Relationship Id="rId73" Type="http://schemas.openxmlformats.org/officeDocument/2006/relationships/slideLayout" Target="../slideLayouts/slideLayout84.xml"/><Relationship Id="rId78" Type="http://schemas.openxmlformats.org/officeDocument/2006/relationships/slideLayout" Target="../slideLayouts/slideLayout89.xml"/><Relationship Id="rId81" Type="http://schemas.openxmlformats.org/officeDocument/2006/relationships/slideLayout" Target="../slideLayouts/slideLayout92.xml"/><Relationship Id="rId86" Type="http://schemas.openxmlformats.org/officeDocument/2006/relationships/slideLayout" Target="../slideLayouts/slideLayout97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9" Type="http://schemas.openxmlformats.org/officeDocument/2006/relationships/slideLayout" Target="../slideLayouts/slideLayout50.xml"/><Relationship Id="rId34" Type="http://schemas.openxmlformats.org/officeDocument/2006/relationships/slideLayout" Target="../slideLayouts/slideLayout45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18.xml"/><Relationship Id="rId7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35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66" Type="http://schemas.openxmlformats.org/officeDocument/2006/relationships/slideLayout" Target="../slideLayouts/slideLayout77.xml"/><Relationship Id="rId87" Type="http://schemas.openxmlformats.org/officeDocument/2006/relationships/slideLayout" Target="../slideLayouts/slideLayout98.xml"/><Relationship Id="rId61" Type="http://schemas.openxmlformats.org/officeDocument/2006/relationships/slideLayout" Target="../slideLayouts/slideLayout72.xml"/><Relationship Id="rId82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34BFE-87F9-4D8C-B56A-1873B6C5C157}" type="datetimeFigureOut">
              <a:rPr lang="zh-CN" altLang="en-US" smtClean="0"/>
              <a:t>2017/7/24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DD5CB-FBCC-4CD3-99BB-268A2BD25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55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743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52.png"/><Relationship Id="rId5" Type="http://schemas.openxmlformats.org/officeDocument/2006/relationships/image" Target="../media/image5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71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2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3" b="6443"/>
          <a:stretch>
            <a:fillRect/>
          </a:stretch>
        </p:blipFill>
        <p:spPr/>
      </p:pic>
      <p:sp>
        <p:nvSpPr>
          <p:cNvPr id="3" name="矩形 2"/>
          <p:cNvSpPr/>
          <p:nvPr/>
        </p:nvSpPr>
        <p:spPr>
          <a:xfrm>
            <a:off x="1247775" y="0"/>
            <a:ext cx="3381375" cy="6858000"/>
          </a:xfrm>
          <a:prstGeom prst="rect">
            <a:avLst/>
          </a:prstGeom>
          <a:solidFill>
            <a:schemeClr val="accent5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66899" y="466725"/>
            <a:ext cx="2143125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爱</a:t>
            </a:r>
            <a:endParaRPr lang="en-US" altLang="zh-CN" sz="16600" dirty="0" smtClean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  <a:p>
            <a:r>
              <a:rPr lang="zh-CN" altLang="en-US" sz="16600" dirty="0" smtClean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rPr>
              <a:t>情</a:t>
            </a:r>
            <a:endParaRPr lang="zh-CN" altLang="en-US" sz="16600" dirty="0">
              <a:solidFill>
                <a:schemeClr val="bg1"/>
              </a:solidFill>
              <a:latin typeface="★日文毛笔" panose="02000609000000000000" pitchFamily="49" charset="-128"/>
              <a:ea typeface="★日文毛笔" panose="02000609000000000000" pitchFamily="49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4218" y="1800606"/>
            <a:ext cx="738664" cy="393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特细超长体" pitchFamily="50" charset="-122"/>
                <a:ea typeface="造字工房尚黑 G0v1 特细超长体" pitchFamily="50" charset="-122"/>
              </a:rPr>
              <a:t>相爱的人，如果通过努力，我相信他们终究还是会在一起的</a:t>
            </a:r>
            <a:endParaRPr lang="zh-CN" altLang="en-US" dirty="0">
              <a:solidFill>
                <a:schemeClr val="bg1"/>
              </a:solidFill>
              <a:latin typeface="造字工房尚黑 G0v1 特细超长体" pitchFamily="50" charset="-122"/>
              <a:ea typeface="造字工房尚黑 G0v1 特细超长体" pitchFamily="50" charset="-122"/>
            </a:endParaRPr>
          </a:p>
        </p:txBody>
      </p:sp>
      <p:pic>
        <p:nvPicPr>
          <p:cNvPr id="7" name="Kim Taylor - I Am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55601" y="-10980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36792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5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1586" y="4919583"/>
            <a:ext cx="360882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，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5" r="17395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8" b="16448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1" b="166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5399628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52941" y="3886650"/>
            <a:ext cx="5012267" cy="471365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4660" y="4674470"/>
            <a:ext cx="3608829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3" r="8953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8" r="8418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28" b="230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3714835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3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0" r="813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3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9" r="11229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r="9565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2" r="9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9915417"/>
      </p:ext>
    </p:extLst>
  </p:cSld>
  <p:clrMapOvr>
    <a:masterClrMapping/>
  </p:clrMapOvr>
  <p:transition advTm="2000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0" b="39580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3" b="262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1090172"/>
      </p:ext>
    </p:extLst>
  </p:cSld>
  <p:clrMapOvr>
    <a:masterClrMapping/>
  </p:clrMapOvr>
  <p:transition advTm="2000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25" b="24425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2" r="839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7" r="914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3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0" r="122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1592419"/>
      </p:ext>
    </p:extLst>
  </p:cSld>
  <p:clrMapOvr>
    <a:masterClrMapping/>
  </p:clrMapOvr>
  <p:transition advTm="2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Sev01"/>
          <p:cNvSpPr/>
          <p:nvPr/>
        </p:nvSpPr>
        <p:spPr>
          <a:xfrm>
            <a:off x="4132117" y="3682705"/>
            <a:ext cx="913512" cy="913512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5333" kern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Sev02"/>
          <p:cNvSpPr/>
          <p:nvPr/>
        </p:nvSpPr>
        <p:spPr>
          <a:xfrm>
            <a:off x="5152999" y="3682705"/>
            <a:ext cx="913512" cy="913512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8000" kern="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Sev03"/>
          <p:cNvSpPr/>
          <p:nvPr/>
        </p:nvSpPr>
        <p:spPr>
          <a:xfrm>
            <a:off x="6159757" y="3682705"/>
            <a:ext cx="913512" cy="913512"/>
          </a:xfrm>
          <a:prstGeom prst="ellips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5333" kern="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2" name="Sev04"/>
          <p:cNvSpPr/>
          <p:nvPr/>
        </p:nvSpPr>
        <p:spPr>
          <a:xfrm>
            <a:off x="7159431" y="3682705"/>
            <a:ext cx="913512" cy="913512"/>
          </a:xfrm>
          <a:prstGeom prst="ellipse">
            <a:avLst/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5333" kern="0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7441303" y="3951311"/>
            <a:ext cx="349768" cy="376301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Freeform 42"/>
          <p:cNvSpPr>
            <a:spLocks noEditPoints="1"/>
          </p:cNvSpPr>
          <p:nvPr/>
        </p:nvSpPr>
        <p:spPr bwMode="auto">
          <a:xfrm>
            <a:off x="4398309" y="3975432"/>
            <a:ext cx="381128" cy="328059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178"/>
          <p:cNvSpPr>
            <a:spLocks noEditPoints="1"/>
          </p:cNvSpPr>
          <p:nvPr/>
        </p:nvSpPr>
        <p:spPr bwMode="auto">
          <a:xfrm>
            <a:off x="6425951" y="3995937"/>
            <a:ext cx="381128" cy="28705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5479253" y="3919891"/>
            <a:ext cx="261003" cy="43914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Freeform 245"/>
          <p:cNvSpPr>
            <a:spLocks/>
          </p:cNvSpPr>
          <p:nvPr/>
        </p:nvSpPr>
        <p:spPr bwMode="auto">
          <a:xfrm>
            <a:off x="5663647" y="1651000"/>
            <a:ext cx="854059" cy="85405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6914" y="2675423"/>
            <a:ext cx="3967525" cy="810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867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KEY IS ALWAYS YOU!</a:t>
            </a:r>
          </a:p>
          <a:p>
            <a:pPr algn="ctr" defTabSz="1219170"/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</a:t>
            </a:r>
            <a:r>
              <a:rPr lang="zh-CN" alt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，</a:t>
            </a:r>
            <a:endParaRPr lang="en-US" sz="1333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ooter Text"/>
          <p:cNvSpPr txBox="1"/>
          <p:nvPr/>
        </p:nvSpPr>
        <p:spPr>
          <a:xfrm>
            <a:off x="922742" y="5444273"/>
            <a:ext cx="10346519" cy="8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endParaRPr lang="en-US" sz="1333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defTabSz="121917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" r="8100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7" r="91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0799117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Footer Text"/>
          <p:cNvSpPr txBox="1"/>
          <p:nvPr/>
        </p:nvSpPr>
        <p:spPr>
          <a:xfrm>
            <a:off x="922742" y="5690130"/>
            <a:ext cx="1034651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333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9" name="Straight Line buttom"/>
          <p:cNvCxnSpPr/>
          <p:nvPr/>
        </p:nvCxnSpPr>
        <p:spPr>
          <a:xfrm>
            <a:off x="914400" y="5512195"/>
            <a:ext cx="1036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245"/>
          <p:cNvSpPr>
            <a:spLocks/>
          </p:cNvSpPr>
          <p:nvPr/>
        </p:nvSpPr>
        <p:spPr bwMode="auto">
          <a:xfrm>
            <a:off x="1584568" y="1840527"/>
            <a:ext cx="854059" cy="85405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8491" y="2864950"/>
            <a:ext cx="3506213" cy="99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867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KEY IS ALWAYS YOU!</a:t>
            </a:r>
          </a:p>
          <a:p>
            <a:pPr algn="ctr" defTabSz="1219170"/>
            <a:r>
              <a:rPr lang="en-US" sz="1333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If you are going to use a passage of Lorem Ipsum, you need to be sure there isn't anything</a:t>
            </a: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7" b="200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41834545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rot="16200000">
            <a:off x="-2084183" y="3379584"/>
            <a:ext cx="5012267" cy="471365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Footer Text"/>
          <p:cNvSpPr txBox="1"/>
          <p:nvPr/>
        </p:nvSpPr>
        <p:spPr>
          <a:xfrm>
            <a:off x="1618004" y="2055505"/>
            <a:ext cx="1794933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917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333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0" r="7320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2" b="2193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8" r="8928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3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9" r="89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1977970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6721" y="4226987"/>
            <a:ext cx="320242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917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66944" y="1532185"/>
            <a:ext cx="320242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4" r="10514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" r="81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3222179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0371" y="4309537"/>
            <a:ext cx="320242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1917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66944" y="1449635"/>
            <a:ext cx="320242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9" r="10209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0" r="7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2865093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54660" y="4733317"/>
            <a:ext cx="3608829" cy="158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4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4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 </a:t>
            </a:r>
            <a:r>
              <a:rPr lang="en-US" altLang="zh-CN" sz="1467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powerpoint</a:t>
            </a:r>
            <a:r>
              <a:rPr lang="zh-CN" altLang="en-US" sz="14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6" r="18096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1" b="234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02791725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21110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6" r="176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1698742"/>
      </p:ext>
    </p:extLst>
  </p:cSld>
  <p:clrMapOvr>
    <a:masterClrMapping/>
  </p:clrMapOvr>
  <p:transition advTm="2000"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2" r="9122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3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4" r="897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3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36" b="22936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4" r="9794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4" b="22464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4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5" r="81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6698899"/>
      </p:ext>
    </p:extLst>
  </p:cSld>
  <p:clrMapOvr>
    <a:masterClrMapping/>
  </p:clrMapOvr>
  <p:transition advTm="2000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" r="9021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3" r="8953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3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9" r="17719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1" r="16831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5" r="17695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3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6" b="21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6473780"/>
      </p:ext>
    </p:extLst>
  </p:cSld>
  <p:clrMapOvr>
    <a:masterClrMapping/>
  </p:clrMapOvr>
  <p:transition advTm="2000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4" r="14494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2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8" b="15928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1" r="18761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39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9" b="16609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2" r="34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0403205"/>
      </p:ext>
    </p:extLst>
  </p:cSld>
  <p:clrMapOvr>
    <a:masterClrMapping/>
  </p:clrMapOvr>
  <p:transition advTm="2000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3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1" r="17481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4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8" r="17658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4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5" r="17635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9" r="20429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3" r="1793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4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8" r="2007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40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5" r="21055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29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2" b="166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2685260"/>
      </p:ext>
    </p:extLst>
  </p:cSld>
  <p:clrMapOvr>
    <a:masterClrMapping/>
  </p:clrMapOvr>
  <p:transition advTm="2000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1" b="2304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2" r="2269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6" r="126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5064235"/>
      </p:ext>
    </p:extLst>
  </p:cSld>
  <p:clrMapOvr>
    <a:masterClrMapping/>
  </p:clrMapOvr>
  <p:transition advTm="2000"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B7D2-B98C-44FD-8D04-7EC62A564975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6" b="17926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2733674" y="2985611"/>
            <a:ext cx="74580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THANKS FOR YOUR WATCHING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0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3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7" r="1680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3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6" r="17506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2" r="2045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17107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5" r="1793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3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17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1520705"/>
      </p:ext>
    </p:extLst>
  </p:cSld>
  <p:clrMapOvr>
    <a:masterClrMapping/>
  </p:clrMapOvr>
  <p:transition advTm="200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Text Placeholder 6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3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7" b="14497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3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7" b="1449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3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7" r="1932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3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0" r="17660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8" r="21078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5" b="21225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3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2" b="1670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4" r="187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5666536"/>
      </p:ext>
    </p:extLst>
  </p:cSld>
  <p:clrMapOvr>
    <a:masterClrMapping/>
  </p:clrMapOvr>
  <p:transition advTm="200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9" r="17719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2" r="1539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2" r="1580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3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1" r="18761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3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4" r="1446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3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6" r="176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5791285"/>
      </p:ext>
    </p:extLst>
  </p:cSld>
  <p:clrMapOvr>
    <a:masterClrMapping/>
  </p:clrMapOvr>
  <p:transition advTm="2000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3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6" r="17216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6" b="154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5478044"/>
      </p:ext>
    </p:extLst>
  </p:cSld>
  <p:clrMapOvr>
    <a:masterClrMapping/>
  </p:clrMapOvr>
  <p:transition advTm="2000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 b="10481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9" b="128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1161237"/>
      </p:ext>
    </p:extLst>
  </p:cSld>
  <p:clrMapOvr>
    <a:masterClrMapping/>
  </p:clrMapOvr>
  <p:transition advTm="2000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4371" y="5376783"/>
            <a:ext cx="3608829" cy="1128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4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4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Microsoft Office </a:t>
            </a:r>
            <a:r>
              <a:rPr lang="en-US" altLang="zh-CN" sz="1467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powerpoint</a:t>
            </a:r>
            <a:r>
              <a:rPr lang="zh-CN" altLang="en-US" sz="14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不仅可以创建演示文稿，用户可以在投影仪或计算机</a:t>
            </a:r>
            <a:r>
              <a:rPr lang="zh-CN" altLang="en-US" sz="1467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</a:t>
            </a:r>
            <a:endParaRPr lang="en-US" sz="14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3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2" b="14522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8" b="164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3240622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此处添加标题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Picture slide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ooter Text"/>
          <p:cNvSpPr txBox="1"/>
          <p:nvPr/>
        </p:nvSpPr>
        <p:spPr>
          <a:xfrm>
            <a:off x="922742" y="5427339"/>
            <a:ext cx="10346519" cy="8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endParaRPr lang="en-US" sz="1333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defTabSz="121917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用户可以在投影仪或计算机上进行演示，也可以将演示文稿打印出来，制作成胶片，以便应用到更广泛的领域中，利用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Microsoft Office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powerpoint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不仅可以创建演示文稿，用户可以在投影仪或计算机上进行演示，也可以将演示文稿打印出来，制作成胶片，以便应用到更广泛的领域中</a:t>
            </a:r>
            <a:endParaRPr 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3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5" r="17395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3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5" r="16895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3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3" r="176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8225803"/>
      </p:ext>
    </p:extLst>
  </p:cSld>
  <p:clrMapOvr>
    <a:masterClrMapping/>
  </p:clrMapOvr>
  <p:transition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icture slid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01_colored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1024</Words>
  <Application>Microsoft Office PowerPoint</Application>
  <PresentationFormat>宽屏</PresentationFormat>
  <Paragraphs>94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★日文毛笔</vt:lpstr>
      <vt:lpstr>FontAwesome</vt:lpstr>
      <vt:lpstr>等线</vt:lpstr>
      <vt:lpstr>等线 Light</vt:lpstr>
      <vt:lpstr>宋体</vt:lpstr>
      <vt:lpstr>微软雅黑</vt:lpstr>
      <vt:lpstr>造字工房尚黑 G0v1 特细超长体</vt:lpstr>
      <vt:lpstr>中山行书百年纪念版</vt:lpstr>
      <vt:lpstr>Arial</vt:lpstr>
      <vt:lpstr>Calibri</vt:lpstr>
      <vt:lpstr>Open Sans</vt:lpstr>
      <vt:lpstr>Office 主题​​</vt:lpstr>
      <vt:lpstr>Office Theme</vt:lpstr>
      <vt:lpstr>PowerPoint 演示文稿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Picture slide</dc:title>
  <dc:creator>Administrator</dc:creator>
  <cp:lastModifiedBy>Administrator</cp:lastModifiedBy>
  <cp:revision>14</cp:revision>
  <dcterms:created xsi:type="dcterms:W3CDTF">2017-07-24T07:15:14Z</dcterms:created>
  <dcterms:modified xsi:type="dcterms:W3CDTF">2017-07-24T13:37:51Z</dcterms:modified>
</cp:coreProperties>
</file>