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0" r:id="rId6"/>
    <p:sldId id="261" r:id="rId7"/>
    <p:sldId id="262" r:id="rId8"/>
    <p:sldId id="263" r:id="rId9"/>
    <p:sldId id="264" r:id="rId10"/>
    <p:sldId id="279" r:id="rId11"/>
    <p:sldId id="265" r:id="rId12"/>
    <p:sldId id="266" r:id="rId13"/>
    <p:sldId id="267" r:id="rId14"/>
    <p:sldId id="268" r:id="rId15"/>
    <p:sldId id="269" r:id="rId16"/>
    <p:sldId id="280" r:id="rId17"/>
    <p:sldId id="270" r:id="rId18"/>
    <p:sldId id="271" r:id="rId19"/>
    <p:sldId id="272" r:id="rId20"/>
    <p:sldId id="273" r:id="rId21"/>
    <p:sldId id="277" r:id="rId22"/>
    <p:sldId id="274" r:id="rId23"/>
    <p:sldId id="278" r:id="rId24"/>
    <p:sldId id="283" r:id="rId25"/>
    <p:sldId id="281"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80" autoAdjust="0"/>
    <p:restoredTop sz="94660"/>
  </p:normalViewPr>
  <p:slideViewPr>
    <p:cSldViewPr snapToGrid="0">
      <p:cViewPr>
        <p:scale>
          <a:sx n="50" d="100"/>
          <a:sy n="50" d="100"/>
        </p:scale>
        <p:origin x="1188" y="669"/>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screen"/>
          <a:stretch>
            <a:fillRect/>
          </a:stretch>
        </p:blipFill>
        <p:spPr>
          <a:xfrm rot="16200000">
            <a:off x="2667000" y="-2667000"/>
            <a:ext cx="6858001" cy="12191999"/>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2" Type="http://schemas.openxmlformats.org/officeDocument/2006/relationships/slideLayout" Target="../slideLayouts/slideLayout3.xml"/><Relationship Id="rId11" Type="http://schemas.openxmlformats.org/officeDocument/2006/relationships/image" Target="../media/image12.png"/><Relationship Id="rId10" Type="http://schemas.openxmlformats.org/officeDocument/2006/relationships/image" Target="../media/image11.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9" Type="http://schemas.openxmlformats.org/officeDocument/2006/relationships/image" Target="../media/image42.png"/><Relationship Id="rId8" Type="http://schemas.openxmlformats.org/officeDocument/2006/relationships/image" Target="../media/image41.png"/><Relationship Id="rId7" Type="http://schemas.openxmlformats.org/officeDocument/2006/relationships/image" Target="../media/image28.png"/><Relationship Id="rId6" Type="http://schemas.openxmlformats.org/officeDocument/2006/relationships/image" Target="../media/image23.png"/><Relationship Id="rId5" Type="http://schemas.openxmlformats.org/officeDocument/2006/relationships/image" Target="../media/image40.png"/><Relationship Id="rId4" Type="http://schemas.openxmlformats.org/officeDocument/2006/relationships/image" Target="../media/image39.png"/><Relationship Id="rId3" Type="http://schemas.openxmlformats.org/officeDocument/2006/relationships/image" Target="../media/image38.png"/><Relationship Id="rId2" Type="http://schemas.openxmlformats.org/officeDocument/2006/relationships/image" Target="../media/image37.png"/><Relationship Id="rId11" Type="http://schemas.openxmlformats.org/officeDocument/2006/relationships/slideLayout" Target="../slideLayouts/slideLayout3.xml"/><Relationship Id="rId10" Type="http://schemas.openxmlformats.org/officeDocument/2006/relationships/image" Target="../media/image29.png"/><Relationship Id="rId1" Type="http://schemas.openxmlformats.org/officeDocument/2006/relationships/image" Target="../media/image36.png"/></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22.png"/><Relationship Id="rId7" Type="http://schemas.openxmlformats.org/officeDocument/2006/relationships/image" Target="../media/image21.png"/><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image" Target="../media/image43.jpe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51.png"/><Relationship Id="rId3" Type="http://schemas.openxmlformats.org/officeDocument/2006/relationships/image" Target="../media/image50.png"/><Relationship Id="rId2" Type="http://schemas.openxmlformats.org/officeDocument/2006/relationships/image" Target="../media/image29.png"/><Relationship Id="rId1" Type="http://schemas.openxmlformats.org/officeDocument/2006/relationships/image" Target="../media/image49.png"/></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22.png"/><Relationship Id="rId6" Type="http://schemas.openxmlformats.org/officeDocument/2006/relationships/image" Target="../media/image21.png"/><Relationship Id="rId5" Type="http://schemas.openxmlformats.org/officeDocument/2006/relationships/image" Target="../media/image56.jpeg"/><Relationship Id="rId4" Type="http://schemas.openxmlformats.org/officeDocument/2006/relationships/image" Target="../media/image55.jpeg"/><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image" Target="../media/image52.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9.png"/><Relationship Id="rId1" Type="http://schemas.openxmlformats.org/officeDocument/2006/relationships/image" Target="../media/image57.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jpeg"/><Relationship Id="rId1" Type="http://schemas.openxmlformats.org/officeDocument/2006/relationships/image" Target="../media/image35.jpeg"/></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63.jpeg"/><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jpeg"/><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65.png"/><Relationship Id="rId1" Type="http://schemas.openxmlformats.org/officeDocument/2006/relationships/image" Target="../media/image64.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microsoft.com/office/2007/relationships/hdphoto" Target="../media/image67.wdp"/><Relationship Id="rId1" Type="http://schemas.openxmlformats.org/officeDocument/2006/relationships/image" Target="../media/image66.png"/></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12.png"/><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4.png"/><Relationship Id="rId3" Type="http://schemas.openxmlformats.org/officeDocument/2006/relationships/image" Target="../media/image15.jpeg"/><Relationship Id="rId2" Type="http://schemas.microsoft.com/office/2007/relationships/hdphoto" Target="../media/image14.wdp"/><Relationship Id="rId1"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microsoft.com/office/2007/relationships/hdphoto" Target="../media/image69.wdp"/><Relationship Id="rId1" Type="http://schemas.openxmlformats.org/officeDocument/2006/relationships/image" Target="../media/image68.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0.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1.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2.jpeg"/></Relationships>
</file>

<file path=ppt/slides/_rels/slide24.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image" Target="../media/image10.png"/><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4.png"/><Relationship Id="rId2" Type="http://schemas.openxmlformats.org/officeDocument/2006/relationships/image" Target="../media/image3.png"/><Relationship Id="rId11" Type="http://schemas.openxmlformats.org/officeDocument/2006/relationships/slideLayout" Target="../slideLayouts/slideLayout3.xml"/><Relationship Id="rId10" Type="http://schemas.openxmlformats.org/officeDocument/2006/relationships/image" Target="../media/image5.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5.jpeg"/><Relationship Id="rId2" Type="http://schemas.microsoft.com/office/2007/relationships/hdphoto" Target="../media/image17.wdp"/><Relationship Id="rId1" Type="http://schemas.openxmlformats.org/officeDocument/2006/relationships/image" Target="../media/image16.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8.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9.jpe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7.png"/><Relationship Id="rId2" Type="http://schemas.openxmlformats.org/officeDocument/2006/relationships/image" Target="../media/image20.png"/><Relationship Id="rId1" Type="http://schemas.openxmlformats.org/officeDocument/2006/relationships/image" Target="../media/image12.png"/></Relationships>
</file>

<file path=ppt/slides/_rels/slide7.xml.rels><?xml version="1.0" encoding="UTF-8" standalone="yes"?>
<Relationships xmlns="http://schemas.openxmlformats.org/package/2006/relationships"><Relationship Id="rId9" Type="http://schemas.openxmlformats.org/officeDocument/2006/relationships/image" Target="../media/image28.png"/><Relationship Id="rId8" Type="http://schemas.openxmlformats.org/officeDocument/2006/relationships/image" Target="../media/image27.png"/><Relationship Id="rId7" Type="http://schemas.openxmlformats.org/officeDocument/2006/relationships/image" Target="../media/image26.png"/><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1" Type="http://schemas.openxmlformats.org/officeDocument/2006/relationships/slideLayout" Target="../slideLayouts/slideLayout3.xml"/><Relationship Id="rId10" Type="http://schemas.openxmlformats.org/officeDocument/2006/relationships/image" Target="../media/image29.png"/><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22.png"/><Relationship Id="rId6" Type="http://schemas.openxmlformats.org/officeDocument/2006/relationships/image" Target="../media/image21.png"/><Relationship Id="rId5" Type="http://schemas.openxmlformats.org/officeDocument/2006/relationships/image" Target="../media/image34.jpeg"/><Relationship Id="rId4" Type="http://schemas.openxmlformats.org/officeDocument/2006/relationships/image" Target="../media/image33.jpeg"/><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image" Target="../media/image30.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jpeg"/><Relationship Id="rId1" Type="http://schemas.openxmlformats.org/officeDocument/2006/relationships/image" Target="../media/image3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8147007" y="3308600"/>
            <a:ext cx="3702094" cy="3381375"/>
          </a:xfrm>
          <a:prstGeom prst="rect">
            <a:avLst/>
          </a:prstGeom>
        </p:spPr>
      </p:pic>
      <p:pic>
        <p:nvPicPr>
          <p:cNvPr id="4" name="图片 3"/>
          <p:cNvPicPr>
            <a:picLocks noChangeAspect="1"/>
          </p:cNvPicPr>
          <p:nvPr/>
        </p:nvPicPr>
        <p:blipFill rotWithShape="1">
          <a:blip r:embed="rId2" cstate="screen"/>
          <a:srcRect/>
          <a:stretch>
            <a:fillRect/>
          </a:stretch>
        </p:blipFill>
        <p:spPr>
          <a:xfrm>
            <a:off x="10726749" y="114300"/>
            <a:ext cx="1654153" cy="1485900"/>
          </a:xfrm>
          <a:prstGeom prst="rect">
            <a:avLst/>
          </a:prstGeom>
        </p:spPr>
      </p:pic>
      <p:pic>
        <p:nvPicPr>
          <p:cNvPr id="6" name="图片 5"/>
          <p:cNvPicPr>
            <a:picLocks noChangeAspect="1"/>
          </p:cNvPicPr>
          <p:nvPr/>
        </p:nvPicPr>
        <p:blipFill rotWithShape="1">
          <a:blip r:embed="rId3" cstate="screen"/>
          <a:srcRect/>
          <a:stretch>
            <a:fillRect/>
          </a:stretch>
        </p:blipFill>
        <p:spPr>
          <a:xfrm>
            <a:off x="-325755" y="0"/>
            <a:ext cx="1560938" cy="2162629"/>
          </a:xfrm>
          <a:prstGeom prst="rect">
            <a:avLst/>
          </a:prstGeom>
        </p:spPr>
      </p:pic>
      <p:pic>
        <p:nvPicPr>
          <p:cNvPr id="8" name="图片 7"/>
          <p:cNvPicPr>
            <a:picLocks noChangeAspect="1"/>
          </p:cNvPicPr>
          <p:nvPr/>
        </p:nvPicPr>
        <p:blipFill rotWithShape="1">
          <a:blip r:embed="rId4" cstate="screen"/>
          <a:srcRect/>
          <a:stretch>
            <a:fillRect/>
          </a:stretch>
        </p:blipFill>
        <p:spPr>
          <a:xfrm>
            <a:off x="7560790" y="1768322"/>
            <a:ext cx="1097600" cy="866527"/>
          </a:xfrm>
          <a:prstGeom prst="rect">
            <a:avLst/>
          </a:prstGeom>
        </p:spPr>
      </p:pic>
      <p:pic>
        <p:nvPicPr>
          <p:cNvPr id="9" name="图片 8"/>
          <p:cNvPicPr>
            <a:picLocks noChangeAspect="1"/>
          </p:cNvPicPr>
          <p:nvPr/>
        </p:nvPicPr>
        <p:blipFill>
          <a:blip r:embed="rId5" cstate="screen"/>
          <a:stretch>
            <a:fillRect/>
          </a:stretch>
        </p:blipFill>
        <p:spPr>
          <a:xfrm>
            <a:off x="-707925" y="3639706"/>
            <a:ext cx="5207353" cy="4364922"/>
          </a:xfrm>
          <a:prstGeom prst="rect">
            <a:avLst/>
          </a:prstGeom>
        </p:spPr>
      </p:pic>
      <p:pic>
        <p:nvPicPr>
          <p:cNvPr id="14" name="图片 13"/>
          <p:cNvPicPr>
            <a:picLocks noChangeAspect="1"/>
          </p:cNvPicPr>
          <p:nvPr/>
        </p:nvPicPr>
        <p:blipFill rotWithShape="1">
          <a:blip r:embed="rId6" cstate="screen"/>
          <a:srcRect/>
          <a:stretch>
            <a:fillRect/>
          </a:stretch>
        </p:blipFill>
        <p:spPr>
          <a:xfrm rot="5400000">
            <a:off x="4152186" y="-2256435"/>
            <a:ext cx="2345130" cy="6858000"/>
          </a:xfrm>
          <a:prstGeom prst="rect">
            <a:avLst/>
          </a:prstGeom>
        </p:spPr>
      </p:pic>
      <p:pic>
        <p:nvPicPr>
          <p:cNvPr id="15" name="图片 14"/>
          <p:cNvPicPr>
            <a:picLocks noChangeAspect="1"/>
          </p:cNvPicPr>
          <p:nvPr/>
        </p:nvPicPr>
        <p:blipFill rotWithShape="1">
          <a:blip r:embed="rId7" cstate="screen"/>
          <a:srcRect b="-2"/>
          <a:stretch>
            <a:fillRect/>
          </a:stretch>
        </p:blipFill>
        <p:spPr>
          <a:xfrm rot="15010832" flipH="1" flipV="1">
            <a:off x="4993844" y="3138517"/>
            <a:ext cx="1651741" cy="3958239"/>
          </a:xfrm>
          <a:prstGeom prst="rect">
            <a:avLst/>
          </a:prstGeom>
        </p:spPr>
      </p:pic>
      <p:pic>
        <p:nvPicPr>
          <p:cNvPr id="16" name="图片 15"/>
          <p:cNvPicPr>
            <a:picLocks noChangeAspect="1"/>
          </p:cNvPicPr>
          <p:nvPr/>
        </p:nvPicPr>
        <p:blipFill rotWithShape="1">
          <a:blip r:embed="rId8" cstate="screen"/>
          <a:srcRect/>
          <a:stretch>
            <a:fillRect/>
          </a:stretch>
        </p:blipFill>
        <p:spPr>
          <a:xfrm>
            <a:off x="284619" y="2890240"/>
            <a:ext cx="1651741" cy="1133929"/>
          </a:xfrm>
          <a:prstGeom prst="rect">
            <a:avLst/>
          </a:prstGeom>
        </p:spPr>
      </p:pic>
      <p:pic>
        <p:nvPicPr>
          <p:cNvPr id="17" name="图片 16"/>
          <p:cNvPicPr>
            <a:picLocks noChangeAspect="1"/>
          </p:cNvPicPr>
          <p:nvPr/>
        </p:nvPicPr>
        <p:blipFill rotWithShape="1">
          <a:blip r:embed="rId9" cstate="screen"/>
          <a:srcRect l="-4"/>
          <a:stretch>
            <a:fillRect/>
          </a:stretch>
        </p:blipFill>
        <p:spPr>
          <a:xfrm rot="16200000" flipH="1">
            <a:off x="10848195" y="2862152"/>
            <a:ext cx="938848" cy="960887"/>
          </a:xfrm>
          <a:prstGeom prst="rect">
            <a:avLst/>
          </a:prstGeom>
        </p:spPr>
      </p:pic>
      <p:pic>
        <p:nvPicPr>
          <p:cNvPr id="19" name="图片 18"/>
          <p:cNvPicPr>
            <a:picLocks noChangeAspect="1"/>
          </p:cNvPicPr>
          <p:nvPr/>
        </p:nvPicPr>
        <p:blipFill rotWithShape="1">
          <a:blip r:embed="rId10" cstate="screen"/>
          <a:srcRect/>
          <a:stretch>
            <a:fillRect/>
          </a:stretch>
        </p:blipFill>
        <p:spPr>
          <a:xfrm>
            <a:off x="3746502" y="935975"/>
            <a:ext cx="4698996" cy="3102625"/>
          </a:xfrm>
          <a:prstGeom prst="rect">
            <a:avLst/>
          </a:prstGeom>
        </p:spPr>
      </p:pic>
      <p:pic>
        <p:nvPicPr>
          <p:cNvPr id="7" name="图片 6"/>
          <p:cNvPicPr>
            <a:picLocks noChangeAspect="1"/>
          </p:cNvPicPr>
          <p:nvPr/>
        </p:nvPicPr>
        <p:blipFill rotWithShape="1">
          <a:blip r:embed="rId11" cstate="screen"/>
          <a:srcRect/>
          <a:stretch>
            <a:fillRect/>
          </a:stretch>
        </p:blipFill>
        <p:spPr>
          <a:xfrm>
            <a:off x="2960750" y="2090864"/>
            <a:ext cx="1698171" cy="1857828"/>
          </a:xfrm>
          <a:prstGeom prst="rect">
            <a:avLst/>
          </a:prstGeom>
        </p:spPr>
      </p:pic>
      <p:sp>
        <p:nvSpPr>
          <p:cNvPr id="10" name="矩形 9"/>
          <p:cNvSpPr/>
          <p:nvPr/>
        </p:nvSpPr>
        <p:spPr>
          <a:xfrm>
            <a:off x="3309789" y="3467196"/>
            <a:ext cx="5572423" cy="523220"/>
          </a:xfrm>
          <a:prstGeom prst="rect">
            <a:avLst/>
          </a:prstGeom>
        </p:spPr>
        <p:txBody>
          <a:bodyPr wrap="none">
            <a:spAutoFit/>
          </a:bodyPr>
          <a:lstStyle/>
          <a:p>
            <a:pPr algn="ctr"/>
            <a:r>
              <a:rPr lang="en-US" altLang="zh-CN" sz="2800" spc="300" dirty="0">
                <a:solidFill>
                  <a:prstClr val="white">
                    <a:lumMod val="95000"/>
                  </a:prstClr>
                </a:solidFill>
                <a:latin typeface="Sketch Rockwell" panose="02000000000000000000" pitchFamily="2" charset="0"/>
              </a:rPr>
              <a:t>WESTERN RESTAURANT</a:t>
            </a:r>
            <a:endParaRPr lang="zh-CN" altLang="en-US" sz="2800" spc="300" dirty="0">
              <a:solidFill>
                <a:prstClr val="white">
                  <a:lumMod val="95000"/>
                </a:prstClr>
              </a:solidFill>
              <a:latin typeface="Sketch Rockwell" panose="02000000000000000000" pitchFamily="2" charset="0"/>
            </a:endParaRPr>
          </a:p>
        </p:txBody>
      </p:sp>
    </p:spTree>
  </p:cSld>
  <p:clrMapOvr>
    <a:masterClrMapping/>
  </p:clrMapOvr>
  <mc:AlternateContent xmlns:mc="http://schemas.openxmlformats.org/markup-compatibility/2006">
    <mc:Choice xmlns:p14="http://schemas.microsoft.com/office/powerpoint/2010/main" Requires="p14">
      <p:transition spd="slow" p14:dur="1400" advTm="8000">
        <p14:doors dir="vert"/>
      </p:transition>
    </mc:Choice>
    <mc:Fallback>
      <p:transition spd="slow" advTm="8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14:presetBounceEnd="36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36000">
                                          <p:cBhvr additive="base">
                                            <p:cTn id="7" dur="750" fill="hold"/>
                                            <p:tgtEl>
                                              <p:spTgt spid="3"/>
                                            </p:tgtEl>
                                            <p:attrNameLst>
                                              <p:attrName>ppt_x</p:attrName>
                                            </p:attrNameLst>
                                          </p:cBhvr>
                                          <p:tavLst>
                                            <p:tav tm="0">
                                              <p:val>
                                                <p:strVal val="1+#ppt_w/2"/>
                                              </p:val>
                                            </p:tav>
                                            <p:tav tm="100000">
                                              <p:val>
                                                <p:strVal val="#ppt_x"/>
                                              </p:val>
                                            </p:tav>
                                          </p:tavLst>
                                        </p:anim>
                                        <p:anim calcmode="lin" valueType="num" p14:bounceEnd="36000">
                                          <p:cBhvr additive="base">
                                            <p:cTn id="8" dur="75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3" fill="hold" nodeType="withEffect" p14:presetBounceEnd="36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36000">
                                          <p:cBhvr additive="base">
                                            <p:cTn id="11" dur="750" fill="hold"/>
                                            <p:tgtEl>
                                              <p:spTgt spid="4"/>
                                            </p:tgtEl>
                                            <p:attrNameLst>
                                              <p:attrName>ppt_x</p:attrName>
                                            </p:attrNameLst>
                                          </p:cBhvr>
                                          <p:tavLst>
                                            <p:tav tm="0">
                                              <p:val>
                                                <p:strVal val="1+#ppt_w/2"/>
                                              </p:val>
                                            </p:tav>
                                            <p:tav tm="100000">
                                              <p:val>
                                                <p:strVal val="#ppt_x"/>
                                              </p:val>
                                            </p:tav>
                                          </p:tavLst>
                                        </p:anim>
                                        <p:anim calcmode="lin" valueType="num" p14:bounceEnd="36000">
                                          <p:cBhvr additive="base">
                                            <p:cTn id="12" dur="75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36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36000">
                                          <p:cBhvr additive="base">
                                            <p:cTn id="15" dur="750" fill="hold"/>
                                            <p:tgtEl>
                                              <p:spTgt spid="6"/>
                                            </p:tgtEl>
                                            <p:attrNameLst>
                                              <p:attrName>ppt_x</p:attrName>
                                            </p:attrNameLst>
                                          </p:cBhvr>
                                          <p:tavLst>
                                            <p:tav tm="0">
                                              <p:val>
                                                <p:strVal val="0-#ppt_w/2"/>
                                              </p:val>
                                            </p:tav>
                                            <p:tav tm="100000">
                                              <p:val>
                                                <p:strVal val="#ppt_x"/>
                                              </p:val>
                                            </p:tav>
                                          </p:tavLst>
                                        </p:anim>
                                        <p:anim calcmode="lin" valueType="num" p14:bounceEnd="36000">
                                          <p:cBhvr additive="base">
                                            <p:cTn id="16" dur="75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2" fill="hold" nodeType="withEffect" p14:presetBounceEnd="36000">
                                      <p:stCondLst>
                                        <p:cond delay="250"/>
                                      </p:stCondLst>
                                      <p:childTnLst>
                                        <p:set>
                                          <p:cBhvr>
                                            <p:cTn id="18" dur="1" fill="hold">
                                              <p:stCondLst>
                                                <p:cond delay="0"/>
                                              </p:stCondLst>
                                            </p:cTn>
                                            <p:tgtEl>
                                              <p:spTgt spid="8"/>
                                            </p:tgtEl>
                                            <p:attrNameLst>
                                              <p:attrName>style.visibility</p:attrName>
                                            </p:attrNameLst>
                                          </p:cBhvr>
                                          <p:to>
                                            <p:strVal val="visible"/>
                                          </p:to>
                                        </p:set>
                                        <p:anim calcmode="lin" valueType="num" p14:bounceEnd="36000">
                                          <p:cBhvr additive="base">
                                            <p:cTn id="19" dur="750" fill="hold"/>
                                            <p:tgtEl>
                                              <p:spTgt spid="8"/>
                                            </p:tgtEl>
                                            <p:attrNameLst>
                                              <p:attrName>ppt_x</p:attrName>
                                            </p:attrNameLst>
                                          </p:cBhvr>
                                          <p:tavLst>
                                            <p:tav tm="0">
                                              <p:val>
                                                <p:strVal val="1+#ppt_w/2"/>
                                              </p:val>
                                            </p:tav>
                                            <p:tav tm="100000">
                                              <p:val>
                                                <p:strVal val="#ppt_x"/>
                                              </p:val>
                                            </p:tav>
                                          </p:tavLst>
                                        </p:anim>
                                        <p:anim calcmode="lin" valueType="num" p14:bounceEnd="36000">
                                          <p:cBhvr additive="base">
                                            <p:cTn id="20" dur="75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12" fill="hold" nodeType="withEffect" p14:presetBounceEnd="36000">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14:bounceEnd="36000">
                                          <p:cBhvr additive="base">
                                            <p:cTn id="23" dur="75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24" dur="75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1" fill="hold" nodeType="withEffect" p14:presetBounceEnd="36000">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14:bounceEnd="36000">
                                          <p:cBhvr additive="base">
                                            <p:cTn id="27" dur="750" fill="hold"/>
                                            <p:tgtEl>
                                              <p:spTgt spid="14"/>
                                            </p:tgtEl>
                                            <p:attrNameLst>
                                              <p:attrName>ppt_x</p:attrName>
                                            </p:attrNameLst>
                                          </p:cBhvr>
                                          <p:tavLst>
                                            <p:tav tm="0">
                                              <p:val>
                                                <p:strVal val="#ppt_x"/>
                                              </p:val>
                                            </p:tav>
                                            <p:tav tm="100000">
                                              <p:val>
                                                <p:strVal val="#ppt_x"/>
                                              </p:val>
                                            </p:tav>
                                          </p:tavLst>
                                        </p:anim>
                                        <p:anim calcmode="lin" valueType="num" p14:bounceEnd="36000">
                                          <p:cBhvr additive="base">
                                            <p:cTn id="28" dur="750" fill="hold"/>
                                            <p:tgtEl>
                                              <p:spTgt spid="14"/>
                                            </p:tgtEl>
                                            <p:attrNameLst>
                                              <p:attrName>ppt_y</p:attrName>
                                            </p:attrNameLst>
                                          </p:cBhvr>
                                          <p:tavLst>
                                            <p:tav tm="0">
                                              <p:val>
                                                <p:strVal val="0-#ppt_h/2"/>
                                              </p:val>
                                            </p:tav>
                                            <p:tav tm="100000">
                                              <p:val>
                                                <p:strVal val="#ppt_y"/>
                                              </p:val>
                                            </p:tav>
                                          </p:tavLst>
                                        </p:anim>
                                      </p:childTnLst>
                                    </p:cTn>
                                  </p:par>
                                  <p:par>
                                    <p:cTn id="29" presetID="2" presetClass="entr" presetSubtype="4" fill="hold" nodeType="withEffect" p14:presetBounceEnd="36000">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14:bounceEnd="36000">
                                          <p:cBhvr additive="base">
                                            <p:cTn id="31" dur="750" fill="hold"/>
                                            <p:tgtEl>
                                              <p:spTgt spid="15"/>
                                            </p:tgtEl>
                                            <p:attrNameLst>
                                              <p:attrName>ppt_x</p:attrName>
                                            </p:attrNameLst>
                                          </p:cBhvr>
                                          <p:tavLst>
                                            <p:tav tm="0">
                                              <p:val>
                                                <p:strVal val="#ppt_x"/>
                                              </p:val>
                                            </p:tav>
                                            <p:tav tm="100000">
                                              <p:val>
                                                <p:strVal val="#ppt_x"/>
                                              </p:val>
                                            </p:tav>
                                          </p:tavLst>
                                        </p:anim>
                                        <p:anim calcmode="lin" valueType="num" p14:bounceEnd="36000">
                                          <p:cBhvr additive="base">
                                            <p:cTn id="32" dur="75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8" fill="hold" nodeType="withEffect" p14:presetBounceEnd="36000">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14:bounceEnd="36000">
                                          <p:cBhvr additive="base">
                                            <p:cTn id="35" dur="750" fill="hold"/>
                                            <p:tgtEl>
                                              <p:spTgt spid="16"/>
                                            </p:tgtEl>
                                            <p:attrNameLst>
                                              <p:attrName>ppt_x</p:attrName>
                                            </p:attrNameLst>
                                          </p:cBhvr>
                                          <p:tavLst>
                                            <p:tav tm="0">
                                              <p:val>
                                                <p:strVal val="0-#ppt_w/2"/>
                                              </p:val>
                                            </p:tav>
                                            <p:tav tm="100000">
                                              <p:val>
                                                <p:strVal val="#ppt_x"/>
                                              </p:val>
                                            </p:tav>
                                          </p:tavLst>
                                        </p:anim>
                                        <p:anim calcmode="lin" valueType="num" p14:bounceEnd="36000">
                                          <p:cBhvr additive="base">
                                            <p:cTn id="36" dur="750" fill="hold"/>
                                            <p:tgtEl>
                                              <p:spTgt spid="16"/>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14:presetBounceEnd="36000">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14:bounceEnd="36000">
                                          <p:cBhvr additive="base">
                                            <p:cTn id="39" dur="75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0" dur="750" fill="hold"/>
                                            <p:tgtEl>
                                              <p:spTgt spid="17"/>
                                            </p:tgtEl>
                                            <p:attrNameLst>
                                              <p:attrName>ppt_y</p:attrName>
                                            </p:attrNameLst>
                                          </p:cBhvr>
                                          <p:tavLst>
                                            <p:tav tm="0">
                                              <p:val>
                                                <p:strVal val="#ppt_y"/>
                                              </p:val>
                                            </p:tav>
                                            <p:tav tm="100000">
                                              <p:val>
                                                <p:strVal val="#ppt_y"/>
                                              </p:val>
                                            </p:tav>
                                          </p:tavLst>
                                        </p:anim>
                                      </p:childTnLst>
                                    </p:cTn>
                                  </p:par>
                                  <p:par>
                                    <p:cTn id="41" presetID="2" presetClass="entr" presetSubtype="1" fill="hold" nodeType="withEffect" p14:presetBounceEnd="36000">
                                      <p:stCondLst>
                                        <p:cond delay="750"/>
                                      </p:stCondLst>
                                      <p:childTnLst>
                                        <p:set>
                                          <p:cBhvr>
                                            <p:cTn id="42" dur="1" fill="hold">
                                              <p:stCondLst>
                                                <p:cond delay="0"/>
                                              </p:stCondLst>
                                            </p:cTn>
                                            <p:tgtEl>
                                              <p:spTgt spid="19"/>
                                            </p:tgtEl>
                                            <p:attrNameLst>
                                              <p:attrName>style.visibility</p:attrName>
                                            </p:attrNameLst>
                                          </p:cBhvr>
                                          <p:to>
                                            <p:strVal val="visible"/>
                                          </p:to>
                                        </p:set>
                                        <p:anim calcmode="lin" valueType="num" p14:bounceEnd="36000">
                                          <p:cBhvr additive="base">
                                            <p:cTn id="43" dur="750" fill="hold"/>
                                            <p:tgtEl>
                                              <p:spTgt spid="19"/>
                                            </p:tgtEl>
                                            <p:attrNameLst>
                                              <p:attrName>ppt_x</p:attrName>
                                            </p:attrNameLst>
                                          </p:cBhvr>
                                          <p:tavLst>
                                            <p:tav tm="0">
                                              <p:val>
                                                <p:strVal val="#ppt_x"/>
                                              </p:val>
                                            </p:tav>
                                            <p:tav tm="100000">
                                              <p:val>
                                                <p:strVal val="#ppt_x"/>
                                              </p:val>
                                            </p:tav>
                                          </p:tavLst>
                                        </p:anim>
                                        <p:anim calcmode="lin" valueType="num" p14:bounceEnd="36000">
                                          <p:cBhvr additive="base">
                                            <p:cTn id="44" dur="750" fill="hold"/>
                                            <p:tgtEl>
                                              <p:spTgt spid="19"/>
                                            </p:tgtEl>
                                            <p:attrNameLst>
                                              <p:attrName>ppt_y</p:attrName>
                                            </p:attrNameLst>
                                          </p:cBhvr>
                                          <p:tavLst>
                                            <p:tav tm="0">
                                              <p:val>
                                                <p:strVal val="0-#ppt_h/2"/>
                                              </p:val>
                                            </p:tav>
                                            <p:tav tm="100000">
                                              <p:val>
                                                <p:strVal val="#ppt_y"/>
                                              </p:val>
                                            </p:tav>
                                          </p:tavLst>
                                        </p:anim>
                                      </p:childTnLst>
                                    </p:cTn>
                                  </p:par>
                                  <p:par>
                                    <p:cTn id="45" presetID="2" presetClass="entr" presetSubtype="12" fill="hold" nodeType="withEffect" p14:presetBounceEnd="36000">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14:bounceEnd="36000">
                                          <p:cBhvr additive="base">
                                            <p:cTn id="47" dur="75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8" dur="750" fill="hold"/>
                                            <p:tgtEl>
                                              <p:spTgt spid="7"/>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14:presetBounceEnd="36000">
                                      <p:stCondLst>
                                        <p:cond delay="1000"/>
                                      </p:stCondLst>
                                      <p:childTnLst>
                                        <p:set>
                                          <p:cBhvr>
                                            <p:cTn id="50" dur="1" fill="hold">
                                              <p:stCondLst>
                                                <p:cond delay="0"/>
                                              </p:stCondLst>
                                            </p:cTn>
                                            <p:tgtEl>
                                              <p:spTgt spid="10"/>
                                            </p:tgtEl>
                                            <p:attrNameLst>
                                              <p:attrName>style.visibility</p:attrName>
                                            </p:attrNameLst>
                                          </p:cBhvr>
                                          <p:to>
                                            <p:strVal val="visible"/>
                                          </p:to>
                                        </p:set>
                                        <p:anim calcmode="lin" valueType="num" p14:bounceEnd="36000">
                                          <p:cBhvr additive="base">
                                            <p:cTn id="51" dur="750" fill="hold"/>
                                            <p:tgtEl>
                                              <p:spTgt spid="10"/>
                                            </p:tgtEl>
                                            <p:attrNameLst>
                                              <p:attrName>ppt_x</p:attrName>
                                            </p:attrNameLst>
                                          </p:cBhvr>
                                          <p:tavLst>
                                            <p:tav tm="0">
                                              <p:val>
                                                <p:strVal val="#ppt_x"/>
                                              </p:val>
                                            </p:tav>
                                            <p:tav tm="100000">
                                              <p:val>
                                                <p:strVal val="#ppt_x"/>
                                              </p:val>
                                            </p:tav>
                                          </p:tavLst>
                                        </p:anim>
                                        <p:anim calcmode="lin" valueType="num" p14:bounceEnd="36000">
                                          <p:cBhvr additive="base">
                                            <p:cTn id="52" dur="75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1+#ppt_w/2"/>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1+#ppt_w/2"/>
                                              </p:val>
                                            </p:tav>
                                            <p:tav tm="100000">
                                              <p:val>
                                                <p:strVal val="#ppt_x"/>
                                              </p:val>
                                            </p:tav>
                                          </p:tavLst>
                                        </p:anim>
                                        <p:anim calcmode="lin" valueType="num">
                                          <p:cBhvr additive="base">
                                            <p:cTn id="12" dur="75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750" fill="hold"/>
                                            <p:tgtEl>
                                              <p:spTgt spid="6"/>
                                            </p:tgtEl>
                                            <p:attrNameLst>
                                              <p:attrName>ppt_x</p:attrName>
                                            </p:attrNameLst>
                                          </p:cBhvr>
                                          <p:tavLst>
                                            <p:tav tm="0">
                                              <p:val>
                                                <p:strVal val="0-#ppt_w/2"/>
                                              </p:val>
                                            </p:tav>
                                            <p:tav tm="100000">
                                              <p:val>
                                                <p:strVal val="#ppt_x"/>
                                              </p:val>
                                            </p:tav>
                                          </p:tavLst>
                                        </p:anim>
                                        <p:anim calcmode="lin" valueType="num">
                                          <p:cBhvr additive="base">
                                            <p:cTn id="16" dur="75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2" fill="hold" nodeType="withEffect">
                                      <p:stCondLst>
                                        <p:cond delay="2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750" fill="hold"/>
                                            <p:tgtEl>
                                              <p:spTgt spid="8"/>
                                            </p:tgtEl>
                                            <p:attrNameLst>
                                              <p:attrName>ppt_x</p:attrName>
                                            </p:attrNameLst>
                                          </p:cBhvr>
                                          <p:tavLst>
                                            <p:tav tm="0">
                                              <p:val>
                                                <p:strVal val="1+#ppt_w/2"/>
                                              </p:val>
                                            </p:tav>
                                            <p:tav tm="100000">
                                              <p:val>
                                                <p:strVal val="#ppt_x"/>
                                              </p:val>
                                            </p:tav>
                                          </p:tavLst>
                                        </p:anim>
                                        <p:anim calcmode="lin" valueType="num">
                                          <p:cBhvr additive="base">
                                            <p:cTn id="20" dur="75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750" fill="hold"/>
                                            <p:tgtEl>
                                              <p:spTgt spid="9"/>
                                            </p:tgtEl>
                                            <p:attrNameLst>
                                              <p:attrName>ppt_x</p:attrName>
                                            </p:attrNameLst>
                                          </p:cBhvr>
                                          <p:tavLst>
                                            <p:tav tm="0">
                                              <p:val>
                                                <p:strVal val="0-#ppt_w/2"/>
                                              </p:val>
                                            </p:tav>
                                            <p:tav tm="100000">
                                              <p:val>
                                                <p:strVal val="#ppt_x"/>
                                              </p:val>
                                            </p:tav>
                                          </p:tavLst>
                                        </p:anim>
                                        <p:anim calcmode="lin" valueType="num">
                                          <p:cBhvr additive="base">
                                            <p:cTn id="24" dur="75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1"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750" fill="hold"/>
                                            <p:tgtEl>
                                              <p:spTgt spid="14"/>
                                            </p:tgtEl>
                                            <p:attrNameLst>
                                              <p:attrName>ppt_x</p:attrName>
                                            </p:attrNameLst>
                                          </p:cBhvr>
                                          <p:tavLst>
                                            <p:tav tm="0">
                                              <p:val>
                                                <p:strVal val="#ppt_x"/>
                                              </p:val>
                                            </p:tav>
                                            <p:tav tm="100000">
                                              <p:val>
                                                <p:strVal val="#ppt_x"/>
                                              </p:val>
                                            </p:tav>
                                          </p:tavLst>
                                        </p:anim>
                                        <p:anim calcmode="lin" valueType="num">
                                          <p:cBhvr additive="base">
                                            <p:cTn id="28" dur="750" fill="hold"/>
                                            <p:tgtEl>
                                              <p:spTgt spid="14"/>
                                            </p:tgtEl>
                                            <p:attrNameLst>
                                              <p:attrName>ppt_y</p:attrName>
                                            </p:attrNameLst>
                                          </p:cBhvr>
                                          <p:tavLst>
                                            <p:tav tm="0">
                                              <p:val>
                                                <p:strVal val="0-#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750" fill="hold"/>
                                            <p:tgtEl>
                                              <p:spTgt spid="15"/>
                                            </p:tgtEl>
                                            <p:attrNameLst>
                                              <p:attrName>ppt_x</p:attrName>
                                            </p:attrNameLst>
                                          </p:cBhvr>
                                          <p:tavLst>
                                            <p:tav tm="0">
                                              <p:val>
                                                <p:strVal val="#ppt_x"/>
                                              </p:val>
                                            </p:tav>
                                            <p:tav tm="100000">
                                              <p:val>
                                                <p:strVal val="#ppt_x"/>
                                              </p:val>
                                            </p:tav>
                                          </p:tavLst>
                                        </p:anim>
                                        <p:anim calcmode="lin" valueType="num">
                                          <p:cBhvr additive="base">
                                            <p:cTn id="32" dur="75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750" fill="hold"/>
                                            <p:tgtEl>
                                              <p:spTgt spid="16"/>
                                            </p:tgtEl>
                                            <p:attrNameLst>
                                              <p:attrName>ppt_x</p:attrName>
                                            </p:attrNameLst>
                                          </p:cBhvr>
                                          <p:tavLst>
                                            <p:tav tm="0">
                                              <p:val>
                                                <p:strVal val="0-#ppt_w/2"/>
                                              </p:val>
                                            </p:tav>
                                            <p:tav tm="100000">
                                              <p:val>
                                                <p:strVal val="#ppt_x"/>
                                              </p:val>
                                            </p:tav>
                                          </p:tavLst>
                                        </p:anim>
                                        <p:anim calcmode="lin" valueType="num">
                                          <p:cBhvr additive="base">
                                            <p:cTn id="36" dur="750" fill="hold"/>
                                            <p:tgtEl>
                                              <p:spTgt spid="16"/>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750" fill="hold"/>
                                            <p:tgtEl>
                                              <p:spTgt spid="17"/>
                                            </p:tgtEl>
                                            <p:attrNameLst>
                                              <p:attrName>ppt_x</p:attrName>
                                            </p:attrNameLst>
                                          </p:cBhvr>
                                          <p:tavLst>
                                            <p:tav tm="0">
                                              <p:val>
                                                <p:strVal val="1+#ppt_w/2"/>
                                              </p:val>
                                            </p:tav>
                                            <p:tav tm="100000">
                                              <p:val>
                                                <p:strVal val="#ppt_x"/>
                                              </p:val>
                                            </p:tav>
                                          </p:tavLst>
                                        </p:anim>
                                        <p:anim calcmode="lin" valueType="num">
                                          <p:cBhvr additive="base">
                                            <p:cTn id="40" dur="750" fill="hold"/>
                                            <p:tgtEl>
                                              <p:spTgt spid="17"/>
                                            </p:tgtEl>
                                            <p:attrNameLst>
                                              <p:attrName>ppt_y</p:attrName>
                                            </p:attrNameLst>
                                          </p:cBhvr>
                                          <p:tavLst>
                                            <p:tav tm="0">
                                              <p:val>
                                                <p:strVal val="#ppt_y"/>
                                              </p:val>
                                            </p:tav>
                                            <p:tav tm="100000">
                                              <p:val>
                                                <p:strVal val="#ppt_y"/>
                                              </p:val>
                                            </p:tav>
                                          </p:tavLst>
                                        </p:anim>
                                      </p:childTnLst>
                                    </p:cTn>
                                  </p:par>
                                  <p:par>
                                    <p:cTn id="41" presetID="2" presetClass="entr" presetSubtype="1" fill="hold" nodeType="withEffect">
                                      <p:stCondLst>
                                        <p:cond delay="75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750" fill="hold"/>
                                            <p:tgtEl>
                                              <p:spTgt spid="19"/>
                                            </p:tgtEl>
                                            <p:attrNameLst>
                                              <p:attrName>ppt_x</p:attrName>
                                            </p:attrNameLst>
                                          </p:cBhvr>
                                          <p:tavLst>
                                            <p:tav tm="0">
                                              <p:val>
                                                <p:strVal val="#ppt_x"/>
                                              </p:val>
                                            </p:tav>
                                            <p:tav tm="100000">
                                              <p:val>
                                                <p:strVal val="#ppt_x"/>
                                              </p:val>
                                            </p:tav>
                                          </p:tavLst>
                                        </p:anim>
                                        <p:anim calcmode="lin" valueType="num">
                                          <p:cBhvr additive="base">
                                            <p:cTn id="44" dur="750" fill="hold"/>
                                            <p:tgtEl>
                                              <p:spTgt spid="19"/>
                                            </p:tgtEl>
                                            <p:attrNameLst>
                                              <p:attrName>ppt_y</p:attrName>
                                            </p:attrNameLst>
                                          </p:cBhvr>
                                          <p:tavLst>
                                            <p:tav tm="0">
                                              <p:val>
                                                <p:strVal val="0-#ppt_h/2"/>
                                              </p:val>
                                            </p:tav>
                                            <p:tav tm="100000">
                                              <p:val>
                                                <p:strVal val="#ppt_y"/>
                                              </p:val>
                                            </p:tav>
                                          </p:tavLst>
                                        </p:anim>
                                      </p:childTnLst>
                                    </p:cTn>
                                  </p:par>
                                  <p:par>
                                    <p:cTn id="45" presetID="2" presetClass="entr" presetSubtype="12" fill="hold" nodeType="with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750" fill="hold"/>
                                            <p:tgtEl>
                                              <p:spTgt spid="7"/>
                                            </p:tgtEl>
                                            <p:attrNameLst>
                                              <p:attrName>ppt_x</p:attrName>
                                            </p:attrNameLst>
                                          </p:cBhvr>
                                          <p:tavLst>
                                            <p:tav tm="0">
                                              <p:val>
                                                <p:strVal val="0-#ppt_w/2"/>
                                              </p:val>
                                            </p:tav>
                                            <p:tav tm="100000">
                                              <p:val>
                                                <p:strVal val="#ppt_x"/>
                                              </p:val>
                                            </p:tav>
                                          </p:tavLst>
                                        </p:anim>
                                        <p:anim calcmode="lin" valueType="num">
                                          <p:cBhvr additive="base">
                                            <p:cTn id="48" dur="750" fill="hold"/>
                                            <p:tgtEl>
                                              <p:spTgt spid="7"/>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100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750" fill="hold"/>
                                            <p:tgtEl>
                                              <p:spTgt spid="10"/>
                                            </p:tgtEl>
                                            <p:attrNameLst>
                                              <p:attrName>ppt_x</p:attrName>
                                            </p:attrNameLst>
                                          </p:cBhvr>
                                          <p:tavLst>
                                            <p:tav tm="0">
                                              <p:val>
                                                <p:strVal val="#ppt_x"/>
                                              </p:val>
                                            </p:tav>
                                            <p:tav tm="100000">
                                              <p:val>
                                                <p:strVal val="#ppt_x"/>
                                              </p:val>
                                            </p:tav>
                                          </p:tavLst>
                                        </p:anim>
                                        <p:anim calcmode="lin" valueType="num">
                                          <p:cBhvr additive="base">
                                            <p:cTn id="52" dur="75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a:stretch>
            <a:fillRect/>
          </a:stretch>
        </p:blipFill>
        <p:spPr>
          <a:xfrm>
            <a:off x="894896" y="1748064"/>
            <a:ext cx="6720114" cy="5471886"/>
          </a:xfrm>
          <a:prstGeom prst="rect">
            <a:avLst/>
          </a:prstGeom>
        </p:spPr>
      </p:pic>
      <p:pic>
        <p:nvPicPr>
          <p:cNvPr id="6" name="图片 5"/>
          <p:cNvPicPr>
            <a:picLocks noChangeAspect="1"/>
          </p:cNvPicPr>
          <p:nvPr/>
        </p:nvPicPr>
        <p:blipFill>
          <a:blip r:embed="rId2" cstate="screen"/>
          <a:stretch>
            <a:fillRect/>
          </a:stretch>
        </p:blipFill>
        <p:spPr>
          <a:xfrm>
            <a:off x="1124403" y="2154357"/>
            <a:ext cx="6065323" cy="4212030"/>
          </a:xfrm>
          <a:prstGeom prst="rect">
            <a:avLst/>
          </a:prstGeom>
        </p:spPr>
      </p:pic>
      <p:pic>
        <p:nvPicPr>
          <p:cNvPr id="7" name="图片 6"/>
          <p:cNvPicPr>
            <a:picLocks noChangeAspect="1"/>
          </p:cNvPicPr>
          <p:nvPr/>
        </p:nvPicPr>
        <p:blipFill rotWithShape="1">
          <a:blip r:embed="rId3" cstate="screen"/>
          <a:srcRect/>
          <a:stretch>
            <a:fillRect/>
          </a:stretch>
        </p:blipFill>
        <p:spPr>
          <a:xfrm>
            <a:off x="3441082" y="297089"/>
            <a:ext cx="5366987" cy="1661778"/>
          </a:xfrm>
          <a:prstGeom prst="rect">
            <a:avLst/>
          </a:prstGeom>
        </p:spPr>
      </p:pic>
      <p:pic>
        <p:nvPicPr>
          <p:cNvPr id="12" name="图片 11"/>
          <p:cNvPicPr>
            <a:picLocks noChangeAspect="1"/>
          </p:cNvPicPr>
          <p:nvPr/>
        </p:nvPicPr>
        <p:blipFill rotWithShape="1">
          <a:blip r:embed="rId4" cstate="screen"/>
          <a:srcRect/>
          <a:stretch>
            <a:fillRect/>
          </a:stretch>
        </p:blipFill>
        <p:spPr>
          <a:xfrm>
            <a:off x="6200775" y="1748064"/>
            <a:ext cx="5429250" cy="3133725"/>
          </a:xfrm>
          <a:prstGeom prst="rect">
            <a:avLst/>
          </a:prstGeom>
        </p:spPr>
      </p:pic>
      <p:pic>
        <p:nvPicPr>
          <p:cNvPr id="13" name="图片 12"/>
          <p:cNvPicPr>
            <a:picLocks noChangeAspect="1"/>
          </p:cNvPicPr>
          <p:nvPr/>
        </p:nvPicPr>
        <p:blipFill rotWithShape="1">
          <a:blip r:embed="rId5" cstate="screen"/>
          <a:srcRect/>
          <a:stretch>
            <a:fillRect/>
          </a:stretch>
        </p:blipFill>
        <p:spPr>
          <a:xfrm>
            <a:off x="9721498" y="4114800"/>
            <a:ext cx="1143000" cy="1200150"/>
          </a:xfrm>
          <a:prstGeom prst="rect">
            <a:avLst/>
          </a:prstGeom>
        </p:spPr>
      </p:pic>
      <p:pic>
        <p:nvPicPr>
          <p:cNvPr id="14" name="图片 13"/>
          <p:cNvPicPr>
            <a:picLocks noChangeAspect="1"/>
          </p:cNvPicPr>
          <p:nvPr/>
        </p:nvPicPr>
        <p:blipFill>
          <a:blip r:embed="rId6" cstate="screen"/>
          <a:stretch>
            <a:fillRect/>
          </a:stretch>
        </p:blipFill>
        <p:spPr>
          <a:xfrm>
            <a:off x="697882" y="4114800"/>
            <a:ext cx="2743200" cy="2743200"/>
          </a:xfrm>
          <a:prstGeom prst="rect">
            <a:avLst/>
          </a:prstGeom>
        </p:spPr>
      </p:pic>
      <p:pic>
        <p:nvPicPr>
          <p:cNvPr id="15" name="图片 14"/>
          <p:cNvPicPr>
            <a:picLocks noChangeAspect="1"/>
          </p:cNvPicPr>
          <p:nvPr/>
        </p:nvPicPr>
        <p:blipFill rotWithShape="1">
          <a:blip r:embed="rId7" cstate="print"/>
          <a:srcRect/>
          <a:stretch>
            <a:fillRect/>
          </a:stretch>
        </p:blipFill>
        <p:spPr>
          <a:xfrm>
            <a:off x="1814635" y="2520117"/>
            <a:ext cx="809625" cy="876301"/>
          </a:xfrm>
          <a:prstGeom prst="rect">
            <a:avLst/>
          </a:prstGeom>
        </p:spPr>
      </p:pic>
      <p:pic>
        <p:nvPicPr>
          <p:cNvPr id="16" name="图片 15"/>
          <p:cNvPicPr>
            <a:picLocks noChangeAspect="1"/>
          </p:cNvPicPr>
          <p:nvPr/>
        </p:nvPicPr>
        <p:blipFill rotWithShape="1">
          <a:blip r:embed="rId8" cstate="screen"/>
          <a:srcRect/>
          <a:stretch>
            <a:fillRect/>
          </a:stretch>
        </p:blipFill>
        <p:spPr>
          <a:xfrm>
            <a:off x="6690570" y="4638675"/>
            <a:ext cx="1457325" cy="1695450"/>
          </a:xfrm>
          <a:prstGeom prst="rect">
            <a:avLst/>
          </a:prstGeom>
        </p:spPr>
      </p:pic>
      <p:pic>
        <p:nvPicPr>
          <p:cNvPr id="17" name="图片 16"/>
          <p:cNvPicPr>
            <a:picLocks noChangeAspect="1"/>
          </p:cNvPicPr>
          <p:nvPr/>
        </p:nvPicPr>
        <p:blipFill rotWithShape="1">
          <a:blip r:embed="rId9" cstate="screen"/>
          <a:srcRect/>
          <a:stretch>
            <a:fillRect/>
          </a:stretch>
        </p:blipFill>
        <p:spPr>
          <a:xfrm>
            <a:off x="8390040" y="4794762"/>
            <a:ext cx="1409700" cy="1685925"/>
          </a:xfrm>
          <a:prstGeom prst="rect">
            <a:avLst/>
          </a:prstGeom>
        </p:spPr>
      </p:pic>
      <p:pic>
        <p:nvPicPr>
          <p:cNvPr id="18" name="图片 17"/>
          <p:cNvPicPr>
            <a:picLocks noChangeAspect="1"/>
          </p:cNvPicPr>
          <p:nvPr/>
        </p:nvPicPr>
        <p:blipFill rotWithShape="1">
          <a:blip r:embed="rId10" cstate="screen"/>
          <a:srcRect/>
          <a:stretch>
            <a:fillRect/>
          </a:stretch>
        </p:blipFill>
        <p:spPr>
          <a:xfrm>
            <a:off x="8715107" y="950110"/>
            <a:ext cx="809626" cy="581025"/>
          </a:xfrm>
          <a:prstGeom prst="rect">
            <a:avLst/>
          </a:prstGeom>
        </p:spPr>
      </p:pic>
      <p:pic>
        <p:nvPicPr>
          <p:cNvPr id="19" name="图片 18"/>
          <p:cNvPicPr>
            <a:picLocks noChangeAspect="1"/>
          </p:cNvPicPr>
          <p:nvPr/>
        </p:nvPicPr>
        <p:blipFill rotWithShape="1">
          <a:blip r:embed="rId10" cstate="screen"/>
          <a:srcRect/>
          <a:stretch>
            <a:fillRect/>
          </a:stretch>
        </p:blipFill>
        <p:spPr>
          <a:xfrm>
            <a:off x="2724418" y="827940"/>
            <a:ext cx="809626" cy="581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5000">
        <p14:flip dir="r"/>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5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ppt_x"/>
                                          </p:val>
                                        </p:tav>
                                        <p:tav tm="100000">
                                          <p:val>
                                            <p:strVal val="#ppt_x"/>
                                          </p:val>
                                        </p:tav>
                                      </p:tavLst>
                                    </p:anim>
                                    <p:anim calcmode="lin" valueType="num">
                                      <p:cBhvr additive="base">
                                        <p:cTn id="12" dur="75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10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750" fill="hold"/>
                                        <p:tgtEl>
                                          <p:spTgt spid="7"/>
                                        </p:tgtEl>
                                        <p:attrNameLst>
                                          <p:attrName>ppt_x</p:attrName>
                                        </p:attrNameLst>
                                      </p:cBhvr>
                                      <p:tavLst>
                                        <p:tav tm="0">
                                          <p:val>
                                            <p:strVal val="#ppt_x"/>
                                          </p:val>
                                        </p:tav>
                                        <p:tav tm="100000">
                                          <p:val>
                                            <p:strVal val="#ppt_x"/>
                                          </p:val>
                                        </p:tav>
                                      </p:tavLst>
                                    </p:anim>
                                    <p:anim calcmode="lin" valueType="num">
                                      <p:cBhvr additive="base">
                                        <p:cTn id="16" dur="75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750" fill="hold"/>
                                        <p:tgtEl>
                                          <p:spTgt spid="12"/>
                                        </p:tgtEl>
                                        <p:attrNameLst>
                                          <p:attrName>ppt_x</p:attrName>
                                        </p:attrNameLst>
                                      </p:cBhvr>
                                      <p:tavLst>
                                        <p:tav tm="0">
                                          <p:val>
                                            <p:strVal val="#ppt_x"/>
                                          </p:val>
                                        </p:tav>
                                        <p:tav tm="100000">
                                          <p:val>
                                            <p:strVal val="#ppt_x"/>
                                          </p:val>
                                        </p:tav>
                                      </p:tavLst>
                                    </p:anim>
                                    <p:anim calcmode="lin" valueType="num">
                                      <p:cBhvr additive="base">
                                        <p:cTn id="20" dur="75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ppt_x"/>
                                          </p:val>
                                        </p:tav>
                                        <p:tav tm="100000">
                                          <p:val>
                                            <p:strVal val="#ppt_x"/>
                                          </p:val>
                                        </p:tav>
                                      </p:tavLst>
                                    </p:anim>
                                    <p:anim calcmode="lin" valueType="num">
                                      <p:cBhvr additive="base">
                                        <p:cTn id="24" dur="75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750" fill="hold"/>
                                        <p:tgtEl>
                                          <p:spTgt spid="14"/>
                                        </p:tgtEl>
                                        <p:attrNameLst>
                                          <p:attrName>ppt_x</p:attrName>
                                        </p:attrNameLst>
                                      </p:cBhvr>
                                      <p:tavLst>
                                        <p:tav tm="0">
                                          <p:val>
                                            <p:strVal val="#ppt_x"/>
                                          </p:val>
                                        </p:tav>
                                        <p:tav tm="100000">
                                          <p:val>
                                            <p:strVal val="#ppt_x"/>
                                          </p:val>
                                        </p:tav>
                                      </p:tavLst>
                                    </p:anim>
                                    <p:anim calcmode="lin" valueType="num">
                                      <p:cBhvr additive="base">
                                        <p:cTn id="28" dur="75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750" fill="hold"/>
                                        <p:tgtEl>
                                          <p:spTgt spid="15"/>
                                        </p:tgtEl>
                                        <p:attrNameLst>
                                          <p:attrName>ppt_x</p:attrName>
                                        </p:attrNameLst>
                                      </p:cBhvr>
                                      <p:tavLst>
                                        <p:tav tm="0">
                                          <p:val>
                                            <p:strVal val="#ppt_x"/>
                                          </p:val>
                                        </p:tav>
                                        <p:tav tm="100000">
                                          <p:val>
                                            <p:strVal val="#ppt_x"/>
                                          </p:val>
                                        </p:tav>
                                      </p:tavLst>
                                    </p:anim>
                                    <p:anim calcmode="lin" valueType="num">
                                      <p:cBhvr additive="base">
                                        <p:cTn id="32" dur="75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75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750" fill="hold"/>
                                        <p:tgtEl>
                                          <p:spTgt spid="16"/>
                                        </p:tgtEl>
                                        <p:attrNameLst>
                                          <p:attrName>ppt_x</p:attrName>
                                        </p:attrNameLst>
                                      </p:cBhvr>
                                      <p:tavLst>
                                        <p:tav tm="0">
                                          <p:val>
                                            <p:strVal val="#ppt_x"/>
                                          </p:val>
                                        </p:tav>
                                        <p:tav tm="100000">
                                          <p:val>
                                            <p:strVal val="#ppt_x"/>
                                          </p:val>
                                        </p:tav>
                                      </p:tavLst>
                                    </p:anim>
                                    <p:anim calcmode="lin" valueType="num">
                                      <p:cBhvr additive="base">
                                        <p:cTn id="36" dur="75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750" fill="hold"/>
                                        <p:tgtEl>
                                          <p:spTgt spid="17"/>
                                        </p:tgtEl>
                                        <p:attrNameLst>
                                          <p:attrName>ppt_x</p:attrName>
                                        </p:attrNameLst>
                                      </p:cBhvr>
                                      <p:tavLst>
                                        <p:tav tm="0">
                                          <p:val>
                                            <p:strVal val="#ppt_x"/>
                                          </p:val>
                                        </p:tav>
                                        <p:tav tm="100000">
                                          <p:val>
                                            <p:strVal val="#ppt_x"/>
                                          </p:val>
                                        </p:tav>
                                      </p:tavLst>
                                    </p:anim>
                                    <p:anim calcmode="lin" valueType="num">
                                      <p:cBhvr additive="base">
                                        <p:cTn id="40" dur="75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750" fill="hold"/>
                                        <p:tgtEl>
                                          <p:spTgt spid="18"/>
                                        </p:tgtEl>
                                        <p:attrNameLst>
                                          <p:attrName>ppt_x</p:attrName>
                                        </p:attrNameLst>
                                      </p:cBhvr>
                                      <p:tavLst>
                                        <p:tav tm="0">
                                          <p:val>
                                            <p:strVal val="#ppt_x"/>
                                          </p:val>
                                        </p:tav>
                                        <p:tav tm="100000">
                                          <p:val>
                                            <p:strVal val="#ppt_x"/>
                                          </p:val>
                                        </p:tav>
                                      </p:tavLst>
                                    </p:anim>
                                    <p:anim calcmode="lin" valueType="num">
                                      <p:cBhvr additive="base">
                                        <p:cTn id="44" dur="75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750" fill="hold"/>
                                        <p:tgtEl>
                                          <p:spTgt spid="19"/>
                                        </p:tgtEl>
                                        <p:attrNameLst>
                                          <p:attrName>ppt_x</p:attrName>
                                        </p:attrNameLst>
                                      </p:cBhvr>
                                      <p:tavLst>
                                        <p:tav tm="0">
                                          <p:val>
                                            <p:strVal val="#ppt_x"/>
                                          </p:val>
                                        </p:tav>
                                        <p:tav tm="100000">
                                          <p:val>
                                            <p:strVal val="#ppt_x"/>
                                          </p:val>
                                        </p:tav>
                                      </p:tavLst>
                                    </p:anim>
                                    <p:anim calcmode="lin" valueType="num">
                                      <p:cBhvr additive="base">
                                        <p:cTn id="48" dur="7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screen"/>
          <a:srcRect/>
          <a:stretch>
            <a:fillRect/>
          </a:stretch>
        </p:blipFill>
        <p:spPr>
          <a:xfrm>
            <a:off x="7924799" y="330102"/>
            <a:ext cx="3041837" cy="3023208"/>
          </a:xfrm>
          <a:prstGeom prst="rect">
            <a:avLst/>
          </a:prstGeom>
        </p:spPr>
      </p:pic>
      <p:pic>
        <p:nvPicPr>
          <p:cNvPr id="6" name="图片 5"/>
          <p:cNvPicPr>
            <a:picLocks noChangeAspect="1"/>
          </p:cNvPicPr>
          <p:nvPr/>
        </p:nvPicPr>
        <p:blipFill>
          <a:blip r:embed="rId2" cstate="screen"/>
          <a:stretch>
            <a:fillRect/>
          </a:stretch>
        </p:blipFill>
        <p:spPr>
          <a:xfrm>
            <a:off x="8444032" y="3473591"/>
            <a:ext cx="2508860" cy="3055096"/>
          </a:xfrm>
          <a:prstGeom prst="rect">
            <a:avLst/>
          </a:prstGeom>
        </p:spPr>
      </p:pic>
      <p:pic>
        <p:nvPicPr>
          <p:cNvPr id="7" name="图片 6"/>
          <p:cNvPicPr>
            <a:picLocks noChangeAspect="1"/>
          </p:cNvPicPr>
          <p:nvPr/>
        </p:nvPicPr>
        <p:blipFill rotWithShape="1">
          <a:blip r:embed="rId3" cstate="screen"/>
          <a:srcRect/>
          <a:stretch>
            <a:fillRect/>
          </a:stretch>
        </p:blipFill>
        <p:spPr>
          <a:xfrm>
            <a:off x="5933059" y="3473591"/>
            <a:ext cx="2398141" cy="3055096"/>
          </a:xfrm>
          <a:prstGeom prst="rect">
            <a:avLst/>
          </a:prstGeom>
        </p:spPr>
      </p:pic>
      <p:pic>
        <p:nvPicPr>
          <p:cNvPr id="8" name="图片 7"/>
          <p:cNvPicPr>
            <a:picLocks noChangeAspect="1"/>
          </p:cNvPicPr>
          <p:nvPr/>
        </p:nvPicPr>
        <p:blipFill>
          <a:blip r:embed="rId4" cstate="screen"/>
          <a:stretch>
            <a:fillRect/>
          </a:stretch>
        </p:blipFill>
        <p:spPr>
          <a:xfrm>
            <a:off x="5806400" y="330101"/>
            <a:ext cx="2013101" cy="3019651"/>
          </a:xfrm>
          <a:prstGeom prst="rect">
            <a:avLst/>
          </a:prstGeom>
        </p:spPr>
      </p:pic>
      <p:pic>
        <p:nvPicPr>
          <p:cNvPr id="9" name="图片 8"/>
          <p:cNvPicPr>
            <a:picLocks noChangeAspect="1"/>
          </p:cNvPicPr>
          <p:nvPr/>
        </p:nvPicPr>
        <p:blipFill>
          <a:blip r:embed="rId5" cstate="screen"/>
          <a:stretch>
            <a:fillRect/>
          </a:stretch>
        </p:blipFill>
        <p:spPr>
          <a:xfrm>
            <a:off x="1252784" y="3473591"/>
            <a:ext cx="4582644" cy="3055096"/>
          </a:xfrm>
          <a:prstGeom prst="rect">
            <a:avLst/>
          </a:prstGeom>
        </p:spPr>
      </p:pic>
      <p:pic>
        <p:nvPicPr>
          <p:cNvPr id="10" name="图片 9"/>
          <p:cNvPicPr>
            <a:picLocks noChangeAspect="1"/>
          </p:cNvPicPr>
          <p:nvPr/>
        </p:nvPicPr>
        <p:blipFill rotWithShape="1">
          <a:blip r:embed="rId6" cstate="screen"/>
          <a:srcRect/>
          <a:stretch>
            <a:fillRect/>
          </a:stretch>
        </p:blipFill>
        <p:spPr>
          <a:xfrm>
            <a:off x="1229238" y="330101"/>
            <a:ext cx="4468655" cy="3022721"/>
          </a:xfrm>
          <a:prstGeom prst="rect">
            <a:avLst/>
          </a:prstGeom>
        </p:spPr>
      </p:pic>
      <p:pic>
        <p:nvPicPr>
          <p:cNvPr id="15" name="图片 14"/>
          <p:cNvPicPr>
            <a:picLocks noChangeAspect="1"/>
          </p:cNvPicPr>
          <p:nvPr/>
        </p:nvPicPr>
        <p:blipFill rotWithShape="1">
          <a:blip r:embed="rId7" cstate="screen"/>
          <a:srcRect/>
          <a:stretch>
            <a:fillRect/>
          </a:stretch>
        </p:blipFill>
        <p:spPr>
          <a:xfrm>
            <a:off x="0" y="-14289"/>
            <a:ext cx="2333625" cy="6858000"/>
          </a:xfrm>
          <a:prstGeom prst="rect">
            <a:avLst/>
          </a:prstGeom>
        </p:spPr>
      </p:pic>
      <p:pic>
        <p:nvPicPr>
          <p:cNvPr id="16" name="图片 15"/>
          <p:cNvPicPr>
            <a:picLocks noChangeAspect="1"/>
          </p:cNvPicPr>
          <p:nvPr/>
        </p:nvPicPr>
        <p:blipFill rotWithShape="1">
          <a:blip r:embed="rId8" cstate="screen"/>
          <a:srcRect/>
          <a:stretch>
            <a:fillRect/>
          </a:stretch>
        </p:blipFill>
        <p:spPr>
          <a:xfrm>
            <a:off x="10048874" y="119061"/>
            <a:ext cx="1857375"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5000">
        <p14:flip dir="r"/>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1+#ppt_w/2"/>
                                          </p:val>
                                        </p:tav>
                                        <p:tav tm="100000">
                                          <p:val>
                                            <p:strVal val="#ppt_x"/>
                                          </p:val>
                                        </p:tav>
                                      </p:tavLst>
                                    </p:anim>
                                    <p:anim calcmode="lin" valueType="num">
                                      <p:cBhvr additive="base">
                                        <p:cTn id="8" dur="75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1+#ppt_w/2"/>
                                          </p:val>
                                        </p:tav>
                                        <p:tav tm="100000">
                                          <p:val>
                                            <p:strVal val="#ppt_x"/>
                                          </p:val>
                                        </p:tav>
                                      </p:tavLst>
                                    </p:anim>
                                    <p:anim calcmode="lin" valueType="num">
                                      <p:cBhvr additive="base">
                                        <p:cTn id="12" dur="75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750" fill="hold"/>
                                        <p:tgtEl>
                                          <p:spTgt spid="7"/>
                                        </p:tgtEl>
                                        <p:attrNameLst>
                                          <p:attrName>ppt_x</p:attrName>
                                        </p:attrNameLst>
                                      </p:cBhvr>
                                      <p:tavLst>
                                        <p:tav tm="0">
                                          <p:val>
                                            <p:strVal val="#ppt_x"/>
                                          </p:val>
                                        </p:tav>
                                        <p:tav tm="100000">
                                          <p:val>
                                            <p:strVal val="#ppt_x"/>
                                          </p:val>
                                        </p:tav>
                                      </p:tavLst>
                                    </p:anim>
                                    <p:anim calcmode="lin" valueType="num">
                                      <p:cBhvr additive="base">
                                        <p:cTn id="16" dur="75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750" fill="hold"/>
                                        <p:tgtEl>
                                          <p:spTgt spid="8"/>
                                        </p:tgtEl>
                                        <p:attrNameLst>
                                          <p:attrName>ppt_x</p:attrName>
                                        </p:attrNameLst>
                                      </p:cBhvr>
                                      <p:tavLst>
                                        <p:tav tm="0">
                                          <p:val>
                                            <p:strVal val="#ppt_x"/>
                                          </p:val>
                                        </p:tav>
                                        <p:tav tm="100000">
                                          <p:val>
                                            <p:strVal val="#ppt_x"/>
                                          </p:val>
                                        </p:tav>
                                      </p:tavLst>
                                    </p:anim>
                                    <p:anim calcmode="lin" valueType="num">
                                      <p:cBhvr additive="base">
                                        <p:cTn id="20" dur="750" fill="hold"/>
                                        <p:tgtEl>
                                          <p:spTgt spid="8"/>
                                        </p:tgtEl>
                                        <p:attrNameLst>
                                          <p:attrName>ppt_y</p:attrName>
                                        </p:attrNameLst>
                                      </p:cBhvr>
                                      <p:tavLst>
                                        <p:tav tm="0">
                                          <p:val>
                                            <p:strVal val="0-#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750" fill="hold"/>
                                        <p:tgtEl>
                                          <p:spTgt spid="9"/>
                                        </p:tgtEl>
                                        <p:attrNameLst>
                                          <p:attrName>ppt_x</p:attrName>
                                        </p:attrNameLst>
                                      </p:cBhvr>
                                      <p:tavLst>
                                        <p:tav tm="0">
                                          <p:val>
                                            <p:strVal val="0-#ppt_w/2"/>
                                          </p:val>
                                        </p:tav>
                                        <p:tav tm="100000">
                                          <p:val>
                                            <p:strVal val="#ppt_x"/>
                                          </p:val>
                                        </p:tav>
                                      </p:tavLst>
                                    </p:anim>
                                    <p:anim calcmode="lin" valueType="num">
                                      <p:cBhvr additive="base">
                                        <p:cTn id="24" dur="75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750" fill="hold"/>
                                        <p:tgtEl>
                                          <p:spTgt spid="10"/>
                                        </p:tgtEl>
                                        <p:attrNameLst>
                                          <p:attrName>ppt_x</p:attrName>
                                        </p:attrNameLst>
                                      </p:cBhvr>
                                      <p:tavLst>
                                        <p:tav tm="0">
                                          <p:val>
                                            <p:strVal val="0-#ppt_w/2"/>
                                          </p:val>
                                        </p:tav>
                                        <p:tav tm="100000">
                                          <p:val>
                                            <p:strVal val="#ppt_x"/>
                                          </p:val>
                                        </p:tav>
                                      </p:tavLst>
                                    </p:anim>
                                    <p:anim calcmode="lin" valueType="num">
                                      <p:cBhvr additive="base">
                                        <p:cTn id="28" dur="750" fill="hold"/>
                                        <p:tgtEl>
                                          <p:spTgt spid="10"/>
                                        </p:tgtEl>
                                        <p:attrNameLst>
                                          <p:attrName>ppt_y</p:attrName>
                                        </p:attrNameLst>
                                      </p:cBhvr>
                                      <p:tavLst>
                                        <p:tav tm="0">
                                          <p:val>
                                            <p:strVal val="0-#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750" fill="hold"/>
                                        <p:tgtEl>
                                          <p:spTgt spid="15"/>
                                        </p:tgtEl>
                                        <p:attrNameLst>
                                          <p:attrName>ppt_x</p:attrName>
                                        </p:attrNameLst>
                                      </p:cBhvr>
                                      <p:tavLst>
                                        <p:tav tm="0">
                                          <p:val>
                                            <p:strVal val="#ppt_x"/>
                                          </p:val>
                                        </p:tav>
                                        <p:tav tm="100000">
                                          <p:val>
                                            <p:strVal val="#ppt_x"/>
                                          </p:val>
                                        </p:tav>
                                      </p:tavLst>
                                    </p:anim>
                                    <p:anim calcmode="lin" valueType="num">
                                      <p:cBhvr additive="base">
                                        <p:cTn id="32" dur="75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750" fill="hold"/>
                                        <p:tgtEl>
                                          <p:spTgt spid="16"/>
                                        </p:tgtEl>
                                        <p:attrNameLst>
                                          <p:attrName>ppt_x</p:attrName>
                                        </p:attrNameLst>
                                      </p:cBhvr>
                                      <p:tavLst>
                                        <p:tav tm="0">
                                          <p:val>
                                            <p:strVal val="#ppt_x"/>
                                          </p:val>
                                        </p:tav>
                                        <p:tav tm="100000">
                                          <p:val>
                                            <p:strVal val="#ppt_x"/>
                                          </p:val>
                                        </p:tav>
                                      </p:tavLst>
                                    </p:anim>
                                    <p:anim calcmode="lin" valueType="num">
                                      <p:cBhvr additive="base">
                                        <p:cTn id="36" dur="75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screen"/>
          <a:stretch>
            <a:fillRect/>
          </a:stretch>
        </p:blipFill>
        <p:spPr>
          <a:xfrm>
            <a:off x="412890" y="0"/>
            <a:ext cx="12541110" cy="8709104"/>
          </a:xfrm>
          <a:prstGeom prst="rect">
            <a:avLst/>
          </a:prstGeom>
        </p:spPr>
      </p:pic>
      <p:pic>
        <p:nvPicPr>
          <p:cNvPr id="9" name="图片 8"/>
          <p:cNvPicPr>
            <a:picLocks noChangeAspect="1"/>
          </p:cNvPicPr>
          <p:nvPr/>
        </p:nvPicPr>
        <p:blipFill rotWithShape="1">
          <a:blip r:embed="rId2" cstate="screen"/>
          <a:srcRect/>
          <a:stretch>
            <a:fillRect/>
          </a:stretch>
        </p:blipFill>
        <p:spPr>
          <a:xfrm>
            <a:off x="8715107" y="740560"/>
            <a:ext cx="809626" cy="581025"/>
          </a:xfrm>
          <a:prstGeom prst="rect">
            <a:avLst/>
          </a:prstGeom>
        </p:spPr>
      </p:pic>
      <p:pic>
        <p:nvPicPr>
          <p:cNvPr id="10" name="图片 9"/>
          <p:cNvPicPr>
            <a:picLocks noChangeAspect="1"/>
          </p:cNvPicPr>
          <p:nvPr/>
        </p:nvPicPr>
        <p:blipFill rotWithShape="1">
          <a:blip r:embed="rId2" cstate="screen"/>
          <a:srcRect/>
          <a:stretch>
            <a:fillRect/>
          </a:stretch>
        </p:blipFill>
        <p:spPr>
          <a:xfrm>
            <a:off x="2724418" y="761265"/>
            <a:ext cx="809626" cy="581025"/>
          </a:xfrm>
          <a:prstGeom prst="rect">
            <a:avLst/>
          </a:prstGeom>
        </p:spPr>
      </p:pic>
      <p:pic>
        <p:nvPicPr>
          <p:cNvPr id="11" name="图片 10"/>
          <p:cNvPicPr>
            <a:picLocks noChangeAspect="1"/>
          </p:cNvPicPr>
          <p:nvPr/>
        </p:nvPicPr>
        <p:blipFill rotWithShape="1">
          <a:blip r:embed="rId3" cstate="screen"/>
          <a:srcRect/>
          <a:stretch>
            <a:fillRect/>
          </a:stretch>
        </p:blipFill>
        <p:spPr>
          <a:xfrm>
            <a:off x="3214156" y="-166649"/>
            <a:ext cx="5954187" cy="2347914"/>
          </a:xfrm>
          <a:prstGeom prst="rect">
            <a:avLst/>
          </a:prstGeom>
        </p:spPr>
      </p:pic>
      <p:pic>
        <p:nvPicPr>
          <p:cNvPr id="12" name="图片 11"/>
          <p:cNvPicPr>
            <a:picLocks noChangeAspect="1"/>
          </p:cNvPicPr>
          <p:nvPr/>
        </p:nvPicPr>
        <p:blipFill>
          <a:blip r:embed="rId4" cstate="screen"/>
          <a:stretch>
            <a:fillRect/>
          </a:stretch>
        </p:blipFill>
        <p:spPr>
          <a:xfrm>
            <a:off x="1567815" y="634672"/>
            <a:ext cx="9875520" cy="6858000"/>
          </a:xfrm>
          <a:prstGeom prst="rect">
            <a:avLst/>
          </a:prstGeom>
        </p:spPr>
      </p:pic>
      <p:pic>
        <p:nvPicPr>
          <p:cNvPr id="14" name="图片 13"/>
          <p:cNvPicPr>
            <a:picLocks noChangeAspect="1"/>
          </p:cNvPicPr>
          <p:nvPr/>
        </p:nvPicPr>
        <p:blipFill rotWithShape="1">
          <a:blip r:embed="rId5" cstate="screen"/>
          <a:srcRect/>
          <a:stretch>
            <a:fillRect/>
          </a:stretch>
        </p:blipFill>
        <p:spPr>
          <a:xfrm>
            <a:off x="0" y="-14289"/>
            <a:ext cx="2333625" cy="6858000"/>
          </a:xfrm>
          <a:prstGeom prst="rect">
            <a:avLst/>
          </a:prstGeom>
        </p:spPr>
      </p:pic>
      <p:pic>
        <p:nvPicPr>
          <p:cNvPr id="15" name="图片 14"/>
          <p:cNvPicPr>
            <a:picLocks noChangeAspect="1"/>
          </p:cNvPicPr>
          <p:nvPr/>
        </p:nvPicPr>
        <p:blipFill rotWithShape="1">
          <a:blip r:embed="rId6" cstate="screen"/>
          <a:srcRect/>
          <a:stretch>
            <a:fillRect/>
          </a:stretch>
        </p:blipFill>
        <p:spPr>
          <a:xfrm>
            <a:off x="10048874" y="119061"/>
            <a:ext cx="1857375"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5000">
        <p14:flip dir="r"/>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100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ppt_x"/>
                                          </p:val>
                                        </p:tav>
                                        <p:tav tm="100000">
                                          <p:val>
                                            <p:strVal val="#ppt_x"/>
                                          </p:val>
                                        </p:tav>
                                      </p:tavLst>
                                    </p:anim>
                                    <p:anim calcmode="lin" valueType="num">
                                      <p:cBhvr additive="base">
                                        <p:cTn id="8" dur="75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50" fill="hold"/>
                                        <p:tgtEl>
                                          <p:spTgt spid="9"/>
                                        </p:tgtEl>
                                        <p:attrNameLst>
                                          <p:attrName>ppt_x</p:attrName>
                                        </p:attrNameLst>
                                      </p:cBhvr>
                                      <p:tavLst>
                                        <p:tav tm="0">
                                          <p:val>
                                            <p:strVal val="#ppt_x"/>
                                          </p:val>
                                        </p:tav>
                                        <p:tav tm="100000">
                                          <p:val>
                                            <p:strVal val="#ppt_x"/>
                                          </p:val>
                                        </p:tav>
                                      </p:tavLst>
                                    </p:anim>
                                    <p:anim calcmode="lin" valueType="num">
                                      <p:cBhvr additive="base">
                                        <p:cTn id="12" dur="75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50" fill="hold"/>
                                        <p:tgtEl>
                                          <p:spTgt spid="10"/>
                                        </p:tgtEl>
                                        <p:attrNameLst>
                                          <p:attrName>ppt_x</p:attrName>
                                        </p:attrNameLst>
                                      </p:cBhvr>
                                      <p:tavLst>
                                        <p:tav tm="0">
                                          <p:val>
                                            <p:strVal val="#ppt_x"/>
                                          </p:val>
                                        </p:tav>
                                        <p:tav tm="100000">
                                          <p:val>
                                            <p:strVal val="#ppt_x"/>
                                          </p:val>
                                        </p:tav>
                                      </p:tavLst>
                                    </p:anim>
                                    <p:anim calcmode="lin" valueType="num">
                                      <p:cBhvr additive="base">
                                        <p:cTn id="16" dur="75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5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750" fill="hold"/>
                                        <p:tgtEl>
                                          <p:spTgt spid="11"/>
                                        </p:tgtEl>
                                        <p:attrNameLst>
                                          <p:attrName>ppt_x</p:attrName>
                                        </p:attrNameLst>
                                      </p:cBhvr>
                                      <p:tavLst>
                                        <p:tav tm="0">
                                          <p:val>
                                            <p:strVal val="#ppt_x"/>
                                          </p:val>
                                        </p:tav>
                                        <p:tav tm="100000">
                                          <p:val>
                                            <p:strVal val="#ppt_x"/>
                                          </p:val>
                                        </p:tav>
                                      </p:tavLst>
                                    </p:anim>
                                    <p:anim calcmode="lin" valueType="num">
                                      <p:cBhvr additive="base">
                                        <p:cTn id="20" dur="75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7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750" fill="hold"/>
                                        <p:tgtEl>
                                          <p:spTgt spid="12"/>
                                        </p:tgtEl>
                                        <p:attrNameLst>
                                          <p:attrName>ppt_x</p:attrName>
                                        </p:attrNameLst>
                                      </p:cBhvr>
                                      <p:tavLst>
                                        <p:tav tm="0">
                                          <p:val>
                                            <p:strVal val="#ppt_x"/>
                                          </p:val>
                                        </p:tav>
                                        <p:tav tm="100000">
                                          <p:val>
                                            <p:strVal val="#ppt_x"/>
                                          </p:val>
                                        </p:tav>
                                      </p:tavLst>
                                    </p:anim>
                                    <p:anim calcmode="lin" valueType="num">
                                      <p:cBhvr additive="base">
                                        <p:cTn id="24" dur="75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750" fill="hold"/>
                                        <p:tgtEl>
                                          <p:spTgt spid="14"/>
                                        </p:tgtEl>
                                        <p:attrNameLst>
                                          <p:attrName>ppt_x</p:attrName>
                                        </p:attrNameLst>
                                      </p:cBhvr>
                                      <p:tavLst>
                                        <p:tav tm="0">
                                          <p:val>
                                            <p:strVal val="#ppt_x"/>
                                          </p:val>
                                        </p:tav>
                                        <p:tav tm="100000">
                                          <p:val>
                                            <p:strVal val="#ppt_x"/>
                                          </p:val>
                                        </p:tav>
                                      </p:tavLst>
                                    </p:anim>
                                    <p:anim calcmode="lin" valueType="num">
                                      <p:cBhvr additive="base">
                                        <p:cTn id="28" dur="75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750" fill="hold"/>
                                        <p:tgtEl>
                                          <p:spTgt spid="15"/>
                                        </p:tgtEl>
                                        <p:attrNameLst>
                                          <p:attrName>ppt_x</p:attrName>
                                        </p:attrNameLst>
                                      </p:cBhvr>
                                      <p:tavLst>
                                        <p:tav tm="0">
                                          <p:val>
                                            <p:strVal val="#ppt_x"/>
                                          </p:val>
                                        </p:tav>
                                        <p:tav tm="100000">
                                          <p:val>
                                            <p:strVal val="#ppt_x"/>
                                          </p:val>
                                        </p:tav>
                                      </p:tavLst>
                                    </p:anim>
                                    <p:anim calcmode="lin" valueType="num">
                                      <p:cBhvr additive="base">
                                        <p:cTn id="32" dur="75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cstate="screen"/>
          <a:stretch>
            <a:fillRect/>
          </a:stretch>
        </p:blipFill>
        <p:spPr>
          <a:xfrm>
            <a:off x="8129693" y="3671418"/>
            <a:ext cx="2836943" cy="2859504"/>
          </a:xfrm>
          <a:prstGeom prst="rect">
            <a:avLst/>
          </a:prstGeom>
        </p:spPr>
      </p:pic>
      <p:pic>
        <p:nvPicPr>
          <p:cNvPr id="12" name="图片 11"/>
          <p:cNvPicPr>
            <a:picLocks noChangeAspect="1"/>
          </p:cNvPicPr>
          <p:nvPr/>
        </p:nvPicPr>
        <p:blipFill rotWithShape="1">
          <a:blip r:embed="rId2" cstate="screen"/>
          <a:srcRect/>
          <a:stretch>
            <a:fillRect/>
          </a:stretch>
        </p:blipFill>
        <p:spPr>
          <a:xfrm>
            <a:off x="1220718" y="346280"/>
            <a:ext cx="4824482" cy="3238748"/>
          </a:xfrm>
          <a:prstGeom prst="rect">
            <a:avLst/>
          </a:prstGeom>
        </p:spPr>
      </p:pic>
      <p:pic>
        <p:nvPicPr>
          <p:cNvPr id="13" name="图片 12"/>
          <p:cNvPicPr>
            <a:picLocks noChangeAspect="1"/>
          </p:cNvPicPr>
          <p:nvPr/>
        </p:nvPicPr>
        <p:blipFill rotWithShape="1">
          <a:blip r:embed="rId3" cstate="screen"/>
          <a:srcRect/>
          <a:stretch>
            <a:fillRect/>
          </a:stretch>
        </p:blipFill>
        <p:spPr>
          <a:xfrm>
            <a:off x="5554410" y="3664180"/>
            <a:ext cx="2530833" cy="2866742"/>
          </a:xfrm>
          <a:prstGeom prst="rect">
            <a:avLst/>
          </a:prstGeom>
        </p:spPr>
      </p:pic>
      <p:pic>
        <p:nvPicPr>
          <p:cNvPr id="14" name="图片 13"/>
          <p:cNvPicPr>
            <a:picLocks noChangeAspect="1"/>
          </p:cNvPicPr>
          <p:nvPr/>
        </p:nvPicPr>
        <p:blipFill>
          <a:blip r:embed="rId4" cstate="screen"/>
          <a:stretch>
            <a:fillRect/>
          </a:stretch>
        </p:blipFill>
        <p:spPr>
          <a:xfrm>
            <a:off x="6108512" y="346279"/>
            <a:ext cx="4858124" cy="3238749"/>
          </a:xfrm>
          <a:prstGeom prst="rect">
            <a:avLst/>
          </a:prstGeom>
        </p:spPr>
      </p:pic>
      <p:pic>
        <p:nvPicPr>
          <p:cNvPr id="15" name="图片 14"/>
          <p:cNvPicPr>
            <a:picLocks noChangeAspect="1"/>
          </p:cNvPicPr>
          <p:nvPr/>
        </p:nvPicPr>
        <p:blipFill>
          <a:blip r:embed="rId5" cstate="screen"/>
          <a:stretch>
            <a:fillRect/>
          </a:stretch>
        </p:blipFill>
        <p:spPr>
          <a:xfrm>
            <a:off x="1211193" y="3661946"/>
            <a:ext cx="4298767" cy="2868976"/>
          </a:xfrm>
          <a:prstGeom prst="rect">
            <a:avLst/>
          </a:prstGeom>
        </p:spPr>
      </p:pic>
      <p:pic>
        <p:nvPicPr>
          <p:cNvPr id="18" name="图片 17"/>
          <p:cNvPicPr>
            <a:picLocks noChangeAspect="1"/>
          </p:cNvPicPr>
          <p:nvPr/>
        </p:nvPicPr>
        <p:blipFill rotWithShape="1">
          <a:blip r:embed="rId6" cstate="screen"/>
          <a:srcRect/>
          <a:stretch>
            <a:fillRect/>
          </a:stretch>
        </p:blipFill>
        <p:spPr>
          <a:xfrm>
            <a:off x="0" y="-14289"/>
            <a:ext cx="2333625" cy="6858000"/>
          </a:xfrm>
          <a:prstGeom prst="rect">
            <a:avLst/>
          </a:prstGeom>
        </p:spPr>
      </p:pic>
      <p:pic>
        <p:nvPicPr>
          <p:cNvPr id="19" name="图片 18"/>
          <p:cNvPicPr>
            <a:picLocks noChangeAspect="1"/>
          </p:cNvPicPr>
          <p:nvPr/>
        </p:nvPicPr>
        <p:blipFill rotWithShape="1">
          <a:blip r:embed="rId7" cstate="screen"/>
          <a:srcRect/>
          <a:stretch>
            <a:fillRect/>
          </a:stretch>
        </p:blipFill>
        <p:spPr>
          <a:xfrm>
            <a:off x="10048874" y="119061"/>
            <a:ext cx="1857375"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5000">
        <p14:flip dir="r"/>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1+#ppt_w/2"/>
                                          </p:val>
                                        </p:tav>
                                        <p:tav tm="100000">
                                          <p:val>
                                            <p:strVal val="#ppt_x"/>
                                          </p:val>
                                        </p:tav>
                                      </p:tavLst>
                                    </p:anim>
                                    <p:anim calcmode="lin" valueType="num">
                                      <p:cBhvr additive="base">
                                        <p:cTn id="8" dur="75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0-#ppt_w/2"/>
                                          </p:val>
                                        </p:tav>
                                        <p:tav tm="100000">
                                          <p:val>
                                            <p:strVal val="#ppt_x"/>
                                          </p:val>
                                        </p:tav>
                                      </p:tavLst>
                                    </p:anim>
                                    <p:anim calcmode="lin" valueType="num">
                                      <p:cBhvr additive="base">
                                        <p:cTn id="12" dur="75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ppt_x"/>
                                          </p:val>
                                        </p:tav>
                                        <p:tav tm="100000">
                                          <p:val>
                                            <p:strVal val="#ppt_x"/>
                                          </p:val>
                                        </p:tav>
                                      </p:tavLst>
                                    </p:anim>
                                    <p:anim calcmode="lin" valueType="num">
                                      <p:cBhvr additive="base">
                                        <p:cTn id="16" dur="75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0-#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750" fill="hold"/>
                                        <p:tgtEl>
                                          <p:spTgt spid="15"/>
                                        </p:tgtEl>
                                        <p:attrNameLst>
                                          <p:attrName>ppt_x</p:attrName>
                                        </p:attrNameLst>
                                      </p:cBhvr>
                                      <p:tavLst>
                                        <p:tav tm="0">
                                          <p:val>
                                            <p:strVal val="0-#ppt_w/2"/>
                                          </p:val>
                                        </p:tav>
                                        <p:tav tm="100000">
                                          <p:val>
                                            <p:strVal val="#ppt_x"/>
                                          </p:val>
                                        </p:tav>
                                      </p:tavLst>
                                    </p:anim>
                                    <p:anim calcmode="lin" valueType="num">
                                      <p:cBhvr additive="base">
                                        <p:cTn id="24" dur="75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750" fill="hold"/>
                                        <p:tgtEl>
                                          <p:spTgt spid="18"/>
                                        </p:tgtEl>
                                        <p:attrNameLst>
                                          <p:attrName>ppt_x</p:attrName>
                                        </p:attrNameLst>
                                      </p:cBhvr>
                                      <p:tavLst>
                                        <p:tav tm="0">
                                          <p:val>
                                            <p:strVal val="#ppt_x"/>
                                          </p:val>
                                        </p:tav>
                                        <p:tav tm="100000">
                                          <p:val>
                                            <p:strVal val="#ppt_x"/>
                                          </p:val>
                                        </p:tav>
                                      </p:tavLst>
                                    </p:anim>
                                    <p:anim calcmode="lin" valueType="num">
                                      <p:cBhvr additive="base">
                                        <p:cTn id="28" dur="750" fill="hold"/>
                                        <p:tgtEl>
                                          <p:spTgt spid="18"/>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750" fill="hold"/>
                                        <p:tgtEl>
                                          <p:spTgt spid="19"/>
                                        </p:tgtEl>
                                        <p:attrNameLst>
                                          <p:attrName>ppt_x</p:attrName>
                                        </p:attrNameLst>
                                      </p:cBhvr>
                                      <p:tavLst>
                                        <p:tav tm="0">
                                          <p:val>
                                            <p:strVal val="#ppt_x"/>
                                          </p:val>
                                        </p:tav>
                                        <p:tav tm="100000">
                                          <p:val>
                                            <p:strVal val="#ppt_x"/>
                                          </p:val>
                                        </p:tav>
                                      </p:tavLst>
                                    </p:anim>
                                    <p:anim calcmode="lin" valueType="num">
                                      <p:cBhvr additive="base">
                                        <p:cTn id="32" dur="7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752475" y="590550"/>
            <a:ext cx="8801100" cy="5867400"/>
          </a:xfrm>
          <a:prstGeom prst="rect">
            <a:avLst/>
          </a:prstGeom>
        </p:spPr>
      </p:pic>
      <p:pic>
        <p:nvPicPr>
          <p:cNvPr id="3" name="图片 2"/>
          <p:cNvPicPr>
            <a:picLocks noChangeAspect="1"/>
          </p:cNvPicPr>
          <p:nvPr/>
        </p:nvPicPr>
        <p:blipFill rotWithShape="1">
          <a:blip r:embed="rId2" cstate="screen"/>
          <a:srcRect/>
          <a:stretch>
            <a:fillRect/>
          </a:stretch>
        </p:blipFill>
        <p:spPr>
          <a:xfrm>
            <a:off x="10062072" y="1827480"/>
            <a:ext cx="809626" cy="581025"/>
          </a:xfrm>
          <a:prstGeom prst="rect">
            <a:avLst/>
          </a:prstGeom>
        </p:spPr>
      </p:pic>
      <p:pic>
        <p:nvPicPr>
          <p:cNvPr id="4" name="图片 3"/>
          <p:cNvPicPr>
            <a:picLocks noChangeAspect="1"/>
          </p:cNvPicPr>
          <p:nvPr/>
        </p:nvPicPr>
        <p:blipFill rotWithShape="1">
          <a:blip r:embed="rId2" cstate="screen"/>
          <a:srcRect/>
          <a:stretch>
            <a:fillRect/>
          </a:stretch>
        </p:blipFill>
        <p:spPr>
          <a:xfrm>
            <a:off x="10062072" y="5023138"/>
            <a:ext cx="809626" cy="581025"/>
          </a:xfrm>
          <a:prstGeom prst="rect">
            <a:avLst/>
          </a:prstGeom>
        </p:spPr>
      </p:pic>
      <p:sp>
        <p:nvSpPr>
          <p:cNvPr id="5" name="文本框 4"/>
          <p:cNvSpPr txBox="1"/>
          <p:nvPr/>
        </p:nvSpPr>
        <p:spPr>
          <a:xfrm>
            <a:off x="9925711" y="3262640"/>
            <a:ext cx="1082349" cy="523220"/>
          </a:xfrm>
          <a:prstGeom prst="rect">
            <a:avLst/>
          </a:prstGeom>
          <a:noFill/>
        </p:spPr>
        <p:txBody>
          <a:bodyPr wrap="none" rtlCol="0">
            <a:spAutoFit/>
          </a:bodyPr>
          <a:lstStyle/>
          <a:p>
            <a:pPr algn="ctr"/>
            <a:r>
              <a:rPr lang="zh-CN" altLang="en-US" sz="2800">
                <a:solidFill>
                  <a:prstClr val="white">
                    <a:lumMod val="95000"/>
                  </a:prstClr>
                </a:solidFill>
                <a:latin typeface="楷体" panose="02010609060101010101" pitchFamily="49" charset="-122"/>
                <a:ea typeface="楷体" panose="02010609060101010101" pitchFamily="49" charset="-122"/>
              </a:rPr>
              <a:t>红 酒</a:t>
            </a:r>
            <a:endParaRPr lang="zh-CN" altLang="en-US" sz="2800">
              <a:solidFill>
                <a:prstClr val="white">
                  <a:lumMod val="95000"/>
                </a:prstClr>
              </a:solidFill>
              <a:latin typeface="楷体" panose="02010609060101010101" pitchFamily="49" charset="-122"/>
              <a:ea typeface="楷体" panose="02010609060101010101" pitchFamily="49" charset="-122"/>
            </a:endParaRPr>
          </a:p>
        </p:txBody>
      </p:sp>
      <p:sp>
        <p:nvSpPr>
          <p:cNvPr id="6" name="文本框 5"/>
          <p:cNvSpPr txBox="1"/>
          <p:nvPr/>
        </p:nvSpPr>
        <p:spPr>
          <a:xfrm>
            <a:off x="10989010" y="569595"/>
            <a:ext cx="877163" cy="5909310"/>
          </a:xfrm>
          <a:prstGeom prst="rect">
            <a:avLst/>
          </a:prstGeom>
          <a:noFill/>
        </p:spPr>
        <p:txBody>
          <a:bodyPr wrap="none" rtlCol="0">
            <a:spAutoFit/>
          </a:bodyPr>
          <a:lstStyle/>
          <a:p>
            <a:pPr algn="ctr"/>
            <a:r>
              <a:rPr lang="en-US" altLang="zh-CN" sz="5400" b="1" dirty="0">
                <a:solidFill>
                  <a:prstClr val="black">
                    <a:lumMod val="65000"/>
                    <a:lumOff val="35000"/>
                  </a:prstClr>
                </a:solidFill>
                <a:latin typeface="Arial Black" panose="020B0A04020102020204" pitchFamily="34" charset="0"/>
                <a:cs typeface="Arial" panose="020B0604020202020204" pitchFamily="34" charset="0"/>
              </a:rPr>
              <a:t>R</a:t>
            </a:r>
            <a:endParaRPr lang="en-US" altLang="zh-CN" sz="5400" b="1" dirty="0">
              <a:solidFill>
                <a:prstClr val="black">
                  <a:lumMod val="65000"/>
                  <a:lumOff val="35000"/>
                </a:prstClr>
              </a:solidFill>
              <a:latin typeface="Arial Black" panose="020B0A04020102020204" pitchFamily="34" charset="0"/>
              <a:cs typeface="Arial" panose="020B0604020202020204" pitchFamily="34" charset="0"/>
            </a:endParaRPr>
          </a:p>
          <a:p>
            <a:pPr algn="ctr"/>
            <a:r>
              <a:rPr lang="en-US" altLang="zh-CN" sz="5400" b="1" dirty="0">
                <a:solidFill>
                  <a:prstClr val="black">
                    <a:lumMod val="65000"/>
                    <a:lumOff val="35000"/>
                  </a:prstClr>
                </a:solidFill>
                <a:latin typeface="Arial Black" panose="020B0A04020102020204" pitchFamily="34" charset="0"/>
                <a:cs typeface="Arial" panose="020B0604020202020204" pitchFamily="34" charset="0"/>
              </a:rPr>
              <a:t>E</a:t>
            </a:r>
            <a:endParaRPr lang="en-US" altLang="zh-CN" sz="5400" b="1" dirty="0">
              <a:solidFill>
                <a:prstClr val="black">
                  <a:lumMod val="65000"/>
                  <a:lumOff val="35000"/>
                </a:prstClr>
              </a:solidFill>
              <a:latin typeface="Arial Black" panose="020B0A04020102020204" pitchFamily="34" charset="0"/>
              <a:cs typeface="Arial" panose="020B0604020202020204" pitchFamily="34" charset="0"/>
            </a:endParaRPr>
          </a:p>
          <a:p>
            <a:pPr algn="ctr"/>
            <a:r>
              <a:rPr lang="en-US" altLang="zh-CN" sz="5400" b="1" dirty="0">
                <a:solidFill>
                  <a:prstClr val="black">
                    <a:lumMod val="65000"/>
                    <a:lumOff val="35000"/>
                  </a:prstClr>
                </a:solidFill>
                <a:latin typeface="Arial Black" panose="020B0A04020102020204" pitchFamily="34" charset="0"/>
                <a:cs typeface="Arial" panose="020B0604020202020204" pitchFamily="34" charset="0"/>
              </a:rPr>
              <a:t>D</a:t>
            </a:r>
            <a:endParaRPr lang="en-US" altLang="zh-CN" sz="5400" b="1" dirty="0">
              <a:solidFill>
                <a:prstClr val="black">
                  <a:lumMod val="65000"/>
                  <a:lumOff val="35000"/>
                </a:prstClr>
              </a:solidFill>
              <a:latin typeface="Arial Black" panose="020B0A04020102020204" pitchFamily="34" charset="0"/>
              <a:cs typeface="Arial" panose="020B0604020202020204" pitchFamily="34" charset="0"/>
            </a:endParaRPr>
          </a:p>
          <a:p>
            <a:pPr algn="ctr"/>
            <a:r>
              <a:rPr lang="en-US" altLang="zh-CN" sz="5400" b="1" dirty="0">
                <a:solidFill>
                  <a:prstClr val="black">
                    <a:lumMod val="65000"/>
                    <a:lumOff val="35000"/>
                  </a:prstClr>
                </a:solidFill>
                <a:latin typeface="Arial Black" panose="020B0A04020102020204" pitchFamily="34" charset="0"/>
                <a:cs typeface="Arial" panose="020B0604020202020204" pitchFamily="34" charset="0"/>
              </a:rPr>
              <a:t>W</a:t>
            </a:r>
            <a:endParaRPr lang="en-US" altLang="zh-CN" sz="5400" b="1" dirty="0">
              <a:solidFill>
                <a:prstClr val="black">
                  <a:lumMod val="65000"/>
                  <a:lumOff val="35000"/>
                </a:prstClr>
              </a:solidFill>
              <a:latin typeface="Arial Black" panose="020B0A04020102020204" pitchFamily="34" charset="0"/>
              <a:cs typeface="Arial" panose="020B0604020202020204" pitchFamily="34" charset="0"/>
            </a:endParaRPr>
          </a:p>
          <a:p>
            <a:pPr algn="ctr"/>
            <a:r>
              <a:rPr lang="en-US" altLang="zh-CN" sz="5400" b="1" dirty="0">
                <a:solidFill>
                  <a:prstClr val="black">
                    <a:lumMod val="65000"/>
                    <a:lumOff val="35000"/>
                  </a:prstClr>
                </a:solidFill>
                <a:latin typeface="Arial Black" panose="020B0A04020102020204" pitchFamily="34" charset="0"/>
                <a:cs typeface="Arial" panose="020B0604020202020204" pitchFamily="34" charset="0"/>
              </a:rPr>
              <a:t>I</a:t>
            </a:r>
            <a:endParaRPr lang="en-US" altLang="zh-CN" sz="5400" b="1" dirty="0">
              <a:solidFill>
                <a:prstClr val="black">
                  <a:lumMod val="65000"/>
                  <a:lumOff val="35000"/>
                </a:prstClr>
              </a:solidFill>
              <a:latin typeface="Arial Black" panose="020B0A04020102020204" pitchFamily="34" charset="0"/>
              <a:cs typeface="Arial" panose="020B0604020202020204" pitchFamily="34" charset="0"/>
            </a:endParaRPr>
          </a:p>
          <a:p>
            <a:pPr algn="ctr"/>
            <a:r>
              <a:rPr lang="en-US" altLang="zh-CN" sz="5400" b="1" dirty="0">
                <a:solidFill>
                  <a:prstClr val="black">
                    <a:lumMod val="65000"/>
                    <a:lumOff val="35000"/>
                  </a:prstClr>
                </a:solidFill>
                <a:latin typeface="Arial Black" panose="020B0A04020102020204" pitchFamily="34" charset="0"/>
                <a:cs typeface="Arial" panose="020B0604020202020204" pitchFamily="34" charset="0"/>
              </a:rPr>
              <a:t>N</a:t>
            </a:r>
            <a:endParaRPr lang="en-US" altLang="zh-CN" sz="5400" b="1" dirty="0">
              <a:solidFill>
                <a:prstClr val="black">
                  <a:lumMod val="65000"/>
                  <a:lumOff val="35000"/>
                </a:prstClr>
              </a:solidFill>
              <a:latin typeface="Arial Black" panose="020B0A04020102020204" pitchFamily="34" charset="0"/>
              <a:cs typeface="Arial" panose="020B0604020202020204" pitchFamily="34" charset="0"/>
            </a:endParaRPr>
          </a:p>
          <a:p>
            <a:pPr algn="ctr"/>
            <a:r>
              <a:rPr lang="en-US" altLang="zh-CN" sz="5400" b="1" dirty="0">
                <a:solidFill>
                  <a:prstClr val="black">
                    <a:lumMod val="65000"/>
                    <a:lumOff val="35000"/>
                  </a:prstClr>
                </a:solidFill>
                <a:latin typeface="Arial Black" panose="020B0A04020102020204" pitchFamily="34" charset="0"/>
                <a:cs typeface="Arial" panose="020B0604020202020204" pitchFamily="34" charset="0"/>
              </a:rPr>
              <a:t>E</a:t>
            </a:r>
            <a:endParaRPr lang="zh-CN" altLang="en-US" sz="5400" b="1" dirty="0">
              <a:solidFill>
                <a:prstClr val="black">
                  <a:lumMod val="65000"/>
                  <a:lumOff val="35000"/>
                </a:prstClr>
              </a:solidFill>
              <a:latin typeface="Arial Black" panose="020B0A040201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Tm="5000">
        <p14:flip dir="r"/>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0-#ppt_w/2"/>
                                          </p:val>
                                        </p:tav>
                                        <p:tav tm="100000">
                                          <p:val>
                                            <p:strVal val="#ppt_x"/>
                                          </p:val>
                                        </p:tav>
                                      </p:tavLst>
                                    </p:anim>
                                    <p:anim calcmode="lin" valueType="num">
                                      <p:cBhvr additive="base">
                                        <p:cTn id="16" dur="75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750" fill="hold"/>
                                        <p:tgtEl>
                                          <p:spTgt spid="5"/>
                                        </p:tgtEl>
                                        <p:attrNameLst>
                                          <p:attrName>ppt_x</p:attrName>
                                        </p:attrNameLst>
                                      </p:cBhvr>
                                      <p:tavLst>
                                        <p:tav tm="0">
                                          <p:val>
                                            <p:strVal val="0-#ppt_w/2"/>
                                          </p:val>
                                        </p:tav>
                                        <p:tav tm="100000">
                                          <p:val>
                                            <p:strVal val="#ppt_x"/>
                                          </p:val>
                                        </p:tav>
                                      </p:tavLst>
                                    </p:anim>
                                    <p:anim calcmode="lin" valueType="num">
                                      <p:cBhvr additive="base">
                                        <p:cTn id="20" dur="75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0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250" fill="hold"/>
                                        <p:tgtEl>
                                          <p:spTgt spid="6"/>
                                        </p:tgtEl>
                                        <p:attrNameLst>
                                          <p:attrName>ppt_x</p:attrName>
                                        </p:attrNameLst>
                                      </p:cBhvr>
                                      <p:tavLst>
                                        <p:tav tm="0">
                                          <p:val>
                                            <p:strVal val="0-#ppt_w/2"/>
                                          </p:val>
                                        </p:tav>
                                        <p:tav tm="100000">
                                          <p:val>
                                            <p:strVal val="#ppt_x"/>
                                          </p:val>
                                        </p:tav>
                                      </p:tavLst>
                                    </p:anim>
                                    <p:anim calcmode="lin" valueType="num">
                                      <p:cBhvr additive="base">
                                        <p:cTn id="24" dur="12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0" y="0"/>
            <a:ext cx="12192000" cy="6858000"/>
          </a:xfrm>
          <a:prstGeom prst="rect">
            <a:avLst/>
          </a:prstGeom>
        </p:spPr>
      </p:pic>
      <p:sp>
        <p:nvSpPr>
          <p:cNvPr id="10" name="矩形 9"/>
          <p:cNvSpPr/>
          <p:nvPr/>
        </p:nvSpPr>
        <p:spPr>
          <a:xfrm>
            <a:off x="0" y="0"/>
            <a:ext cx="12192000" cy="6858000"/>
          </a:xfrm>
          <a:prstGeom prst="rect">
            <a:avLst/>
          </a:prstGeom>
          <a:solidFill>
            <a:srgbClr val="0F0F0F">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3639656" y="3228637"/>
            <a:ext cx="4912689" cy="881460"/>
          </a:xfrm>
          <a:prstGeom prst="rect">
            <a:avLst/>
          </a:prstGeom>
        </p:spPr>
        <p:txBody>
          <a:bodyPr wrap="square">
            <a:spAutoFit/>
          </a:bodyPr>
          <a:lstStyle/>
          <a:p>
            <a:pPr algn="ctr">
              <a:lnSpc>
                <a:spcPct val="150000"/>
              </a:lnSpc>
            </a:pPr>
            <a:r>
              <a:rPr lang="en-US" altLang="zh-CN" sz="2000" b="1" dirty="0">
                <a:solidFill>
                  <a:prstClr val="white"/>
                </a:solidFill>
                <a:latin typeface="微软雅黑 Light" panose="020B0502040204020203" pitchFamily="34" charset="-122"/>
                <a:ea typeface="微软雅黑 Light" panose="020B0502040204020203" pitchFamily="34" charset="-122"/>
              </a:rPr>
              <a:t>PART 01</a:t>
            </a:r>
            <a:endParaRPr lang="en-US" altLang="zh-CN" sz="2000" b="1" dirty="0">
              <a:solidFill>
                <a:prstClr val="white"/>
              </a:solidFill>
              <a:latin typeface="微软雅黑 Light" panose="020B0502040204020203" pitchFamily="34" charset="-122"/>
              <a:ea typeface="微软雅黑 Light" panose="020B0502040204020203" pitchFamily="34" charset="-122"/>
            </a:endParaRPr>
          </a:p>
          <a:p>
            <a:pPr algn="ctr">
              <a:lnSpc>
                <a:spcPct val="150000"/>
              </a:lnSpc>
            </a:pPr>
            <a:r>
              <a:rPr lang="en-US" altLang="zh-CN" sz="1600" dirty="0">
                <a:solidFill>
                  <a:prstClr val="white">
                    <a:lumMod val="95000"/>
                  </a:prstClr>
                </a:solidFill>
                <a:latin typeface="微软雅黑 Light" panose="020B0502040204020203" pitchFamily="34" charset="-122"/>
                <a:ea typeface="微软雅黑 Light" panose="020B0502040204020203" pitchFamily="34" charset="-122"/>
              </a:rPr>
              <a:t>WESTERN RESTAURANT DIRECTORY CONTENT</a:t>
            </a:r>
            <a:endParaRPr lang="en-US" altLang="zh-CN" sz="1600" dirty="0">
              <a:solidFill>
                <a:prstClr val="white">
                  <a:lumMod val="95000"/>
                </a:prstClr>
              </a:solidFill>
              <a:latin typeface="微软雅黑 Light" panose="020B0502040204020203" pitchFamily="34" charset="-122"/>
              <a:ea typeface="微软雅黑 Light" panose="020B0502040204020203" pitchFamily="34" charset="-122"/>
            </a:endParaRPr>
          </a:p>
        </p:txBody>
      </p:sp>
      <p:grpSp>
        <p:nvGrpSpPr>
          <p:cNvPr id="8" name="组合 7"/>
          <p:cNvGrpSpPr/>
          <p:nvPr/>
        </p:nvGrpSpPr>
        <p:grpSpPr>
          <a:xfrm>
            <a:off x="5703041" y="2286961"/>
            <a:ext cx="785918" cy="785918"/>
            <a:chOff x="5747802" y="4115761"/>
            <a:chExt cx="785918" cy="785918"/>
          </a:xfrm>
        </p:grpSpPr>
        <p:pic>
          <p:nvPicPr>
            <p:cNvPr id="9" name="图片 8"/>
            <p:cNvPicPr>
              <a:picLocks noChangeAspect="1"/>
            </p:cNvPicPr>
            <p:nvPr/>
          </p:nvPicPr>
          <p:blipFill>
            <a:blip r:embed="rId2" cstate="screen"/>
            <a:srcRect/>
            <a:stretch>
              <a:fillRect/>
            </a:stretch>
          </p:blipFill>
          <p:spPr>
            <a:xfrm rot="16200000">
              <a:off x="5747802" y="4115761"/>
              <a:ext cx="785918" cy="785918"/>
            </a:xfrm>
            <a:custGeom>
              <a:avLst/>
              <a:gdLst>
                <a:gd name="connsiteX0" fmla="*/ 933450 w 933450"/>
                <a:gd name="connsiteY0" fmla="*/ 466725 h 933450"/>
                <a:gd name="connsiteX1" fmla="*/ 466725 w 933450"/>
                <a:gd name="connsiteY1" fmla="*/ 933450 h 933450"/>
                <a:gd name="connsiteX2" fmla="*/ 0 w 933450"/>
                <a:gd name="connsiteY2" fmla="*/ 466725 h 933450"/>
                <a:gd name="connsiteX3" fmla="*/ 466725 w 933450"/>
                <a:gd name="connsiteY3" fmla="*/ 0 h 933450"/>
                <a:gd name="connsiteX4" fmla="*/ 933450 w 933450"/>
                <a:gd name="connsiteY4" fmla="*/ 466725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933450" y="466725"/>
                  </a:moveTo>
                  <a:cubicBezTo>
                    <a:pt x="933450" y="724490"/>
                    <a:pt x="724490" y="933450"/>
                    <a:pt x="466725" y="933450"/>
                  </a:cubicBezTo>
                  <a:cubicBezTo>
                    <a:pt x="208960" y="933450"/>
                    <a:pt x="0" y="724490"/>
                    <a:pt x="0" y="466725"/>
                  </a:cubicBezTo>
                  <a:cubicBezTo>
                    <a:pt x="0" y="208960"/>
                    <a:pt x="208960" y="0"/>
                    <a:pt x="466725" y="0"/>
                  </a:cubicBezTo>
                  <a:cubicBezTo>
                    <a:pt x="724490" y="0"/>
                    <a:pt x="933450" y="208960"/>
                    <a:pt x="933450" y="466725"/>
                  </a:cubicBezTo>
                  <a:close/>
                </a:path>
              </a:pathLst>
            </a:custGeom>
          </p:spPr>
        </p:pic>
        <p:sp>
          <p:nvSpPr>
            <p:cNvPr id="14" name="glass-and-bottle-of-wine_11148"/>
            <p:cNvSpPr>
              <a:spLocks noChangeAspect="1"/>
            </p:cNvSpPr>
            <p:nvPr/>
          </p:nvSpPr>
          <p:spPr bwMode="auto">
            <a:xfrm>
              <a:off x="5990949" y="4297479"/>
              <a:ext cx="299625" cy="396442"/>
            </a:xfrm>
            <a:custGeom>
              <a:avLst/>
              <a:gdLst>
                <a:gd name="T0" fmla="*/ 99 w 209"/>
                <a:gd name="T1" fmla="*/ 140 h 277"/>
                <a:gd name="T2" fmla="*/ 91 w 209"/>
                <a:gd name="T3" fmla="*/ 108 h 277"/>
                <a:gd name="T4" fmla="*/ 89 w 209"/>
                <a:gd name="T5" fmla="*/ 105 h 277"/>
                <a:gd name="T6" fmla="*/ 9 w 209"/>
                <a:gd name="T7" fmla="*/ 105 h 277"/>
                <a:gd name="T8" fmla="*/ 8 w 209"/>
                <a:gd name="T9" fmla="*/ 108 h 277"/>
                <a:gd name="T10" fmla="*/ 0 w 209"/>
                <a:gd name="T11" fmla="*/ 140 h 277"/>
                <a:gd name="T12" fmla="*/ 42 w 209"/>
                <a:gd name="T13" fmla="*/ 197 h 277"/>
                <a:gd name="T14" fmla="*/ 42 w 209"/>
                <a:gd name="T15" fmla="*/ 265 h 277"/>
                <a:gd name="T16" fmla="*/ 18 w 209"/>
                <a:gd name="T17" fmla="*/ 270 h 277"/>
                <a:gd name="T18" fmla="*/ 50 w 209"/>
                <a:gd name="T19" fmla="*/ 275 h 277"/>
                <a:gd name="T20" fmla="*/ 81 w 209"/>
                <a:gd name="T21" fmla="*/ 270 h 277"/>
                <a:gd name="T22" fmla="*/ 57 w 209"/>
                <a:gd name="T23" fmla="*/ 265 h 277"/>
                <a:gd name="T24" fmla="*/ 57 w 209"/>
                <a:gd name="T25" fmla="*/ 197 h 277"/>
                <a:gd name="T26" fmla="*/ 99 w 209"/>
                <a:gd name="T27" fmla="*/ 140 h 277"/>
                <a:gd name="T28" fmla="*/ 49 w 209"/>
                <a:gd name="T29" fmla="*/ 188 h 277"/>
                <a:gd name="T30" fmla="*/ 9 w 209"/>
                <a:gd name="T31" fmla="*/ 140 h 277"/>
                <a:gd name="T32" fmla="*/ 14 w 209"/>
                <a:gd name="T33" fmla="*/ 114 h 277"/>
                <a:gd name="T34" fmla="*/ 84 w 209"/>
                <a:gd name="T35" fmla="*/ 114 h 277"/>
                <a:gd name="T36" fmla="*/ 90 w 209"/>
                <a:gd name="T37" fmla="*/ 140 h 277"/>
                <a:gd name="T38" fmla="*/ 49 w 209"/>
                <a:gd name="T39" fmla="*/ 188 h 277"/>
                <a:gd name="T40" fmla="*/ 184 w 209"/>
                <a:gd name="T41" fmla="*/ 31 h 277"/>
                <a:gd name="T42" fmla="*/ 148 w 209"/>
                <a:gd name="T43" fmla="*/ 31 h 277"/>
                <a:gd name="T44" fmla="*/ 148 w 209"/>
                <a:gd name="T45" fmla="*/ 0 h 277"/>
                <a:gd name="T46" fmla="*/ 184 w 209"/>
                <a:gd name="T47" fmla="*/ 0 h 277"/>
                <a:gd name="T48" fmla="*/ 184 w 209"/>
                <a:gd name="T49" fmla="*/ 31 h 277"/>
                <a:gd name="T50" fmla="*/ 184 w 209"/>
                <a:gd name="T51" fmla="*/ 68 h 277"/>
                <a:gd name="T52" fmla="*/ 184 w 209"/>
                <a:gd name="T53" fmla="*/ 40 h 277"/>
                <a:gd name="T54" fmla="*/ 148 w 209"/>
                <a:gd name="T55" fmla="*/ 40 h 277"/>
                <a:gd name="T56" fmla="*/ 148 w 209"/>
                <a:gd name="T57" fmla="*/ 68 h 277"/>
                <a:gd name="T58" fmla="*/ 123 w 209"/>
                <a:gd name="T59" fmla="*/ 108 h 277"/>
                <a:gd name="T60" fmla="*/ 123 w 209"/>
                <a:gd name="T61" fmla="*/ 135 h 277"/>
                <a:gd name="T62" fmla="*/ 123 w 209"/>
                <a:gd name="T63" fmla="*/ 224 h 277"/>
                <a:gd name="T64" fmla="*/ 123 w 209"/>
                <a:gd name="T65" fmla="*/ 277 h 277"/>
                <a:gd name="T66" fmla="*/ 209 w 209"/>
                <a:gd name="T67" fmla="*/ 277 h 277"/>
                <a:gd name="T68" fmla="*/ 209 w 209"/>
                <a:gd name="T69" fmla="*/ 224 h 277"/>
                <a:gd name="T70" fmla="*/ 209 w 209"/>
                <a:gd name="T71" fmla="*/ 135 h 277"/>
                <a:gd name="T72" fmla="*/ 209 w 209"/>
                <a:gd name="T73" fmla="*/ 108 h 277"/>
                <a:gd name="T74" fmla="*/ 184 w 209"/>
                <a:gd name="T75" fmla="*/ 68 h 277"/>
                <a:gd name="T76" fmla="*/ 201 w 209"/>
                <a:gd name="T77" fmla="*/ 234 h 277"/>
                <a:gd name="T78" fmla="*/ 131 w 209"/>
                <a:gd name="T79" fmla="*/ 234 h 277"/>
                <a:gd name="T80" fmla="*/ 131 w 209"/>
                <a:gd name="T81" fmla="*/ 150 h 277"/>
                <a:gd name="T82" fmla="*/ 201 w 209"/>
                <a:gd name="T83" fmla="*/ 150 h 277"/>
                <a:gd name="T84" fmla="*/ 201 w 209"/>
                <a:gd name="T85" fmla="*/ 234 h 277"/>
                <a:gd name="T86" fmla="*/ 86 w 209"/>
                <a:gd name="T87" fmla="*/ 140 h 277"/>
                <a:gd name="T88" fmla="*/ 50 w 209"/>
                <a:gd name="T89" fmla="*/ 185 h 277"/>
                <a:gd name="T90" fmla="*/ 11 w 209"/>
                <a:gd name="T91" fmla="*/ 140 h 277"/>
                <a:gd name="T92" fmla="*/ 86 w 209"/>
                <a:gd name="T93" fmla="*/ 14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9" h="277">
                  <a:moveTo>
                    <a:pt x="99" y="140"/>
                  </a:moveTo>
                  <a:cubicBezTo>
                    <a:pt x="99" y="128"/>
                    <a:pt x="96" y="117"/>
                    <a:pt x="91" y="108"/>
                  </a:cubicBezTo>
                  <a:lnTo>
                    <a:pt x="89" y="105"/>
                  </a:lnTo>
                  <a:lnTo>
                    <a:pt x="9" y="105"/>
                  </a:lnTo>
                  <a:lnTo>
                    <a:pt x="8" y="108"/>
                  </a:lnTo>
                  <a:cubicBezTo>
                    <a:pt x="3" y="117"/>
                    <a:pt x="0" y="128"/>
                    <a:pt x="0" y="140"/>
                  </a:cubicBezTo>
                  <a:cubicBezTo>
                    <a:pt x="0" y="169"/>
                    <a:pt x="18" y="193"/>
                    <a:pt x="42" y="197"/>
                  </a:cubicBezTo>
                  <a:lnTo>
                    <a:pt x="42" y="265"/>
                  </a:lnTo>
                  <a:cubicBezTo>
                    <a:pt x="28" y="265"/>
                    <a:pt x="18" y="267"/>
                    <a:pt x="18" y="270"/>
                  </a:cubicBezTo>
                  <a:cubicBezTo>
                    <a:pt x="18" y="273"/>
                    <a:pt x="32" y="275"/>
                    <a:pt x="50" y="275"/>
                  </a:cubicBezTo>
                  <a:cubicBezTo>
                    <a:pt x="67" y="275"/>
                    <a:pt x="81" y="273"/>
                    <a:pt x="81" y="270"/>
                  </a:cubicBezTo>
                  <a:cubicBezTo>
                    <a:pt x="81" y="267"/>
                    <a:pt x="71" y="265"/>
                    <a:pt x="57" y="265"/>
                  </a:cubicBezTo>
                  <a:lnTo>
                    <a:pt x="57" y="197"/>
                  </a:lnTo>
                  <a:cubicBezTo>
                    <a:pt x="81" y="192"/>
                    <a:pt x="99" y="168"/>
                    <a:pt x="99" y="140"/>
                  </a:cubicBezTo>
                  <a:close/>
                  <a:moveTo>
                    <a:pt x="49" y="188"/>
                  </a:moveTo>
                  <a:cubicBezTo>
                    <a:pt x="27" y="188"/>
                    <a:pt x="9" y="166"/>
                    <a:pt x="9" y="140"/>
                  </a:cubicBezTo>
                  <a:cubicBezTo>
                    <a:pt x="9" y="131"/>
                    <a:pt x="11" y="122"/>
                    <a:pt x="14" y="114"/>
                  </a:cubicBezTo>
                  <a:lnTo>
                    <a:pt x="84" y="114"/>
                  </a:lnTo>
                  <a:cubicBezTo>
                    <a:pt x="88" y="122"/>
                    <a:pt x="90" y="131"/>
                    <a:pt x="90" y="140"/>
                  </a:cubicBezTo>
                  <a:cubicBezTo>
                    <a:pt x="90" y="167"/>
                    <a:pt x="72" y="188"/>
                    <a:pt x="49" y="188"/>
                  </a:cubicBezTo>
                  <a:close/>
                  <a:moveTo>
                    <a:pt x="184" y="31"/>
                  </a:moveTo>
                  <a:lnTo>
                    <a:pt x="148" y="31"/>
                  </a:lnTo>
                  <a:lnTo>
                    <a:pt x="148" y="0"/>
                  </a:lnTo>
                  <a:lnTo>
                    <a:pt x="184" y="0"/>
                  </a:lnTo>
                  <a:lnTo>
                    <a:pt x="184" y="31"/>
                  </a:lnTo>
                  <a:close/>
                  <a:moveTo>
                    <a:pt x="184" y="68"/>
                  </a:moveTo>
                  <a:lnTo>
                    <a:pt x="184" y="40"/>
                  </a:lnTo>
                  <a:lnTo>
                    <a:pt x="148" y="40"/>
                  </a:lnTo>
                  <a:lnTo>
                    <a:pt x="148" y="68"/>
                  </a:lnTo>
                  <a:cubicBezTo>
                    <a:pt x="134" y="75"/>
                    <a:pt x="123" y="90"/>
                    <a:pt x="123" y="108"/>
                  </a:cubicBezTo>
                  <a:lnTo>
                    <a:pt x="123" y="135"/>
                  </a:lnTo>
                  <a:lnTo>
                    <a:pt x="123" y="224"/>
                  </a:lnTo>
                  <a:lnTo>
                    <a:pt x="123" y="277"/>
                  </a:lnTo>
                  <a:lnTo>
                    <a:pt x="209" y="277"/>
                  </a:lnTo>
                  <a:lnTo>
                    <a:pt x="209" y="224"/>
                  </a:lnTo>
                  <a:lnTo>
                    <a:pt x="209" y="135"/>
                  </a:lnTo>
                  <a:lnTo>
                    <a:pt x="209" y="108"/>
                  </a:lnTo>
                  <a:cubicBezTo>
                    <a:pt x="209" y="90"/>
                    <a:pt x="199" y="75"/>
                    <a:pt x="184" y="68"/>
                  </a:cubicBezTo>
                  <a:close/>
                  <a:moveTo>
                    <a:pt x="201" y="234"/>
                  </a:moveTo>
                  <a:lnTo>
                    <a:pt x="131" y="234"/>
                  </a:lnTo>
                  <a:lnTo>
                    <a:pt x="131" y="150"/>
                  </a:lnTo>
                  <a:lnTo>
                    <a:pt x="201" y="150"/>
                  </a:lnTo>
                  <a:lnTo>
                    <a:pt x="201" y="234"/>
                  </a:lnTo>
                  <a:close/>
                  <a:moveTo>
                    <a:pt x="86" y="140"/>
                  </a:moveTo>
                  <a:cubicBezTo>
                    <a:pt x="86" y="140"/>
                    <a:pt x="84" y="185"/>
                    <a:pt x="50" y="185"/>
                  </a:cubicBezTo>
                  <a:cubicBezTo>
                    <a:pt x="15" y="185"/>
                    <a:pt x="11" y="140"/>
                    <a:pt x="11" y="140"/>
                  </a:cubicBezTo>
                  <a:lnTo>
                    <a:pt x="86" y="140"/>
                  </a:lnTo>
                  <a:close/>
                </a:path>
              </a:pathLst>
            </a:custGeom>
            <a:solidFill>
              <a:schemeClr val="bg1">
                <a:lumMod val="95000"/>
              </a:schemeClr>
            </a:solidFill>
            <a:ln>
              <a:noFill/>
            </a:ln>
          </p:spPr>
        </p:sp>
      </p:grpSp>
    </p:spTree>
  </p:cSld>
  <p:clrMapOvr>
    <a:masterClrMapping/>
  </p:clrMapOvr>
  <mc:AlternateContent xmlns:mc="http://schemas.openxmlformats.org/markup-compatibility/2006">
    <mc:Choice xmlns:p14="http://schemas.microsoft.com/office/powerpoint/2010/main" Requires="p14">
      <p:transition spd="slow" p14:dur="1250" advTm="5000">
        <p14:flip dir="r"/>
      </p:transition>
    </mc:Choice>
    <mc:Fallback>
      <p:transition spd="slow" advTm="5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750"/>
                                            <p:tgtEl>
                                              <p:spTgt spid="10"/>
                                            </p:tgtEl>
                                          </p:cBhvr>
                                        </p:animEffect>
                                      </p:childTnLst>
                                    </p:cTn>
                                  </p:par>
                                </p:childTnLst>
                              </p:cTn>
                            </p:par>
                            <p:par>
                              <p:cTn id="8" fill="hold">
                                <p:stCondLst>
                                  <p:cond delay="2000"/>
                                </p:stCondLst>
                                <p:childTnLst>
                                  <p:par>
                                    <p:cTn id="9" presetID="2" presetClass="entr" presetSubtype="8" fill="hold" nodeType="afterEffect" p14:presetBounceEnd="16000">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14:bounceEnd="16000">
                                          <p:cBhvr additive="base">
                                            <p:cTn id="11" dur="500" fill="hold"/>
                                            <p:tgtEl>
                                              <p:spTgt spid="8"/>
                                            </p:tgtEl>
                                            <p:attrNameLst>
                                              <p:attrName>ppt_x</p:attrName>
                                            </p:attrNameLst>
                                          </p:cBhvr>
                                          <p:tavLst>
                                            <p:tav tm="0">
                                              <p:val>
                                                <p:strVal val="0-#ppt_w/2"/>
                                              </p:val>
                                            </p:tav>
                                            <p:tav tm="100000">
                                              <p:val>
                                                <p:strVal val="#ppt_x"/>
                                              </p:val>
                                            </p:tav>
                                          </p:tavLst>
                                        </p:anim>
                                        <p:anim calcmode="lin" valueType="num" p14:bounceEnd="16000">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53" presetClass="entr" presetSubtype="16" fill="hold" grpId="0" nodeType="afterEffect">
                                      <p:stCondLst>
                                        <p:cond delay="250"/>
                                      </p:stCondLst>
                                      <p:childTnLst>
                                        <p:set>
                                          <p:cBhvr>
                                            <p:cTn id="15" dur="1" fill="hold">
                                              <p:stCondLst>
                                                <p:cond delay="0"/>
                                              </p:stCondLst>
                                            </p:cTn>
                                            <p:tgtEl>
                                              <p:spTgt spid="7"/>
                                            </p:tgtEl>
                                            <p:attrNameLst>
                                              <p:attrName>style.visibility</p:attrName>
                                            </p:attrNameLst>
                                          </p:cBhvr>
                                          <p:to>
                                            <p:strVal val="visible"/>
                                          </p:to>
                                        </p:set>
                                        <p:anim calcmode="lin" valueType="num">
                                          <p:cBhvr>
                                            <p:cTn id="16" dur="750" fill="hold"/>
                                            <p:tgtEl>
                                              <p:spTgt spid="7"/>
                                            </p:tgtEl>
                                            <p:attrNameLst>
                                              <p:attrName>ppt_w</p:attrName>
                                            </p:attrNameLst>
                                          </p:cBhvr>
                                          <p:tavLst>
                                            <p:tav tm="0">
                                              <p:val>
                                                <p:fltVal val="0"/>
                                              </p:val>
                                            </p:tav>
                                            <p:tav tm="100000">
                                              <p:val>
                                                <p:strVal val="#ppt_w"/>
                                              </p:val>
                                            </p:tav>
                                          </p:tavLst>
                                        </p:anim>
                                        <p:anim calcmode="lin" valueType="num">
                                          <p:cBhvr>
                                            <p:cTn id="17" dur="750" fill="hold"/>
                                            <p:tgtEl>
                                              <p:spTgt spid="7"/>
                                            </p:tgtEl>
                                            <p:attrNameLst>
                                              <p:attrName>ppt_h</p:attrName>
                                            </p:attrNameLst>
                                          </p:cBhvr>
                                          <p:tavLst>
                                            <p:tav tm="0">
                                              <p:val>
                                                <p:fltVal val="0"/>
                                              </p:val>
                                            </p:tav>
                                            <p:tav tm="100000">
                                              <p:val>
                                                <p:strVal val="#ppt_h"/>
                                              </p:val>
                                            </p:tav>
                                          </p:tavLst>
                                        </p:anim>
                                        <p:animEffect transition="in" filter="fade">
                                          <p:cBhvr>
                                            <p:cTn id="18"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750"/>
                                            <p:tgtEl>
                                              <p:spTgt spid="10"/>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53" presetClass="entr" presetSubtype="16" fill="hold" grpId="0" nodeType="afterEffect">
                                      <p:stCondLst>
                                        <p:cond delay="250"/>
                                      </p:stCondLst>
                                      <p:childTnLst>
                                        <p:set>
                                          <p:cBhvr>
                                            <p:cTn id="15" dur="1" fill="hold">
                                              <p:stCondLst>
                                                <p:cond delay="0"/>
                                              </p:stCondLst>
                                            </p:cTn>
                                            <p:tgtEl>
                                              <p:spTgt spid="7"/>
                                            </p:tgtEl>
                                            <p:attrNameLst>
                                              <p:attrName>style.visibility</p:attrName>
                                            </p:attrNameLst>
                                          </p:cBhvr>
                                          <p:to>
                                            <p:strVal val="visible"/>
                                          </p:to>
                                        </p:set>
                                        <p:anim calcmode="lin" valueType="num">
                                          <p:cBhvr>
                                            <p:cTn id="16" dur="750" fill="hold"/>
                                            <p:tgtEl>
                                              <p:spTgt spid="7"/>
                                            </p:tgtEl>
                                            <p:attrNameLst>
                                              <p:attrName>ppt_w</p:attrName>
                                            </p:attrNameLst>
                                          </p:cBhvr>
                                          <p:tavLst>
                                            <p:tav tm="0">
                                              <p:val>
                                                <p:fltVal val="0"/>
                                              </p:val>
                                            </p:tav>
                                            <p:tav tm="100000">
                                              <p:val>
                                                <p:strVal val="#ppt_w"/>
                                              </p:val>
                                            </p:tav>
                                          </p:tavLst>
                                        </p:anim>
                                        <p:anim calcmode="lin" valueType="num">
                                          <p:cBhvr>
                                            <p:cTn id="17" dur="750" fill="hold"/>
                                            <p:tgtEl>
                                              <p:spTgt spid="7"/>
                                            </p:tgtEl>
                                            <p:attrNameLst>
                                              <p:attrName>ppt_h</p:attrName>
                                            </p:attrNameLst>
                                          </p:cBhvr>
                                          <p:tavLst>
                                            <p:tav tm="0">
                                              <p:val>
                                                <p:fltVal val="0"/>
                                              </p:val>
                                            </p:tav>
                                            <p:tav tm="100000">
                                              <p:val>
                                                <p:strVal val="#ppt_h"/>
                                              </p:val>
                                            </p:tav>
                                          </p:tavLst>
                                        </p:anim>
                                        <p:animEffect transition="in" filter="fade">
                                          <p:cBhvr>
                                            <p:cTn id="18"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7"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1" cstate="screen"/>
          <a:srcRect/>
          <a:stretch>
            <a:fillRect/>
          </a:stretch>
        </p:blipFill>
        <p:spPr>
          <a:xfrm>
            <a:off x="7282377" y="1877688"/>
            <a:ext cx="4698996" cy="3102625"/>
          </a:xfrm>
          <a:prstGeom prst="rect">
            <a:avLst/>
          </a:prstGeom>
        </p:spPr>
      </p:pic>
      <p:pic>
        <p:nvPicPr>
          <p:cNvPr id="7" name="图片 6"/>
          <p:cNvPicPr>
            <a:picLocks noChangeAspect="1"/>
          </p:cNvPicPr>
          <p:nvPr/>
        </p:nvPicPr>
        <p:blipFill>
          <a:blip r:embed="rId2" cstate="print"/>
          <a:stretch>
            <a:fillRect/>
          </a:stretch>
        </p:blipFill>
        <p:spPr>
          <a:xfrm>
            <a:off x="1018130" y="2744686"/>
            <a:ext cx="3052684" cy="1888848"/>
          </a:xfrm>
          <a:prstGeom prst="rect">
            <a:avLst/>
          </a:prstGeom>
        </p:spPr>
      </p:pic>
      <p:pic>
        <p:nvPicPr>
          <p:cNvPr id="8" name="图片 7"/>
          <p:cNvPicPr>
            <a:picLocks noChangeAspect="1"/>
          </p:cNvPicPr>
          <p:nvPr/>
        </p:nvPicPr>
        <p:blipFill>
          <a:blip r:embed="rId3" cstate="print"/>
          <a:stretch>
            <a:fillRect/>
          </a:stretch>
        </p:blipFill>
        <p:spPr>
          <a:xfrm>
            <a:off x="1018130" y="658848"/>
            <a:ext cx="2678395" cy="2031959"/>
          </a:xfrm>
          <a:prstGeom prst="rect">
            <a:avLst/>
          </a:prstGeom>
        </p:spPr>
      </p:pic>
      <p:pic>
        <p:nvPicPr>
          <p:cNvPr id="10" name="图片 9"/>
          <p:cNvPicPr>
            <a:picLocks noChangeAspect="1"/>
          </p:cNvPicPr>
          <p:nvPr/>
        </p:nvPicPr>
        <p:blipFill rotWithShape="1">
          <a:blip r:embed="rId4" cstate="screen"/>
          <a:srcRect/>
          <a:stretch>
            <a:fillRect/>
          </a:stretch>
        </p:blipFill>
        <p:spPr>
          <a:xfrm>
            <a:off x="3739547" y="658849"/>
            <a:ext cx="3224741" cy="2031959"/>
          </a:xfrm>
          <a:prstGeom prst="rect">
            <a:avLst/>
          </a:prstGeom>
        </p:spPr>
      </p:pic>
      <p:pic>
        <p:nvPicPr>
          <p:cNvPr id="11" name="图片 10"/>
          <p:cNvPicPr>
            <a:picLocks noChangeAspect="1"/>
          </p:cNvPicPr>
          <p:nvPr/>
        </p:nvPicPr>
        <p:blipFill>
          <a:blip r:embed="rId5" cstate="screen"/>
          <a:stretch>
            <a:fillRect/>
          </a:stretch>
        </p:blipFill>
        <p:spPr>
          <a:xfrm>
            <a:off x="5463481" y="4682765"/>
            <a:ext cx="1500807" cy="1500807"/>
          </a:xfrm>
          <a:prstGeom prst="rect">
            <a:avLst/>
          </a:prstGeom>
        </p:spPr>
      </p:pic>
      <p:pic>
        <p:nvPicPr>
          <p:cNvPr id="12" name="图片 11"/>
          <p:cNvPicPr>
            <a:picLocks noChangeAspect="1"/>
          </p:cNvPicPr>
          <p:nvPr/>
        </p:nvPicPr>
        <p:blipFill rotWithShape="1">
          <a:blip r:embed="rId6" cstate="screen"/>
          <a:srcRect/>
          <a:stretch>
            <a:fillRect/>
          </a:stretch>
        </p:blipFill>
        <p:spPr>
          <a:xfrm>
            <a:off x="1018130" y="4687412"/>
            <a:ext cx="2678395" cy="1511741"/>
          </a:xfrm>
          <a:prstGeom prst="rect">
            <a:avLst/>
          </a:prstGeom>
        </p:spPr>
      </p:pic>
      <p:pic>
        <p:nvPicPr>
          <p:cNvPr id="2" name="图片 1"/>
          <p:cNvPicPr>
            <a:picLocks noChangeAspect="1"/>
          </p:cNvPicPr>
          <p:nvPr/>
        </p:nvPicPr>
        <p:blipFill>
          <a:blip r:embed="rId7" cstate="screen"/>
          <a:stretch>
            <a:fillRect/>
          </a:stretch>
        </p:blipFill>
        <p:spPr>
          <a:xfrm>
            <a:off x="4128414" y="2744687"/>
            <a:ext cx="2820936" cy="1880624"/>
          </a:xfrm>
          <a:prstGeom prst="rect">
            <a:avLst/>
          </a:prstGeom>
        </p:spPr>
      </p:pic>
      <p:pic>
        <p:nvPicPr>
          <p:cNvPr id="13" name="图片 12"/>
          <p:cNvPicPr>
            <a:picLocks noChangeAspect="1"/>
          </p:cNvPicPr>
          <p:nvPr/>
        </p:nvPicPr>
        <p:blipFill>
          <a:blip r:embed="rId5" cstate="screen"/>
          <a:stretch>
            <a:fillRect/>
          </a:stretch>
        </p:blipFill>
        <p:spPr>
          <a:xfrm flipH="1">
            <a:off x="3851110" y="4698346"/>
            <a:ext cx="1500807" cy="150080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5000">
        <p14:flip dir="r"/>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1+#ppt_w/2"/>
                                          </p:val>
                                        </p:tav>
                                        <p:tav tm="100000">
                                          <p:val>
                                            <p:strVal val="#ppt_x"/>
                                          </p:val>
                                        </p:tav>
                                      </p:tavLst>
                                    </p:anim>
                                    <p:anim calcmode="lin" valueType="num">
                                      <p:cBhvr additive="base">
                                        <p:cTn id="8" dur="75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5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ppt_x"/>
                                          </p:val>
                                        </p:tav>
                                        <p:tav tm="100000">
                                          <p:val>
                                            <p:strVal val="#ppt_x"/>
                                          </p:val>
                                        </p:tav>
                                      </p:tavLst>
                                    </p:anim>
                                    <p:anim calcmode="lin" valueType="num">
                                      <p:cBhvr additive="base">
                                        <p:cTn id="12" dur="75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9" fill="hold" nodeType="withEffect">
                                  <p:stCondLst>
                                    <p:cond delay="5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0-#ppt_w/2"/>
                                          </p:val>
                                        </p:tav>
                                        <p:tav tm="100000">
                                          <p:val>
                                            <p:strVal val="#ppt_x"/>
                                          </p:val>
                                        </p:tav>
                                      </p:tavLst>
                                    </p:anim>
                                    <p:anim calcmode="lin" valueType="num">
                                      <p:cBhvr additive="base">
                                        <p:cTn id="16" dur="75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5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750" fill="hold"/>
                                        <p:tgtEl>
                                          <p:spTgt spid="10"/>
                                        </p:tgtEl>
                                        <p:attrNameLst>
                                          <p:attrName>ppt_x</p:attrName>
                                        </p:attrNameLst>
                                      </p:cBhvr>
                                      <p:tavLst>
                                        <p:tav tm="0">
                                          <p:val>
                                            <p:strVal val="1+#ppt_w/2"/>
                                          </p:val>
                                        </p:tav>
                                        <p:tav tm="100000">
                                          <p:val>
                                            <p:strVal val="#ppt_x"/>
                                          </p:val>
                                        </p:tav>
                                      </p:tavLst>
                                    </p:anim>
                                    <p:anim calcmode="lin" valueType="num">
                                      <p:cBhvr additive="base">
                                        <p:cTn id="20" dur="75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stCondLst>
                                    <p:cond delay="5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750" fill="hold"/>
                                        <p:tgtEl>
                                          <p:spTgt spid="11"/>
                                        </p:tgtEl>
                                        <p:attrNameLst>
                                          <p:attrName>ppt_x</p:attrName>
                                        </p:attrNameLst>
                                      </p:cBhvr>
                                      <p:tavLst>
                                        <p:tav tm="0">
                                          <p:val>
                                            <p:strVal val="#ppt_x"/>
                                          </p:val>
                                        </p:tav>
                                        <p:tav tm="100000">
                                          <p:val>
                                            <p:strVal val="#ppt_x"/>
                                          </p:val>
                                        </p:tav>
                                      </p:tavLst>
                                    </p:anim>
                                    <p:anim calcmode="lin" valueType="num">
                                      <p:cBhvr additive="base">
                                        <p:cTn id="24" dur="75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50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750" fill="hold"/>
                                        <p:tgtEl>
                                          <p:spTgt spid="12"/>
                                        </p:tgtEl>
                                        <p:attrNameLst>
                                          <p:attrName>ppt_x</p:attrName>
                                        </p:attrNameLst>
                                      </p:cBhvr>
                                      <p:tavLst>
                                        <p:tav tm="0">
                                          <p:val>
                                            <p:strVal val="0-#ppt_w/2"/>
                                          </p:val>
                                        </p:tav>
                                        <p:tav tm="100000">
                                          <p:val>
                                            <p:strVal val="#ppt_x"/>
                                          </p:val>
                                        </p:tav>
                                      </p:tavLst>
                                    </p:anim>
                                    <p:anim calcmode="lin" valueType="num">
                                      <p:cBhvr additive="base">
                                        <p:cTn id="28" dur="75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8" fill="hold" nodeType="withEffect">
                                  <p:stCondLst>
                                    <p:cond delay="50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750" fill="hold"/>
                                        <p:tgtEl>
                                          <p:spTgt spid="2"/>
                                        </p:tgtEl>
                                        <p:attrNameLst>
                                          <p:attrName>ppt_x</p:attrName>
                                        </p:attrNameLst>
                                      </p:cBhvr>
                                      <p:tavLst>
                                        <p:tav tm="0">
                                          <p:val>
                                            <p:strVal val="0-#ppt_w/2"/>
                                          </p:val>
                                        </p:tav>
                                        <p:tav tm="100000">
                                          <p:val>
                                            <p:strVal val="#ppt_x"/>
                                          </p:val>
                                        </p:tav>
                                      </p:tavLst>
                                    </p:anim>
                                    <p:anim calcmode="lin" valueType="num">
                                      <p:cBhvr additive="base">
                                        <p:cTn id="32" dur="750" fill="hold"/>
                                        <p:tgtEl>
                                          <p:spTgt spid="2"/>
                                        </p:tgtEl>
                                        <p:attrNameLst>
                                          <p:attrName>ppt_y</p:attrName>
                                        </p:attrNameLst>
                                      </p:cBhvr>
                                      <p:tavLst>
                                        <p:tav tm="0">
                                          <p:val>
                                            <p:strVal val="#ppt_y"/>
                                          </p:val>
                                        </p:tav>
                                        <p:tav tm="100000">
                                          <p:val>
                                            <p:strVal val="#ppt_y"/>
                                          </p:val>
                                        </p:tav>
                                      </p:tavLst>
                                    </p:anim>
                                  </p:childTnLst>
                                </p:cTn>
                              </p:par>
                              <p:par>
                                <p:cTn id="33" presetID="2" presetClass="entr" presetSubtype="4" fill="hold" nodeType="withEffect">
                                  <p:stCondLst>
                                    <p:cond delay="5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750" fill="hold"/>
                                        <p:tgtEl>
                                          <p:spTgt spid="13"/>
                                        </p:tgtEl>
                                        <p:attrNameLst>
                                          <p:attrName>ppt_x</p:attrName>
                                        </p:attrNameLst>
                                      </p:cBhvr>
                                      <p:tavLst>
                                        <p:tav tm="0">
                                          <p:val>
                                            <p:strVal val="#ppt_x"/>
                                          </p:val>
                                        </p:tav>
                                        <p:tav tm="100000">
                                          <p:val>
                                            <p:strVal val="#ppt_x"/>
                                          </p:val>
                                        </p:tav>
                                      </p:tavLst>
                                    </p:anim>
                                    <p:anim calcmode="lin" valueType="num">
                                      <p:cBhvr additive="base">
                                        <p:cTn id="36" dur="75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srcRect/>
          <a:stretch>
            <a:fillRect/>
          </a:stretch>
        </p:blipFill>
        <p:spPr>
          <a:xfrm>
            <a:off x="-104776" y="0"/>
            <a:ext cx="12296775" cy="6877050"/>
          </a:xfrm>
          <a:prstGeom prst="rect">
            <a:avLst/>
          </a:prstGeom>
        </p:spPr>
      </p:pic>
      <p:pic>
        <p:nvPicPr>
          <p:cNvPr id="3" name="图片 2"/>
          <p:cNvPicPr>
            <a:picLocks noChangeAspect="1"/>
          </p:cNvPicPr>
          <p:nvPr/>
        </p:nvPicPr>
        <p:blipFill rotWithShape="1">
          <a:blip r:embed="rId2" cstate="screen"/>
          <a:srcRect/>
          <a:stretch>
            <a:fillRect/>
          </a:stretch>
        </p:blipFill>
        <p:spPr>
          <a:xfrm>
            <a:off x="9644577" y="334639"/>
            <a:ext cx="2090223" cy="13801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5000">
        <p14:flip dir="r"/>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8689951" y="4076926"/>
            <a:ext cx="494846" cy="494846"/>
            <a:chOff x="2744984" y="2992166"/>
            <a:chExt cx="494846" cy="494846"/>
          </a:xfrm>
        </p:grpSpPr>
        <p:sp>
          <p:nvSpPr>
            <p:cNvPr id="22" name="Oval 1"/>
            <p:cNvSpPr/>
            <p:nvPr/>
          </p:nvSpPr>
          <p:spPr>
            <a:xfrm>
              <a:off x="2744984" y="2992166"/>
              <a:ext cx="494846" cy="494846"/>
            </a:xfrm>
            <a:prstGeom prst="ellipse">
              <a:avLst/>
            </a:prstGeom>
            <a:gradFill flip="none" rotWithShape="1">
              <a:gsLst>
                <a:gs pos="100000">
                  <a:srgbClr val="716362"/>
                </a:gs>
                <a:gs pos="0">
                  <a:srgbClr val="151515"/>
                </a:gs>
              </a:gsLst>
              <a:lin ang="13500000" scaled="1"/>
              <a:tileRect/>
            </a:gradFill>
            <a:ln w="12700" cap="flat" cmpd="sng" algn="ctr">
              <a:noFill/>
              <a:prstDash val="solid"/>
              <a:miter lim="800000"/>
            </a:ln>
            <a:effectLst/>
          </p:spPr>
          <p:txBody>
            <a:bodyPr rtlCol="0" anchor="ctr"/>
            <a:lstStyle/>
            <a:p>
              <a:pPr algn="ctr"/>
              <a:endParaRPr lang="en-US" kern="0">
                <a:solidFill>
                  <a:srgbClr val="FFFFFF"/>
                </a:solidFill>
              </a:endParaRPr>
            </a:p>
          </p:txBody>
        </p:sp>
        <p:sp>
          <p:nvSpPr>
            <p:cNvPr id="15" name="Shape 3598"/>
            <p:cNvSpPr/>
            <p:nvPr/>
          </p:nvSpPr>
          <p:spPr>
            <a:xfrm>
              <a:off x="2864871" y="3112053"/>
              <a:ext cx="255073" cy="255073"/>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rgbClr val="FFFFFF"/>
            </a:solidFill>
            <a:ln w="12700">
              <a:miter lim="400000"/>
            </a:ln>
          </p:spPr>
          <p:txBody>
            <a:bodyPr lIns="38100" tIns="38100" rIns="38100" bIns="38100" anchor="ctr"/>
            <a:lstStyle/>
            <a:p>
              <a:pPr>
                <a:defRPr/>
              </a:pPr>
              <a:endParaRPr kern="0">
                <a:solidFill>
                  <a:srgbClr val="000000"/>
                </a:solidFill>
              </a:endParaRPr>
            </a:p>
          </p:txBody>
        </p:sp>
      </p:grpSp>
      <p:grpSp>
        <p:nvGrpSpPr>
          <p:cNvPr id="27" name="组合 26"/>
          <p:cNvGrpSpPr/>
          <p:nvPr/>
        </p:nvGrpSpPr>
        <p:grpSpPr>
          <a:xfrm>
            <a:off x="8689951" y="2724376"/>
            <a:ext cx="494846" cy="494846"/>
            <a:chOff x="2908005" y="2272166"/>
            <a:chExt cx="494846" cy="494846"/>
          </a:xfrm>
        </p:grpSpPr>
        <p:sp>
          <p:nvSpPr>
            <p:cNvPr id="12" name="Oval 1"/>
            <p:cNvSpPr/>
            <p:nvPr/>
          </p:nvSpPr>
          <p:spPr>
            <a:xfrm>
              <a:off x="2908005" y="2272166"/>
              <a:ext cx="494846" cy="494846"/>
            </a:xfrm>
            <a:prstGeom prst="ellipse">
              <a:avLst/>
            </a:prstGeom>
            <a:gradFill flip="none" rotWithShape="1">
              <a:gsLst>
                <a:gs pos="100000">
                  <a:srgbClr val="716362"/>
                </a:gs>
                <a:gs pos="0">
                  <a:srgbClr val="151515"/>
                </a:gs>
              </a:gsLst>
              <a:lin ang="13500000" scaled="1"/>
              <a:tileRect/>
            </a:gradFill>
            <a:ln w="12700" cap="flat" cmpd="sng" algn="ctr">
              <a:noFill/>
              <a:prstDash val="solid"/>
              <a:miter lim="800000"/>
            </a:ln>
            <a:effectLst/>
          </p:spPr>
          <p:txBody>
            <a:bodyPr rtlCol="0" anchor="ctr"/>
            <a:lstStyle/>
            <a:p>
              <a:pPr algn="ctr"/>
              <a:endParaRPr lang="en-US" kern="0">
                <a:solidFill>
                  <a:srgbClr val="FFFFFF"/>
                </a:solidFill>
              </a:endParaRPr>
            </a:p>
          </p:txBody>
        </p:sp>
        <p:sp>
          <p:nvSpPr>
            <p:cNvPr id="16" name="Shape 3660"/>
            <p:cNvSpPr/>
            <p:nvPr/>
          </p:nvSpPr>
          <p:spPr>
            <a:xfrm>
              <a:off x="3034941" y="2379421"/>
              <a:ext cx="240974" cy="280337"/>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1"/>
                  </a:lnTo>
                  <a:cubicBezTo>
                    <a:pt x="19655" y="2641"/>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1"/>
                    <a:pt x="21380" y="0"/>
                    <a:pt x="21109" y="0"/>
                  </a:cubicBezTo>
                  <a:cubicBezTo>
                    <a:pt x="21034" y="0"/>
                    <a:pt x="20964" y="20"/>
                    <a:pt x="20900" y="52"/>
                  </a:cubicBezTo>
                  <a:lnTo>
                    <a:pt x="20898" y="48"/>
                  </a:lnTo>
                  <a:lnTo>
                    <a:pt x="302" y="8875"/>
                  </a:lnTo>
                  <a:cubicBezTo>
                    <a:pt x="301" y="8876"/>
                    <a:pt x="299" y="8876"/>
                    <a:pt x="297" y="8877"/>
                  </a:cubicBezTo>
                  <a:lnTo>
                    <a:pt x="280" y="8884"/>
                  </a:lnTo>
                  <a:lnTo>
                    <a:pt x="281" y="8887"/>
                  </a:lnTo>
                  <a:cubicBezTo>
                    <a:pt x="116" y="8967"/>
                    <a:pt x="0" y="9133"/>
                    <a:pt x="0" y="9327"/>
                  </a:cubicBezTo>
                  <a:cubicBezTo>
                    <a:pt x="0" y="9551"/>
                    <a:pt x="151" y="9732"/>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700"/>
                  </a:lnTo>
                  <a:cubicBezTo>
                    <a:pt x="21578" y="637"/>
                    <a:pt x="21600" y="567"/>
                    <a:pt x="21600" y="491"/>
                  </a:cubicBezTo>
                  <a:moveTo>
                    <a:pt x="7855" y="16200"/>
                  </a:moveTo>
                  <a:cubicBezTo>
                    <a:pt x="7719" y="16200"/>
                    <a:pt x="7596" y="16256"/>
                    <a:pt x="7507" y="16344"/>
                  </a:cubicBezTo>
                  <a:lnTo>
                    <a:pt x="6035" y="17817"/>
                  </a:lnTo>
                  <a:cubicBezTo>
                    <a:pt x="5946" y="17906"/>
                    <a:pt x="5891" y="18028"/>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1"/>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0"/>
                    <a:pt x="1964" y="19145"/>
                  </a:cubicBezTo>
                  <a:cubicBezTo>
                    <a:pt x="1964" y="19417"/>
                    <a:pt x="2184" y="19636"/>
                    <a:pt x="2455" y="19636"/>
                  </a:cubicBezTo>
                  <a:cubicBezTo>
                    <a:pt x="2590" y="19636"/>
                    <a:pt x="2713" y="19582"/>
                    <a:pt x="2802" y="19493"/>
                  </a:cubicBezTo>
                  <a:lnTo>
                    <a:pt x="7711" y="14583"/>
                  </a:lnTo>
                  <a:cubicBezTo>
                    <a:pt x="7800" y="14495"/>
                    <a:pt x="7855" y="14373"/>
                    <a:pt x="7855" y="14237"/>
                  </a:cubicBezTo>
                  <a:moveTo>
                    <a:pt x="4765" y="14583"/>
                  </a:moveTo>
                  <a:lnTo>
                    <a:pt x="5256" y="14093"/>
                  </a:lnTo>
                  <a:cubicBezTo>
                    <a:pt x="5345" y="14004"/>
                    <a:pt x="5400" y="13882"/>
                    <a:pt x="5400" y="13745"/>
                  </a:cubicBezTo>
                  <a:cubicBezTo>
                    <a:pt x="5400" y="13475"/>
                    <a:pt x="5180" y="13255"/>
                    <a:pt x="4909" y="13255"/>
                  </a:cubicBezTo>
                  <a:cubicBezTo>
                    <a:pt x="4774" y="13255"/>
                    <a:pt x="4651" y="13310"/>
                    <a:pt x="4562" y="13398"/>
                  </a:cubicBezTo>
                  <a:lnTo>
                    <a:pt x="4071" y="13889"/>
                  </a:lnTo>
                  <a:cubicBezTo>
                    <a:pt x="3982" y="13978"/>
                    <a:pt x="3927" y="14101"/>
                    <a:pt x="3927" y="14237"/>
                  </a:cubicBezTo>
                  <a:cubicBezTo>
                    <a:pt x="3927" y="14508"/>
                    <a:pt x="4147" y="14727"/>
                    <a:pt x="4418" y="14727"/>
                  </a:cubicBezTo>
                  <a:cubicBezTo>
                    <a:pt x="4554" y="14727"/>
                    <a:pt x="4676" y="14673"/>
                    <a:pt x="4765" y="14583"/>
                  </a:cubicBezTo>
                </a:path>
              </a:pathLst>
            </a:custGeom>
            <a:solidFill>
              <a:srgbClr val="FFFFFF"/>
            </a:solidFill>
            <a:ln w="12700">
              <a:miter lim="400000"/>
            </a:ln>
          </p:spPr>
          <p:txBody>
            <a:bodyPr lIns="38100" tIns="38100" rIns="38100" bIns="38100" anchor="ctr"/>
            <a:lstStyle/>
            <a:p>
              <a:pPr>
                <a:defRPr/>
              </a:pPr>
              <a:endParaRPr kern="0">
                <a:solidFill>
                  <a:prstClr val="black"/>
                </a:solidFill>
              </a:endParaRPr>
            </a:p>
          </p:txBody>
        </p:sp>
      </p:grpSp>
      <p:grpSp>
        <p:nvGrpSpPr>
          <p:cNvPr id="26" name="组合 25"/>
          <p:cNvGrpSpPr/>
          <p:nvPr/>
        </p:nvGrpSpPr>
        <p:grpSpPr>
          <a:xfrm>
            <a:off x="8689951" y="1419451"/>
            <a:ext cx="494846" cy="494846"/>
            <a:chOff x="2321639" y="3635717"/>
            <a:chExt cx="494846" cy="494846"/>
          </a:xfrm>
        </p:grpSpPr>
        <p:sp>
          <p:nvSpPr>
            <p:cNvPr id="23" name="Oval 1"/>
            <p:cNvSpPr/>
            <p:nvPr/>
          </p:nvSpPr>
          <p:spPr>
            <a:xfrm>
              <a:off x="2321639" y="3635717"/>
              <a:ext cx="494846" cy="494846"/>
            </a:xfrm>
            <a:prstGeom prst="ellipse">
              <a:avLst/>
            </a:prstGeom>
            <a:gradFill flip="none" rotWithShape="1">
              <a:gsLst>
                <a:gs pos="100000">
                  <a:srgbClr val="716362"/>
                </a:gs>
                <a:gs pos="0">
                  <a:srgbClr val="151515"/>
                </a:gs>
              </a:gsLst>
              <a:lin ang="13500000" scaled="1"/>
              <a:tileRect/>
            </a:gradFill>
            <a:ln w="12700" cap="flat" cmpd="sng" algn="ctr">
              <a:noFill/>
              <a:prstDash val="solid"/>
              <a:miter lim="800000"/>
            </a:ln>
            <a:effectLst/>
          </p:spPr>
          <p:txBody>
            <a:bodyPr rtlCol="0" anchor="ctr"/>
            <a:lstStyle/>
            <a:p>
              <a:pPr algn="ctr"/>
              <a:endParaRPr lang="en-US" kern="0">
                <a:solidFill>
                  <a:srgbClr val="FFFFFF"/>
                </a:solidFill>
              </a:endParaRPr>
            </a:p>
          </p:txBody>
        </p:sp>
        <p:sp>
          <p:nvSpPr>
            <p:cNvPr id="17" name="Shape 3647"/>
            <p:cNvSpPr/>
            <p:nvPr/>
          </p:nvSpPr>
          <p:spPr>
            <a:xfrm>
              <a:off x="2453120" y="3755604"/>
              <a:ext cx="231885" cy="255073"/>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rgbClr val="FFFFFF"/>
            </a:solidFill>
            <a:ln w="12700">
              <a:miter lim="400000"/>
            </a:ln>
          </p:spPr>
          <p:txBody>
            <a:bodyPr lIns="38100" tIns="38100" rIns="38100" bIns="38100" anchor="ctr"/>
            <a:lstStyle/>
            <a:p>
              <a:pPr>
                <a:defRPr/>
              </a:pPr>
              <a:endParaRPr kern="0">
                <a:solidFill>
                  <a:prstClr val="black"/>
                </a:solidFill>
              </a:endParaRPr>
            </a:p>
          </p:txBody>
        </p:sp>
      </p:grpSp>
      <p:grpSp>
        <p:nvGrpSpPr>
          <p:cNvPr id="25" name="组合 24"/>
          <p:cNvGrpSpPr/>
          <p:nvPr/>
        </p:nvGrpSpPr>
        <p:grpSpPr>
          <a:xfrm>
            <a:off x="8689951" y="5346926"/>
            <a:ext cx="494846" cy="494846"/>
            <a:chOff x="2739536" y="4691397"/>
            <a:chExt cx="494846" cy="494846"/>
          </a:xfrm>
        </p:grpSpPr>
        <p:sp>
          <p:nvSpPr>
            <p:cNvPr id="24" name="Oval 1"/>
            <p:cNvSpPr/>
            <p:nvPr/>
          </p:nvSpPr>
          <p:spPr>
            <a:xfrm>
              <a:off x="2739536" y="4691397"/>
              <a:ext cx="494846" cy="494846"/>
            </a:xfrm>
            <a:prstGeom prst="ellipse">
              <a:avLst/>
            </a:prstGeom>
            <a:gradFill flip="none" rotWithShape="1">
              <a:gsLst>
                <a:gs pos="100000">
                  <a:srgbClr val="716362"/>
                </a:gs>
                <a:gs pos="0">
                  <a:srgbClr val="151515"/>
                </a:gs>
              </a:gsLst>
              <a:lin ang="13500000" scaled="1"/>
              <a:tileRect/>
            </a:gradFill>
            <a:ln w="12700" cap="flat" cmpd="sng" algn="ctr">
              <a:noFill/>
              <a:prstDash val="solid"/>
              <a:miter lim="800000"/>
            </a:ln>
            <a:effectLst/>
          </p:spPr>
          <p:txBody>
            <a:bodyPr rtlCol="0" anchor="ctr"/>
            <a:lstStyle/>
            <a:p>
              <a:pPr algn="ctr">
                <a:defRPr/>
              </a:pPr>
              <a:endParaRPr lang="en-US" kern="0">
                <a:solidFill>
                  <a:srgbClr val="FFFFFF"/>
                </a:solidFill>
              </a:endParaRPr>
            </a:p>
          </p:txBody>
        </p:sp>
        <p:sp>
          <p:nvSpPr>
            <p:cNvPr id="20" name="Shape 3598"/>
            <p:cNvSpPr/>
            <p:nvPr/>
          </p:nvSpPr>
          <p:spPr>
            <a:xfrm>
              <a:off x="2859423" y="4811284"/>
              <a:ext cx="255073" cy="255073"/>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rgbClr val="FFFFFF"/>
            </a:solidFill>
            <a:ln w="12700">
              <a:miter lim="400000"/>
            </a:ln>
          </p:spPr>
          <p:txBody>
            <a:bodyPr lIns="38100" tIns="38100" rIns="38100" bIns="38100" anchor="ctr"/>
            <a:lstStyle/>
            <a:p>
              <a:pPr>
                <a:defRPr/>
              </a:pPr>
              <a:endParaRPr kern="0">
                <a:solidFill>
                  <a:srgbClr val="000000"/>
                </a:solidFill>
              </a:endParaRPr>
            </a:p>
          </p:txBody>
        </p:sp>
      </p:grpSp>
      <p:pic>
        <p:nvPicPr>
          <p:cNvPr id="29" name="图片 28"/>
          <p:cNvPicPr>
            <a:picLocks noChangeAspect="1"/>
          </p:cNvPicPr>
          <p:nvPr/>
        </p:nvPicPr>
        <p:blipFill rotWithShape="1">
          <a:blip r:embed="rId1" cstate="screen">
            <a:extLst>
              <a:ext uri="{BEBA8EAE-BF5A-486C-A8C5-ECC9F3942E4B}">
                <a14:imgProps xmlns:a14="http://schemas.microsoft.com/office/drawing/2010/main">
                  <a14:imgLayer r:embed="rId2">
                    <a14:imgEffect>
                      <a14:saturation sat="66000"/>
                    </a14:imgEffect>
                  </a14:imgLayer>
                </a14:imgProps>
              </a:ext>
            </a:extLst>
          </a:blip>
          <a:srcRect/>
          <a:stretch>
            <a:fillRect/>
          </a:stretch>
        </p:blipFill>
        <p:spPr>
          <a:xfrm>
            <a:off x="0" y="0"/>
            <a:ext cx="8229600" cy="6858000"/>
          </a:xfrm>
          <a:prstGeom prst="rect">
            <a:avLst/>
          </a:prstGeom>
        </p:spPr>
      </p:pic>
      <p:sp>
        <p:nvSpPr>
          <p:cNvPr id="31" name="矩形 30"/>
          <p:cNvSpPr/>
          <p:nvPr/>
        </p:nvSpPr>
        <p:spPr>
          <a:xfrm>
            <a:off x="9261225" y="1251376"/>
            <a:ext cx="2429126" cy="830997"/>
          </a:xfrm>
          <a:prstGeom prst="rect">
            <a:avLst/>
          </a:prstGeom>
        </p:spPr>
        <p:txBody>
          <a:bodyPr wrap="square">
            <a:spAutoFit/>
          </a:bodyPr>
          <a:lstStyle/>
          <a:p>
            <a:pPr>
              <a:lnSpc>
                <a:spcPct val="150000"/>
              </a:lnSpc>
            </a:pPr>
            <a:r>
              <a:rPr lang="en-US" altLang="zh-CN" sz="1600" dirty="0">
                <a:solidFill>
                  <a:prstClr val="white">
                    <a:lumMod val="95000"/>
                  </a:prstClr>
                </a:solidFill>
                <a:latin typeface="微软雅黑 Light" panose="020B0502040204020203" pitchFamily="34" charset="-122"/>
                <a:ea typeface="微软雅黑 Light" panose="020B0502040204020203" pitchFamily="34" charset="-122"/>
              </a:rPr>
              <a:t>WESTERN RESTAURANT </a:t>
            </a:r>
            <a:endParaRPr lang="en-US" altLang="zh-CN" sz="1600" dirty="0">
              <a:solidFill>
                <a:prstClr val="white">
                  <a:lumMod val="95000"/>
                </a:prstClr>
              </a:solidFill>
              <a:latin typeface="微软雅黑 Light" panose="020B0502040204020203" pitchFamily="34" charset="-122"/>
              <a:ea typeface="微软雅黑 Light" panose="020B0502040204020203" pitchFamily="34" charset="-122"/>
            </a:endParaRPr>
          </a:p>
          <a:p>
            <a:pPr>
              <a:lnSpc>
                <a:spcPct val="150000"/>
              </a:lnSpc>
            </a:pPr>
            <a:r>
              <a:rPr lang="en-US" altLang="zh-CN" sz="1600" dirty="0">
                <a:solidFill>
                  <a:prstClr val="white">
                    <a:lumMod val="95000"/>
                  </a:prstClr>
                </a:solidFill>
                <a:latin typeface="微软雅黑 Light" panose="020B0502040204020203" pitchFamily="34" charset="-122"/>
                <a:ea typeface="微软雅黑 Light" panose="020B0502040204020203" pitchFamily="34" charset="-122"/>
              </a:rPr>
              <a:t>DIRECTORY CONTENT</a:t>
            </a:r>
            <a:endParaRPr lang="en-US" altLang="zh-CN" sz="1600" dirty="0">
              <a:solidFill>
                <a:prstClr val="white">
                  <a:lumMod val="95000"/>
                </a:prstClr>
              </a:solidFill>
              <a:latin typeface="微软雅黑 Light" panose="020B0502040204020203" pitchFamily="34" charset="-122"/>
              <a:ea typeface="微软雅黑 Light" panose="020B0502040204020203" pitchFamily="34" charset="-122"/>
            </a:endParaRPr>
          </a:p>
        </p:txBody>
      </p:sp>
      <p:sp>
        <p:nvSpPr>
          <p:cNvPr id="32" name="矩形 31"/>
          <p:cNvSpPr/>
          <p:nvPr/>
        </p:nvSpPr>
        <p:spPr>
          <a:xfrm>
            <a:off x="9311733" y="2556301"/>
            <a:ext cx="2429126" cy="830997"/>
          </a:xfrm>
          <a:prstGeom prst="rect">
            <a:avLst/>
          </a:prstGeom>
        </p:spPr>
        <p:txBody>
          <a:bodyPr wrap="square">
            <a:spAutoFit/>
          </a:bodyPr>
          <a:lstStyle/>
          <a:p>
            <a:pPr>
              <a:lnSpc>
                <a:spcPct val="150000"/>
              </a:lnSpc>
            </a:pPr>
            <a:r>
              <a:rPr lang="en-US" altLang="zh-CN" sz="1600" dirty="0">
                <a:solidFill>
                  <a:prstClr val="white">
                    <a:lumMod val="95000"/>
                  </a:prstClr>
                </a:solidFill>
                <a:latin typeface="微软雅黑 Light" panose="020B0502040204020203" pitchFamily="34" charset="-122"/>
                <a:ea typeface="微软雅黑 Light" panose="020B0502040204020203" pitchFamily="34" charset="-122"/>
              </a:rPr>
              <a:t>WESTERN RESTAURANT </a:t>
            </a:r>
            <a:endParaRPr lang="en-US" altLang="zh-CN" sz="1600" dirty="0">
              <a:solidFill>
                <a:prstClr val="white">
                  <a:lumMod val="95000"/>
                </a:prstClr>
              </a:solidFill>
              <a:latin typeface="微软雅黑 Light" panose="020B0502040204020203" pitchFamily="34" charset="-122"/>
              <a:ea typeface="微软雅黑 Light" panose="020B0502040204020203" pitchFamily="34" charset="-122"/>
            </a:endParaRPr>
          </a:p>
          <a:p>
            <a:pPr>
              <a:lnSpc>
                <a:spcPct val="150000"/>
              </a:lnSpc>
            </a:pPr>
            <a:r>
              <a:rPr lang="en-US" altLang="zh-CN" sz="1600" dirty="0">
                <a:solidFill>
                  <a:prstClr val="white">
                    <a:lumMod val="95000"/>
                  </a:prstClr>
                </a:solidFill>
                <a:latin typeface="微软雅黑 Light" panose="020B0502040204020203" pitchFamily="34" charset="-122"/>
                <a:ea typeface="微软雅黑 Light" panose="020B0502040204020203" pitchFamily="34" charset="-122"/>
              </a:rPr>
              <a:t>DIRECTORY CONTENT</a:t>
            </a:r>
            <a:endParaRPr lang="en-US" altLang="zh-CN" sz="1600" dirty="0">
              <a:solidFill>
                <a:prstClr val="white">
                  <a:lumMod val="95000"/>
                </a:prstClr>
              </a:solidFill>
              <a:latin typeface="微软雅黑 Light" panose="020B0502040204020203" pitchFamily="34" charset="-122"/>
              <a:ea typeface="微软雅黑 Light" panose="020B0502040204020203" pitchFamily="34" charset="-122"/>
            </a:endParaRPr>
          </a:p>
        </p:txBody>
      </p:sp>
      <p:sp>
        <p:nvSpPr>
          <p:cNvPr id="33" name="矩形 32"/>
          <p:cNvSpPr/>
          <p:nvPr/>
        </p:nvSpPr>
        <p:spPr>
          <a:xfrm>
            <a:off x="9311733" y="3908851"/>
            <a:ext cx="2429126" cy="830997"/>
          </a:xfrm>
          <a:prstGeom prst="rect">
            <a:avLst/>
          </a:prstGeom>
        </p:spPr>
        <p:txBody>
          <a:bodyPr wrap="square">
            <a:spAutoFit/>
          </a:bodyPr>
          <a:lstStyle/>
          <a:p>
            <a:pPr>
              <a:lnSpc>
                <a:spcPct val="150000"/>
              </a:lnSpc>
            </a:pPr>
            <a:r>
              <a:rPr lang="en-US" altLang="zh-CN" sz="1600" dirty="0">
                <a:solidFill>
                  <a:prstClr val="white">
                    <a:lumMod val="95000"/>
                  </a:prstClr>
                </a:solidFill>
                <a:latin typeface="微软雅黑 Light" panose="020B0502040204020203" pitchFamily="34" charset="-122"/>
                <a:ea typeface="微软雅黑 Light" panose="020B0502040204020203" pitchFamily="34" charset="-122"/>
              </a:rPr>
              <a:t>WESTERN RESTAURANT </a:t>
            </a:r>
            <a:endParaRPr lang="en-US" altLang="zh-CN" sz="1600" dirty="0">
              <a:solidFill>
                <a:prstClr val="white">
                  <a:lumMod val="95000"/>
                </a:prstClr>
              </a:solidFill>
              <a:latin typeface="微软雅黑 Light" panose="020B0502040204020203" pitchFamily="34" charset="-122"/>
              <a:ea typeface="微软雅黑 Light" panose="020B0502040204020203" pitchFamily="34" charset="-122"/>
            </a:endParaRPr>
          </a:p>
          <a:p>
            <a:pPr>
              <a:lnSpc>
                <a:spcPct val="150000"/>
              </a:lnSpc>
            </a:pPr>
            <a:r>
              <a:rPr lang="en-US" altLang="zh-CN" sz="1600" dirty="0">
                <a:solidFill>
                  <a:prstClr val="white">
                    <a:lumMod val="95000"/>
                  </a:prstClr>
                </a:solidFill>
                <a:latin typeface="微软雅黑 Light" panose="020B0502040204020203" pitchFamily="34" charset="-122"/>
                <a:ea typeface="微软雅黑 Light" panose="020B0502040204020203" pitchFamily="34" charset="-122"/>
              </a:rPr>
              <a:t>DIRECTORY CONTENT</a:t>
            </a:r>
            <a:endParaRPr lang="en-US" altLang="zh-CN" sz="1600" dirty="0">
              <a:solidFill>
                <a:prstClr val="white">
                  <a:lumMod val="95000"/>
                </a:prstClr>
              </a:solidFill>
              <a:latin typeface="微软雅黑 Light" panose="020B0502040204020203" pitchFamily="34" charset="-122"/>
              <a:ea typeface="微软雅黑 Light" panose="020B0502040204020203" pitchFamily="34" charset="-122"/>
            </a:endParaRPr>
          </a:p>
        </p:txBody>
      </p:sp>
      <p:sp>
        <p:nvSpPr>
          <p:cNvPr id="34" name="矩形 33"/>
          <p:cNvSpPr/>
          <p:nvPr/>
        </p:nvSpPr>
        <p:spPr>
          <a:xfrm>
            <a:off x="9311733" y="5178851"/>
            <a:ext cx="2429126" cy="830997"/>
          </a:xfrm>
          <a:prstGeom prst="rect">
            <a:avLst/>
          </a:prstGeom>
        </p:spPr>
        <p:txBody>
          <a:bodyPr wrap="square">
            <a:spAutoFit/>
          </a:bodyPr>
          <a:lstStyle/>
          <a:p>
            <a:pPr>
              <a:lnSpc>
                <a:spcPct val="150000"/>
              </a:lnSpc>
            </a:pPr>
            <a:r>
              <a:rPr lang="en-US" altLang="zh-CN" sz="1600" dirty="0">
                <a:solidFill>
                  <a:prstClr val="white">
                    <a:lumMod val="95000"/>
                  </a:prstClr>
                </a:solidFill>
                <a:latin typeface="微软雅黑 Light" panose="020B0502040204020203" pitchFamily="34" charset="-122"/>
                <a:ea typeface="微软雅黑 Light" panose="020B0502040204020203" pitchFamily="34" charset="-122"/>
              </a:rPr>
              <a:t>WESTERN RESTAURANT </a:t>
            </a:r>
            <a:endParaRPr lang="en-US" altLang="zh-CN" sz="1600" dirty="0">
              <a:solidFill>
                <a:prstClr val="white">
                  <a:lumMod val="95000"/>
                </a:prstClr>
              </a:solidFill>
              <a:latin typeface="微软雅黑 Light" panose="020B0502040204020203" pitchFamily="34" charset="-122"/>
              <a:ea typeface="微软雅黑 Light" panose="020B0502040204020203" pitchFamily="34" charset="-122"/>
            </a:endParaRPr>
          </a:p>
          <a:p>
            <a:pPr>
              <a:lnSpc>
                <a:spcPct val="150000"/>
              </a:lnSpc>
            </a:pPr>
            <a:r>
              <a:rPr lang="en-US" altLang="zh-CN" sz="1600" dirty="0">
                <a:solidFill>
                  <a:prstClr val="white">
                    <a:lumMod val="95000"/>
                  </a:prstClr>
                </a:solidFill>
                <a:latin typeface="微软雅黑 Light" panose="020B0502040204020203" pitchFamily="34" charset="-122"/>
                <a:ea typeface="微软雅黑 Light" panose="020B0502040204020203" pitchFamily="34" charset="-122"/>
              </a:rPr>
              <a:t>DIRECTORY CONTENT</a:t>
            </a:r>
            <a:endParaRPr lang="en-US" altLang="zh-CN" sz="1600" dirty="0">
              <a:solidFill>
                <a:prstClr val="white">
                  <a:lumMod val="95000"/>
                </a:prstClr>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5000">
        <p14:flip dir="r"/>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0-#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0-#ppt_w/2"/>
                                          </p:val>
                                        </p:tav>
                                        <p:tav tm="100000">
                                          <p:val>
                                            <p:strVal val="#ppt_x"/>
                                          </p:val>
                                        </p:tav>
                                      </p:tavLst>
                                    </p:anim>
                                    <p:anim calcmode="lin" valueType="num">
                                      <p:cBhvr additive="base">
                                        <p:cTn id="18" dur="500" fill="hold"/>
                                        <p:tgtEl>
                                          <p:spTgt spid="3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0-#ppt_w/2"/>
                                          </p:val>
                                        </p:tav>
                                        <p:tav tm="100000">
                                          <p:val>
                                            <p:strVal val="#ppt_x"/>
                                          </p:val>
                                        </p:tav>
                                      </p:tavLst>
                                    </p:anim>
                                    <p:anim calcmode="lin" valueType="num">
                                      <p:cBhvr additive="base">
                                        <p:cTn id="23" dur="500" fill="hold"/>
                                        <p:tgtEl>
                                          <p:spTgt spid="2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fill="hold"/>
                                        <p:tgtEl>
                                          <p:spTgt spid="32"/>
                                        </p:tgtEl>
                                        <p:attrNameLst>
                                          <p:attrName>ppt_x</p:attrName>
                                        </p:attrNameLst>
                                      </p:cBhvr>
                                      <p:tavLst>
                                        <p:tav tm="0">
                                          <p:val>
                                            <p:strVal val="0-#ppt_w/2"/>
                                          </p:val>
                                        </p:tav>
                                        <p:tav tm="100000">
                                          <p:val>
                                            <p:strVal val="#ppt_x"/>
                                          </p:val>
                                        </p:tav>
                                      </p:tavLst>
                                    </p:anim>
                                    <p:anim calcmode="lin" valueType="num">
                                      <p:cBhvr additive="base">
                                        <p:cTn id="28" dur="500" fill="hold"/>
                                        <p:tgtEl>
                                          <p:spTgt spid="3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25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childTnLst>
                          </p:cTn>
                        </p:par>
                        <p:par>
                          <p:cTn id="34" fill="hold">
                            <p:stCondLst>
                              <p:cond delay="3250"/>
                            </p:stCondLst>
                            <p:childTnLst>
                              <p:par>
                                <p:cTn id="35" presetID="2" presetClass="entr" presetSubtype="8"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500" fill="hold"/>
                                        <p:tgtEl>
                                          <p:spTgt spid="33"/>
                                        </p:tgtEl>
                                        <p:attrNameLst>
                                          <p:attrName>ppt_x</p:attrName>
                                        </p:attrNameLst>
                                      </p:cBhvr>
                                      <p:tavLst>
                                        <p:tav tm="0">
                                          <p:val>
                                            <p:strVal val="0-#ppt_w/2"/>
                                          </p:val>
                                        </p:tav>
                                        <p:tav tm="100000">
                                          <p:val>
                                            <p:strVal val="#ppt_x"/>
                                          </p:val>
                                        </p:tav>
                                      </p:tavLst>
                                    </p:anim>
                                    <p:anim calcmode="lin" valueType="num">
                                      <p:cBhvr additive="base">
                                        <p:cTn id="38" dur="500" fill="hold"/>
                                        <p:tgtEl>
                                          <p:spTgt spid="33"/>
                                        </p:tgtEl>
                                        <p:attrNameLst>
                                          <p:attrName>ppt_y</p:attrName>
                                        </p:attrNameLst>
                                      </p:cBhvr>
                                      <p:tavLst>
                                        <p:tav tm="0">
                                          <p:val>
                                            <p:strVal val="#ppt_y"/>
                                          </p:val>
                                        </p:tav>
                                        <p:tav tm="100000">
                                          <p:val>
                                            <p:strVal val="#ppt_y"/>
                                          </p:val>
                                        </p:tav>
                                      </p:tavLst>
                                    </p:anim>
                                  </p:childTnLst>
                                </p:cTn>
                              </p:par>
                            </p:childTnLst>
                          </p:cTn>
                        </p:par>
                        <p:par>
                          <p:cTn id="39" fill="hold">
                            <p:stCondLst>
                              <p:cond delay="3750"/>
                            </p:stCondLst>
                            <p:childTnLst>
                              <p:par>
                                <p:cTn id="40" presetID="2" presetClass="entr" presetSubtype="8" fill="hold" nodeType="afterEffect">
                                  <p:stCondLst>
                                    <p:cond delay="25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500" fill="hold"/>
                                        <p:tgtEl>
                                          <p:spTgt spid="25"/>
                                        </p:tgtEl>
                                        <p:attrNameLst>
                                          <p:attrName>ppt_x</p:attrName>
                                        </p:attrNameLst>
                                      </p:cBhvr>
                                      <p:tavLst>
                                        <p:tav tm="0">
                                          <p:val>
                                            <p:strVal val="0-#ppt_w/2"/>
                                          </p:val>
                                        </p:tav>
                                        <p:tav tm="100000">
                                          <p:val>
                                            <p:strVal val="#ppt_x"/>
                                          </p:val>
                                        </p:tav>
                                      </p:tavLst>
                                    </p:anim>
                                    <p:anim calcmode="lin" valueType="num">
                                      <p:cBhvr additive="base">
                                        <p:cTn id="43" dur="500" fill="hold"/>
                                        <p:tgtEl>
                                          <p:spTgt spid="25"/>
                                        </p:tgtEl>
                                        <p:attrNameLst>
                                          <p:attrName>ppt_y</p:attrName>
                                        </p:attrNameLst>
                                      </p:cBhvr>
                                      <p:tavLst>
                                        <p:tav tm="0">
                                          <p:val>
                                            <p:strVal val="#ppt_y"/>
                                          </p:val>
                                        </p:tav>
                                        <p:tav tm="100000">
                                          <p:val>
                                            <p:strVal val="#ppt_y"/>
                                          </p:val>
                                        </p:tav>
                                      </p:tavLst>
                                    </p:anim>
                                  </p:childTnLst>
                                </p:cTn>
                              </p:par>
                            </p:childTnLst>
                          </p:cTn>
                        </p:par>
                        <p:par>
                          <p:cTn id="44" fill="hold">
                            <p:stCondLst>
                              <p:cond delay="4500"/>
                            </p:stCondLst>
                            <p:childTnLst>
                              <p:par>
                                <p:cTn id="45" presetID="2" presetClass="entr" presetSubtype="8" fill="hold" grpId="0" nodeType="afterEffect">
                                  <p:stCondLst>
                                    <p:cond delay="25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500" fill="hold"/>
                                        <p:tgtEl>
                                          <p:spTgt spid="34"/>
                                        </p:tgtEl>
                                        <p:attrNameLst>
                                          <p:attrName>ppt_x</p:attrName>
                                        </p:attrNameLst>
                                      </p:cBhvr>
                                      <p:tavLst>
                                        <p:tav tm="0">
                                          <p:val>
                                            <p:strVal val="0-#ppt_w/2"/>
                                          </p:val>
                                        </p:tav>
                                        <p:tav tm="100000">
                                          <p:val>
                                            <p:strVal val="#ppt_x"/>
                                          </p:val>
                                        </p:tav>
                                      </p:tavLst>
                                    </p:anim>
                                    <p:anim calcmode="lin" valueType="num">
                                      <p:cBhvr additive="base">
                                        <p:cTn id="48"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1" cstate="screen"/>
          <a:srcRect/>
          <a:stretch>
            <a:fillRect/>
          </a:stretch>
        </p:blipFill>
        <p:spPr>
          <a:xfrm rot="14315525">
            <a:off x="8082557" y="-403605"/>
            <a:ext cx="1698171" cy="1857828"/>
          </a:xfrm>
          <a:prstGeom prst="rect">
            <a:avLst/>
          </a:prstGeom>
        </p:spPr>
      </p:pic>
      <p:pic>
        <p:nvPicPr>
          <p:cNvPr id="33" name="图片 32"/>
          <p:cNvPicPr>
            <a:picLocks noChangeAspect="1"/>
          </p:cNvPicPr>
          <p:nvPr/>
        </p:nvPicPr>
        <p:blipFill rotWithShape="1">
          <a:blip r:embed="rId2" cstate="screen"/>
          <a:srcRect/>
          <a:stretch>
            <a:fillRect/>
          </a:stretch>
        </p:blipFill>
        <p:spPr>
          <a:xfrm>
            <a:off x="0" y="-14289"/>
            <a:ext cx="2333625" cy="6858000"/>
          </a:xfrm>
          <a:prstGeom prst="rect">
            <a:avLst/>
          </a:prstGeom>
        </p:spPr>
      </p:pic>
      <p:pic>
        <p:nvPicPr>
          <p:cNvPr id="34" name="图片 33"/>
          <p:cNvPicPr>
            <a:picLocks noChangeAspect="1"/>
          </p:cNvPicPr>
          <p:nvPr/>
        </p:nvPicPr>
        <p:blipFill rotWithShape="1">
          <a:blip r:embed="rId3" cstate="screen"/>
          <a:srcRect/>
          <a:stretch>
            <a:fillRect/>
          </a:stretch>
        </p:blipFill>
        <p:spPr>
          <a:xfrm>
            <a:off x="10048874" y="119061"/>
            <a:ext cx="1857375" cy="6858000"/>
          </a:xfrm>
          <a:prstGeom prst="rect">
            <a:avLst/>
          </a:prstGeom>
        </p:spPr>
      </p:pic>
      <p:pic>
        <p:nvPicPr>
          <p:cNvPr id="35" name="图片 34"/>
          <p:cNvPicPr>
            <a:picLocks noChangeAspect="1"/>
          </p:cNvPicPr>
          <p:nvPr/>
        </p:nvPicPr>
        <p:blipFill>
          <a:blip r:embed="rId4" cstate="screen"/>
          <a:stretch>
            <a:fillRect/>
          </a:stretch>
        </p:blipFill>
        <p:spPr>
          <a:xfrm>
            <a:off x="5059665" y="4100511"/>
            <a:ext cx="2743200" cy="2743200"/>
          </a:xfrm>
          <a:prstGeom prst="rect">
            <a:avLst/>
          </a:prstGeom>
        </p:spPr>
      </p:pic>
      <p:pic>
        <p:nvPicPr>
          <p:cNvPr id="36" name="图片 35"/>
          <p:cNvPicPr>
            <a:picLocks noChangeAspect="1"/>
          </p:cNvPicPr>
          <p:nvPr/>
        </p:nvPicPr>
        <p:blipFill rotWithShape="1">
          <a:blip r:embed="rId5" cstate="print"/>
          <a:srcRect/>
          <a:stretch>
            <a:fillRect/>
          </a:stretch>
        </p:blipFill>
        <p:spPr>
          <a:xfrm>
            <a:off x="2269030" y="2104141"/>
            <a:ext cx="809625" cy="876301"/>
          </a:xfrm>
          <a:prstGeom prst="rect">
            <a:avLst/>
          </a:prstGeom>
        </p:spPr>
      </p:pic>
      <p:pic>
        <p:nvPicPr>
          <p:cNvPr id="37" name="图片 36"/>
          <p:cNvPicPr>
            <a:picLocks noChangeAspect="1"/>
          </p:cNvPicPr>
          <p:nvPr/>
        </p:nvPicPr>
        <p:blipFill rotWithShape="1">
          <a:blip r:embed="rId6" cstate="screen"/>
          <a:srcRect/>
          <a:stretch>
            <a:fillRect/>
          </a:stretch>
        </p:blipFill>
        <p:spPr>
          <a:xfrm>
            <a:off x="8972282" y="1273960"/>
            <a:ext cx="809626" cy="581025"/>
          </a:xfrm>
          <a:prstGeom prst="rect">
            <a:avLst/>
          </a:prstGeom>
        </p:spPr>
      </p:pic>
      <p:pic>
        <p:nvPicPr>
          <p:cNvPr id="38" name="图片 37"/>
          <p:cNvPicPr>
            <a:picLocks noChangeAspect="1"/>
          </p:cNvPicPr>
          <p:nvPr/>
        </p:nvPicPr>
        <p:blipFill rotWithShape="1">
          <a:blip r:embed="rId6" cstate="screen"/>
          <a:srcRect/>
          <a:stretch>
            <a:fillRect/>
          </a:stretch>
        </p:blipFill>
        <p:spPr>
          <a:xfrm>
            <a:off x="2625571" y="575842"/>
            <a:ext cx="809626" cy="581025"/>
          </a:xfrm>
          <a:prstGeom prst="rect">
            <a:avLst/>
          </a:prstGeom>
        </p:spPr>
      </p:pic>
      <p:grpSp>
        <p:nvGrpSpPr>
          <p:cNvPr id="31" name="组合 30"/>
          <p:cNvGrpSpPr/>
          <p:nvPr/>
        </p:nvGrpSpPr>
        <p:grpSpPr>
          <a:xfrm>
            <a:off x="414204" y="579427"/>
            <a:ext cx="11502113" cy="5175638"/>
            <a:chOff x="414204" y="579427"/>
            <a:chExt cx="11502113" cy="5175638"/>
          </a:xfrm>
        </p:grpSpPr>
        <p:sp>
          <p:nvSpPr>
            <p:cNvPr id="2" name="TextBox 2"/>
            <p:cNvSpPr txBox="1"/>
            <p:nvPr/>
          </p:nvSpPr>
          <p:spPr>
            <a:xfrm>
              <a:off x="4970321" y="1395182"/>
              <a:ext cx="2389885" cy="147733"/>
            </a:xfrm>
            <a:prstGeom prst="rect">
              <a:avLst/>
            </a:prstGeom>
            <a:noFill/>
          </p:spPr>
          <p:txBody>
            <a:bodyPr wrap="none" lIns="0" tIns="0" rIns="0" bIns="0" rtlCol="0">
              <a:spAutoFit/>
            </a:bodyPr>
            <a:lstStyle/>
            <a:p>
              <a:pPr algn="ctr">
                <a:lnSpc>
                  <a:spcPct val="80000"/>
                </a:lnSpc>
              </a:pPr>
              <a:r>
                <a:rPr lang="en-US" sz="1200" b="1" spc="200" dirty="0">
                  <a:solidFill>
                    <a:schemeClr val="bg1">
                      <a:lumMod val="95000"/>
                    </a:schemeClr>
                  </a:solidFill>
                  <a:latin typeface="Titillium" charset="0"/>
                  <a:ea typeface="Titillium" charset="0"/>
                  <a:cs typeface="Titillium" charset="0"/>
                </a:rPr>
                <a:t>WESTERN RESTAURANT </a:t>
              </a:r>
              <a:endParaRPr lang="en-US" sz="1200" b="1" spc="200" dirty="0">
                <a:solidFill>
                  <a:schemeClr val="bg1">
                    <a:lumMod val="95000"/>
                  </a:schemeClr>
                </a:solidFill>
                <a:latin typeface="Titillium" charset="0"/>
                <a:ea typeface="Titillium" charset="0"/>
                <a:cs typeface="Titillium" charset="0"/>
              </a:endParaRPr>
            </a:p>
          </p:txBody>
        </p:sp>
        <p:sp>
          <p:nvSpPr>
            <p:cNvPr id="3" name="TextBox 3"/>
            <p:cNvSpPr txBox="1"/>
            <p:nvPr/>
          </p:nvSpPr>
          <p:spPr>
            <a:xfrm>
              <a:off x="414204" y="3449889"/>
              <a:ext cx="1566134" cy="147733"/>
            </a:xfrm>
            <a:prstGeom prst="rect">
              <a:avLst/>
            </a:prstGeom>
            <a:noFill/>
          </p:spPr>
          <p:txBody>
            <a:bodyPr wrap="none" lIns="0" tIns="0" rIns="0" bIns="0" rtlCol="0">
              <a:spAutoFit/>
            </a:bodyPr>
            <a:lstStyle/>
            <a:p>
              <a:pPr algn="ctr">
                <a:lnSpc>
                  <a:spcPct val="80000"/>
                </a:lnSpc>
              </a:pPr>
              <a:r>
                <a:rPr lang="en-US" sz="1200" b="1" spc="200" dirty="0" smtClean="0">
                  <a:solidFill>
                    <a:schemeClr val="bg1">
                      <a:lumMod val="95000"/>
                    </a:schemeClr>
                  </a:solidFill>
                  <a:latin typeface="Titillium" charset="0"/>
                  <a:ea typeface="Titillium" charset="0"/>
                  <a:cs typeface="Titillium" charset="0"/>
                </a:rPr>
                <a:t>WESTERN FOOD</a:t>
              </a:r>
              <a:endParaRPr lang="en-US" sz="1200" b="1" spc="200" dirty="0">
                <a:solidFill>
                  <a:schemeClr val="bg1">
                    <a:lumMod val="95000"/>
                  </a:schemeClr>
                </a:solidFill>
                <a:latin typeface="Titillium" charset="0"/>
                <a:ea typeface="Titillium" charset="0"/>
                <a:cs typeface="Titillium" charset="0"/>
              </a:endParaRPr>
            </a:p>
          </p:txBody>
        </p:sp>
        <p:sp>
          <p:nvSpPr>
            <p:cNvPr id="4" name="TextBox 4"/>
            <p:cNvSpPr txBox="1"/>
            <p:nvPr/>
          </p:nvSpPr>
          <p:spPr>
            <a:xfrm>
              <a:off x="2898200" y="3449889"/>
              <a:ext cx="1566134" cy="147733"/>
            </a:xfrm>
            <a:prstGeom prst="rect">
              <a:avLst/>
            </a:prstGeom>
            <a:noFill/>
          </p:spPr>
          <p:txBody>
            <a:bodyPr wrap="none" lIns="0" tIns="0" rIns="0" bIns="0" rtlCol="0">
              <a:spAutoFit/>
            </a:bodyPr>
            <a:lstStyle/>
            <a:p>
              <a:pPr algn="ctr">
                <a:lnSpc>
                  <a:spcPct val="80000"/>
                </a:lnSpc>
              </a:pPr>
              <a:r>
                <a:rPr lang="en-US" altLang="zh-CN" sz="1200" b="1" spc="200" dirty="0">
                  <a:solidFill>
                    <a:schemeClr val="bg1">
                      <a:lumMod val="95000"/>
                    </a:schemeClr>
                  </a:solidFill>
                  <a:latin typeface="Titillium" charset="0"/>
                  <a:ea typeface="Titillium" charset="0"/>
                  <a:cs typeface="Titillium" charset="0"/>
                </a:rPr>
                <a:t>WESTERN FOOD</a:t>
              </a:r>
              <a:endParaRPr lang="en-US" altLang="zh-CN" sz="1200" b="1" spc="200" dirty="0">
                <a:solidFill>
                  <a:schemeClr val="bg1">
                    <a:lumMod val="95000"/>
                  </a:schemeClr>
                </a:solidFill>
                <a:latin typeface="Titillium" charset="0"/>
                <a:ea typeface="Titillium" charset="0"/>
                <a:cs typeface="Titillium" charset="0"/>
              </a:endParaRPr>
            </a:p>
          </p:txBody>
        </p:sp>
        <p:sp>
          <p:nvSpPr>
            <p:cNvPr id="5" name="TextBox 5"/>
            <p:cNvSpPr txBox="1"/>
            <p:nvPr/>
          </p:nvSpPr>
          <p:spPr>
            <a:xfrm>
              <a:off x="5382193" y="3449889"/>
              <a:ext cx="1566134" cy="147733"/>
            </a:xfrm>
            <a:prstGeom prst="rect">
              <a:avLst/>
            </a:prstGeom>
            <a:noFill/>
          </p:spPr>
          <p:txBody>
            <a:bodyPr wrap="none" lIns="0" tIns="0" rIns="0" bIns="0" rtlCol="0">
              <a:spAutoFit/>
            </a:bodyPr>
            <a:lstStyle/>
            <a:p>
              <a:pPr algn="ctr">
                <a:lnSpc>
                  <a:spcPct val="80000"/>
                </a:lnSpc>
              </a:pPr>
              <a:r>
                <a:rPr lang="en-US" altLang="zh-CN" sz="1200" b="1" spc="200" dirty="0">
                  <a:solidFill>
                    <a:schemeClr val="bg1">
                      <a:lumMod val="95000"/>
                    </a:schemeClr>
                  </a:solidFill>
                  <a:latin typeface="Titillium" charset="0"/>
                  <a:ea typeface="Titillium" charset="0"/>
                  <a:cs typeface="Titillium" charset="0"/>
                </a:rPr>
                <a:t>WESTERN FOOD</a:t>
              </a:r>
              <a:endParaRPr lang="en-US" altLang="zh-CN" sz="1200" b="1" spc="200" dirty="0">
                <a:solidFill>
                  <a:schemeClr val="bg1">
                    <a:lumMod val="95000"/>
                  </a:schemeClr>
                </a:solidFill>
                <a:latin typeface="Titillium" charset="0"/>
                <a:ea typeface="Titillium" charset="0"/>
                <a:cs typeface="Titillium" charset="0"/>
              </a:endParaRPr>
            </a:p>
          </p:txBody>
        </p:sp>
        <p:sp>
          <p:nvSpPr>
            <p:cNvPr id="6" name="TextBox 6"/>
            <p:cNvSpPr txBox="1"/>
            <p:nvPr/>
          </p:nvSpPr>
          <p:spPr>
            <a:xfrm>
              <a:off x="7866189" y="3449889"/>
              <a:ext cx="1566134" cy="147733"/>
            </a:xfrm>
            <a:prstGeom prst="rect">
              <a:avLst/>
            </a:prstGeom>
            <a:noFill/>
          </p:spPr>
          <p:txBody>
            <a:bodyPr wrap="none" lIns="0" tIns="0" rIns="0" bIns="0" rtlCol="0">
              <a:spAutoFit/>
            </a:bodyPr>
            <a:lstStyle/>
            <a:p>
              <a:pPr algn="ctr">
                <a:lnSpc>
                  <a:spcPct val="80000"/>
                </a:lnSpc>
              </a:pPr>
              <a:r>
                <a:rPr lang="en-US" altLang="zh-CN" sz="1200" b="1" spc="200" dirty="0">
                  <a:solidFill>
                    <a:schemeClr val="bg1">
                      <a:lumMod val="95000"/>
                    </a:schemeClr>
                  </a:solidFill>
                  <a:latin typeface="Titillium" charset="0"/>
                  <a:ea typeface="Titillium" charset="0"/>
                  <a:cs typeface="Titillium" charset="0"/>
                </a:rPr>
                <a:t>WESTERN FOOD</a:t>
              </a:r>
              <a:endParaRPr lang="en-US" altLang="zh-CN" sz="1200" b="1" spc="200" dirty="0">
                <a:solidFill>
                  <a:schemeClr val="bg1">
                    <a:lumMod val="95000"/>
                  </a:schemeClr>
                </a:solidFill>
                <a:latin typeface="Titillium" charset="0"/>
                <a:ea typeface="Titillium" charset="0"/>
                <a:cs typeface="Titillium" charset="0"/>
              </a:endParaRPr>
            </a:p>
          </p:txBody>
        </p:sp>
        <p:sp>
          <p:nvSpPr>
            <p:cNvPr id="7" name="TextBox 7"/>
            <p:cNvSpPr txBox="1"/>
            <p:nvPr/>
          </p:nvSpPr>
          <p:spPr>
            <a:xfrm>
              <a:off x="10350183" y="3449889"/>
              <a:ext cx="1566134" cy="147733"/>
            </a:xfrm>
            <a:prstGeom prst="rect">
              <a:avLst/>
            </a:prstGeom>
            <a:noFill/>
          </p:spPr>
          <p:txBody>
            <a:bodyPr wrap="none" lIns="0" tIns="0" rIns="0" bIns="0" rtlCol="0">
              <a:spAutoFit/>
            </a:bodyPr>
            <a:lstStyle/>
            <a:p>
              <a:pPr algn="ctr">
                <a:lnSpc>
                  <a:spcPct val="80000"/>
                </a:lnSpc>
              </a:pPr>
              <a:r>
                <a:rPr lang="en-US" altLang="zh-CN" sz="1200" b="1" spc="200" dirty="0">
                  <a:solidFill>
                    <a:schemeClr val="bg1">
                      <a:lumMod val="95000"/>
                    </a:schemeClr>
                  </a:solidFill>
                  <a:latin typeface="Titillium" charset="0"/>
                  <a:ea typeface="Titillium" charset="0"/>
                  <a:cs typeface="Titillium" charset="0"/>
                </a:rPr>
                <a:t>WESTERN FOOD</a:t>
              </a:r>
              <a:endParaRPr lang="en-US" altLang="zh-CN" sz="1200" b="1" spc="200" dirty="0">
                <a:solidFill>
                  <a:schemeClr val="bg1">
                    <a:lumMod val="95000"/>
                  </a:schemeClr>
                </a:solidFill>
                <a:latin typeface="Titillium" charset="0"/>
                <a:ea typeface="Titillium" charset="0"/>
                <a:cs typeface="Titillium" charset="0"/>
              </a:endParaRPr>
            </a:p>
          </p:txBody>
        </p:sp>
        <p:sp>
          <p:nvSpPr>
            <p:cNvPr id="8" name="TextBox 8"/>
            <p:cNvSpPr txBox="1"/>
            <p:nvPr/>
          </p:nvSpPr>
          <p:spPr>
            <a:xfrm>
              <a:off x="414206" y="5607332"/>
              <a:ext cx="1566134" cy="147733"/>
            </a:xfrm>
            <a:prstGeom prst="rect">
              <a:avLst/>
            </a:prstGeom>
            <a:noFill/>
          </p:spPr>
          <p:txBody>
            <a:bodyPr wrap="none" lIns="0" tIns="0" rIns="0" bIns="0" rtlCol="0">
              <a:spAutoFit/>
            </a:bodyPr>
            <a:lstStyle/>
            <a:p>
              <a:pPr algn="ctr">
                <a:lnSpc>
                  <a:spcPct val="80000"/>
                </a:lnSpc>
              </a:pPr>
              <a:r>
                <a:rPr lang="en-US" altLang="zh-CN" sz="1200" b="1" spc="200" dirty="0">
                  <a:solidFill>
                    <a:schemeClr val="bg1">
                      <a:lumMod val="95000"/>
                    </a:schemeClr>
                  </a:solidFill>
                  <a:latin typeface="Titillium" charset="0"/>
                  <a:ea typeface="Titillium" charset="0"/>
                  <a:cs typeface="Titillium" charset="0"/>
                </a:rPr>
                <a:t>WESTERN FOOD</a:t>
              </a:r>
              <a:endParaRPr lang="en-US" altLang="zh-CN" sz="1200" b="1" spc="200" dirty="0">
                <a:solidFill>
                  <a:schemeClr val="bg1">
                    <a:lumMod val="95000"/>
                  </a:schemeClr>
                </a:solidFill>
                <a:latin typeface="Titillium" charset="0"/>
                <a:ea typeface="Titillium" charset="0"/>
                <a:cs typeface="Titillium" charset="0"/>
              </a:endParaRPr>
            </a:p>
          </p:txBody>
        </p:sp>
        <p:sp>
          <p:nvSpPr>
            <p:cNvPr id="9" name="TextBox 9"/>
            <p:cNvSpPr txBox="1"/>
            <p:nvPr/>
          </p:nvSpPr>
          <p:spPr>
            <a:xfrm>
              <a:off x="2898200" y="5607332"/>
              <a:ext cx="1566134" cy="147733"/>
            </a:xfrm>
            <a:prstGeom prst="rect">
              <a:avLst/>
            </a:prstGeom>
            <a:noFill/>
          </p:spPr>
          <p:txBody>
            <a:bodyPr wrap="none" lIns="0" tIns="0" rIns="0" bIns="0" rtlCol="0">
              <a:spAutoFit/>
            </a:bodyPr>
            <a:lstStyle/>
            <a:p>
              <a:pPr algn="ctr">
                <a:lnSpc>
                  <a:spcPct val="80000"/>
                </a:lnSpc>
              </a:pPr>
              <a:r>
                <a:rPr lang="en-US" altLang="zh-CN" sz="1200" b="1" spc="200" dirty="0">
                  <a:solidFill>
                    <a:schemeClr val="bg1">
                      <a:lumMod val="95000"/>
                    </a:schemeClr>
                  </a:solidFill>
                  <a:latin typeface="Titillium" charset="0"/>
                  <a:ea typeface="Titillium" charset="0"/>
                  <a:cs typeface="Titillium" charset="0"/>
                </a:rPr>
                <a:t>WESTERN FOOD</a:t>
              </a:r>
              <a:endParaRPr lang="en-US" altLang="zh-CN" sz="1200" b="1" spc="200" dirty="0">
                <a:solidFill>
                  <a:schemeClr val="bg1">
                    <a:lumMod val="95000"/>
                  </a:schemeClr>
                </a:solidFill>
                <a:latin typeface="Titillium" charset="0"/>
                <a:ea typeface="Titillium" charset="0"/>
                <a:cs typeface="Titillium" charset="0"/>
              </a:endParaRPr>
            </a:p>
          </p:txBody>
        </p:sp>
        <p:sp>
          <p:nvSpPr>
            <p:cNvPr id="10" name="TextBox 10"/>
            <p:cNvSpPr txBox="1"/>
            <p:nvPr/>
          </p:nvSpPr>
          <p:spPr>
            <a:xfrm>
              <a:off x="7866188" y="5607332"/>
              <a:ext cx="1566134" cy="147733"/>
            </a:xfrm>
            <a:prstGeom prst="rect">
              <a:avLst/>
            </a:prstGeom>
            <a:noFill/>
          </p:spPr>
          <p:txBody>
            <a:bodyPr wrap="none" lIns="0" tIns="0" rIns="0" bIns="0" rtlCol="0">
              <a:spAutoFit/>
            </a:bodyPr>
            <a:lstStyle/>
            <a:p>
              <a:pPr algn="ctr">
                <a:lnSpc>
                  <a:spcPct val="80000"/>
                </a:lnSpc>
              </a:pPr>
              <a:r>
                <a:rPr lang="en-US" altLang="zh-CN" sz="1200" b="1" spc="200" dirty="0">
                  <a:solidFill>
                    <a:schemeClr val="bg1">
                      <a:lumMod val="95000"/>
                    </a:schemeClr>
                  </a:solidFill>
                  <a:latin typeface="Titillium" charset="0"/>
                  <a:ea typeface="Titillium" charset="0"/>
                  <a:cs typeface="Titillium" charset="0"/>
                </a:rPr>
                <a:t>WESTERN FOOD</a:t>
              </a:r>
              <a:endParaRPr lang="en-US" altLang="zh-CN" sz="1200" b="1" spc="200" dirty="0">
                <a:solidFill>
                  <a:schemeClr val="bg1">
                    <a:lumMod val="95000"/>
                  </a:schemeClr>
                </a:solidFill>
                <a:latin typeface="Titillium" charset="0"/>
                <a:ea typeface="Titillium" charset="0"/>
                <a:cs typeface="Titillium" charset="0"/>
              </a:endParaRPr>
            </a:p>
          </p:txBody>
        </p:sp>
        <p:sp>
          <p:nvSpPr>
            <p:cNvPr id="11" name="Shape 3598"/>
            <p:cNvSpPr/>
            <p:nvPr/>
          </p:nvSpPr>
          <p:spPr>
            <a:xfrm>
              <a:off x="5881736" y="579427"/>
              <a:ext cx="567037" cy="567037"/>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tx1"/>
            </a:solidFill>
            <a:ln w="12700">
              <a:solidFill>
                <a:schemeClr val="bg1">
                  <a:lumMod val="95000"/>
                </a:schemeClr>
              </a:solidFill>
              <a:miter lim="400000"/>
            </a:ln>
          </p:spPr>
          <p:txBody>
            <a:bodyPr lIns="38100" tIns="38100" rIns="38100" bIns="38100" anchor="ctr"/>
            <a:lstStyle/>
            <a:p>
              <a:endParaRPr>
                <a:solidFill>
                  <a:schemeClr val="bg1">
                    <a:lumMod val="95000"/>
                  </a:schemeClr>
                </a:solidFill>
              </a:endParaRPr>
            </a:p>
          </p:txBody>
        </p:sp>
        <p:sp>
          <p:nvSpPr>
            <p:cNvPr id="12" name="Shape 3690"/>
            <p:cNvSpPr/>
            <p:nvPr/>
          </p:nvSpPr>
          <p:spPr>
            <a:xfrm>
              <a:off x="5881743" y="2735902"/>
              <a:ext cx="567037" cy="463988"/>
            </a:xfrm>
            <a:custGeom>
              <a:avLst/>
              <a:gdLst/>
              <a:ahLst/>
              <a:cxnLst>
                <a:cxn ang="0">
                  <a:pos x="wd2" y="hd2"/>
                </a:cxn>
                <a:cxn ang="5400000">
                  <a:pos x="wd2" y="hd2"/>
                </a:cxn>
                <a:cxn ang="10800000">
                  <a:pos x="wd2" y="hd2"/>
                </a:cxn>
                <a:cxn ang="16200000">
                  <a:pos x="wd2" y="hd2"/>
                </a:cxn>
              </a:cxnLst>
              <a:rect l="0" t="0" r="r" b="b"/>
              <a:pathLst>
                <a:path w="21600" h="21600" extrusionOk="0">
                  <a:moveTo>
                    <a:pt x="4457" y="20400"/>
                  </a:moveTo>
                  <a:cubicBezTo>
                    <a:pt x="4686" y="18710"/>
                    <a:pt x="5897" y="18036"/>
                    <a:pt x="7134" y="17493"/>
                  </a:cubicBezTo>
                  <a:lnTo>
                    <a:pt x="7173" y="17477"/>
                  </a:lnTo>
                  <a:cubicBezTo>
                    <a:pt x="8055" y="17190"/>
                    <a:pt x="9626" y="16039"/>
                    <a:pt x="9626" y="13569"/>
                  </a:cubicBezTo>
                  <a:cubicBezTo>
                    <a:pt x="9626" y="11474"/>
                    <a:pt x="8932" y="10452"/>
                    <a:pt x="8558" y="9902"/>
                  </a:cubicBezTo>
                  <a:cubicBezTo>
                    <a:pt x="8484" y="9791"/>
                    <a:pt x="8394" y="9649"/>
                    <a:pt x="8414" y="9680"/>
                  </a:cubicBezTo>
                  <a:cubicBezTo>
                    <a:pt x="8384" y="9599"/>
                    <a:pt x="8237" y="9129"/>
                    <a:pt x="8449" y="8035"/>
                  </a:cubicBezTo>
                  <a:cubicBezTo>
                    <a:pt x="8549" y="7523"/>
                    <a:pt x="8380" y="7241"/>
                    <a:pt x="8380" y="7241"/>
                  </a:cubicBezTo>
                  <a:cubicBezTo>
                    <a:pt x="8112" y="6504"/>
                    <a:pt x="7614" y="5133"/>
                    <a:pt x="7988" y="4025"/>
                  </a:cubicBezTo>
                  <a:cubicBezTo>
                    <a:pt x="8490" y="2492"/>
                    <a:pt x="8935" y="2190"/>
                    <a:pt x="9741" y="1747"/>
                  </a:cubicBezTo>
                  <a:cubicBezTo>
                    <a:pt x="9788" y="1721"/>
                    <a:pt x="9834" y="1692"/>
                    <a:pt x="9877" y="1657"/>
                  </a:cubicBezTo>
                  <a:cubicBezTo>
                    <a:pt x="10029" y="1535"/>
                    <a:pt x="10674" y="1200"/>
                    <a:pt x="11403" y="1200"/>
                  </a:cubicBezTo>
                  <a:cubicBezTo>
                    <a:pt x="11768" y="1200"/>
                    <a:pt x="12075" y="1285"/>
                    <a:pt x="12318" y="1454"/>
                  </a:cubicBezTo>
                  <a:cubicBezTo>
                    <a:pt x="12610" y="1656"/>
                    <a:pt x="12890" y="2039"/>
                    <a:pt x="13313" y="3272"/>
                  </a:cubicBezTo>
                  <a:cubicBezTo>
                    <a:pt x="14101" y="5469"/>
                    <a:pt x="13602" y="6698"/>
                    <a:pt x="13350" y="7124"/>
                  </a:cubicBezTo>
                  <a:cubicBezTo>
                    <a:pt x="13183" y="7407"/>
                    <a:pt x="13126" y="7764"/>
                    <a:pt x="13191" y="8103"/>
                  </a:cubicBezTo>
                  <a:cubicBezTo>
                    <a:pt x="13386" y="9109"/>
                    <a:pt x="13260" y="9535"/>
                    <a:pt x="13227" y="9619"/>
                  </a:cubicBezTo>
                  <a:cubicBezTo>
                    <a:pt x="13219" y="9631"/>
                    <a:pt x="13101" y="9813"/>
                    <a:pt x="13041" y="9902"/>
                  </a:cubicBezTo>
                  <a:cubicBezTo>
                    <a:pt x="12668" y="10452"/>
                    <a:pt x="11973" y="11474"/>
                    <a:pt x="11973" y="13569"/>
                  </a:cubicBezTo>
                  <a:cubicBezTo>
                    <a:pt x="11973" y="16039"/>
                    <a:pt x="13545" y="17190"/>
                    <a:pt x="14427" y="17477"/>
                  </a:cubicBezTo>
                  <a:lnTo>
                    <a:pt x="14466" y="17493"/>
                  </a:lnTo>
                  <a:cubicBezTo>
                    <a:pt x="15703" y="18036"/>
                    <a:pt x="16914" y="18710"/>
                    <a:pt x="17143" y="20400"/>
                  </a:cubicBezTo>
                  <a:cubicBezTo>
                    <a:pt x="17143" y="20400"/>
                    <a:pt x="4457" y="20400"/>
                    <a:pt x="4457" y="20400"/>
                  </a:cubicBezTo>
                  <a:close/>
                  <a:moveTo>
                    <a:pt x="14715" y="16328"/>
                  </a:moveTo>
                  <a:cubicBezTo>
                    <a:pt x="14715" y="16328"/>
                    <a:pt x="12955" y="15815"/>
                    <a:pt x="12955" y="13569"/>
                  </a:cubicBezTo>
                  <a:cubicBezTo>
                    <a:pt x="12955" y="11596"/>
                    <a:pt x="13678" y="10901"/>
                    <a:pt x="13957" y="10422"/>
                  </a:cubicBezTo>
                  <a:cubicBezTo>
                    <a:pt x="13957" y="10422"/>
                    <a:pt x="14531" y="9808"/>
                    <a:pt x="14146" y="7826"/>
                  </a:cubicBezTo>
                  <a:cubicBezTo>
                    <a:pt x="14787" y="6740"/>
                    <a:pt x="14995" y="4972"/>
                    <a:pt x="14211" y="2789"/>
                  </a:cubicBezTo>
                  <a:cubicBezTo>
                    <a:pt x="13774" y="1514"/>
                    <a:pt x="13389" y="814"/>
                    <a:pt x="12801" y="409"/>
                  </a:cubicBezTo>
                  <a:cubicBezTo>
                    <a:pt x="12370" y="110"/>
                    <a:pt x="11880" y="0"/>
                    <a:pt x="11403" y="0"/>
                  </a:cubicBezTo>
                  <a:cubicBezTo>
                    <a:pt x="10516" y="0"/>
                    <a:pt x="9675" y="384"/>
                    <a:pt x="9339" y="653"/>
                  </a:cubicBezTo>
                  <a:cubicBezTo>
                    <a:pt x="8357" y="1192"/>
                    <a:pt x="7697" y="1688"/>
                    <a:pt x="7077" y="3580"/>
                  </a:cubicBezTo>
                  <a:cubicBezTo>
                    <a:pt x="6540" y="5169"/>
                    <a:pt x="7179" y="6892"/>
                    <a:pt x="7494" y="7758"/>
                  </a:cubicBezTo>
                  <a:cubicBezTo>
                    <a:pt x="7110" y="9740"/>
                    <a:pt x="7642" y="10422"/>
                    <a:pt x="7642" y="10422"/>
                  </a:cubicBezTo>
                  <a:cubicBezTo>
                    <a:pt x="7922" y="10901"/>
                    <a:pt x="8644" y="11596"/>
                    <a:pt x="8644" y="13569"/>
                  </a:cubicBezTo>
                  <a:cubicBezTo>
                    <a:pt x="8644" y="15815"/>
                    <a:pt x="6885" y="16328"/>
                    <a:pt x="6885" y="16328"/>
                  </a:cubicBezTo>
                  <a:cubicBezTo>
                    <a:pt x="5768" y="16819"/>
                    <a:pt x="3436" y="17760"/>
                    <a:pt x="3436" y="21000"/>
                  </a:cubicBezTo>
                  <a:cubicBezTo>
                    <a:pt x="3436" y="21000"/>
                    <a:pt x="3436" y="21600"/>
                    <a:pt x="3927" y="21600"/>
                  </a:cubicBezTo>
                  <a:lnTo>
                    <a:pt x="17673" y="21600"/>
                  </a:lnTo>
                  <a:cubicBezTo>
                    <a:pt x="18164" y="21600"/>
                    <a:pt x="18164" y="21000"/>
                    <a:pt x="18164" y="21000"/>
                  </a:cubicBezTo>
                  <a:cubicBezTo>
                    <a:pt x="18164" y="17760"/>
                    <a:pt x="15832" y="16819"/>
                    <a:pt x="14715" y="16328"/>
                  </a:cubicBezTo>
                  <a:moveTo>
                    <a:pt x="19516" y="15007"/>
                  </a:moveTo>
                  <a:cubicBezTo>
                    <a:pt x="19516" y="15007"/>
                    <a:pt x="18416" y="14701"/>
                    <a:pt x="18416" y="12954"/>
                  </a:cubicBezTo>
                  <a:cubicBezTo>
                    <a:pt x="18416" y="11419"/>
                    <a:pt x="18794" y="10879"/>
                    <a:pt x="19017" y="10506"/>
                  </a:cubicBezTo>
                  <a:cubicBezTo>
                    <a:pt x="19017" y="10506"/>
                    <a:pt x="19443" y="9975"/>
                    <a:pt x="19136" y="8434"/>
                  </a:cubicBezTo>
                  <a:cubicBezTo>
                    <a:pt x="19388" y="7760"/>
                    <a:pt x="19900" y="6420"/>
                    <a:pt x="19470" y="5184"/>
                  </a:cubicBezTo>
                  <a:cubicBezTo>
                    <a:pt x="18974" y="3713"/>
                    <a:pt x="18645" y="3327"/>
                    <a:pt x="17860" y="2908"/>
                  </a:cubicBezTo>
                  <a:cubicBezTo>
                    <a:pt x="17591" y="2699"/>
                    <a:pt x="16918" y="2400"/>
                    <a:pt x="16208" y="2400"/>
                  </a:cubicBezTo>
                  <a:cubicBezTo>
                    <a:pt x="15873" y="2400"/>
                    <a:pt x="15531" y="2474"/>
                    <a:pt x="15218" y="2647"/>
                  </a:cubicBezTo>
                  <a:cubicBezTo>
                    <a:pt x="15343" y="3035"/>
                    <a:pt x="15449" y="3420"/>
                    <a:pt x="15525" y="3799"/>
                  </a:cubicBezTo>
                  <a:cubicBezTo>
                    <a:pt x="15537" y="3791"/>
                    <a:pt x="15550" y="3779"/>
                    <a:pt x="15563" y="3770"/>
                  </a:cubicBezTo>
                  <a:cubicBezTo>
                    <a:pt x="15730" y="3657"/>
                    <a:pt x="15948" y="3600"/>
                    <a:pt x="16208" y="3600"/>
                  </a:cubicBezTo>
                  <a:cubicBezTo>
                    <a:pt x="16716" y="3600"/>
                    <a:pt x="17211" y="3826"/>
                    <a:pt x="17332" y="3919"/>
                  </a:cubicBezTo>
                  <a:cubicBezTo>
                    <a:pt x="17375" y="3953"/>
                    <a:pt x="17421" y="3983"/>
                    <a:pt x="17467" y="4007"/>
                  </a:cubicBezTo>
                  <a:cubicBezTo>
                    <a:pt x="17950" y="4265"/>
                    <a:pt x="18131" y="4361"/>
                    <a:pt x="18562" y="5641"/>
                  </a:cubicBezTo>
                  <a:cubicBezTo>
                    <a:pt x="18822" y="6387"/>
                    <a:pt x="18452" y="7378"/>
                    <a:pt x="18253" y="7910"/>
                  </a:cubicBezTo>
                  <a:cubicBezTo>
                    <a:pt x="18161" y="8155"/>
                    <a:pt x="18130" y="8457"/>
                    <a:pt x="18182" y="8719"/>
                  </a:cubicBezTo>
                  <a:cubicBezTo>
                    <a:pt x="18316" y="9392"/>
                    <a:pt x="18254" y="9707"/>
                    <a:pt x="18232" y="9784"/>
                  </a:cubicBezTo>
                  <a:cubicBezTo>
                    <a:pt x="18230" y="9789"/>
                    <a:pt x="18227" y="9793"/>
                    <a:pt x="18224" y="9798"/>
                  </a:cubicBezTo>
                  <a:lnTo>
                    <a:pt x="18191" y="9853"/>
                  </a:lnTo>
                  <a:cubicBezTo>
                    <a:pt x="17926" y="10290"/>
                    <a:pt x="17434" y="11106"/>
                    <a:pt x="17434" y="12954"/>
                  </a:cubicBezTo>
                  <a:cubicBezTo>
                    <a:pt x="17434" y="15019"/>
                    <a:pt x="18570" y="15932"/>
                    <a:pt x="19229" y="16155"/>
                  </a:cubicBezTo>
                  <a:cubicBezTo>
                    <a:pt x="19856" y="16429"/>
                    <a:pt x="20435" y="16859"/>
                    <a:pt x="20582" y="17999"/>
                  </a:cubicBezTo>
                  <a:lnTo>
                    <a:pt x="18459" y="18000"/>
                  </a:lnTo>
                  <a:cubicBezTo>
                    <a:pt x="18647" y="18353"/>
                    <a:pt x="18802" y="18755"/>
                    <a:pt x="18920" y="19200"/>
                  </a:cubicBezTo>
                  <a:lnTo>
                    <a:pt x="21109" y="19199"/>
                  </a:lnTo>
                  <a:cubicBezTo>
                    <a:pt x="21600" y="19199"/>
                    <a:pt x="21600" y="18599"/>
                    <a:pt x="21600" y="18599"/>
                  </a:cubicBezTo>
                  <a:cubicBezTo>
                    <a:pt x="21600" y="16199"/>
                    <a:pt x="20410" y="15387"/>
                    <a:pt x="19516" y="15007"/>
                  </a:cubicBezTo>
                  <a:moveTo>
                    <a:pt x="2371" y="16155"/>
                  </a:moveTo>
                  <a:cubicBezTo>
                    <a:pt x="3030" y="15932"/>
                    <a:pt x="4166" y="15019"/>
                    <a:pt x="4166" y="12954"/>
                  </a:cubicBezTo>
                  <a:cubicBezTo>
                    <a:pt x="4166" y="11106"/>
                    <a:pt x="3673" y="10290"/>
                    <a:pt x="3409" y="9853"/>
                  </a:cubicBezTo>
                  <a:lnTo>
                    <a:pt x="3376" y="9798"/>
                  </a:lnTo>
                  <a:cubicBezTo>
                    <a:pt x="3373" y="9793"/>
                    <a:pt x="3370" y="9789"/>
                    <a:pt x="3367" y="9784"/>
                  </a:cubicBezTo>
                  <a:cubicBezTo>
                    <a:pt x="3346" y="9707"/>
                    <a:pt x="3283" y="9392"/>
                    <a:pt x="3418" y="8719"/>
                  </a:cubicBezTo>
                  <a:cubicBezTo>
                    <a:pt x="3470" y="8457"/>
                    <a:pt x="3439" y="8155"/>
                    <a:pt x="3347" y="7910"/>
                  </a:cubicBezTo>
                  <a:cubicBezTo>
                    <a:pt x="3148" y="7378"/>
                    <a:pt x="2778" y="6387"/>
                    <a:pt x="3038" y="5641"/>
                  </a:cubicBezTo>
                  <a:cubicBezTo>
                    <a:pt x="3469" y="4361"/>
                    <a:pt x="3649" y="4265"/>
                    <a:pt x="4133" y="4007"/>
                  </a:cubicBezTo>
                  <a:cubicBezTo>
                    <a:pt x="4180" y="3983"/>
                    <a:pt x="4225" y="3953"/>
                    <a:pt x="4268" y="3919"/>
                  </a:cubicBezTo>
                  <a:cubicBezTo>
                    <a:pt x="4389" y="3826"/>
                    <a:pt x="4884" y="3600"/>
                    <a:pt x="5392" y="3600"/>
                  </a:cubicBezTo>
                  <a:cubicBezTo>
                    <a:pt x="5636" y="3600"/>
                    <a:pt x="5839" y="3655"/>
                    <a:pt x="6002" y="3754"/>
                  </a:cubicBezTo>
                  <a:cubicBezTo>
                    <a:pt x="6045" y="3548"/>
                    <a:pt x="6096" y="3341"/>
                    <a:pt x="6165" y="3133"/>
                  </a:cubicBezTo>
                  <a:cubicBezTo>
                    <a:pt x="6225" y="2950"/>
                    <a:pt x="6289" y="2793"/>
                    <a:pt x="6351" y="2631"/>
                  </a:cubicBezTo>
                  <a:cubicBezTo>
                    <a:pt x="6046" y="2469"/>
                    <a:pt x="5716" y="2400"/>
                    <a:pt x="5392" y="2400"/>
                  </a:cubicBezTo>
                  <a:cubicBezTo>
                    <a:pt x="4682" y="2400"/>
                    <a:pt x="4009" y="2699"/>
                    <a:pt x="3740" y="2908"/>
                  </a:cubicBezTo>
                  <a:cubicBezTo>
                    <a:pt x="2955" y="3327"/>
                    <a:pt x="2625" y="3713"/>
                    <a:pt x="2130" y="5184"/>
                  </a:cubicBezTo>
                  <a:cubicBezTo>
                    <a:pt x="1700" y="6420"/>
                    <a:pt x="2212" y="7760"/>
                    <a:pt x="2464" y="8434"/>
                  </a:cubicBezTo>
                  <a:cubicBezTo>
                    <a:pt x="2156" y="9975"/>
                    <a:pt x="2583" y="10506"/>
                    <a:pt x="2583" y="10506"/>
                  </a:cubicBezTo>
                  <a:cubicBezTo>
                    <a:pt x="2806" y="10879"/>
                    <a:pt x="3185" y="11419"/>
                    <a:pt x="3185" y="12954"/>
                  </a:cubicBezTo>
                  <a:cubicBezTo>
                    <a:pt x="3185" y="14701"/>
                    <a:pt x="2084" y="15007"/>
                    <a:pt x="2084" y="15007"/>
                  </a:cubicBezTo>
                  <a:cubicBezTo>
                    <a:pt x="1191" y="15387"/>
                    <a:pt x="0" y="16199"/>
                    <a:pt x="0" y="18599"/>
                  </a:cubicBezTo>
                  <a:cubicBezTo>
                    <a:pt x="0" y="18599"/>
                    <a:pt x="0" y="19199"/>
                    <a:pt x="491" y="19199"/>
                  </a:cubicBezTo>
                  <a:lnTo>
                    <a:pt x="2680" y="19200"/>
                  </a:lnTo>
                  <a:cubicBezTo>
                    <a:pt x="2798" y="18755"/>
                    <a:pt x="2952" y="18353"/>
                    <a:pt x="3141" y="18000"/>
                  </a:cubicBezTo>
                  <a:lnTo>
                    <a:pt x="1018" y="17999"/>
                  </a:lnTo>
                  <a:cubicBezTo>
                    <a:pt x="1165" y="16859"/>
                    <a:pt x="1744" y="16429"/>
                    <a:pt x="2371" y="16155"/>
                  </a:cubicBezTo>
                </a:path>
              </a:pathLst>
            </a:custGeom>
            <a:solidFill>
              <a:schemeClr val="tx1"/>
            </a:solidFill>
            <a:ln w="12700">
              <a:solidFill>
                <a:schemeClr val="bg1">
                  <a:lumMod val="95000"/>
                </a:schemeClr>
              </a:solidFill>
              <a:miter lim="400000"/>
            </a:ln>
          </p:spPr>
          <p:txBody>
            <a:bodyPr lIns="38100" tIns="38100" rIns="38100" bIns="38100" anchor="ctr"/>
            <a:lstStyle/>
            <a:p>
              <a:endParaRPr>
                <a:solidFill>
                  <a:schemeClr val="bg1">
                    <a:lumMod val="95000"/>
                  </a:schemeClr>
                </a:solidFill>
              </a:endParaRPr>
            </a:p>
          </p:txBody>
        </p:sp>
        <p:sp>
          <p:nvSpPr>
            <p:cNvPr id="13" name="Shape 3660"/>
            <p:cNvSpPr/>
            <p:nvPr/>
          </p:nvSpPr>
          <p:spPr>
            <a:xfrm>
              <a:off x="8365733" y="2684377"/>
              <a:ext cx="567037" cy="567037"/>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1"/>
                  </a:lnTo>
                  <a:cubicBezTo>
                    <a:pt x="19655" y="2641"/>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1"/>
                    <a:pt x="21380" y="0"/>
                    <a:pt x="21109" y="0"/>
                  </a:cubicBezTo>
                  <a:cubicBezTo>
                    <a:pt x="21034" y="0"/>
                    <a:pt x="20964" y="20"/>
                    <a:pt x="20900" y="52"/>
                  </a:cubicBezTo>
                  <a:lnTo>
                    <a:pt x="20898" y="48"/>
                  </a:lnTo>
                  <a:lnTo>
                    <a:pt x="302" y="8875"/>
                  </a:lnTo>
                  <a:cubicBezTo>
                    <a:pt x="301" y="8876"/>
                    <a:pt x="299" y="8876"/>
                    <a:pt x="297" y="8877"/>
                  </a:cubicBezTo>
                  <a:lnTo>
                    <a:pt x="280" y="8884"/>
                  </a:lnTo>
                  <a:lnTo>
                    <a:pt x="281" y="8887"/>
                  </a:lnTo>
                  <a:cubicBezTo>
                    <a:pt x="116" y="8967"/>
                    <a:pt x="0" y="9133"/>
                    <a:pt x="0" y="9327"/>
                  </a:cubicBezTo>
                  <a:cubicBezTo>
                    <a:pt x="0" y="9551"/>
                    <a:pt x="151" y="9732"/>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700"/>
                  </a:lnTo>
                  <a:cubicBezTo>
                    <a:pt x="21578" y="637"/>
                    <a:pt x="21600" y="567"/>
                    <a:pt x="21600" y="491"/>
                  </a:cubicBezTo>
                  <a:moveTo>
                    <a:pt x="7855" y="16200"/>
                  </a:moveTo>
                  <a:cubicBezTo>
                    <a:pt x="7719" y="16200"/>
                    <a:pt x="7596" y="16256"/>
                    <a:pt x="7507" y="16344"/>
                  </a:cubicBezTo>
                  <a:lnTo>
                    <a:pt x="6035" y="17817"/>
                  </a:lnTo>
                  <a:cubicBezTo>
                    <a:pt x="5946" y="17906"/>
                    <a:pt x="5891" y="18028"/>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1"/>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0"/>
                    <a:pt x="1964" y="19145"/>
                  </a:cubicBezTo>
                  <a:cubicBezTo>
                    <a:pt x="1964" y="19417"/>
                    <a:pt x="2184" y="19636"/>
                    <a:pt x="2455" y="19636"/>
                  </a:cubicBezTo>
                  <a:cubicBezTo>
                    <a:pt x="2590" y="19636"/>
                    <a:pt x="2713" y="19582"/>
                    <a:pt x="2802" y="19493"/>
                  </a:cubicBezTo>
                  <a:lnTo>
                    <a:pt x="7711" y="14583"/>
                  </a:lnTo>
                  <a:cubicBezTo>
                    <a:pt x="7800" y="14495"/>
                    <a:pt x="7855" y="14373"/>
                    <a:pt x="7855" y="14237"/>
                  </a:cubicBezTo>
                  <a:moveTo>
                    <a:pt x="4765" y="14583"/>
                  </a:moveTo>
                  <a:lnTo>
                    <a:pt x="5256" y="14093"/>
                  </a:lnTo>
                  <a:cubicBezTo>
                    <a:pt x="5345" y="14004"/>
                    <a:pt x="5400" y="13882"/>
                    <a:pt x="5400" y="13745"/>
                  </a:cubicBezTo>
                  <a:cubicBezTo>
                    <a:pt x="5400" y="13475"/>
                    <a:pt x="5180" y="13255"/>
                    <a:pt x="4909" y="13255"/>
                  </a:cubicBezTo>
                  <a:cubicBezTo>
                    <a:pt x="4774" y="13255"/>
                    <a:pt x="4651" y="13310"/>
                    <a:pt x="4562" y="13398"/>
                  </a:cubicBezTo>
                  <a:lnTo>
                    <a:pt x="4071" y="13889"/>
                  </a:lnTo>
                  <a:cubicBezTo>
                    <a:pt x="3982" y="13978"/>
                    <a:pt x="3927" y="14101"/>
                    <a:pt x="3927" y="14237"/>
                  </a:cubicBezTo>
                  <a:cubicBezTo>
                    <a:pt x="3927" y="14508"/>
                    <a:pt x="4147" y="14727"/>
                    <a:pt x="4418" y="14727"/>
                  </a:cubicBezTo>
                  <a:cubicBezTo>
                    <a:pt x="4554" y="14727"/>
                    <a:pt x="4676" y="14673"/>
                    <a:pt x="4765" y="14583"/>
                  </a:cubicBezTo>
                </a:path>
              </a:pathLst>
            </a:custGeom>
            <a:solidFill>
              <a:schemeClr val="tx1"/>
            </a:solidFill>
            <a:ln w="12700">
              <a:solidFill>
                <a:schemeClr val="bg1">
                  <a:lumMod val="95000"/>
                </a:schemeClr>
              </a:solidFill>
              <a:miter lim="400000"/>
            </a:ln>
          </p:spPr>
          <p:txBody>
            <a:bodyPr lIns="38100" tIns="38100" rIns="38100" bIns="38100" anchor="ctr"/>
            <a:lstStyle/>
            <a:p>
              <a:endParaRPr>
                <a:solidFill>
                  <a:schemeClr val="bg1">
                    <a:lumMod val="95000"/>
                  </a:schemeClr>
                </a:solidFill>
              </a:endParaRPr>
            </a:p>
          </p:txBody>
        </p:sp>
        <p:sp>
          <p:nvSpPr>
            <p:cNvPr id="14" name="Shape 3694"/>
            <p:cNvSpPr/>
            <p:nvPr/>
          </p:nvSpPr>
          <p:spPr>
            <a:xfrm>
              <a:off x="913748" y="2796027"/>
              <a:ext cx="567037" cy="360843"/>
            </a:xfrm>
            <a:custGeom>
              <a:avLst/>
              <a:gdLst/>
              <a:ahLst/>
              <a:cxnLst>
                <a:cxn ang="0">
                  <a:pos x="wd2" y="hd2"/>
                </a:cxn>
                <a:cxn ang="5400000">
                  <a:pos x="wd2" y="hd2"/>
                </a:cxn>
                <a:cxn ang="10800000">
                  <a:pos x="wd2" y="hd2"/>
                </a:cxn>
                <a:cxn ang="16200000">
                  <a:pos x="wd2" y="hd2"/>
                </a:cxn>
              </a:cxnLst>
              <a:rect l="0" t="0" r="r" b="b"/>
              <a:pathLst>
                <a:path w="21600" h="21600" extrusionOk="0">
                  <a:moveTo>
                    <a:pt x="10800" y="20057"/>
                  </a:moveTo>
                  <a:cubicBezTo>
                    <a:pt x="5378" y="20057"/>
                    <a:pt x="982" y="13446"/>
                    <a:pt x="982" y="10800"/>
                  </a:cubicBezTo>
                  <a:cubicBezTo>
                    <a:pt x="982" y="8156"/>
                    <a:pt x="5378" y="1543"/>
                    <a:pt x="10800" y="1543"/>
                  </a:cubicBezTo>
                  <a:cubicBezTo>
                    <a:pt x="16223" y="1543"/>
                    <a:pt x="20618" y="8156"/>
                    <a:pt x="20618" y="10800"/>
                  </a:cubicBezTo>
                  <a:cubicBezTo>
                    <a:pt x="20618" y="13446"/>
                    <a:pt x="16223" y="20057"/>
                    <a:pt x="10800" y="20057"/>
                  </a:cubicBezTo>
                  <a:moveTo>
                    <a:pt x="10800" y="0"/>
                  </a:moveTo>
                  <a:cubicBezTo>
                    <a:pt x="4835" y="0"/>
                    <a:pt x="0" y="7714"/>
                    <a:pt x="0" y="10800"/>
                  </a:cubicBezTo>
                  <a:cubicBezTo>
                    <a:pt x="0" y="13886"/>
                    <a:pt x="4835" y="21600"/>
                    <a:pt x="10800" y="21600"/>
                  </a:cubicBezTo>
                  <a:cubicBezTo>
                    <a:pt x="16765" y="21600"/>
                    <a:pt x="21600" y="13886"/>
                    <a:pt x="21600" y="10800"/>
                  </a:cubicBezTo>
                  <a:cubicBezTo>
                    <a:pt x="21600" y="7714"/>
                    <a:pt x="16765" y="0"/>
                    <a:pt x="10800" y="0"/>
                  </a:cubicBezTo>
                  <a:moveTo>
                    <a:pt x="10800" y="16971"/>
                  </a:moveTo>
                  <a:cubicBezTo>
                    <a:pt x="8631" y="16971"/>
                    <a:pt x="6873" y="14210"/>
                    <a:pt x="6873" y="10800"/>
                  </a:cubicBezTo>
                  <a:cubicBezTo>
                    <a:pt x="6873" y="7392"/>
                    <a:pt x="8631" y="4629"/>
                    <a:pt x="10800" y="4629"/>
                  </a:cubicBezTo>
                  <a:cubicBezTo>
                    <a:pt x="12969" y="4629"/>
                    <a:pt x="14727" y="7392"/>
                    <a:pt x="14727" y="10800"/>
                  </a:cubicBezTo>
                  <a:cubicBezTo>
                    <a:pt x="14727" y="14210"/>
                    <a:pt x="12969" y="16971"/>
                    <a:pt x="10800" y="16971"/>
                  </a:cubicBezTo>
                  <a:moveTo>
                    <a:pt x="10800" y="3087"/>
                  </a:moveTo>
                  <a:cubicBezTo>
                    <a:pt x="8088" y="3087"/>
                    <a:pt x="5891" y="6541"/>
                    <a:pt x="5891" y="10800"/>
                  </a:cubicBezTo>
                  <a:cubicBezTo>
                    <a:pt x="5891" y="15061"/>
                    <a:pt x="8088" y="18514"/>
                    <a:pt x="10800" y="18514"/>
                  </a:cubicBezTo>
                  <a:cubicBezTo>
                    <a:pt x="13512" y="18514"/>
                    <a:pt x="15709" y="15061"/>
                    <a:pt x="15709" y="10800"/>
                  </a:cubicBezTo>
                  <a:cubicBezTo>
                    <a:pt x="15709" y="6541"/>
                    <a:pt x="13512" y="3087"/>
                    <a:pt x="10800" y="3087"/>
                  </a:cubicBezTo>
                  <a:moveTo>
                    <a:pt x="10800" y="8486"/>
                  </a:moveTo>
                  <a:cubicBezTo>
                    <a:pt x="9987" y="8486"/>
                    <a:pt x="9327" y="9522"/>
                    <a:pt x="9327" y="10800"/>
                  </a:cubicBezTo>
                  <a:cubicBezTo>
                    <a:pt x="9327" y="12079"/>
                    <a:pt x="9987" y="13114"/>
                    <a:pt x="10800" y="13114"/>
                  </a:cubicBezTo>
                  <a:cubicBezTo>
                    <a:pt x="11613" y="13114"/>
                    <a:pt x="12273" y="12079"/>
                    <a:pt x="12273" y="10800"/>
                  </a:cubicBezTo>
                  <a:cubicBezTo>
                    <a:pt x="12273" y="9522"/>
                    <a:pt x="11613" y="8486"/>
                    <a:pt x="10800" y="8486"/>
                  </a:cubicBezTo>
                </a:path>
              </a:pathLst>
            </a:custGeom>
            <a:solidFill>
              <a:schemeClr val="tx1"/>
            </a:solidFill>
            <a:ln w="12700">
              <a:solidFill>
                <a:schemeClr val="bg1">
                  <a:lumMod val="95000"/>
                </a:schemeClr>
              </a:solidFill>
              <a:miter lim="400000"/>
            </a:ln>
          </p:spPr>
          <p:txBody>
            <a:bodyPr lIns="38100" tIns="38100" rIns="38100" bIns="38100" anchor="ctr"/>
            <a:lstStyle/>
            <a:p>
              <a:endParaRPr>
                <a:solidFill>
                  <a:schemeClr val="bg1">
                    <a:lumMod val="95000"/>
                  </a:schemeClr>
                </a:solidFill>
              </a:endParaRPr>
            </a:p>
          </p:txBody>
        </p:sp>
        <p:sp>
          <p:nvSpPr>
            <p:cNvPr id="15" name="Shape 3717"/>
            <p:cNvSpPr/>
            <p:nvPr/>
          </p:nvSpPr>
          <p:spPr>
            <a:xfrm>
              <a:off x="3397743" y="2684377"/>
              <a:ext cx="567037" cy="567037"/>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9"/>
                    <a:pt x="6873" y="21109"/>
                  </a:cubicBezTo>
                  <a:cubicBezTo>
                    <a:pt x="6873" y="21380"/>
                    <a:pt x="7092" y="21600"/>
                    <a:pt x="7364" y="21600"/>
                  </a:cubicBezTo>
                  <a:lnTo>
                    <a:pt x="14236" y="21600"/>
                  </a:lnTo>
                  <a:cubicBezTo>
                    <a:pt x="14508" y="21600"/>
                    <a:pt x="14727" y="21380"/>
                    <a:pt x="14727" y="21109"/>
                  </a:cubicBezTo>
                  <a:cubicBezTo>
                    <a:pt x="14727" y="20839"/>
                    <a:pt x="14508"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chemeClr val="tx1"/>
            </a:solidFill>
            <a:ln w="12700">
              <a:solidFill>
                <a:schemeClr val="bg1">
                  <a:lumMod val="95000"/>
                </a:schemeClr>
              </a:solidFill>
              <a:miter lim="400000"/>
            </a:ln>
          </p:spPr>
          <p:txBody>
            <a:bodyPr lIns="38100" tIns="38100" rIns="38100" bIns="38100" anchor="ctr"/>
            <a:lstStyle/>
            <a:p>
              <a:endParaRPr>
                <a:solidFill>
                  <a:schemeClr val="bg1">
                    <a:lumMod val="95000"/>
                  </a:schemeClr>
                </a:solidFill>
              </a:endParaRPr>
            </a:p>
          </p:txBody>
        </p:sp>
        <p:sp>
          <p:nvSpPr>
            <p:cNvPr id="16" name="Shape 3702"/>
            <p:cNvSpPr/>
            <p:nvPr/>
          </p:nvSpPr>
          <p:spPr>
            <a:xfrm>
              <a:off x="10849654" y="2684377"/>
              <a:ext cx="567189" cy="567037"/>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7" y="20482"/>
                    <a:pt x="14661" y="20215"/>
                  </a:cubicBezTo>
                  <a:cubicBezTo>
                    <a:pt x="14607" y="20190"/>
                    <a:pt x="14553" y="20169"/>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0"/>
                    <a:pt x="4887" y="1296"/>
                  </a:cubicBezTo>
                  <a:lnTo>
                    <a:pt x="8118" y="5453"/>
                  </a:lnTo>
                  <a:cubicBezTo>
                    <a:pt x="8143" y="5485"/>
                    <a:pt x="8170" y="5515"/>
                    <a:pt x="8199" y="5544"/>
                  </a:cubicBezTo>
                  <a:cubicBezTo>
                    <a:pt x="8253" y="5598"/>
                    <a:pt x="8343" y="5714"/>
                    <a:pt x="8343" y="5891"/>
                  </a:cubicBezTo>
                  <a:cubicBezTo>
                    <a:pt x="8343" y="5978"/>
                    <a:pt x="8319" y="6060"/>
                    <a:pt x="8272" y="6135"/>
                  </a:cubicBezTo>
                  <a:lnTo>
                    <a:pt x="7178" y="7221"/>
                  </a:lnTo>
                  <a:cubicBezTo>
                    <a:pt x="7173" y="7227"/>
                    <a:pt x="7168" y="7230"/>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8"/>
                  </a:cubicBezTo>
                  <a:cubicBezTo>
                    <a:pt x="11538" y="14478"/>
                    <a:pt x="11552" y="14488"/>
                    <a:pt x="11565" y="14496"/>
                  </a:cubicBezTo>
                  <a:cubicBezTo>
                    <a:pt x="11928" y="14844"/>
                    <a:pt x="12414" y="15045"/>
                    <a:pt x="12924" y="15045"/>
                  </a:cubicBezTo>
                  <a:cubicBezTo>
                    <a:pt x="13436" y="15045"/>
                    <a:pt x="13931" y="14839"/>
                    <a:pt x="14297" y="14479"/>
                  </a:cubicBezTo>
                  <a:cubicBezTo>
                    <a:pt x="14316" y="14463"/>
                    <a:pt x="14335" y="14445"/>
                    <a:pt x="14352" y="14427"/>
                  </a:cubicBezTo>
                  <a:lnTo>
                    <a:pt x="15452" y="13320"/>
                  </a:lnTo>
                  <a:cubicBezTo>
                    <a:pt x="15529" y="13272"/>
                    <a:pt x="15611" y="13247"/>
                    <a:pt x="15697" y="13247"/>
                  </a:cubicBezTo>
                  <a:cubicBezTo>
                    <a:pt x="15874" y="13247"/>
                    <a:pt x="15991" y="13337"/>
                    <a:pt x="16044" y="13391"/>
                  </a:cubicBezTo>
                  <a:cubicBezTo>
                    <a:pt x="16073" y="13419"/>
                    <a:pt x="16104" y="13446"/>
                    <a:pt x="16135" y="13472"/>
                  </a:cubicBezTo>
                  <a:lnTo>
                    <a:pt x="20291" y="16704"/>
                  </a:lnTo>
                  <a:cubicBezTo>
                    <a:pt x="20317" y="16725"/>
                    <a:pt x="20345" y="16745"/>
                    <a:pt x="20374" y="16762"/>
                  </a:cubicBezTo>
                  <a:cubicBezTo>
                    <a:pt x="20426" y="16794"/>
                    <a:pt x="20449" y="16816"/>
                    <a:pt x="20461" y="16827"/>
                  </a:cubicBezTo>
                  <a:cubicBezTo>
                    <a:pt x="20515" y="16881"/>
                    <a:pt x="20605" y="16998"/>
                    <a:pt x="20605" y="17174"/>
                  </a:cubicBezTo>
                  <a:cubicBezTo>
                    <a:pt x="20605" y="17208"/>
                    <a:pt x="20607" y="17240"/>
                    <a:pt x="20610" y="17273"/>
                  </a:cubicBezTo>
                  <a:cubicBezTo>
                    <a:pt x="20533" y="18625"/>
                    <a:pt x="18769" y="20618"/>
                    <a:pt x="16441" y="20618"/>
                  </a:cubicBezTo>
                  <a:moveTo>
                    <a:pt x="21587" y="17174"/>
                  </a:moveTo>
                  <a:cubicBezTo>
                    <a:pt x="21587" y="16768"/>
                    <a:pt x="21422" y="16399"/>
                    <a:pt x="21155" y="16133"/>
                  </a:cubicBezTo>
                  <a:cubicBezTo>
                    <a:pt x="21077" y="16054"/>
                    <a:pt x="20988" y="15988"/>
                    <a:pt x="20894" y="15930"/>
                  </a:cubicBezTo>
                  <a:lnTo>
                    <a:pt x="16738" y="12697"/>
                  </a:lnTo>
                  <a:cubicBezTo>
                    <a:pt x="16472" y="12430"/>
                    <a:pt x="16104" y="12265"/>
                    <a:pt x="15697" y="12265"/>
                  </a:cubicBezTo>
                  <a:cubicBezTo>
                    <a:pt x="15365" y="12265"/>
                    <a:pt x="15061" y="12380"/>
                    <a:pt x="14815" y="12567"/>
                  </a:cubicBezTo>
                  <a:lnTo>
                    <a:pt x="13656" y="13736"/>
                  </a:lnTo>
                  <a:lnTo>
                    <a:pt x="13652" y="13733"/>
                  </a:lnTo>
                  <a:cubicBezTo>
                    <a:pt x="13473" y="13934"/>
                    <a:pt x="13215" y="14063"/>
                    <a:pt x="12924" y="14063"/>
                  </a:cubicBezTo>
                  <a:cubicBezTo>
                    <a:pt x="12592" y="14063"/>
                    <a:pt x="12300" y="13897"/>
                    <a:pt x="12122" y="13645"/>
                  </a:cubicBezTo>
                  <a:cubicBezTo>
                    <a:pt x="12116" y="13654"/>
                    <a:pt x="12107" y="13664"/>
                    <a:pt x="12101" y="13674"/>
                  </a:cubicBezTo>
                  <a:cubicBezTo>
                    <a:pt x="10497" y="12510"/>
                    <a:pt x="9076" y="11109"/>
                    <a:pt x="7914" y="9503"/>
                  </a:cubicBezTo>
                  <a:cubicBezTo>
                    <a:pt x="7925" y="9495"/>
                    <a:pt x="7935" y="9486"/>
                    <a:pt x="7947" y="9479"/>
                  </a:cubicBezTo>
                  <a:cubicBezTo>
                    <a:pt x="7691" y="9299"/>
                    <a:pt x="7523" y="9004"/>
                    <a:pt x="7523" y="8668"/>
                  </a:cubicBezTo>
                  <a:cubicBezTo>
                    <a:pt x="7523" y="8368"/>
                    <a:pt x="7660" y="8101"/>
                    <a:pt x="7871" y="7920"/>
                  </a:cubicBezTo>
                  <a:lnTo>
                    <a:pt x="7870" y="7918"/>
                  </a:lnTo>
                  <a:lnTo>
                    <a:pt x="9024" y="6773"/>
                  </a:lnTo>
                  <a:cubicBezTo>
                    <a:pt x="9211" y="6528"/>
                    <a:pt x="9325" y="6225"/>
                    <a:pt x="9325" y="5891"/>
                  </a:cubicBezTo>
                  <a:cubicBezTo>
                    <a:pt x="9325" y="5484"/>
                    <a:pt x="9160" y="5116"/>
                    <a:pt x="8893" y="4850"/>
                  </a:cubicBezTo>
                  <a:lnTo>
                    <a:pt x="5662" y="693"/>
                  </a:lnTo>
                  <a:cubicBezTo>
                    <a:pt x="5603" y="599"/>
                    <a:pt x="5537" y="510"/>
                    <a:pt x="5458" y="431"/>
                  </a:cubicBezTo>
                  <a:cubicBezTo>
                    <a:pt x="5192" y="165"/>
                    <a:pt x="4823" y="0"/>
                    <a:pt x="4417" y="0"/>
                  </a:cubicBezTo>
                  <a:cubicBezTo>
                    <a:pt x="2454" y="0"/>
                    <a:pt x="0" y="2308"/>
                    <a:pt x="0" y="5155"/>
                  </a:cubicBezTo>
                  <a:cubicBezTo>
                    <a:pt x="0" y="5944"/>
                    <a:pt x="183" y="6688"/>
                    <a:pt x="499" y="7356"/>
                  </a:cubicBezTo>
                  <a:lnTo>
                    <a:pt x="482" y="7372"/>
                  </a:lnTo>
                  <a:cubicBezTo>
                    <a:pt x="3435" y="13255"/>
                    <a:pt x="8343" y="18164"/>
                    <a:pt x="14224" y="21118"/>
                  </a:cubicBezTo>
                  <a:lnTo>
                    <a:pt x="14240" y="21101"/>
                  </a:lnTo>
                  <a:cubicBezTo>
                    <a:pt x="14908" y="21418"/>
                    <a:pt x="15652" y="21600"/>
                    <a:pt x="16441" y="21600"/>
                  </a:cubicBezTo>
                  <a:cubicBezTo>
                    <a:pt x="19287" y="21600"/>
                    <a:pt x="21594" y="19145"/>
                    <a:pt x="21594" y="17182"/>
                  </a:cubicBezTo>
                  <a:cubicBezTo>
                    <a:pt x="21594" y="17180"/>
                    <a:pt x="21594" y="17177"/>
                    <a:pt x="21594" y="17174"/>
                  </a:cubicBezTo>
                  <a:cubicBezTo>
                    <a:pt x="21594" y="17174"/>
                    <a:pt x="21587" y="17174"/>
                    <a:pt x="21587"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3" y="10309"/>
                    <a:pt x="16692" y="10090"/>
                    <a:pt x="16692" y="9819"/>
                  </a:cubicBezTo>
                  <a:cubicBezTo>
                    <a:pt x="16692" y="7108"/>
                    <a:pt x="14495" y="4909"/>
                    <a:pt x="11785" y="4909"/>
                  </a:cubicBezTo>
                  <a:cubicBezTo>
                    <a:pt x="11513" y="4909"/>
                    <a:pt x="11294" y="5129"/>
                    <a:pt x="11294" y="5400"/>
                  </a:cubicBezTo>
                  <a:cubicBezTo>
                    <a:pt x="11294" y="5671"/>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1"/>
                    <a:pt x="11294" y="491"/>
                  </a:cubicBezTo>
                  <a:cubicBezTo>
                    <a:pt x="11294" y="762"/>
                    <a:pt x="11513" y="982"/>
                    <a:pt x="11785" y="982"/>
                  </a:cubicBezTo>
                </a:path>
              </a:pathLst>
            </a:custGeom>
            <a:solidFill>
              <a:schemeClr val="tx1"/>
            </a:solidFill>
            <a:ln w="12700">
              <a:solidFill>
                <a:schemeClr val="bg1">
                  <a:lumMod val="95000"/>
                </a:schemeClr>
              </a:solidFill>
              <a:miter lim="400000"/>
            </a:ln>
          </p:spPr>
          <p:txBody>
            <a:bodyPr lIns="38100" tIns="38100" rIns="38100" bIns="38100" anchor="ctr"/>
            <a:lstStyle/>
            <a:p>
              <a:endParaRPr>
                <a:solidFill>
                  <a:schemeClr val="bg1">
                    <a:lumMod val="95000"/>
                  </a:schemeClr>
                </a:solidFill>
              </a:endParaRPr>
            </a:p>
          </p:txBody>
        </p:sp>
        <p:sp>
          <p:nvSpPr>
            <p:cNvPr id="17" name="Shape 3676"/>
            <p:cNvSpPr/>
            <p:nvPr/>
          </p:nvSpPr>
          <p:spPr>
            <a:xfrm>
              <a:off x="8365732" y="4846793"/>
              <a:ext cx="567037" cy="515488"/>
            </a:xfrm>
            <a:custGeom>
              <a:avLst/>
              <a:gdLst/>
              <a:ahLst/>
              <a:cxnLst>
                <a:cxn ang="0">
                  <a:pos x="wd2" y="hd2"/>
                </a:cxn>
                <a:cxn ang="5400000">
                  <a:pos x="wd2" y="hd2"/>
                </a:cxn>
                <a:cxn ang="10800000">
                  <a:pos x="wd2" y="hd2"/>
                </a:cxn>
                <a:cxn ang="16200000">
                  <a:pos x="wd2" y="hd2"/>
                </a:cxn>
              </a:cxnLst>
              <a:rect l="0" t="0" r="r" b="b"/>
              <a:pathLst>
                <a:path w="21600" h="21600" extrusionOk="0">
                  <a:moveTo>
                    <a:pt x="16691" y="20520"/>
                  </a:moveTo>
                  <a:lnTo>
                    <a:pt x="14727" y="20520"/>
                  </a:lnTo>
                  <a:lnTo>
                    <a:pt x="14727" y="18360"/>
                  </a:lnTo>
                  <a:cubicBezTo>
                    <a:pt x="14999" y="18360"/>
                    <a:pt x="15218" y="18118"/>
                    <a:pt x="15218" y="17820"/>
                  </a:cubicBezTo>
                  <a:cubicBezTo>
                    <a:pt x="15218" y="17523"/>
                    <a:pt x="14999" y="17280"/>
                    <a:pt x="14727" y="17280"/>
                  </a:cubicBezTo>
                  <a:lnTo>
                    <a:pt x="14727" y="7560"/>
                  </a:lnTo>
                  <a:lnTo>
                    <a:pt x="16691" y="7560"/>
                  </a:lnTo>
                  <a:cubicBezTo>
                    <a:pt x="16691" y="7560"/>
                    <a:pt x="16691" y="20520"/>
                    <a:pt x="16691" y="20520"/>
                  </a:cubicBezTo>
                  <a:close/>
                  <a:moveTo>
                    <a:pt x="13745" y="17280"/>
                  </a:moveTo>
                  <a:cubicBezTo>
                    <a:pt x="13474" y="17280"/>
                    <a:pt x="13255" y="17523"/>
                    <a:pt x="13255" y="17820"/>
                  </a:cubicBezTo>
                  <a:cubicBezTo>
                    <a:pt x="13255" y="18118"/>
                    <a:pt x="13474" y="18360"/>
                    <a:pt x="13745" y="18360"/>
                  </a:cubicBezTo>
                  <a:lnTo>
                    <a:pt x="13745" y="20520"/>
                  </a:lnTo>
                  <a:lnTo>
                    <a:pt x="3927" y="20520"/>
                  </a:lnTo>
                  <a:lnTo>
                    <a:pt x="3927" y="18360"/>
                  </a:lnTo>
                  <a:cubicBezTo>
                    <a:pt x="4199" y="18360"/>
                    <a:pt x="4418" y="18118"/>
                    <a:pt x="4418" y="17820"/>
                  </a:cubicBezTo>
                  <a:cubicBezTo>
                    <a:pt x="4418" y="17523"/>
                    <a:pt x="4199" y="17280"/>
                    <a:pt x="3927" y="17280"/>
                  </a:cubicBezTo>
                  <a:lnTo>
                    <a:pt x="3927" y="7560"/>
                  </a:lnTo>
                  <a:lnTo>
                    <a:pt x="13745" y="7560"/>
                  </a:lnTo>
                  <a:cubicBezTo>
                    <a:pt x="13745" y="7560"/>
                    <a:pt x="13745" y="17280"/>
                    <a:pt x="13745" y="17280"/>
                  </a:cubicBezTo>
                  <a:close/>
                  <a:moveTo>
                    <a:pt x="2945" y="17280"/>
                  </a:moveTo>
                  <a:cubicBezTo>
                    <a:pt x="2674" y="17280"/>
                    <a:pt x="2455" y="17523"/>
                    <a:pt x="2455" y="17820"/>
                  </a:cubicBezTo>
                  <a:cubicBezTo>
                    <a:pt x="2455" y="18118"/>
                    <a:pt x="2674" y="18360"/>
                    <a:pt x="2945" y="18360"/>
                  </a:cubicBezTo>
                  <a:lnTo>
                    <a:pt x="2945" y="20520"/>
                  </a:lnTo>
                  <a:lnTo>
                    <a:pt x="982" y="20520"/>
                  </a:lnTo>
                  <a:lnTo>
                    <a:pt x="982" y="7560"/>
                  </a:lnTo>
                  <a:lnTo>
                    <a:pt x="2945" y="7560"/>
                  </a:lnTo>
                  <a:cubicBezTo>
                    <a:pt x="2945" y="7560"/>
                    <a:pt x="2945" y="17280"/>
                    <a:pt x="2945" y="17280"/>
                  </a:cubicBezTo>
                  <a:close/>
                  <a:moveTo>
                    <a:pt x="7855" y="5400"/>
                  </a:moveTo>
                  <a:lnTo>
                    <a:pt x="9818" y="5400"/>
                  </a:lnTo>
                  <a:cubicBezTo>
                    <a:pt x="10360" y="5400"/>
                    <a:pt x="10800" y="5884"/>
                    <a:pt x="10800" y="6481"/>
                  </a:cubicBezTo>
                  <a:lnTo>
                    <a:pt x="6873" y="6481"/>
                  </a:lnTo>
                  <a:cubicBezTo>
                    <a:pt x="6873" y="5884"/>
                    <a:pt x="7313" y="5400"/>
                    <a:pt x="7855" y="5400"/>
                  </a:cubicBezTo>
                  <a:moveTo>
                    <a:pt x="16691" y="6481"/>
                  </a:moveTo>
                  <a:lnTo>
                    <a:pt x="11782" y="6481"/>
                  </a:lnTo>
                  <a:cubicBezTo>
                    <a:pt x="11782" y="5287"/>
                    <a:pt x="10903" y="4321"/>
                    <a:pt x="9818" y="4321"/>
                  </a:cubicBezTo>
                  <a:lnTo>
                    <a:pt x="7855" y="4321"/>
                  </a:lnTo>
                  <a:cubicBezTo>
                    <a:pt x="6770" y="4321"/>
                    <a:pt x="5891" y="5287"/>
                    <a:pt x="5891" y="6481"/>
                  </a:cubicBezTo>
                  <a:lnTo>
                    <a:pt x="982" y="6481"/>
                  </a:lnTo>
                  <a:cubicBezTo>
                    <a:pt x="440" y="6481"/>
                    <a:pt x="0" y="6964"/>
                    <a:pt x="0" y="7560"/>
                  </a:cubicBezTo>
                  <a:lnTo>
                    <a:pt x="0" y="20520"/>
                  </a:lnTo>
                  <a:cubicBezTo>
                    <a:pt x="0" y="21116"/>
                    <a:pt x="440" y="21600"/>
                    <a:pt x="982" y="21600"/>
                  </a:cubicBezTo>
                  <a:lnTo>
                    <a:pt x="16691" y="21600"/>
                  </a:lnTo>
                  <a:cubicBezTo>
                    <a:pt x="17233" y="21600"/>
                    <a:pt x="17673" y="21116"/>
                    <a:pt x="17673" y="20520"/>
                  </a:cubicBezTo>
                  <a:lnTo>
                    <a:pt x="17673" y="7560"/>
                  </a:lnTo>
                  <a:cubicBezTo>
                    <a:pt x="17673" y="6964"/>
                    <a:pt x="17233" y="6481"/>
                    <a:pt x="16691" y="6481"/>
                  </a:cubicBezTo>
                  <a:moveTo>
                    <a:pt x="10800" y="2161"/>
                  </a:moveTo>
                  <a:cubicBezTo>
                    <a:pt x="10800" y="1564"/>
                    <a:pt x="11240" y="1080"/>
                    <a:pt x="11782" y="1080"/>
                  </a:cubicBezTo>
                  <a:lnTo>
                    <a:pt x="13745" y="1080"/>
                  </a:lnTo>
                  <a:cubicBezTo>
                    <a:pt x="14287" y="1080"/>
                    <a:pt x="14727" y="1564"/>
                    <a:pt x="14727" y="2161"/>
                  </a:cubicBezTo>
                  <a:cubicBezTo>
                    <a:pt x="14727" y="2161"/>
                    <a:pt x="10800" y="2161"/>
                    <a:pt x="10800" y="2161"/>
                  </a:cubicBezTo>
                  <a:close/>
                  <a:moveTo>
                    <a:pt x="20618" y="2161"/>
                  </a:moveTo>
                  <a:lnTo>
                    <a:pt x="15709" y="2161"/>
                  </a:lnTo>
                  <a:cubicBezTo>
                    <a:pt x="15709" y="967"/>
                    <a:pt x="14830" y="0"/>
                    <a:pt x="13745" y="0"/>
                  </a:cubicBezTo>
                  <a:lnTo>
                    <a:pt x="11782" y="0"/>
                  </a:lnTo>
                  <a:cubicBezTo>
                    <a:pt x="10697" y="0"/>
                    <a:pt x="9818" y="967"/>
                    <a:pt x="9818" y="2161"/>
                  </a:cubicBezTo>
                  <a:lnTo>
                    <a:pt x="4909" y="2161"/>
                  </a:lnTo>
                  <a:cubicBezTo>
                    <a:pt x="4367" y="2161"/>
                    <a:pt x="3927" y="2644"/>
                    <a:pt x="3927" y="3240"/>
                  </a:cubicBezTo>
                  <a:lnTo>
                    <a:pt x="3927" y="4860"/>
                  </a:lnTo>
                  <a:cubicBezTo>
                    <a:pt x="3927" y="5158"/>
                    <a:pt x="4147" y="5400"/>
                    <a:pt x="4418" y="5400"/>
                  </a:cubicBezTo>
                  <a:cubicBezTo>
                    <a:pt x="4690" y="5400"/>
                    <a:pt x="4909" y="5158"/>
                    <a:pt x="4909" y="4860"/>
                  </a:cubicBezTo>
                  <a:lnTo>
                    <a:pt x="4909" y="3240"/>
                  </a:lnTo>
                  <a:lnTo>
                    <a:pt x="20618" y="3240"/>
                  </a:lnTo>
                  <a:lnTo>
                    <a:pt x="20618" y="16201"/>
                  </a:lnTo>
                  <a:lnTo>
                    <a:pt x="19145" y="16201"/>
                  </a:lnTo>
                  <a:cubicBezTo>
                    <a:pt x="18874" y="16201"/>
                    <a:pt x="18655" y="16443"/>
                    <a:pt x="18655" y="16740"/>
                  </a:cubicBezTo>
                  <a:cubicBezTo>
                    <a:pt x="18655" y="17038"/>
                    <a:pt x="18874" y="17280"/>
                    <a:pt x="19145" y="17280"/>
                  </a:cubicBezTo>
                  <a:lnTo>
                    <a:pt x="20618" y="17280"/>
                  </a:lnTo>
                  <a:cubicBezTo>
                    <a:pt x="21160" y="17280"/>
                    <a:pt x="21600" y="16796"/>
                    <a:pt x="21600" y="16201"/>
                  </a:cubicBezTo>
                  <a:lnTo>
                    <a:pt x="21600" y="3240"/>
                  </a:lnTo>
                  <a:cubicBezTo>
                    <a:pt x="21600" y="2644"/>
                    <a:pt x="21160" y="2161"/>
                    <a:pt x="20618" y="2161"/>
                  </a:cubicBezTo>
                  <a:moveTo>
                    <a:pt x="5400" y="11881"/>
                  </a:moveTo>
                  <a:lnTo>
                    <a:pt x="6382" y="11881"/>
                  </a:lnTo>
                  <a:cubicBezTo>
                    <a:pt x="6653" y="11881"/>
                    <a:pt x="6873" y="11638"/>
                    <a:pt x="6873" y="11341"/>
                  </a:cubicBezTo>
                  <a:cubicBezTo>
                    <a:pt x="6873" y="11043"/>
                    <a:pt x="6653" y="10800"/>
                    <a:pt x="6382" y="10800"/>
                  </a:cubicBezTo>
                  <a:lnTo>
                    <a:pt x="5400" y="10800"/>
                  </a:lnTo>
                  <a:cubicBezTo>
                    <a:pt x="5129" y="10800"/>
                    <a:pt x="4909" y="11043"/>
                    <a:pt x="4909" y="11341"/>
                  </a:cubicBezTo>
                  <a:cubicBezTo>
                    <a:pt x="4909" y="11638"/>
                    <a:pt x="5129" y="11881"/>
                    <a:pt x="5400" y="11881"/>
                  </a:cubicBezTo>
                  <a:moveTo>
                    <a:pt x="5400" y="9720"/>
                  </a:moveTo>
                  <a:lnTo>
                    <a:pt x="8345" y="9720"/>
                  </a:lnTo>
                  <a:cubicBezTo>
                    <a:pt x="8617" y="9720"/>
                    <a:pt x="8836" y="9478"/>
                    <a:pt x="8836" y="9181"/>
                  </a:cubicBezTo>
                  <a:cubicBezTo>
                    <a:pt x="8836" y="8883"/>
                    <a:pt x="8617" y="8640"/>
                    <a:pt x="8345" y="8640"/>
                  </a:cubicBezTo>
                  <a:lnTo>
                    <a:pt x="5400" y="8640"/>
                  </a:lnTo>
                  <a:cubicBezTo>
                    <a:pt x="5129" y="8640"/>
                    <a:pt x="4909" y="8883"/>
                    <a:pt x="4909" y="9181"/>
                  </a:cubicBezTo>
                  <a:cubicBezTo>
                    <a:pt x="4909" y="9478"/>
                    <a:pt x="5129" y="9720"/>
                    <a:pt x="5400" y="9720"/>
                  </a:cubicBezTo>
                </a:path>
              </a:pathLst>
            </a:custGeom>
            <a:solidFill>
              <a:schemeClr val="tx1"/>
            </a:solidFill>
            <a:ln w="12700">
              <a:solidFill>
                <a:schemeClr val="bg1">
                  <a:lumMod val="95000"/>
                </a:schemeClr>
              </a:solidFill>
              <a:miter lim="400000"/>
            </a:ln>
          </p:spPr>
          <p:txBody>
            <a:bodyPr lIns="38100" tIns="38100" rIns="38100" bIns="38100" anchor="ctr"/>
            <a:lstStyle/>
            <a:p>
              <a:endParaRPr>
                <a:solidFill>
                  <a:schemeClr val="bg1">
                    <a:lumMod val="95000"/>
                  </a:schemeClr>
                </a:solidFill>
              </a:endParaRPr>
            </a:p>
          </p:txBody>
        </p:sp>
        <p:sp>
          <p:nvSpPr>
            <p:cNvPr id="18" name="Shape 3642"/>
            <p:cNvSpPr/>
            <p:nvPr/>
          </p:nvSpPr>
          <p:spPr>
            <a:xfrm>
              <a:off x="3397742" y="4821019"/>
              <a:ext cx="567037" cy="567051"/>
            </a:xfrm>
            <a:custGeom>
              <a:avLst/>
              <a:gdLst/>
              <a:ahLst/>
              <a:cxnLst>
                <a:cxn ang="0">
                  <a:pos x="wd2" y="hd2"/>
                </a:cxn>
                <a:cxn ang="5400000">
                  <a:pos x="wd2" y="hd2"/>
                </a:cxn>
                <a:cxn ang="10800000">
                  <a:pos x="wd2" y="hd2"/>
                </a:cxn>
                <a:cxn ang="16200000">
                  <a:pos x="wd2" y="hd2"/>
                </a:cxn>
              </a:cxnLst>
              <a:rect l="0" t="0" r="r" b="b"/>
              <a:pathLst>
                <a:path w="21600" h="21600" extrusionOk="0">
                  <a:moveTo>
                    <a:pt x="20618" y="8836"/>
                  </a:moveTo>
                  <a:lnTo>
                    <a:pt x="982" y="8836"/>
                  </a:lnTo>
                  <a:lnTo>
                    <a:pt x="982" y="6873"/>
                  </a:lnTo>
                  <a:lnTo>
                    <a:pt x="20618" y="6873"/>
                  </a:lnTo>
                  <a:cubicBezTo>
                    <a:pt x="20618" y="6873"/>
                    <a:pt x="20618" y="8836"/>
                    <a:pt x="20618" y="8836"/>
                  </a:cubicBezTo>
                  <a:close/>
                  <a:moveTo>
                    <a:pt x="18655" y="20618"/>
                  </a:moveTo>
                  <a:lnTo>
                    <a:pt x="2945" y="20618"/>
                  </a:lnTo>
                  <a:lnTo>
                    <a:pt x="2945" y="9818"/>
                  </a:lnTo>
                  <a:lnTo>
                    <a:pt x="18655" y="9818"/>
                  </a:lnTo>
                  <a:cubicBezTo>
                    <a:pt x="18655" y="9818"/>
                    <a:pt x="18655" y="20618"/>
                    <a:pt x="18655" y="20618"/>
                  </a:cubicBezTo>
                  <a:close/>
                  <a:moveTo>
                    <a:pt x="3927" y="982"/>
                  </a:moveTo>
                  <a:lnTo>
                    <a:pt x="11782" y="982"/>
                  </a:lnTo>
                  <a:lnTo>
                    <a:pt x="11782" y="3436"/>
                  </a:lnTo>
                  <a:cubicBezTo>
                    <a:pt x="11782" y="3708"/>
                    <a:pt x="12002" y="3927"/>
                    <a:pt x="12273" y="3927"/>
                  </a:cubicBezTo>
                  <a:lnTo>
                    <a:pt x="14727" y="3927"/>
                  </a:lnTo>
                  <a:lnTo>
                    <a:pt x="14727" y="5891"/>
                  </a:lnTo>
                  <a:lnTo>
                    <a:pt x="3927" y="5891"/>
                  </a:lnTo>
                  <a:cubicBezTo>
                    <a:pt x="3927" y="5891"/>
                    <a:pt x="3927" y="982"/>
                    <a:pt x="3927" y="982"/>
                  </a:cubicBezTo>
                  <a:close/>
                  <a:moveTo>
                    <a:pt x="12764" y="1473"/>
                  </a:moveTo>
                  <a:lnTo>
                    <a:pt x="14236" y="2945"/>
                  </a:lnTo>
                  <a:lnTo>
                    <a:pt x="12764" y="2945"/>
                  </a:lnTo>
                  <a:cubicBezTo>
                    <a:pt x="12764" y="2945"/>
                    <a:pt x="12764" y="1473"/>
                    <a:pt x="12764" y="1473"/>
                  </a:cubicBezTo>
                  <a:close/>
                  <a:moveTo>
                    <a:pt x="17673" y="1964"/>
                  </a:moveTo>
                  <a:lnTo>
                    <a:pt x="17673" y="5891"/>
                  </a:lnTo>
                  <a:lnTo>
                    <a:pt x="15709" y="5891"/>
                  </a:lnTo>
                  <a:lnTo>
                    <a:pt x="15709" y="2945"/>
                  </a:lnTo>
                  <a:lnTo>
                    <a:pt x="14727" y="1964"/>
                  </a:lnTo>
                  <a:cubicBezTo>
                    <a:pt x="14727" y="1964"/>
                    <a:pt x="17673" y="1964"/>
                    <a:pt x="17673" y="1964"/>
                  </a:cubicBezTo>
                  <a:close/>
                  <a:moveTo>
                    <a:pt x="20618" y="5891"/>
                  </a:moveTo>
                  <a:lnTo>
                    <a:pt x="18655" y="5891"/>
                  </a:lnTo>
                  <a:lnTo>
                    <a:pt x="18655" y="1964"/>
                  </a:lnTo>
                  <a:cubicBezTo>
                    <a:pt x="18655" y="1422"/>
                    <a:pt x="18214" y="982"/>
                    <a:pt x="17673" y="982"/>
                  </a:cubicBezTo>
                  <a:lnTo>
                    <a:pt x="13745" y="982"/>
                  </a:lnTo>
                  <a:lnTo>
                    <a:pt x="12764" y="0"/>
                  </a:lnTo>
                  <a:lnTo>
                    <a:pt x="3927" y="0"/>
                  </a:lnTo>
                  <a:cubicBezTo>
                    <a:pt x="3385" y="0"/>
                    <a:pt x="2945" y="440"/>
                    <a:pt x="2945" y="982"/>
                  </a:cubicBezTo>
                  <a:lnTo>
                    <a:pt x="2945" y="5891"/>
                  </a:lnTo>
                  <a:lnTo>
                    <a:pt x="982" y="5891"/>
                  </a:lnTo>
                  <a:cubicBezTo>
                    <a:pt x="440" y="5891"/>
                    <a:pt x="0" y="6331"/>
                    <a:pt x="0" y="6873"/>
                  </a:cubicBezTo>
                  <a:lnTo>
                    <a:pt x="0" y="8836"/>
                  </a:lnTo>
                  <a:cubicBezTo>
                    <a:pt x="0" y="9379"/>
                    <a:pt x="440" y="9818"/>
                    <a:pt x="982" y="9818"/>
                  </a:cubicBezTo>
                  <a:lnTo>
                    <a:pt x="1964" y="9818"/>
                  </a:lnTo>
                  <a:lnTo>
                    <a:pt x="1964" y="20618"/>
                  </a:lnTo>
                  <a:cubicBezTo>
                    <a:pt x="1964" y="21160"/>
                    <a:pt x="2403" y="21600"/>
                    <a:pt x="2945" y="21600"/>
                  </a:cubicBezTo>
                  <a:lnTo>
                    <a:pt x="18655" y="21600"/>
                  </a:lnTo>
                  <a:cubicBezTo>
                    <a:pt x="19196" y="21600"/>
                    <a:pt x="19636" y="21160"/>
                    <a:pt x="19636" y="20618"/>
                  </a:cubicBezTo>
                  <a:lnTo>
                    <a:pt x="19636" y="9818"/>
                  </a:lnTo>
                  <a:lnTo>
                    <a:pt x="20618" y="9818"/>
                  </a:lnTo>
                  <a:cubicBezTo>
                    <a:pt x="21160" y="9818"/>
                    <a:pt x="21600" y="9379"/>
                    <a:pt x="21600" y="8836"/>
                  </a:cubicBezTo>
                  <a:lnTo>
                    <a:pt x="21600" y="6873"/>
                  </a:lnTo>
                  <a:cubicBezTo>
                    <a:pt x="21600" y="6331"/>
                    <a:pt x="21160" y="5891"/>
                    <a:pt x="20618" y="5891"/>
                  </a:cubicBezTo>
                  <a:moveTo>
                    <a:pt x="7855" y="12763"/>
                  </a:moveTo>
                  <a:lnTo>
                    <a:pt x="13745" y="12763"/>
                  </a:lnTo>
                  <a:lnTo>
                    <a:pt x="13745" y="13745"/>
                  </a:lnTo>
                  <a:lnTo>
                    <a:pt x="7855" y="13745"/>
                  </a:lnTo>
                  <a:cubicBezTo>
                    <a:pt x="7855" y="13745"/>
                    <a:pt x="7855" y="12763"/>
                    <a:pt x="7855" y="12763"/>
                  </a:cubicBezTo>
                  <a:close/>
                  <a:moveTo>
                    <a:pt x="7855" y="14727"/>
                  </a:moveTo>
                  <a:lnTo>
                    <a:pt x="13745" y="14727"/>
                  </a:lnTo>
                  <a:cubicBezTo>
                    <a:pt x="14287" y="14727"/>
                    <a:pt x="14727" y="14287"/>
                    <a:pt x="14727" y="13745"/>
                  </a:cubicBezTo>
                  <a:lnTo>
                    <a:pt x="14727" y="12763"/>
                  </a:lnTo>
                  <a:cubicBezTo>
                    <a:pt x="14727" y="12221"/>
                    <a:pt x="14287" y="11782"/>
                    <a:pt x="13745" y="11782"/>
                  </a:cubicBezTo>
                  <a:lnTo>
                    <a:pt x="7855" y="11782"/>
                  </a:lnTo>
                  <a:cubicBezTo>
                    <a:pt x="7313" y="11782"/>
                    <a:pt x="6873" y="12221"/>
                    <a:pt x="6873" y="12763"/>
                  </a:cubicBezTo>
                  <a:lnTo>
                    <a:pt x="6873" y="13745"/>
                  </a:lnTo>
                  <a:cubicBezTo>
                    <a:pt x="6873" y="14287"/>
                    <a:pt x="7313" y="14727"/>
                    <a:pt x="7855" y="14727"/>
                  </a:cubicBezTo>
                </a:path>
              </a:pathLst>
            </a:custGeom>
            <a:solidFill>
              <a:schemeClr val="tx1"/>
            </a:solidFill>
            <a:ln w="12700">
              <a:solidFill>
                <a:schemeClr val="bg1">
                  <a:lumMod val="95000"/>
                </a:schemeClr>
              </a:solidFill>
              <a:miter lim="400000"/>
            </a:ln>
          </p:spPr>
          <p:txBody>
            <a:bodyPr lIns="38100" tIns="38100" rIns="38100" bIns="38100" anchor="ctr"/>
            <a:lstStyle/>
            <a:p>
              <a:endParaRPr>
                <a:solidFill>
                  <a:schemeClr val="bg1">
                    <a:lumMod val="95000"/>
                  </a:schemeClr>
                </a:solidFill>
              </a:endParaRPr>
            </a:p>
          </p:txBody>
        </p:sp>
        <p:sp>
          <p:nvSpPr>
            <p:cNvPr id="19" name="Shape 3644"/>
            <p:cNvSpPr/>
            <p:nvPr/>
          </p:nvSpPr>
          <p:spPr>
            <a:xfrm>
              <a:off x="913748" y="4795244"/>
              <a:ext cx="567037" cy="567037"/>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chemeClr val="tx1"/>
            </a:solidFill>
            <a:ln w="12700">
              <a:solidFill>
                <a:schemeClr val="bg1">
                  <a:lumMod val="95000"/>
                </a:schemeClr>
              </a:solidFill>
              <a:miter lim="400000"/>
            </a:ln>
          </p:spPr>
          <p:txBody>
            <a:bodyPr lIns="38100" tIns="38100" rIns="38100" bIns="38100" anchor="ctr"/>
            <a:lstStyle/>
            <a:p>
              <a:endParaRPr>
                <a:solidFill>
                  <a:schemeClr val="bg1">
                    <a:lumMod val="95000"/>
                  </a:schemeClr>
                </a:solidFill>
              </a:endParaRPr>
            </a:p>
          </p:txBody>
        </p:sp>
        <p:cxnSp>
          <p:nvCxnSpPr>
            <p:cNvPr id="20" name="Straight Connector 20"/>
            <p:cNvCxnSpPr/>
            <p:nvPr/>
          </p:nvCxnSpPr>
          <p:spPr>
            <a:xfrm>
              <a:off x="1197266" y="2053127"/>
              <a:ext cx="9935982"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1"/>
            <p:cNvCxnSpPr/>
            <p:nvPr/>
          </p:nvCxnSpPr>
          <p:spPr>
            <a:xfrm>
              <a:off x="6179939" y="1787563"/>
              <a:ext cx="0" cy="265564"/>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2"/>
            <p:cNvCxnSpPr/>
            <p:nvPr/>
          </p:nvCxnSpPr>
          <p:spPr>
            <a:xfrm>
              <a:off x="1197266" y="2053127"/>
              <a:ext cx="0" cy="39626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3"/>
            <p:cNvCxnSpPr/>
            <p:nvPr/>
          </p:nvCxnSpPr>
          <p:spPr>
            <a:xfrm>
              <a:off x="11133248" y="2053127"/>
              <a:ext cx="0" cy="39626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4"/>
            <p:cNvCxnSpPr/>
            <p:nvPr/>
          </p:nvCxnSpPr>
          <p:spPr>
            <a:xfrm>
              <a:off x="8661476" y="2053127"/>
              <a:ext cx="0" cy="39626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5"/>
            <p:cNvCxnSpPr/>
            <p:nvPr/>
          </p:nvCxnSpPr>
          <p:spPr>
            <a:xfrm>
              <a:off x="6179939" y="2053127"/>
              <a:ext cx="0" cy="39626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6"/>
            <p:cNvCxnSpPr/>
            <p:nvPr/>
          </p:nvCxnSpPr>
          <p:spPr>
            <a:xfrm>
              <a:off x="3681260" y="2053127"/>
              <a:ext cx="0" cy="39626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7"/>
            <p:cNvCxnSpPr/>
            <p:nvPr/>
          </p:nvCxnSpPr>
          <p:spPr>
            <a:xfrm>
              <a:off x="1197266" y="4034451"/>
              <a:ext cx="0" cy="39626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8"/>
            <p:cNvCxnSpPr/>
            <p:nvPr/>
          </p:nvCxnSpPr>
          <p:spPr>
            <a:xfrm>
              <a:off x="3678807" y="4034451"/>
              <a:ext cx="0" cy="39626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9"/>
            <p:cNvCxnSpPr/>
            <p:nvPr/>
          </p:nvCxnSpPr>
          <p:spPr>
            <a:xfrm>
              <a:off x="8648013" y="4034451"/>
              <a:ext cx="0" cy="39626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250" advTm="5000">
        <p14:flip dir="r"/>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750"/>
                                        <p:tgtEl>
                                          <p:spTgt spid="31"/>
                                        </p:tgtEl>
                                      </p:cBhvr>
                                    </p:animEffect>
                                  </p:childTnLst>
                                </p:cTn>
                              </p:par>
                              <p:par>
                                <p:cTn id="8" presetID="2" presetClass="entr" presetSubtype="4"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 calcmode="lin" valueType="num">
                                      <p:cBhvr additive="base">
                                        <p:cTn id="10" dur="750" fill="hold"/>
                                        <p:tgtEl>
                                          <p:spTgt spid="32"/>
                                        </p:tgtEl>
                                        <p:attrNameLst>
                                          <p:attrName>ppt_x</p:attrName>
                                        </p:attrNameLst>
                                      </p:cBhvr>
                                      <p:tavLst>
                                        <p:tav tm="0">
                                          <p:val>
                                            <p:strVal val="#ppt_x"/>
                                          </p:val>
                                        </p:tav>
                                        <p:tav tm="100000">
                                          <p:val>
                                            <p:strVal val="#ppt_x"/>
                                          </p:val>
                                        </p:tav>
                                      </p:tavLst>
                                    </p:anim>
                                    <p:anim calcmode="lin" valueType="num">
                                      <p:cBhvr additive="base">
                                        <p:cTn id="11" dur="750" fill="hold"/>
                                        <p:tgtEl>
                                          <p:spTgt spid="32"/>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0"/>
                                  </p:stCondLst>
                                  <p:childTnLst>
                                    <p:set>
                                      <p:cBhvr>
                                        <p:cTn id="13" dur="1" fill="hold">
                                          <p:stCondLst>
                                            <p:cond delay="0"/>
                                          </p:stCondLst>
                                        </p:cTn>
                                        <p:tgtEl>
                                          <p:spTgt spid="33"/>
                                        </p:tgtEl>
                                        <p:attrNameLst>
                                          <p:attrName>style.visibility</p:attrName>
                                        </p:attrNameLst>
                                      </p:cBhvr>
                                      <p:to>
                                        <p:strVal val="visible"/>
                                      </p:to>
                                    </p:set>
                                    <p:anim calcmode="lin" valueType="num">
                                      <p:cBhvr additive="base">
                                        <p:cTn id="14" dur="750" fill="hold"/>
                                        <p:tgtEl>
                                          <p:spTgt spid="33"/>
                                        </p:tgtEl>
                                        <p:attrNameLst>
                                          <p:attrName>ppt_x</p:attrName>
                                        </p:attrNameLst>
                                      </p:cBhvr>
                                      <p:tavLst>
                                        <p:tav tm="0">
                                          <p:val>
                                            <p:strVal val="#ppt_x"/>
                                          </p:val>
                                        </p:tav>
                                        <p:tav tm="100000">
                                          <p:val>
                                            <p:strVal val="#ppt_x"/>
                                          </p:val>
                                        </p:tav>
                                      </p:tavLst>
                                    </p:anim>
                                    <p:anim calcmode="lin" valueType="num">
                                      <p:cBhvr additive="base">
                                        <p:cTn id="15" dur="750" fill="hold"/>
                                        <p:tgtEl>
                                          <p:spTgt spid="33"/>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750" fill="hold"/>
                                        <p:tgtEl>
                                          <p:spTgt spid="34"/>
                                        </p:tgtEl>
                                        <p:attrNameLst>
                                          <p:attrName>ppt_x</p:attrName>
                                        </p:attrNameLst>
                                      </p:cBhvr>
                                      <p:tavLst>
                                        <p:tav tm="0">
                                          <p:val>
                                            <p:strVal val="#ppt_x"/>
                                          </p:val>
                                        </p:tav>
                                        <p:tav tm="100000">
                                          <p:val>
                                            <p:strVal val="#ppt_x"/>
                                          </p:val>
                                        </p:tav>
                                      </p:tavLst>
                                    </p:anim>
                                    <p:anim calcmode="lin" valueType="num">
                                      <p:cBhvr additive="base">
                                        <p:cTn id="19" dur="750" fill="hold"/>
                                        <p:tgtEl>
                                          <p:spTgt spid="34"/>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750" fill="hold"/>
                                        <p:tgtEl>
                                          <p:spTgt spid="35"/>
                                        </p:tgtEl>
                                        <p:attrNameLst>
                                          <p:attrName>ppt_x</p:attrName>
                                        </p:attrNameLst>
                                      </p:cBhvr>
                                      <p:tavLst>
                                        <p:tav tm="0">
                                          <p:val>
                                            <p:strVal val="#ppt_x"/>
                                          </p:val>
                                        </p:tav>
                                        <p:tav tm="100000">
                                          <p:val>
                                            <p:strVal val="#ppt_x"/>
                                          </p:val>
                                        </p:tav>
                                      </p:tavLst>
                                    </p:anim>
                                    <p:anim calcmode="lin" valueType="num">
                                      <p:cBhvr additive="base">
                                        <p:cTn id="23" dur="750" fill="hold"/>
                                        <p:tgtEl>
                                          <p:spTgt spid="35"/>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750" fill="hold"/>
                                        <p:tgtEl>
                                          <p:spTgt spid="36"/>
                                        </p:tgtEl>
                                        <p:attrNameLst>
                                          <p:attrName>ppt_x</p:attrName>
                                        </p:attrNameLst>
                                      </p:cBhvr>
                                      <p:tavLst>
                                        <p:tav tm="0">
                                          <p:val>
                                            <p:strVal val="#ppt_x"/>
                                          </p:val>
                                        </p:tav>
                                        <p:tav tm="100000">
                                          <p:val>
                                            <p:strVal val="#ppt_x"/>
                                          </p:val>
                                        </p:tav>
                                      </p:tavLst>
                                    </p:anim>
                                    <p:anim calcmode="lin" valueType="num">
                                      <p:cBhvr additive="base">
                                        <p:cTn id="27" dur="750" fill="hold"/>
                                        <p:tgtEl>
                                          <p:spTgt spid="36"/>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additive="base">
                                        <p:cTn id="30" dur="750" fill="hold"/>
                                        <p:tgtEl>
                                          <p:spTgt spid="37"/>
                                        </p:tgtEl>
                                        <p:attrNameLst>
                                          <p:attrName>ppt_x</p:attrName>
                                        </p:attrNameLst>
                                      </p:cBhvr>
                                      <p:tavLst>
                                        <p:tav tm="0">
                                          <p:val>
                                            <p:strVal val="#ppt_x"/>
                                          </p:val>
                                        </p:tav>
                                        <p:tav tm="100000">
                                          <p:val>
                                            <p:strVal val="#ppt_x"/>
                                          </p:val>
                                        </p:tav>
                                      </p:tavLst>
                                    </p:anim>
                                    <p:anim calcmode="lin" valueType="num">
                                      <p:cBhvr additive="base">
                                        <p:cTn id="31" dur="750" fill="hold"/>
                                        <p:tgtEl>
                                          <p:spTgt spid="37"/>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38"/>
                                        </p:tgtEl>
                                        <p:attrNameLst>
                                          <p:attrName>style.visibility</p:attrName>
                                        </p:attrNameLst>
                                      </p:cBhvr>
                                      <p:to>
                                        <p:strVal val="visible"/>
                                      </p:to>
                                    </p:set>
                                    <p:anim calcmode="lin" valueType="num">
                                      <p:cBhvr additive="base">
                                        <p:cTn id="34" dur="750" fill="hold"/>
                                        <p:tgtEl>
                                          <p:spTgt spid="38"/>
                                        </p:tgtEl>
                                        <p:attrNameLst>
                                          <p:attrName>ppt_x</p:attrName>
                                        </p:attrNameLst>
                                      </p:cBhvr>
                                      <p:tavLst>
                                        <p:tav tm="0">
                                          <p:val>
                                            <p:strVal val="#ppt_x"/>
                                          </p:val>
                                        </p:tav>
                                        <p:tav tm="100000">
                                          <p:val>
                                            <p:strVal val="#ppt_x"/>
                                          </p:val>
                                        </p:tav>
                                      </p:tavLst>
                                    </p:anim>
                                    <p:anim calcmode="lin" valueType="num">
                                      <p:cBhvr additive="base">
                                        <p:cTn id="35" dur="75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extLst>
              <a:ext uri="{BEBA8EAE-BF5A-486C-A8C5-ECC9F3942E4B}">
                <a14:imgProps xmlns:a14="http://schemas.microsoft.com/office/drawing/2010/main">
                  <a14:imgLayer r:embed="rId2">
                    <a14:imgEffect>
                      <a14:saturation sat="66000"/>
                    </a14:imgEffect>
                  </a14:imgLayer>
                </a14:imgProps>
              </a:ext>
            </a:extLst>
          </a:blip>
          <a:srcRect l="31349" r="12699"/>
          <a:stretch>
            <a:fillRect/>
          </a:stretch>
        </p:blipFill>
        <p:spPr>
          <a:xfrm flipH="1">
            <a:off x="0" y="0"/>
            <a:ext cx="6139544" cy="6858000"/>
          </a:xfrm>
          <a:prstGeom prst="rect">
            <a:avLst/>
          </a:prstGeom>
        </p:spPr>
      </p:pic>
      <p:sp>
        <p:nvSpPr>
          <p:cNvPr id="4" name="矩形 3"/>
          <p:cNvSpPr/>
          <p:nvPr/>
        </p:nvSpPr>
        <p:spPr>
          <a:xfrm>
            <a:off x="6619367" y="1205613"/>
            <a:ext cx="4912689" cy="923330"/>
          </a:xfrm>
          <a:prstGeom prst="rect">
            <a:avLst/>
          </a:prstGeom>
        </p:spPr>
        <p:txBody>
          <a:bodyPr wrap="square">
            <a:spAutoFit/>
          </a:bodyPr>
          <a:lstStyle/>
          <a:p>
            <a:pPr>
              <a:lnSpc>
                <a:spcPct val="150000"/>
              </a:lnSpc>
            </a:pPr>
            <a:r>
              <a:rPr lang="en-US" altLang="zh-CN" sz="2000" b="1" dirty="0">
                <a:solidFill>
                  <a:prstClr val="white"/>
                </a:solidFill>
                <a:latin typeface="微软雅黑 Light" panose="020B0502040204020203" pitchFamily="34" charset="-122"/>
                <a:ea typeface="微软雅黑 Light" panose="020B0502040204020203" pitchFamily="34" charset="-122"/>
              </a:rPr>
              <a:t>PART 01</a:t>
            </a:r>
            <a:endParaRPr lang="en-US" altLang="zh-CN" sz="2000" b="1" dirty="0">
              <a:solidFill>
                <a:prstClr val="white"/>
              </a:solidFill>
              <a:latin typeface="微软雅黑 Light" panose="020B0502040204020203" pitchFamily="34" charset="-122"/>
              <a:ea typeface="微软雅黑 Light" panose="020B0502040204020203" pitchFamily="34" charset="-122"/>
            </a:endParaRPr>
          </a:p>
          <a:p>
            <a:pPr>
              <a:lnSpc>
                <a:spcPct val="150000"/>
              </a:lnSpc>
            </a:pPr>
            <a:r>
              <a:rPr lang="en-US" altLang="zh-CN" sz="1600" dirty="0">
                <a:solidFill>
                  <a:prstClr val="white">
                    <a:lumMod val="95000"/>
                  </a:prstClr>
                </a:solidFill>
                <a:latin typeface="微软雅黑 Light" panose="020B0502040204020203" pitchFamily="34" charset="-122"/>
                <a:ea typeface="微软雅黑 Light" panose="020B0502040204020203" pitchFamily="34" charset="-122"/>
              </a:rPr>
              <a:t>WESTERN RESTAURANT DIRECTORY CONTENT</a:t>
            </a:r>
            <a:endParaRPr lang="en-US" altLang="zh-CN" sz="1600" dirty="0">
              <a:solidFill>
                <a:prstClr val="white">
                  <a:lumMod val="95000"/>
                </a:prstClr>
              </a:solidFill>
              <a:latin typeface="微软雅黑 Light" panose="020B0502040204020203" pitchFamily="34" charset="-122"/>
              <a:ea typeface="微软雅黑 Light" panose="020B0502040204020203" pitchFamily="34" charset="-122"/>
            </a:endParaRPr>
          </a:p>
        </p:txBody>
      </p:sp>
      <p:sp>
        <p:nvSpPr>
          <p:cNvPr id="5" name="矩形 4"/>
          <p:cNvSpPr/>
          <p:nvPr/>
        </p:nvSpPr>
        <p:spPr>
          <a:xfrm>
            <a:off x="6619367" y="2650146"/>
            <a:ext cx="4912689" cy="923330"/>
          </a:xfrm>
          <a:prstGeom prst="rect">
            <a:avLst/>
          </a:prstGeom>
        </p:spPr>
        <p:txBody>
          <a:bodyPr wrap="square">
            <a:spAutoFit/>
          </a:bodyPr>
          <a:lstStyle/>
          <a:p>
            <a:pPr>
              <a:lnSpc>
                <a:spcPct val="150000"/>
              </a:lnSpc>
            </a:pPr>
            <a:r>
              <a:rPr lang="en-US" altLang="zh-CN" sz="2000" b="1" dirty="0">
                <a:solidFill>
                  <a:prstClr val="white"/>
                </a:solidFill>
                <a:latin typeface="微软雅黑 Light" panose="020B0502040204020203" pitchFamily="34" charset="-122"/>
                <a:ea typeface="微软雅黑 Light" panose="020B0502040204020203" pitchFamily="34" charset="-122"/>
              </a:rPr>
              <a:t>PART 02</a:t>
            </a:r>
            <a:endParaRPr lang="en-US" altLang="zh-CN" sz="2000" b="1" dirty="0">
              <a:solidFill>
                <a:prstClr val="white"/>
              </a:solidFill>
              <a:latin typeface="微软雅黑 Light" panose="020B0502040204020203" pitchFamily="34" charset="-122"/>
              <a:ea typeface="微软雅黑 Light" panose="020B0502040204020203" pitchFamily="34" charset="-122"/>
            </a:endParaRPr>
          </a:p>
          <a:p>
            <a:pPr>
              <a:lnSpc>
                <a:spcPct val="150000"/>
              </a:lnSpc>
            </a:pPr>
            <a:r>
              <a:rPr lang="en-US" altLang="zh-CN" sz="1600" dirty="0">
                <a:solidFill>
                  <a:prstClr val="white">
                    <a:lumMod val="95000"/>
                  </a:prstClr>
                </a:solidFill>
                <a:latin typeface="微软雅黑 Light" panose="020B0502040204020203" pitchFamily="34" charset="-122"/>
                <a:ea typeface="微软雅黑 Light" panose="020B0502040204020203" pitchFamily="34" charset="-122"/>
              </a:rPr>
              <a:t>WESTERN RESTAURANT DIRECTORY CONTENT</a:t>
            </a:r>
            <a:endParaRPr lang="en-US" altLang="zh-CN" sz="1600" dirty="0">
              <a:solidFill>
                <a:prstClr val="white">
                  <a:lumMod val="95000"/>
                </a:prstClr>
              </a:solidFill>
              <a:latin typeface="微软雅黑 Light" panose="020B0502040204020203" pitchFamily="34" charset="-122"/>
              <a:ea typeface="微软雅黑 Light" panose="020B0502040204020203" pitchFamily="34" charset="-122"/>
            </a:endParaRPr>
          </a:p>
        </p:txBody>
      </p:sp>
      <p:sp>
        <p:nvSpPr>
          <p:cNvPr id="6" name="矩形 5"/>
          <p:cNvSpPr/>
          <p:nvPr/>
        </p:nvSpPr>
        <p:spPr>
          <a:xfrm>
            <a:off x="6619367" y="4047054"/>
            <a:ext cx="4912689" cy="923330"/>
          </a:xfrm>
          <a:prstGeom prst="rect">
            <a:avLst/>
          </a:prstGeom>
        </p:spPr>
        <p:txBody>
          <a:bodyPr wrap="square">
            <a:spAutoFit/>
          </a:bodyPr>
          <a:lstStyle/>
          <a:p>
            <a:pPr>
              <a:lnSpc>
                <a:spcPct val="150000"/>
              </a:lnSpc>
            </a:pPr>
            <a:r>
              <a:rPr lang="en-US" altLang="zh-CN" sz="2000" b="1" dirty="0">
                <a:solidFill>
                  <a:prstClr val="white"/>
                </a:solidFill>
                <a:latin typeface="微软雅黑 Light" panose="020B0502040204020203" pitchFamily="34" charset="-122"/>
                <a:ea typeface="微软雅黑 Light" panose="020B0502040204020203" pitchFamily="34" charset="-122"/>
              </a:rPr>
              <a:t>PART 03</a:t>
            </a:r>
            <a:endParaRPr lang="en-US" altLang="zh-CN" sz="2000" b="1" dirty="0">
              <a:solidFill>
                <a:prstClr val="white"/>
              </a:solidFill>
              <a:latin typeface="微软雅黑 Light" panose="020B0502040204020203" pitchFamily="34" charset="-122"/>
              <a:ea typeface="微软雅黑 Light" panose="020B0502040204020203" pitchFamily="34" charset="-122"/>
            </a:endParaRPr>
          </a:p>
          <a:p>
            <a:pPr>
              <a:lnSpc>
                <a:spcPct val="150000"/>
              </a:lnSpc>
            </a:pPr>
            <a:r>
              <a:rPr lang="en-US" altLang="zh-CN" sz="1600" dirty="0">
                <a:solidFill>
                  <a:prstClr val="white">
                    <a:lumMod val="95000"/>
                  </a:prstClr>
                </a:solidFill>
                <a:latin typeface="微软雅黑 Light" panose="020B0502040204020203" pitchFamily="34" charset="-122"/>
                <a:ea typeface="微软雅黑 Light" panose="020B0502040204020203" pitchFamily="34" charset="-122"/>
              </a:rPr>
              <a:t>WESTERN RESTAURANT DIRECTORY CONTENT</a:t>
            </a:r>
            <a:endParaRPr lang="en-US" altLang="zh-CN" sz="1600" dirty="0">
              <a:solidFill>
                <a:prstClr val="white">
                  <a:lumMod val="95000"/>
                </a:prstClr>
              </a:solidFill>
              <a:latin typeface="微软雅黑 Light" panose="020B0502040204020203" pitchFamily="34" charset="-122"/>
              <a:ea typeface="微软雅黑 Light" panose="020B0502040204020203" pitchFamily="34" charset="-122"/>
            </a:endParaRPr>
          </a:p>
        </p:txBody>
      </p:sp>
      <p:sp>
        <p:nvSpPr>
          <p:cNvPr id="7" name="矩形 6"/>
          <p:cNvSpPr/>
          <p:nvPr/>
        </p:nvSpPr>
        <p:spPr>
          <a:xfrm>
            <a:off x="6619367" y="5450420"/>
            <a:ext cx="4912689" cy="923330"/>
          </a:xfrm>
          <a:prstGeom prst="rect">
            <a:avLst/>
          </a:prstGeom>
        </p:spPr>
        <p:txBody>
          <a:bodyPr wrap="square">
            <a:spAutoFit/>
          </a:bodyPr>
          <a:lstStyle/>
          <a:p>
            <a:pPr>
              <a:lnSpc>
                <a:spcPct val="150000"/>
              </a:lnSpc>
            </a:pPr>
            <a:r>
              <a:rPr lang="en-US" altLang="zh-CN" sz="2000" b="1" dirty="0">
                <a:solidFill>
                  <a:prstClr val="white"/>
                </a:solidFill>
                <a:latin typeface="微软雅黑 Light" panose="020B0502040204020203" pitchFamily="34" charset="-122"/>
                <a:ea typeface="微软雅黑 Light" panose="020B0502040204020203" pitchFamily="34" charset="-122"/>
              </a:rPr>
              <a:t>PART 04</a:t>
            </a:r>
            <a:endParaRPr lang="en-US" altLang="zh-CN" sz="2000" b="1" dirty="0">
              <a:solidFill>
                <a:prstClr val="white"/>
              </a:solidFill>
              <a:latin typeface="微软雅黑 Light" panose="020B0502040204020203" pitchFamily="34" charset="-122"/>
              <a:ea typeface="微软雅黑 Light" panose="020B0502040204020203" pitchFamily="34" charset="-122"/>
            </a:endParaRPr>
          </a:p>
          <a:p>
            <a:pPr>
              <a:lnSpc>
                <a:spcPct val="150000"/>
              </a:lnSpc>
            </a:pPr>
            <a:r>
              <a:rPr lang="en-US" altLang="zh-CN" sz="1600" dirty="0">
                <a:solidFill>
                  <a:prstClr val="white">
                    <a:lumMod val="95000"/>
                  </a:prstClr>
                </a:solidFill>
                <a:latin typeface="微软雅黑 Light" panose="020B0502040204020203" pitchFamily="34" charset="-122"/>
                <a:ea typeface="微软雅黑 Light" panose="020B0502040204020203" pitchFamily="34" charset="-122"/>
              </a:rPr>
              <a:t>WESTERN RESTAURANT DIRECTORY CONTENT</a:t>
            </a:r>
            <a:endParaRPr lang="en-US" altLang="zh-CN" sz="1600" dirty="0">
              <a:solidFill>
                <a:prstClr val="white">
                  <a:lumMod val="95000"/>
                </a:prstClr>
              </a:solidFill>
              <a:latin typeface="微软雅黑 Light" panose="020B0502040204020203" pitchFamily="34" charset="-122"/>
              <a:ea typeface="微软雅黑 Light" panose="020B0502040204020203" pitchFamily="34" charset="-122"/>
            </a:endParaRPr>
          </a:p>
        </p:txBody>
      </p:sp>
      <p:grpSp>
        <p:nvGrpSpPr>
          <p:cNvPr id="15" name="组合 14"/>
          <p:cNvGrpSpPr/>
          <p:nvPr/>
        </p:nvGrpSpPr>
        <p:grpSpPr>
          <a:xfrm>
            <a:off x="5747802" y="5519127"/>
            <a:ext cx="785918" cy="785918"/>
            <a:chOff x="5747802" y="5519127"/>
            <a:chExt cx="785918" cy="785918"/>
          </a:xfrm>
        </p:grpSpPr>
        <p:pic>
          <p:nvPicPr>
            <p:cNvPr id="13" name="图片 12"/>
            <p:cNvPicPr>
              <a:picLocks noChangeAspect="1"/>
            </p:cNvPicPr>
            <p:nvPr/>
          </p:nvPicPr>
          <p:blipFill>
            <a:blip r:embed="rId3" cstate="screen"/>
            <a:srcRect/>
            <a:stretch>
              <a:fillRect/>
            </a:stretch>
          </p:blipFill>
          <p:spPr>
            <a:xfrm rot="16200000">
              <a:off x="5747802" y="5519127"/>
              <a:ext cx="785918" cy="785918"/>
            </a:xfrm>
            <a:custGeom>
              <a:avLst/>
              <a:gdLst>
                <a:gd name="connsiteX0" fmla="*/ 933450 w 933450"/>
                <a:gd name="connsiteY0" fmla="*/ 466725 h 933450"/>
                <a:gd name="connsiteX1" fmla="*/ 466725 w 933450"/>
                <a:gd name="connsiteY1" fmla="*/ 933450 h 933450"/>
                <a:gd name="connsiteX2" fmla="*/ 0 w 933450"/>
                <a:gd name="connsiteY2" fmla="*/ 466725 h 933450"/>
                <a:gd name="connsiteX3" fmla="*/ 466725 w 933450"/>
                <a:gd name="connsiteY3" fmla="*/ 0 h 933450"/>
                <a:gd name="connsiteX4" fmla="*/ 933450 w 933450"/>
                <a:gd name="connsiteY4" fmla="*/ 466725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933450" y="466725"/>
                  </a:moveTo>
                  <a:cubicBezTo>
                    <a:pt x="933450" y="724490"/>
                    <a:pt x="724490" y="933450"/>
                    <a:pt x="466725" y="933450"/>
                  </a:cubicBezTo>
                  <a:cubicBezTo>
                    <a:pt x="208960" y="933450"/>
                    <a:pt x="0" y="724490"/>
                    <a:pt x="0" y="466725"/>
                  </a:cubicBezTo>
                  <a:cubicBezTo>
                    <a:pt x="0" y="208960"/>
                    <a:pt x="208960" y="0"/>
                    <a:pt x="466725" y="0"/>
                  </a:cubicBezTo>
                  <a:cubicBezTo>
                    <a:pt x="724490" y="0"/>
                    <a:pt x="933450" y="208960"/>
                    <a:pt x="933450" y="466725"/>
                  </a:cubicBezTo>
                  <a:close/>
                </a:path>
              </a:pathLst>
            </a:custGeom>
          </p:spPr>
        </p:pic>
        <p:sp>
          <p:nvSpPr>
            <p:cNvPr id="14" name="martini-glass-with-straw_76325"/>
            <p:cNvSpPr>
              <a:spLocks noChangeAspect="1"/>
            </p:cNvSpPr>
            <p:nvPr/>
          </p:nvSpPr>
          <p:spPr bwMode="auto">
            <a:xfrm>
              <a:off x="5968154" y="5679529"/>
              <a:ext cx="345214" cy="420984"/>
            </a:xfrm>
            <a:custGeom>
              <a:avLst/>
              <a:gdLst>
                <a:gd name="T0" fmla="*/ 2271 w 2278"/>
                <a:gd name="T1" fmla="*/ 386 h 2782"/>
                <a:gd name="T2" fmla="*/ 2220 w 2278"/>
                <a:gd name="T3" fmla="*/ 350 h 2782"/>
                <a:gd name="T4" fmla="*/ 1725 w 2278"/>
                <a:gd name="T5" fmla="*/ 350 h 2782"/>
                <a:gd name="T6" fmla="*/ 1874 w 2278"/>
                <a:gd name="T7" fmla="*/ 88 h 2782"/>
                <a:gd name="T8" fmla="*/ 1855 w 2278"/>
                <a:gd name="T9" fmla="*/ 15 h 2782"/>
                <a:gd name="T10" fmla="*/ 1782 w 2278"/>
                <a:gd name="T11" fmla="*/ 35 h 2782"/>
                <a:gd name="T12" fmla="*/ 1603 w 2278"/>
                <a:gd name="T13" fmla="*/ 350 h 2782"/>
                <a:gd name="T14" fmla="*/ 58 w 2278"/>
                <a:gd name="T15" fmla="*/ 350 h 2782"/>
                <a:gd name="T16" fmla="*/ 7 w 2278"/>
                <a:gd name="T17" fmla="*/ 386 h 2782"/>
                <a:gd name="T18" fmla="*/ 25 w 2278"/>
                <a:gd name="T19" fmla="*/ 445 h 2782"/>
                <a:gd name="T20" fmla="*/ 1086 w 2278"/>
                <a:gd name="T21" fmla="*/ 1272 h 2782"/>
                <a:gd name="T22" fmla="*/ 1086 w 2278"/>
                <a:gd name="T23" fmla="*/ 2474 h 2782"/>
                <a:gd name="T24" fmla="*/ 501 w 2278"/>
                <a:gd name="T25" fmla="*/ 2678 h 2782"/>
                <a:gd name="T26" fmla="*/ 466 w 2278"/>
                <a:gd name="T27" fmla="*/ 2737 h 2782"/>
                <a:gd name="T28" fmla="*/ 518 w 2278"/>
                <a:gd name="T29" fmla="*/ 2782 h 2782"/>
                <a:gd name="T30" fmla="*/ 1759 w 2278"/>
                <a:gd name="T31" fmla="*/ 2782 h 2782"/>
                <a:gd name="T32" fmla="*/ 1760 w 2278"/>
                <a:gd name="T33" fmla="*/ 2782 h 2782"/>
                <a:gd name="T34" fmla="*/ 1813 w 2278"/>
                <a:gd name="T35" fmla="*/ 2729 h 2782"/>
                <a:gd name="T36" fmla="*/ 1774 w 2278"/>
                <a:gd name="T37" fmla="*/ 2677 h 2782"/>
                <a:gd name="T38" fmla="*/ 1192 w 2278"/>
                <a:gd name="T39" fmla="*/ 2474 h 2782"/>
                <a:gd name="T40" fmla="*/ 1192 w 2278"/>
                <a:gd name="T41" fmla="*/ 1272 h 2782"/>
                <a:gd name="T42" fmla="*/ 2253 w 2278"/>
                <a:gd name="T43" fmla="*/ 445 h 2782"/>
                <a:gd name="T44" fmla="*/ 2271 w 2278"/>
                <a:gd name="T45" fmla="*/ 386 h 2782"/>
                <a:gd name="T46" fmla="*/ 432 w 2278"/>
                <a:gd name="T47" fmla="*/ 627 h 2782"/>
                <a:gd name="T48" fmla="*/ 213 w 2278"/>
                <a:gd name="T49" fmla="*/ 456 h 2782"/>
                <a:gd name="T50" fmla="*/ 1542 w 2278"/>
                <a:gd name="T51" fmla="*/ 456 h 2782"/>
                <a:gd name="T52" fmla="*/ 1445 w 2278"/>
                <a:gd name="T53" fmla="*/ 627 h 2782"/>
                <a:gd name="T54" fmla="*/ 432 w 2278"/>
                <a:gd name="T55" fmla="*/ 627 h 2782"/>
                <a:gd name="T56" fmla="*/ 1846 w 2278"/>
                <a:gd name="T57" fmla="*/ 627 h 2782"/>
                <a:gd name="T58" fmla="*/ 1567 w 2278"/>
                <a:gd name="T59" fmla="*/ 627 h 2782"/>
                <a:gd name="T60" fmla="*/ 1665 w 2278"/>
                <a:gd name="T61" fmla="*/ 456 h 2782"/>
                <a:gd name="T62" fmla="*/ 2065 w 2278"/>
                <a:gd name="T63" fmla="*/ 456 h 2782"/>
                <a:gd name="T64" fmla="*/ 1846 w 2278"/>
                <a:gd name="T65" fmla="*/ 627 h 2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78" h="2782">
                  <a:moveTo>
                    <a:pt x="2271" y="386"/>
                  </a:moveTo>
                  <a:cubicBezTo>
                    <a:pt x="2263" y="364"/>
                    <a:pt x="2243" y="350"/>
                    <a:pt x="2220" y="350"/>
                  </a:cubicBezTo>
                  <a:lnTo>
                    <a:pt x="1725" y="350"/>
                  </a:lnTo>
                  <a:lnTo>
                    <a:pt x="1874" y="88"/>
                  </a:lnTo>
                  <a:cubicBezTo>
                    <a:pt x="1889" y="62"/>
                    <a:pt x="1880" y="30"/>
                    <a:pt x="1855" y="15"/>
                  </a:cubicBezTo>
                  <a:cubicBezTo>
                    <a:pt x="1829" y="0"/>
                    <a:pt x="1796" y="9"/>
                    <a:pt x="1782" y="35"/>
                  </a:cubicBezTo>
                  <a:lnTo>
                    <a:pt x="1603" y="350"/>
                  </a:lnTo>
                  <a:lnTo>
                    <a:pt x="58" y="350"/>
                  </a:lnTo>
                  <a:cubicBezTo>
                    <a:pt x="35" y="350"/>
                    <a:pt x="15" y="364"/>
                    <a:pt x="7" y="386"/>
                  </a:cubicBezTo>
                  <a:cubicBezTo>
                    <a:pt x="0" y="407"/>
                    <a:pt x="7" y="431"/>
                    <a:pt x="25" y="445"/>
                  </a:cubicBezTo>
                  <a:lnTo>
                    <a:pt x="1086" y="1272"/>
                  </a:lnTo>
                  <a:lnTo>
                    <a:pt x="1086" y="2474"/>
                  </a:lnTo>
                  <a:lnTo>
                    <a:pt x="501" y="2678"/>
                  </a:lnTo>
                  <a:cubicBezTo>
                    <a:pt x="476" y="2687"/>
                    <a:pt x="462" y="2712"/>
                    <a:pt x="466" y="2737"/>
                  </a:cubicBezTo>
                  <a:cubicBezTo>
                    <a:pt x="470" y="2763"/>
                    <a:pt x="492" y="2782"/>
                    <a:pt x="518" y="2782"/>
                  </a:cubicBezTo>
                  <a:lnTo>
                    <a:pt x="1759" y="2782"/>
                  </a:lnTo>
                  <a:cubicBezTo>
                    <a:pt x="1760" y="2782"/>
                    <a:pt x="1760" y="2782"/>
                    <a:pt x="1760" y="2782"/>
                  </a:cubicBezTo>
                  <a:cubicBezTo>
                    <a:pt x="1789" y="2782"/>
                    <a:pt x="1813" y="2758"/>
                    <a:pt x="1813" y="2729"/>
                  </a:cubicBezTo>
                  <a:cubicBezTo>
                    <a:pt x="1813" y="2704"/>
                    <a:pt x="1797" y="2684"/>
                    <a:pt x="1774" y="2677"/>
                  </a:cubicBezTo>
                  <a:lnTo>
                    <a:pt x="1192" y="2474"/>
                  </a:lnTo>
                  <a:lnTo>
                    <a:pt x="1192" y="1272"/>
                  </a:lnTo>
                  <a:lnTo>
                    <a:pt x="2253" y="445"/>
                  </a:lnTo>
                  <a:cubicBezTo>
                    <a:pt x="2271" y="431"/>
                    <a:pt x="2278" y="407"/>
                    <a:pt x="2271" y="386"/>
                  </a:cubicBezTo>
                  <a:close/>
                  <a:moveTo>
                    <a:pt x="432" y="627"/>
                  </a:moveTo>
                  <a:lnTo>
                    <a:pt x="213" y="456"/>
                  </a:lnTo>
                  <a:lnTo>
                    <a:pt x="1542" y="456"/>
                  </a:lnTo>
                  <a:lnTo>
                    <a:pt x="1445" y="627"/>
                  </a:lnTo>
                  <a:lnTo>
                    <a:pt x="432" y="627"/>
                  </a:lnTo>
                  <a:close/>
                  <a:moveTo>
                    <a:pt x="1846" y="627"/>
                  </a:moveTo>
                  <a:lnTo>
                    <a:pt x="1567" y="627"/>
                  </a:lnTo>
                  <a:lnTo>
                    <a:pt x="1665" y="456"/>
                  </a:lnTo>
                  <a:lnTo>
                    <a:pt x="2065" y="456"/>
                  </a:lnTo>
                  <a:lnTo>
                    <a:pt x="1846" y="627"/>
                  </a:lnTo>
                  <a:close/>
                </a:path>
              </a:pathLst>
            </a:custGeom>
            <a:solidFill>
              <a:schemeClr val="bg1">
                <a:lumMod val="95000"/>
              </a:schemeClr>
            </a:solidFill>
            <a:ln>
              <a:noFill/>
            </a:ln>
          </p:spPr>
        </p:sp>
      </p:grpSp>
      <p:grpSp>
        <p:nvGrpSpPr>
          <p:cNvPr id="8" name="组合 7"/>
          <p:cNvGrpSpPr/>
          <p:nvPr/>
        </p:nvGrpSpPr>
        <p:grpSpPr>
          <a:xfrm>
            <a:off x="5747802" y="2718853"/>
            <a:ext cx="785918" cy="785918"/>
            <a:chOff x="5747802" y="2718853"/>
            <a:chExt cx="785918" cy="785918"/>
          </a:xfrm>
        </p:grpSpPr>
        <p:pic>
          <p:nvPicPr>
            <p:cNvPr id="11" name="图片 10"/>
            <p:cNvPicPr>
              <a:picLocks noChangeAspect="1"/>
            </p:cNvPicPr>
            <p:nvPr/>
          </p:nvPicPr>
          <p:blipFill>
            <a:blip r:embed="rId3" cstate="screen"/>
            <a:srcRect/>
            <a:stretch>
              <a:fillRect/>
            </a:stretch>
          </p:blipFill>
          <p:spPr>
            <a:xfrm rot="16200000">
              <a:off x="5747802" y="2718853"/>
              <a:ext cx="785918" cy="785918"/>
            </a:xfrm>
            <a:custGeom>
              <a:avLst/>
              <a:gdLst>
                <a:gd name="connsiteX0" fmla="*/ 933450 w 933450"/>
                <a:gd name="connsiteY0" fmla="*/ 466725 h 933450"/>
                <a:gd name="connsiteX1" fmla="*/ 466725 w 933450"/>
                <a:gd name="connsiteY1" fmla="*/ 933450 h 933450"/>
                <a:gd name="connsiteX2" fmla="*/ 0 w 933450"/>
                <a:gd name="connsiteY2" fmla="*/ 466725 h 933450"/>
                <a:gd name="connsiteX3" fmla="*/ 466725 w 933450"/>
                <a:gd name="connsiteY3" fmla="*/ 0 h 933450"/>
                <a:gd name="connsiteX4" fmla="*/ 933450 w 933450"/>
                <a:gd name="connsiteY4" fmla="*/ 466725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933450" y="466725"/>
                  </a:moveTo>
                  <a:cubicBezTo>
                    <a:pt x="933450" y="724490"/>
                    <a:pt x="724490" y="933450"/>
                    <a:pt x="466725" y="933450"/>
                  </a:cubicBezTo>
                  <a:cubicBezTo>
                    <a:pt x="208960" y="933450"/>
                    <a:pt x="0" y="724490"/>
                    <a:pt x="0" y="466725"/>
                  </a:cubicBezTo>
                  <a:cubicBezTo>
                    <a:pt x="0" y="208960"/>
                    <a:pt x="208960" y="0"/>
                    <a:pt x="466725" y="0"/>
                  </a:cubicBezTo>
                  <a:cubicBezTo>
                    <a:pt x="724490" y="0"/>
                    <a:pt x="933450" y="208960"/>
                    <a:pt x="933450" y="466725"/>
                  </a:cubicBezTo>
                  <a:close/>
                </a:path>
              </a:pathLst>
            </a:custGeom>
          </p:spPr>
        </p:pic>
        <p:sp>
          <p:nvSpPr>
            <p:cNvPr id="16" name="glass-and-bottle-of-wine_11148"/>
            <p:cNvSpPr>
              <a:spLocks noChangeAspect="1"/>
            </p:cNvSpPr>
            <p:nvPr/>
          </p:nvSpPr>
          <p:spPr bwMode="auto">
            <a:xfrm>
              <a:off x="6005599" y="2953121"/>
              <a:ext cx="270324" cy="373612"/>
            </a:xfrm>
            <a:custGeom>
              <a:avLst/>
              <a:gdLst>
                <a:gd name="connsiteX0" fmla="*/ 382150 w 439705"/>
                <a:gd name="connsiteY0" fmla="*/ 0 h 607710"/>
                <a:gd name="connsiteX1" fmla="*/ 439705 w 439705"/>
                <a:gd name="connsiteY1" fmla="*/ 0 h 607710"/>
                <a:gd name="connsiteX2" fmla="*/ 439705 w 439705"/>
                <a:gd name="connsiteY2" fmla="*/ 607710 h 607710"/>
                <a:gd name="connsiteX3" fmla="*/ 382150 w 439705"/>
                <a:gd name="connsiteY3" fmla="*/ 607710 h 607710"/>
                <a:gd name="connsiteX4" fmla="*/ 382150 w 439705"/>
                <a:gd name="connsiteY4" fmla="*/ 340090 h 607710"/>
                <a:gd name="connsiteX5" fmla="*/ 303232 w 439705"/>
                <a:gd name="connsiteY5" fmla="*/ 170129 h 607710"/>
                <a:gd name="connsiteX6" fmla="*/ 382150 w 439705"/>
                <a:gd name="connsiteY6" fmla="*/ 0 h 607710"/>
                <a:gd name="connsiteX7" fmla="*/ 88515 w 439705"/>
                <a:gd name="connsiteY7" fmla="*/ 0 h 607710"/>
                <a:gd name="connsiteX8" fmla="*/ 103602 w 439705"/>
                <a:gd name="connsiteY8" fmla="*/ 0 h 607710"/>
                <a:gd name="connsiteX9" fmla="*/ 118606 w 439705"/>
                <a:gd name="connsiteY9" fmla="*/ 0 h 607710"/>
                <a:gd name="connsiteX10" fmla="*/ 133944 w 439705"/>
                <a:gd name="connsiteY10" fmla="*/ 142346 h 607710"/>
                <a:gd name="connsiteX11" fmla="*/ 153138 w 439705"/>
                <a:gd name="connsiteY11" fmla="*/ 142346 h 607710"/>
                <a:gd name="connsiteX12" fmla="*/ 137800 w 439705"/>
                <a:gd name="connsiteY12" fmla="*/ 586 h 607710"/>
                <a:gd name="connsiteX13" fmla="*/ 184486 w 439705"/>
                <a:gd name="connsiteY13" fmla="*/ 71215 h 607710"/>
                <a:gd name="connsiteX14" fmla="*/ 206446 w 439705"/>
                <a:gd name="connsiteY14" fmla="*/ 146948 h 607710"/>
                <a:gd name="connsiteX15" fmla="*/ 191527 w 439705"/>
                <a:gd name="connsiteY15" fmla="*/ 210632 h 607710"/>
                <a:gd name="connsiteX16" fmla="*/ 132687 w 439705"/>
                <a:gd name="connsiteY16" fmla="*/ 277076 h 607710"/>
                <a:gd name="connsiteX17" fmla="*/ 132687 w 439705"/>
                <a:gd name="connsiteY17" fmla="*/ 607710 h 607710"/>
                <a:gd name="connsiteX18" fmla="*/ 75105 w 439705"/>
                <a:gd name="connsiteY18" fmla="*/ 607710 h 607710"/>
                <a:gd name="connsiteX19" fmla="*/ 75105 w 439705"/>
                <a:gd name="connsiteY19" fmla="*/ 277411 h 607710"/>
                <a:gd name="connsiteX20" fmla="*/ 15594 w 439705"/>
                <a:gd name="connsiteY20" fmla="*/ 210632 h 607710"/>
                <a:gd name="connsiteX21" fmla="*/ 759 w 439705"/>
                <a:gd name="connsiteY21" fmla="*/ 146948 h 607710"/>
                <a:gd name="connsiteX22" fmla="*/ 22719 w 439705"/>
                <a:gd name="connsiteY22" fmla="*/ 71215 h 607710"/>
                <a:gd name="connsiteX23" fmla="*/ 69405 w 439705"/>
                <a:gd name="connsiteY23" fmla="*/ 586 h 607710"/>
                <a:gd name="connsiteX24" fmla="*/ 53983 w 439705"/>
                <a:gd name="connsiteY24" fmla="*/ 142346 h 607710"/>
                <a:gd name="connsiteX25" fmla="*/ 73177 w 439705"/>
                <a:gd name="connsiteY25" fmla="*/ 142346 h 607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39705" h="607710">
                  <a:moveTo>
                    <a:pt x="382150" y="0"/>
                  </a:moveTo>
                  <a:lnTo>
                    <a:pt x="439705" y="0"/>
                  </a:lnTo>
                  <a:lnTo>
                    <a:pt x="439705" y="607710"/>
                  </a:lnTo>
                  <a:lnTo>
                    <a:pt x="382150" y="607710"/>
                  </a:lnTo>
                  <a:lnTo>
                    <a:pt x="382150" y="340090"/>
                  </a:lnTo>
                  <a:cubicBezTo>
                    <a:pt x="366065" y="338333"/>
                    <a:pt x="303232" y="321847"/>
                    <a:pt x="303232" y="170129"/>
                  </a:cubicBezTo>
                  <a:cubicBezTo>
                    <a:pt x="303232" y="0"/>
                    <a:pt x="382150" y="0"/>
                    <a:pt x="382150" y="0"/>
                  </a:cubicBezTo>
                  <a:close/>
                  <a:moveTo>
                    <a:pt x="88515" y="0"/>
                  </a:moveTo>
                  <a:lnTo>
                    <a:pt x="103602" y="0"/>
                  </a:lnTo>
                  <a:lnTo>
                    <a:pt x="118606" y="0"/>
                  </a:lnTo>
                  <a:lnTo>
                    <a:pt x="133944" y="142346"/>
                  </a:lnTo>
                  <a:lnTo>
                    <a:pt x="153138" y="142346"/>
                  </a:lnTo>
                  <a:lnTo>
                    <a:pt x="137800" y="586"/>
                  </a:lnTo>
                  <a:cubicBezTo>
                    <a:pt x="163532" y="3598"/>
                    <a:pt x="177446" y="51800"/>
                    <a:pt x="184486" y="71215"/>
                  </a:cubicBezTo>
                  <a:cubicBezTo>
                    <a:pt x="193371" y="95901"/>
                    <a:pt x="203345" y="120755"/>
                    <a:pt x="206446" y="146948"/>
                  </a:cubicBezTo>
                  <a:cubicBezTo>
                    <a:pt x="209380" y="171635"/>
                    <a:pt x="203597" y="189543"/>
                    <a:pt x="191527" y="210632"/>
                  </a:cubicBezTo>
                  <a:cubicBezTo>
                    <a:pt x="179457" y="231803"/>
                    <a:pt x="158168" y="262850"/>
                    <a:pt x="132687" y="277076"/>
                  </a:cubicBezTo>
                  <a:lnTo>
                    <a:pt x="132687" y="607710"/>
                  </a:lnTo>
                  <a:lnTo>
                    <a:pt x="75105" y="607710"/>
                  </a:lnTo>
                  <a:lnTo>
                    <a:pt x="75105" y="277411"/>
                  </a:lnTo>
                  <a:cubicBezTo>
                    <a:pt x="49373" y="263352"/>
                    <a:pt x="27832" y="231971"/>
                    <a:pt x="15594" y="210632"/>
                  </a:cubicBezTo>
                  <a:cubicBezTo>
                    <a:pt x="3525" y="189543"/>
                    <a:pt x="-2175" y="171635"/>
                    <a:pt x="759" y="146948"/>
                  </a:cubicBezTo>
                  <a:cubicBezTo>
                    <a:pt x="3860" y="120755"/>
                    <a:pt x="13834" y="95901"/>
                    <a:pt x="22719" y="71215"/>
                  </a:cubicBezTo>
                  <a:cubicBezTo>
                    <a:pt x="29676" y="51800"/>
                    <a:pt x="43589" y="3598"/>
                    <a:pt x="69405" y="586"/>
                  </a:cubicBezTo>
                  <a:lnTo>
                    <a:pt x="53983" y="142346"/>
                  </a:lnTo>
                  <a:lnTo>
                    <a:pt x="73177" y="142346"/>
                  </a:lnTo>
                  <a:close/>
                </a:path>
              </a:pathLst>
            </a:custGeom>
            <a:solidFill>
              <a:schemeClr val="bg1">
                <a:lumMod val="95000"/>
              </a:schemeClr>
            </a:solidFill>
            <a:ln>
              <a:noFill/>
            </a:ln>
          </p:spPr>
          <p:txBody>
            <a:bodyPr/>
            <a:lstStyle/>
            <a:p>
              <a:endParaRPr lang="zh-CN" altLang="en-US">
                <a:solidFill>
                  <a:prstClr val="black"/>
                </a:solidFill>
              </a:endParaRPr>
            </a:p>
          </p:txBody>
        </p:sp>
      </p:grpSp>
      <p:grpSp>
        <p:nvGrpSpPr>
          <p:cNvPr id="9" name="组合 8"/>
          <p:cNvGrpSpPr/>
          <p:nvPr/>
        </p:nvGrpSpPr>
        <p:grpSpPr>
          <a:xfrm>
            <a:off x="5747802" y="4115761"/>
            <a:ext cx="785918" cy="785918"/>
            <a:chOff x="5747802" y="4115761"/>
            <a:chExt cx="785918" cy="785918"/>
          </a:xfrm>
        </p:grpSpPr>
        <p:pic>
          <p:nvPicPr>
            <p:cNvPr id="12" name="图片 11"/>
            <p:cNvPicPr>
              <a:picLocks noChangeAspect="1"/>
            </p:cNvPicPr>
            <p:nvPr/>
          </p:nvPicPr>
          <p:blipFill>
            <a:blip r:embed="rId3" cstate="screen"/>
            <a:srcRect/>
            <a:stretch>
              <a:fillRect/>
            </a:stretch>
          </p:blipFill>
          <p:spPr>
            <a:xfrm rot="16200000">
              <a:off x="5747802" y="4115761"/>
              <a:ext cx="785918" cy="785918"/>
            </a:xfrm>
            <a:custGeom>
              <a:avLst/>
              <a:gdLst>
                <a:gd name="connsiteX0" fmla="*/ 933450 w 933450"/>
                <a:gd name="connsiteY0" fmla="*/ 466725 h 933450"/>
                <a:gd name="connsiteX1" fmla="*/ 466725 w 933450"/>
                <a:gd name="connsiteY1" fmla="*/ 933450 h 933450"/>
                <a:gd name="connsiteX2" fmla="*/ 0 w 933450"/>
                <a:gd name="connsiteY2" fmla="*/ 466725 h 933450"/>
                <a:gd name="connsiteX3" fmla="*/ 466725 w 933450"/>
                <a:gd name="connsiteY3" fmla="*/ 0 h 933450"/>
                <a:gd name="connsiteX4" fmla="*/ 933450 w 933450"/>
                <a:gd name="connsiteY4" fmla="*/ 466725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933450" y="466725"/>
                  </a:moveTo>
                  <a:cubicBezTo>
                    <a:pt x="933450" y="724490"/>
                    <a:pt x="724490" y="933450"/>
                    <a:pt x="466725" y="933450"/>
                  </a:cubicBezTo>
                  <a:cubicBezTo>
                    <a:pt x="208960" y="933450"/>
                    <a:pt x="0" y="724490"/>
                    <a:pt x="0" y="466725"/>
                  </a:cubicBezTo>
                  <a:cubicBezTo>
                    <a:pt x="0" y="208960"/>
                    <a:pt x="208960" y="0"/>
                    <a:pt x="466725" y="0"/>
                  </a:cubicBezTo>
                  <a:cubicBezTo>
                    <a:pt x="724490" y="0"/>
                    <a:pt x="933450" y="208960"/>
                    <a:pt x="933450" y="466725"/>
                  </a:cubicBezTo>
                  <a:close/>
                </a:path>
              </a:pathLst>
            </a:custGeom>
          </p:spPr>
        </p:pic>
        <p:sp>
          <p:nvSpPr>
            <p:cNvPr id="19" name="glass-and-bottle-of-wine_11148"/>
            <p:cNvSpPr>
              <a:spLocks noChangeAspect="1"/>
            </p:cNvSpPr>
            <p:nvPr/>
          </p:nvSpPr>
          <p:spPr bwMode="auto">
            <a:xfrm>
              <a:off x="5990949" y="4297479"/>
              <a:ext cx="299625" cy="396442"/>
            </a:xfrm>
            <a:custGeom>
              <a:avLst/>
              <a:gdLst>
                <a:gd name="T0" fmla="*/ 99 w 209"/>
                <a:gd name="T1" fmla="*/ 140 h 277"/>
                <a:gd name="T2" fmla="*/ 91 w 209"/>
                <a:gd name="T3" fmla="*/ 108 h 277"/>
                <a:gd name="T4" fmla="*/ 89 w 209"/>
                <a:gd name="T5" fmla="*/ 105 h 277"/>
                <a:gd name="T6" fmla="*/ 9 w 209"/>
                <a:gd name="T7" fmla="*/ 105 h 277"/>
                <a:gd name="T8" fmla="*/ 8 w 209"/>
                <a:gd name="T9" fmla="*/ 108 h 277"/>
                <a:gd name="T10" fmla="*/ 0 w 209"/>
                <a:gd name="T11" fmla="*/ 140 h 277"/>
                <a:gd name="T12" fmla="*/ 42 w 209"/>
                <a:gd name="T13" fmla="*/ 197 h 277"/>
                <a:gd name="T14" fmla="*/ 42 w 209"/>
                <a:gd name="T15" fmla="*/ 265 h 277"/>
                <a:gd name="T16" fmla="*/ 18 w 209"/>
                <a:gd name="T17" fmla="*/ 270 h 277"/>
                <a:gd name="T18" fmla="*/ 50 w 209"/>
                <a:gd name="T19" fmla="*/ 275 h 277"/>
                <a:gd name="T20" fmla="*/ 81 w 209"/>
                <a:gd name="T21" fmla="*/ 270 h 277"/>
                <a:gd name="T22" fmla="*/ 57 w 209"/>
                <a:gd name="T23" fmla="*/ 265 h 277"/>
                <a:gd name="T24" fmla="*/ 57 w 209"/>
                <a:gd name="T25" fmla="*/ 197 h 277"/>
                <a:gd name="T26" fmla="*/ 99 w 209"/>
                <a:gd name="T27" fmla="*/ 140 h 277"/>
                <a:gd name="T28" fmla="*/ 49 w 209"/>
                <a:gd name="T29" fmla="*/ 188 h 277"/>
                <a:gd name="T30" fmla="*/ 9 w 209"/>
                <a:gd name="T31" fmla="*/ 140 h 277"/>
                <a:gd name="T32" fmla="*/ 14 w 209"/>
                <a:gd name="T33" fmla="*/ 114 h 277"/>
                <a:gd name="T34" fmla="*/ 84 w 209"/>
                <a:gd name="T35" fmla="*/ 114 h 277"/>
                <a:gd name="T36" fmla="*/ 90 w 209"/>
                <a:gd name="T37" fmla="*/ 140 h 277"/>
                <a:gd name="T38" fmla="*/ 49 w 209"/>
                <a:gd name="T39" fmla="*/ 188 h 277"/>
                <a:gd name="T40" fmla="*/ 184 w 209"/>
                <a:gd name="T41" fmla="*/ 31 h 277"/>
                <a:gd name="T42" fmla="*/ 148 w 209"/>
                <a:gd name="T43" fmla="*/ 31 h 277"/>
                <a:gd name="T44" fmla="*/ 148 w 209"/>
                <a:gd name="T45" fmla="*/ 0 h 277"/>
                <a:gd name="T46" fmla="*/ 184 w 209"/>
                <a:gd name="T47" fmla="*/ 0 h 277"/>
                <a:gd name="T48" fmla="*/ 184 w 209"/>
                <a:gd name="T49" fmla="*/ 31 h 277"/>
                <a:gd name="T50" fmla="*/ 184 w 209"/>
                <a:gd name="T51" fmla="*/ 68 h 277"/>
                <a:gd name="T52" fmla="*/ 184 w 209"/>
                <a:gd name="T53" fmla="*/ 40 h 277"/>
                <a:gd name="T54" fmla="*/ 148 w 209"/>
                <a:gd name="T55" fmla="*/ 40 h 277"/>
                <a:gd name="T56" fmla="*/ 148 w 209"/>
                <a:gd name="T57" fmla="*/ 68 h 277"/>
                <a:gd name="T58" fmla="*/ 123 w 209"/>
                <a:gd name="T59" fmla="*/ 108 h 277"/>
                <a:gd name="T60" fmla="*/ 123 w 209"/>
                <a:gd name="T61" fmla="*/ 135 h 277"/>
                <a:gd name="T62" fmla="*/ 123 w 209"/>
                <a:gd name="T63" fmla="*/ 224 h 277"/>
                <a:gd name="T64" fmla="*/ 123 w 209"/>
                <a:gd name="T65" fmla="*/ 277 h 277"/>
                <a:gd name="T66" fmla="*/ 209 w 209"/>
                <a:gd name="T67" fmla="*/ 277 h 277"/>
                <a:gd name="T68" fmla="*/ 209 w 209"/>
                <a:gd name="T69" fmla="*/ 224 h 277"/>
                <a:gd name="T70" fmla="*/ 209 w 209"/>
                <a:gd name="T71" fmla="*/ 135 h 277"/>
                <a:gd name="T72" fmla="*/ 209 w 209"/>
                <a:gd name="T73" fmla="*/ 108 h 277"/>
                <a:gd name="T74" fmla="*/ 184 w 209"/>
                <a:gd name="T75" fmla="*/ 68 h 277"/>
                <a:gd name="T76" fmla="*/ 201 w 209"/>
                <a:gd name="T77" fmla="*/ 234 h 277"/>
                <a:gd name="T78" fmla="*/ 131 w 209"/>
                <a:gd name="T79" fmla="*/ 234 h 277"/>
                <a:gd name="T80" fmla="*/ 131 w 209"/>
                <a:gd name="T81" fmla="*/ 150 h 277"/>
                <a:gd name="T82" fmla="*/ 201 w 209"/>
                <a:gd name="T83" fmla="*/ 150 h 277"/>
                <a:gd name="T84" fmla="*/ 201 w 209"/>
                <a:gd name="T85" fmla="*/ 234 h 277"/>
                <a:gd name="T86" fmla="*/ 86 w 209"/>
                <a:gd name="T87" fmla="*/ 140 h 277"/>
                <a:gd name="T88" fmla="*/ 50 w 209"/>
                <a:gd name="T89" fmla="*/ 185 h 277"/>
                <a:gd name="T90" fmla="*/ 11 w 209"/>
                <a:gd name="T91" fmla="*/ 140 h 277"/>
                <a:gd name="T92" fmla="*/ 86 w 209"/>
                <a:gd name="T93" fmla="*/ 14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9" h="277">
                  <a:moveTo>
                    <a:pt x="99" y="140"/>
                  </a:moveTo>
                  <a:cubicBezTo>
                    <a:pt x="99" y="128"/>
                    <a:pt x="96" y="117"/>
                    <a:pt x="91" y="108"/>
                  </a:cubicBezTo>
                  <a:lnTo>
                    <a:pt x="89" y="105"/>
                  </a:lnTo>
                  <a:lnTo>
                    <a:pt x="9" y="105"/>
                  </a:lnTo>
                  <a:lnTo>
                    <a:pt x="8" y="108"/>
                  </a:lnTo>
                  <a:cubicBezTo>
                    <a:pt x="3" y="117"/>
                    <a:pt x="0" y="128"/>
                    <a:pt x="0" y="140"/>
                  </a:cubicBezTo>
                  <a:cubicBezTo>
                    <a:pt x="0" y="169"/>
                    <a:pt x="18" y="193"/>
                    <a:pt x="42" y="197"/>
                  </a:cubicBezTo>
                  <a:lnTo>
                    <a:pt x="42" y="265"/>
                  </a:lnTo>
                  <a:cubicBezTo>
                    <a:pt x="28" y="265"/>
                    <a:pt x="18" y="267"/>
                    <a:pt x="18" y="270"/>
                  </a:cubicBezTo>
                  <a:cubicBezTo>
                    <a:pt x="18" y="273"/>
                    <a:pt x="32" y="275"/>
                    <a:pt x="50" y="275"/>
                  </a:cubicBezTo>
                  <a:cubicBezTo>
                    <a:pt x="67" y="275"/>
                    <a:pt x="81" y="273"/>
                    <a:pt x="81" y="270"/>
                  </a:cubicBezTo>
                  <a:cubicBezTo>
                    <a:pt x="81" y="267"/>
                    <a:pt x="71" y="265"/>
                    <a:pt x="57" y="265"/>
                  </a:cubicBezTo>
                  <a:lnTo>
                    <a:pt x="57" y="197"/>
                  </a:lnTo>
                  <a:cubicBezTo>
                    <a:pt x="81" y="192"/>
                    <a:pt x="99" y="168"/>
                    <a:pt x="99" y="140"/>
                  </a:cubicBezTo>
                  <a:close/>
                  <a:moveTo>
                    <a:pt x="49" y="188"/>
                  </a:moveTo>
                  <a:cubicBezTo>
                    <a:pt x="27" y="188"/>
                    <a:pt x="9" y="166"/>
                    <a:pt x="9" y="140"/>
                  </a:cubicBezTo>
                  <a:cubicBezTo>
                    <a:pt x="9" y="131"/>
                    <a:pt x="11" y="122"/>
                    <a:pt x="14" y="114"/>
                  </a:cubicBezTo>
                  <a:lnTo>
                    <a:pt x="84" y="114"/>
                  </a:lnTo>
                  <a:cubicBezTo>
                    <a:pt x="88" y="122"/>
                    <a:pt x="90" y="131"/>
                    <a:pt x="90" y="140"/>
                  </a:cubicBezTo>
                  <a:cubicBezTo>
                    <a:pt x="90" y="167"/>
                    <a:pt x="72" y="188"/>
                    <a:pt x="49" y="188"/>
                  </a:cubicBezTo>
                  <a:close/>
                  <a:moveTo>
                    <a:pt x="184" y="31"/>
                  </a:moveTo>
                  <a:lnTo>
                    <a:pt x="148" y="31"/>
                  </a:lnTo>
                  <a:lnTo>
                    <a:pt x="148" y="0"/>
                  </a:lnTo>
                  <a:lnTo>
                    <a:pt x="184" y="0"/>
                  </a:lnTo>
                  <a:lnTo>
                    <a:pt x="184" y="31"/>
                  </a:lnTo>
                  <a:close/>
                  <a:moveTo>
                    <a:pt x="184" y="68"/>
                  </a:moveTo>
                  <a:lnTo>
                    <a:pt x="184" y="40"/>
                  </a:lnTo>
                  <a:lnTo>
                    <a:pt x="148" y="40"/>
                  </a:lnTo>
                  <a:lnTo>
                    <a:pt x="148" y="68"/>
                  </a:lnTo>
                  <a:cubicBezTo>
                    <a:pt x="134" y="75"/>
                    <a:pt x="123" y="90"/>
                    <a:pt x="123" y="108"/>
                  </a:cubicBezTo>
                  <a:lnTo>
                    <a:pt x="123" y="135"/>
                  </a:lnTo>
                  <a:lnTo>
                    <a:pt x="123" y="224"/>
                  </a:lnTo>
                  <a:lnTo>
                    <a:pt x="123" y="277"/>
                  </a:lnTo>
                  <a:lnTo>
                    <a:pt x="209" y="277"/>
                  </a:lnTo>
                  <a:lnTo>
                    <a:pt x="209" y="224"/>
                  </a:lnTo>
                  <a:lnTo>
                    <a:pt x="209" y="135"/>
                  </a:lnTo>
                  <a:lnTo>
                    <a:pt x="209" y="108"/>
                  </a:lnTo>
                  <a:cubicBezTo>
                    <a:pt x="209" y="90"/>
                    <a:pt x="199" y="75"/>
                    <a:pt x="184" y="68"/>
                  </a:cubicBezTo>
                  <a:close/>
                  <a:moveTo>
                    <a:pt x="201" y="234"/>
                  </a:moveTo>
                  <a:lnTo>
                    <a:pt x="131" y="234"/>
                  </a:lnTo>
                  <a:lnTo>
                    <a:pt x="131" y="150"/>
                  </a:lnTo>
                  <a:lnTo>
                    <a:pt x="201" y="150"/>
                  </a:lnTo>
                  <a:lnTo>
                    <a:pt x="201" y="234"/>
                  </a:lnTo>
                  <a:close/>
                  <a:moveTo>
                    <a:pt x="86" y="140"/>
                  </a:moveTo>
                  <a:cubicBezTo>
                    <a:pt x="86" y="140"/>
                    <a:pt x="84" y="185"/>
                    <a:pt x="50" y="185"/>
                  </a:cubicBezTo>
                  <a:cubicBezTo>
                    <a:pt x="15" y="185"/>
                    <a:pt x="11" y="140"/>
                    <a:pt x="11" y="140"/>
                  </a:cubicBezTo>
                  <a:lnTo>
                    <a:pt x="86" y="140"/>
                  </a:lnTo>
                  <a:close/>
                </a:path>
              </a:pathLst>
            </a:custGeom>
            <a:solidFill>
              <a:schemeClr val="bg1">
                <a:lumMod val="95000"/>
              </a:schemeClr>
            </a:solidFill>
            <a:ln>
              <a:noFill/>
            </a:ln>
          </p:spPr>
        </p:sp>
      </p:grpSp>
      <p:grpSp>
        <p:nvGrpSpPr>
          <p:cNvPr id="2" name="组合 1"/>
          <p:cNvGrpSpPr/>
          <p:nvPr/>
        </p:nvGrpSpPr>
        <p:grpSpPr>
          <a:xfrm>
            <a:off x="5747802" y="1274319"/>
            <a:ext cx="785918" cy="785918"/>
            <a:chOff x="5747802" y="1274319"/>
            <a:chExt cx="785918" cy="785918"/>
          </a:xfrm>
        </p:grpSpPr>
        <p:pic>
          <p:nvPicPr>
            <p:cNvPr id="10" name="图片 9"/>
            <p:cNvPicPr>
              <a:picLocks noChangeAspect="1"/>
            </p:cNvPicPr>
            <p:nvPr/>
          </p:nvPicPr>
          <p:blipFill>
            <a:blip r:embed="rId3" cstate="screen"/>
            <a:srcRect/>
            <a:stretch>
              <a:fillRect/>
            </a:stretch>
          </p:blipFill>
          <p:spPr>
            <a:xfrm rot="16200000">
              <a:off x="5747802" y="1274319"/>
              <a:ext cx="785918" cy="785918"/>
            </a:xfrm>
            <a:custGeom>
              <a:avLst/>
              <a:gdLst>
                <a:gd name="connsiteX0" fmla="*/ 933450 w 933450"/>
                <a:gd name="connsiteY0" fmla="*/ 466725 h 933450"/>
                <a:gd name="connsiteX1" fmla="*/ 466725 w 933450"/>
                <a:gd name="connsiteY1" fmla="*/ 933450 h 933450"/>
                <a:gd name="connsiteX2" fmla="*/ 0 w 933450"/>
                <a:gd name="connsiteY2" fmla="*/ 466725 h 933450"/>
                <a:gd name="connsiteX3" fmla="*/ 466725 w 933450"/>
                <a:gd name="connsiteY3" fmla="*/ 0 h 933450"/>
                <a:gd name="connsiteX4" fmla="*/ 933450 w 933450"/>
                <a:gd name="connsiteY4" fmla="*/ 466725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933450" y="466725"/>
                  </a:moveTo>
                  <a:cubicBezTo>
                    <a:pt x="933450" y="724490"/>
                    <a:pt x="724490" y="933450"/>
                    <a:pt x="466725" y="933450"/>
                  </a:cubicBezTo>
                  <a:cubicBezTo>
                    <a:pt x="208960" y="933450"/>
                    <a:pt x="0" y="724490"/>
                    <a:pt x="0" y="466725"/>
                  </a:cubicBezTo>
                  <a:cubicBezTo>
                    <a:pt x="0" y="208960"/>
                    <a:pt x="208960" y="0"/>
                    <a:pt x="466725" y="0"/>
                  </a:cubicBezTo>
                  <a:cubicBezTo>
                    <a:pt x="724490" y="0"/>
                    <a:pt x="933450" y="208960"/>
                    <a:pt x="933450" y="466725"/>
                  </a:cubicBezTo>
                  <a:close/>
                </a:path>
              </a:pathLst>
            </a:custGeom>
          </p:spPr>
        </p:pic>
        <p:sp>
          <p:nvSpPr>
            <p:cNvPr id="20" name="meat_333361"/>
            <p:cNvSpPr>
              <a:spLocks noChangeAspect="1"/>
            </p:cNvSpPr>
            <p:nvPr/>
          </p:nvSpPr>
          <p:spPr bwMode="auto">
            <a:xfrm>
              <a:off x="5919029" y="1452119"/>
              <a:ext cx="443464" cy="360806"/>
            </a:xfrm>
            <a:custGeom>
              <a:avLst/>
              <a:gdLst>
                <a:gd name="connsiteX0" fmla="*/ 29105 w 607639"/>
                <a:gd name="connsiteY0" fmla="*/ 391107 h 494381"/>
                <a:gd name="connsiteX1" fmla="*/ 19403 w 607639"/>
                <a:gd name="connsiteY1" fmla="*/ 400794 h 494381"/>
                <a:gd name="connsiteX2" fmla="*/ 29105 w 607639"/>
                <a:gd name="connsiteY2" fmla="*/ 410482 h 494381"/>
                <a:gd name="connsiteX3" fmla="*/ 48330 w 607639"/>
                <a:gd name="connsiteY3" fmla="*/ 410482 h 494381"/>
                <a:gd name="connsiteX4" fmla="*/ 87225 w 607639"/>
                <a:gd name="connsiteY4" fmla="*/ 410482 h 494381"/>
                <a:gd name="connsiteX5" fmla="*/ 96927 w 607639"/>
                <a:gd name="connsiteY5" fmla="*/ 420169 h 494381"/>
                <a:gd name="connsiteX6" fmla="*/ 87225 w 607639"/>
                <a:gd name="connsiteY6" fmla="*/ 429857 h 494381"/>
                <a:gd name="connsiteX7" fmla="*/ 61948 w 607639"/>
                <a:gd name="connsiteY7" fmla="*/ 429857 h 494381"/>
                <a:gd name="connsiteX8" fmla="*/ 66932 w 607639"/>
                <a:gd name="connsiteY8" fmla="*/ 444877 h 494381"/>
                <a:gd name="connsiteX9" fmla="*/ 108853 w 607639"/>
                <a:gd name="connsiteY9" fmla="*/ 475006 h 494381"/>
                <a:gd name="connsiteX10" fmla="*/ 498786 w 607639"/>
                <a:gd name="connsiteY10" fmla="*/ 475006 h 494381"/>
                <a:gd name="connsiteX11" fmla="*/ 540618 w 607639"/>
                <a:gd name="connsiteY11" fmla="*/ 444877 h 494381"/>
                <a:gd name="connsiteX12" fmla="*/ 545691 w 607639"/>
                <a:gd name="connsiteY12" fmla="*/ 429857 h 494381"/>
                <a:gd name="connsiteX13" fmla="*/ 126031 w 607639"/>
                <a:gd name="connsiteY13" fmla="*/ 429857 h 494381"/>
                <a:gd name="connsiteX14" fmla="*/ 116330 w 607639"/>
                <a:gd name="connsiteY14" fmla="*/ 420169 h 494381"/>
                <a:gd name="connsiteX15" fmla="*/ 126031 w 607639"/>
                <a:gd name="connsiteY15" fmla="*/ 410482 h 494381"/>
                <a:gd name="connsiteX16" fmla="*/ 559309 w 607639"/>
                <a:gd name="connsiteY16" fmla="*/ 410482 h 494381"/>
                <a:gd name="connsiteX17" fmla="*/ 578534 w 607639"/>
                <a:gd name="connsiteY17" fmla="*/ 410482 h 494381"/>
                <a:gd name="connsiteX18" fmla="*/ 588236 w 607639"/>
                <a:gd name="connsiteY18" fmla="*/ 400794 h 494381"/>
                <a:gd name="connsiteX19" fmla="*/ 578534 w 607639"/>
                <a:gd name="connsiteY19" fmla="*/ 391107 h 494381"/>
                <a:gd name="connsiteX20" fmla="*/ 80817 w 607639"/>
                <a:gd name="connsiteY20" fmla="*/ 320983 h 494381"/>
                <a:gd name="connsiteX21" fmla="*/ 64796 w 607639"/>
                <a:gd name="connsiteY21" fmla="*/ 327560 h 494381"/>
                <a:gd name="connsiteX22" fmla="*/ 58209 w 607639"/>
                <a:gd name="connsiteY22" fmla="*/ 343558 h 494381"/>
                <a:gd name="connsiteX23" fmla="*/ 64796 w 607639"/>
                <a:gd name="connsiteY23" fmla="*/ 359556 h 494381"/>
                <a:gd name="connsiteX24" fmla="*/ 76990 w 607639"/>
                <a:gd name="connsiteY24" fmla="*/ 371732 h 494381"/>
                <a:gd name="connsiteX25" fmla="*/ 154958 w 607639"/>
                <a:gd name="connsiteY25" fmla="*/ 371732 h 494381"/>
                <a:gd name="connsiteX26" fmla="*/ 154958 w 607639"/>
                <a:gd name="connsiteY26" fmla="*/ 352445 h 494381"/>
                <a:gd name="connsiteX27" fmla="*/ 125942 w 607639"/>
                <a:gd name="connsiteY27" fmla="*/ 352534 h 494381"/>
                <a:gd name="connsiteX28" fmla="*/ 119000 w 607639"/>
                <a:gd name="connsiteY28" fmla="*/ 349690 h 494381"/>
                <a:gd name="connsiteX29" fmla="*/ 96838 w 607639"/>
                <a:gd name="connsiteY29" fmla="*/ 327649 h 494381"/>
                <a:gd name="connsiteX30" fmla="*/ 80817 w 607639"/>
                <a:gd name="connsiteY30" fmla="*/ 320983 h 494381"/>
                <a:gd name="connsiteX31" fmla="*/ 406562 w 607639"/>
                <a:gd name="connsiteY31" fmla="*/ 294258 h 494381"/>
                <a:gd name="connsiteX32" fmla="*/ 455076 w 607639"/>
                <a:gd name="connsiteY32" fmla="*/ 342713 h 494381"/>
                <a:gd name="connsiteX33" fmla="*/ 445373 w 607639"/>
                <a:gd name="connsiteY33" fmla="*/ 352404 h 494381"/>
                <a:gd name="connsiteX34" fmla="*/ 435671 w 607639"/>
                <a:gd name="connsiteY34" fmla="*/ 342713 h 494381"/>
                <a:gd name="connsiteX35" fmla="*/ 406562 w 607639"/>
                <a:gd name="connsiteY35" fmla="*/ 313640 h 494381"/>
                <a:gd name="connsiteX36" fmla="*/ 377454 w 607639"/>
                <a:gd name="connsiteY36" fmla="*/ 342713 h 494381"/>
                <a:gd name="connsiteX37" fmla="*/ 367752 w 607639"/>
                <a:gd name="connsiteY37" fmla="*/ 352404 h 494381"/>
                <a:gd name="connsiteX38" fmla="*/ 358049 w 607639"/>
                <a:gd name="connsiteY38" fmla="*/ 342713 h 494381"/>
                <a:gd name="connsiteX39" fmla="*/ 406562 w 607639"/>
                <a:gd name="connsiteY39" fmla="*/ 294258 h 494381"/>
                <a:gd name="connsiteX40" fmla="*/ 406576 w 607639"/>
                <a:gd name="connsiteY40" fmla="*/ 200022 h 494381"/>
                <a:gd name="connsiteX41" fmla="*/ 263723 w 607639"/>
                <a:gd name="connsiteY41" fmla="*/ 342669 h 494381"/>
                <a:gd name="connsiteX42" fmla="*/ 266749 w 607639"/>
                <a:gd name="connsiteY42" fmla="*/ 371732 h 494381"/>
                <a:gd name="connsiteX43" fmla="*/ 286597 w 607639"/>
                <a:gd name="connsiteY43" fmla="*/ 371732 h 494381"/>
                <a:gd name="connsiteX44" fmla="*/ 283126 w 607639"/>
                <a:gd name="connsiteY44" fmla="*/ 342669 h 494381"/>
                <a:gd name="connsiteX45" fmla="*/ 305733 w 607639"/>
                <a:gd name="connsiteY45" fmla="*/ 271657 h 494381"/>
                <a:gd name="connsiteX46" fmla="*/ 319262 w 607639"/>
                <a:gd name="connsiteY46" fmla="*/ 269346 h 494381"/>
                <a:gd name="connsiteX47" fmla="*/ 321576 w 607639"/>
                <a:gd name="connsiteY47" fmla="*/ 282855 h 494381"/>
                <a:gd name="connsiteX48" fmla="*/ 302529 w 607639"/>
                <a:gd name="connsiteY48" fmla="*/ 342669 h 494381"/>
                <a:gd name="connsiteX49" fmla="*/ 306712 w 607639"/>
                <a:gd name="connsiteY49" fmla="*/ 371732 h 494381"/>
                <a:gd name="connsiteX50" fmla="*/ 506529 w 607639"/>
                <a:gd name="connsiteY50" fmla="*/ 371732 h 494381"/>
                <a:gd name="connsiteX51" fmla="*/ 510623 w 607639"/>
                <a:gd name="connsiteY51" fmla="*/ 342669 h 494381"/>
                <a:gd name="connsiteX52" fmla="*/ 406576 w 607639"/>
                <a:gd name="connsiteY52" fmla="*/ 238772 h 494381"/>
                <a:gd name="connsiteX53" fmla="*/ 346676 w 607639"/>
                <a:gd name="connsiteY53" fmla="*/ 257792 h 494381"/>
                <a:gd name="connsiteX54" fmla="*/ 333147 w 607639"/>
                <a:gd name="connsiteY54" fmla="*/ 255481 h 494381"/>
                <a:gd name="connsiteX55" fmla="*/ 335461 w 607639"/>
                <a:gd name="connsiteY55" fmla="*/ 241972 h 494381"/>
                <a:gd name="connsiteX56" fmla="*/ 406576 w 607639"/>
                <a:gd name="connsiteY56" fmla="*/ 219397 h 494381"/>
                <a:gd name="connsiteX57" fmla="*/ 530026 w 607639"/>
                <a:gd name="connsiteY57" fmla="*/ 342669 h 494381"/>
                <a:gd name="connsiteX58" fmla="*/ 526555 w 607639"/>
                <a:gd name="connsiteY58" fmla="*/ 371732 h 494381"/>
                <a:gd name="connsiteX59" fmla="*/ 546403 w 607639"/>
                <a:gd name="connsiteY59" fmla="*/ 371732 h 494381"/>
                <a:gd name="connsiteX60" fmla="*/ 549430 w 607639"/>
                <a:gd name="connsiteY60" fmla="*/ 342669 h 494381"/>
                <a:gd name="connsiteX61" fmla="*/ 406576 w 607639"/>
                <a:gd name="connsiteY61" fmla="*/ 200022 h 494381"/>
                <a:gd name="connsiteX62" fmla="*/ 317215 w 607639"/>
                <a:gd name="connsiteY62" fmla="*/ 200022 h 494381"/>
                <a:gd name="connsiteX63" fmla="*/ 174361 w 607639"/>
                <a:gd name="connsiteY63" fmla="*/ 342669 h 494381"/>
                <a:gd name="connsiteX64" fmla="*/ 174361 w 607639"/>
                <a:gd name="connsiteY64" fmla="*/ 371732 h 494381"/>
                <a:gd name="connsiteX65" fmla="*/ 246990 w 607639"/>
                <a:gd name="connsiteY65" fmla="*/ 371732 h 494381"/>
                <a:gd name="connsiteX66" fmla="*/ 244319 w 607639"/>
                <a:gd name="connsiteY66" fmla="*/ 342669 h 494381"/>
                <a:gd name="connsiteX67" fmla="*/ 329765 w 607639"/>
                <a:gd name="connsiteY67" fmla="*/ 200022 h 494381"/>
                <a:gd name="connsiteX68" fmla="*/ 317215 w 607639"/>
                <a:gd name="connsiteY68" fmla="*/ 180647 h 494381"/>
                <a:gd name="connsiteX69" fmla="*/ 406576 w 607639"/>
                <a:gd name="connsiteY69" fmla="*/ 180647 h 494381"/>
                <a:gd name="connsiteX70" fmla="*/ 568833 w 607639"/>
                <a:gd name="connsiteY70" fmla="*/ 342669 h 494381"/>
                <a:gd name="connsiteX71" fmla="*/ 566163 w 607639"/>
                <a:gd name="connsiteY71" fmla="*/ 371732 h 494381"/>
                <a:gd name="connsiteX72" fmla="*/ 578534 w 607639"/>
                <a:gd name="connsiteY72" fmla="*/ 371732 h 494381"/>
                <a:gd name="connsiteX73" fmla="*/ 607639 w 607639"/>
                <a:gd name="connsiteY73" fmla="*/ 400794 h 494381"/>
                <a:gd name="connsiteX74" fmla="*/ 578534 w 607639"/>
                <a:gd name="connsiteY74" fmla="*/ 429857 h 494381"/>
                <a:gd name="connsiteX75" fmla="*/ 566163 w 607639"/>
                <a:gd name="connsiteY75" fmla="*/ 429857 h 494381"/>
                <a:gd name="connsiteX76" fmla="*/ 559042 w 607639"/>
                <a:gd name="connsiteY76" fmla="*/ 451010 h 494381"/>
                <a:gd name="connsiteX77" fmla="*/ 498786 w 607639"/>
                <a:gd name="connsiteY77" fmla="*/ 494381 h 494381"/>
                <a:gd name="connsiteX78" fmla="*/ 108853 w 607639"/>
                <a:gd name="connsiteY78" fmla="*/ 494381 h 494381"/>
                <a:gd name="connsiteX79" fmla="*/ 48597 w 607639"/>
                <a:gd name="connsiteY79" fmla="*/ 451010 h 494381"/>
                <a:gd name="connsiteX80" fmla="*/ 41476 w 607639"/>
                <a:gd name="connsiteY80" fmla="*/ 429857 h 494381"/>
                <a:gd name="connsiteX81" fmla="*/ 29105 w 607639"/>
                <a:gd name="connsiteY81" fmla="*/ 429857 h 494381"/>
                <a:gd name="connsiteX82" fmla="*/ 0 w 607639"/>
                <a:gd name="connsiteY82" fmla="*/ 400794 h 494381"/>
                <a:gd name="connsiteX83" fmla="*/ 29105 w 607639"/>
                <a:gd name="connsiteY83" fmla="*/ 371732 h 494381"/>
                <a:gd name="connsiteX84" fmla="*/ 49665 w 607639"/>
                <a:gd name="connsiteY84" fmla="*/ 371732 h 494381"/>
                <a:gd name="connsiteX85" fmla="*/ 38806 w 607639"/>
                <a:gd name="connsiteY85" fmla="*/ 343558 h 494381"/>
                <a:gd name="connsiteX86" fmla="*/ 51089 w 607639"/>
                <a:gd name="connsiteY86" fmla="*/ 313873 h 494381"/>
                <a:gd name="connsiteX87" fmla="*/ 80817 w 607639"/>
                <a:gd name="connsiteY87" fmla="*/ 301608 h 494381"/>
                <a:gd name="connsiteX88" fmla="*/ 110545 w 607639"/>
                <a:gd name="connsiteY88" fmla="*/ 313873 h 494381"/>
                <a:gd name="connsiteX89" fmla="*/ 129859 w 607639"/>
                <a:gd name="connsiteY89" fmla="*/ 333159 h 494381"/>
                <a:gd name="connsiteX90" fmla="*/ 155225 w 607639"/>
                <a:gd name="connsiteY90" fmla="*/ 333070 h 494381"/>
                <a:gd name="connsiteX91" fmla="*/ 317215 w 607639"/>
                <a:gd name="connsiteY91" fmla="*/ 180647 h 494381"/>
                <a:gd name="connsiteX92" fmla="*/ 336093 w 607639"/>
                <a:gd name="connsiteY92" fmla="*/ 0 h 494381"/>
                <a:gd name="connsiteX93" fmla="*/ 344643 w 607639"/>
                <a:gd name="connsiteY93" fmla="*/ 5066 h 494381"/>
                <a:gd name="connsiteX94" fmla="*/ 355508 w 607639"/>
                <a:gd name="connsiteY94" fmla="*/ 45150 h 494381"/>
                <a:gd name="connsiteX95" fmla="*/ 344643 w 607639"/>
                <a:gd name="connsiteY95" fmla="*/ 85322 h 494381"/>
                <a:gd name="connsiteX96" fmla="*/ 336093 w 607639"/>
                <a:gd name="connsiteY96" fmla="*/ 116163 h 494381"/>
                <a:gd name="connsiteX97" fmla="*/ 344643 w 607639"/>
                <a:gd name="connsiteY97" fmla="*/ 147003 h 494381"/>
                <a:gd name="connsiteX98" fmla="*/ 340814 w 607639"/>
                <a:gd name="connsiteY98" fmla="*/ 160157 h 494381"/>
                <a:gd name="connsiteX99" fmla="*/ 336183 w 607639"/>
                <a:gd name="connsiteY99" fmla="*/ 161312 h 494381"/>
                <a:gd name="connsiteX100" fmla="*/ 327633 w 607639"/>
                <a:gd name="connsiteY100" fmla="*/ 156335 h 494381"/>
                <a:gd name="connsiteX101" fmla="*/ 316768 w 607639"/>
                <a:gd name="connsiteY101" fmla="*/ 116163 h 494381"/>
                <a:gd name="connsiteX102" fmla="*/ 327633 w 607639"/>
                <a:gd name="connsiteY102" fmla="*/ 75990 h 494381"/>
                <a:gd name="connsiteX103" fmla="*/ 336093 w 607639"/>
                <a:gd name="connsiteY103" fmla="*/ 45150 h 494381"/>
                <a:gd name="connsiteX104" fmla="*/ 327633 w 607639"/>
                <a:gd name="connsiteY104" fmla="*/ 14309 h 494381"/>
                <a:gd name="connsiteX105" fmla="*/ 326386 w 607639"/>
                <a:gd name="connsiteY105" fmla="*/ 9688 h 494381"/>
                <a:gd name="connsiteX106" fmla="*/ 336093 w 607639"/>
                <a:gd name="connsiteY106" fmla="*/ 0 h 494381"/>
                <a:gd name="connsiteX107" fmla="*/ 271466 w 607639"/>
                <a:gd name="connsiteY107" fmla="*/ 0 h 494381"/>
                <a:gd name="connsiteX108" fmla="*/ 280011 w 607639"/>
                <a:gd name="connsiteY108" fmla="*/ 5066 h 494381"/>
                <a:gd name="connsiteX109" fmla="*/ 290871 w 607639"/>
                <a:gd name="connsiteY109" fmla="*/ 45150 h 494381"/>
                <a:gd name="connsiteX110" fmla="*/ 280011 w 607639"/>
                <a:gd name="connsiteY110" fmla="*/ 85322 h 494381"/>
                <a:gd name="connsiteX111" fmla="*/ 271466 w 607639"/>
                <a:gd name="connsiteY111" fmla="*/ 116163 h 494381"/>
                <a:gd name="connsiteX112" fmla="*/ 280011 w 607639"/>
                <a:gd name="connsiteY112" fmla="*/ 147003 h 494381"/>
                <a:gd name="connsiteX113" fmla="*/ 276094 w 607639"/>
                <a:gd name="connsiteY113" fmla="*/ 160157 h 494381"/>
                <a:gd name="connsiteX114" fmla="*/ 271466 w 607639"/>
                <a:gd name="connsiteY114" fmla="*/ 161312 h 494381"/>
                <a:gd name="connsiteX115" fmla="*/ 263009 w 607639"/>
                <a:gd name="connsiteY115" fmla="*/ 156335 h 494381"/>
                <a:gd name="connsiteX116" fmla="*/ 252060 w 607639"/>
                <a:gd name="connsiteY116" fmla="*/ 116163 h 494381"/>
                <a:gd name="connsiteX117" fmla="*/ 263009 w 607639"/>
                <a:gd name="connsiteY117" fmla="*/ 75990 h 494381"/>
                <a:gd name="connsiteX118" fmla="*/ 271466 w 607639"/>
                <a:gd name="connsiteY118" fmla="*/ 45150 h 494381"/>
                <a:gd name="connsiteX119" fmla="*/ 263009 w 607639"/>
                <a:gd name="connsiteY119" fmla="*/ 14309 h 494381"/>
                <a:gd name="connsiteX120" fmla="*/ 261763 w 607639"/>
                <a:gd name="connsiteY120" fmla="*/ 9688 h 494381"/>
                <a:gd name="connsiteX121" fmla="*/ 271466 w 607639"/>
                <a:gd name="connsiteY121" fmla="*/ 0 h 49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607639" h="494381">
                  <a:moveTo>
                    <a:pt x="29105" y="391107"/>
                  </a:moveTo>
                  <a:cubicBezTo>
                    <a:pt x="23764" y="391107"/>
                    <a:pt x="19403" y="395462"/>
                    <a:pt x="19403" y="400794"/>
                  </a:cubicBezTo>
                  <a:cubicBezTo>
                    <a:pt x="19403" y="406127"/>
                    <a:pt x="23764" y="410482"/>
                    <a:pt x="29105" y="410482"/>
                  </a:cubicBezTo>
                  <a:lnTo>
                    <a:pt x="48330" y="410482"/>
                  </a:lnTo>
                  <a:lnTo>
                    <a:pt x="87225" y="410482"/>
                  </a:lnTo>
                  <a:cubicBezTo>
                    <a:pt x="92654" y="410482"/>
                    <a:pt x="96927" y="414748"/>
                    <a:pt x="96927" y="420169"/>
                  </a:cubicBezTo>
                  <a:cubicBezTo>
                    <a:pt x="96927" y="425502"/>
                    <a:pt x="92654" y="429857"/>
                    <a:pt x="87225" y="429857"/>
                  </a:cubicBezTo>
                  <a:lnTo>
                    <a:pt x="61948" y="429857"/>
                  </a:lnTo>
                  <a:lnTo>
                    <a:pt x="66932" y="444877"/>
                  </a:lnTo>
                  <a:cubicBezTo>
                    <a:pt x="72450" y="461230"/>
                    <a:pt x="91586" y="475006"/>
                    <a:pt x="108853" y="475006"/>
                  </a:cubicBezTo>
                  <a:lnTo>
                    <a:pt x="498786" y="475006"/>
                  </a:lnTo>
                  <a:cubicBezTo>
                    <a:pt x="516053" y="475006"/>
                    <a:pt x="535189" y="461230"/>
                    <a:pt x="540618" y="444877"/>
                  </a:cubicBezTo>
                  <a:lnTo>
                    <a:pt x="545691" y="429857"/>
                  </a:lnTo>
                  <a:lnTo>
                    <a:pt x="126031" y="429857"/>
                  </a:lnTo>
                  <a:cubicBezTo>
                    <a:pt x="120691" y="429857"/>
                    <a:pt x="116330" y="425502"/>
                    <a:pt x="116330" y="420169"/>
                  </a:cubicBezTo>
                  <a:cubicBezTo>
                    <a:pt x="116330" y="414748"/>
                    <a:pt x="120691" y="410482"/>
                    <a:pt x="126031" y="410482"/>
                  </a:cubicBezTo>
                  <a:lnTo>
                    <a:pt x="559309" y="410482"/>
                  </a:lnTo>
                  <a:lnTo>
                    <a:pt x="578534" y="410482"/>
                  </a:lnTo>
                  <a:cubicBezTo>
                    <a:pt x="583875" y="410482"/>
                    <a:pt x="588236" y="406127"/>
                    <a:pt x="588236" y="400794"/>
                  </a:cubicBezTo>
                  <a:cubicBezTo>
                    <a:pt x="588236" y="395462"/>
                    <a:pt x="583875" y="391107"/>
                    <a:pt x="578534" y="391107"/>
                  </a:cubicBezTo>
                  <a:close/>
                  <a:moveTo>
                    <a:pt x="80817" y="320983"/>
                  </a:moveTo>
                  <a:cubicBezTo>
                    <a:pt x="74764" y="320983"/>
                    <a:pt x="69068" y="323294"/>
                    <a:pt x="64796" y="327560"/>
                  </a:cubicBezTo>
                  <a:cubicBezTo>
                    <a:pt x="60524" y="331826"/>
                    <a:pt x="58209" y="337514"/>
                    <a:pt x="58209" y="343558"/>
                  </a:cubicBezTo>
                  <a:cubicBezTo>
                    <a:pt x="58209" y="349601"/>
                    <a:pt x="60524" y="355290"/>
                    <a:pt x="64796" y="359556"/>
                  </a:cubicBezTo>
                  <a:lnTo>
                    <a:pt x="76990" y="371732"/>
                  </a:lnTo>
                  <a:lnTo>
                    <a:pt x="154958" y="371732"/>
                  </a:lnTo>
                  <a:lnTo>
                    <a:pt x="154958" y="352445"/>
                  </a:lnTo>
                  <a:lnTo>
                    <a:pt x="125942" y="352534"/>
                  </a:lnTo>
                  <a:cubicBezTo>
                    <a:pt x="123361" y="352534"/>
                    <a:pt x="120869" y="351468"/>
                    <a:pt x="119000" y="349690"/>
                  </a:cubicBezTo>
                  <a:lnTo>
                    <a:pt x="96838" y="327649"/>
                  </a:lnTo>
                  <a:cubicBezTo>
                    <a:pt x="92565" y="323294"/>
                    <a:pt x="86869" y="320983"/>
                    <a:pt x="80817" y="320983"/>
                  </a:cubicBezTo>
                  <a:close/>
                  <a:moveTo>
                    <a:pt x="406562" y="294258"/>
                  </a:moveTo>
                  <a:cubicBezTo>
                    <a:pt x="433267" y="294258"/>
                    <a:pt x="455076" y="316041"/>
                    <a:pt x="455076" y="342713"/>
                  </a:cubicBezTo>
                  <a:cubicBezTo>
                    <a:pt x="455076" y="348048"/>
                    <a:pt x="450714" y="352404"/>
                    <a:pt x="445373" y="352404"/>
                  </a:cubicBezTo>
                  <a:cubicBezTo>
                    <a:pt x="440032" y="352404"/>
                    <a:pt x="435671" y="348048"/>
                    <a:pt x="435671" y="342713"/>
                  </a:cubicBezTo>
                  <a:cubicBezTo>
                    <a:pt x="435671" y="326710"/>
                    <a:pt x="422585" y="313640"/>
                    <a:pt x="406562" y="313640"/>
                  </a:cubicBezTo>
                  <a:cubicBezTo>
                    <a:pt x="390540" y="313640"/>
                    <a:pt x="377454" y="326710"/>
                    <a:pt x="377454" y="342713"/>
                  </a:cubicBezTo>
                  <a:cubicBezTo>
                    <a:pt x="377454" y="348048"/>
                    <a:pt x="373093" y="352404"/>
                    <a:pt x="367752" y="352404"/>
                  </a:cubicBezTo>
                  <a:cubicBezTo>
                    <a:pt x="362411" y="352404"/>
                    <a:pt x="358049" y="348048"/>
                    <a:pt x="358049" y="342713"/>
                  </a:cubicBezTo>
                  <a:cubicBezTo>
                    <a:pt x="358049" y="316041"/>
                    <a:pt x="379858" y="294258"/>
                    <a:pt x="406562" y="294258"/>
                  </a:cubicBezTo>
                  <a:close/>
                  <a:moveTo>
                    <a:pt x="406576" y="200022"/>
                  </a:moveTo>
                  <a:cubicBezTo>
                    <a:pt x="327806" y="200022"/>
                    <a:pt x="263723" y="264013"/>
                    <a:pt x="263723" y="342669"/>
                  </a:cubicBezTo>
                  <a:cubicBezTo>
                    <a:pt x="263723" y="352445"/>
                    <a:pt x="264791" y="362222"/>
                    <a:pt x="266749" y="371732"/>
                  </a:cubicBezTo>
                  <a:lnTo>
                    <a:pt x="286597" y="371732"/>
                  </a:lnTo>
                  <a:cubicBezTo>
                    <a:pt x="284283" y="362222"/>
                    <a:pt x="283126" y="352534"/>
                    <a:pt x="283126" y="342669"/>
                  </a:cubicBezTo>
                  <a:cubicBezTo>
                    <a:pt x="283126" y="317073"/>
                    <a:pt x="290958" y="292543"/>
                    <a:pt x="305733" y="271657"/>
                  </a:cubicBezTo>
                  <a:cubicBezTo>
                    <a:pt x="308848" y="267302"/>
                    <a:pt x="314812" y="266235"/>
                    <a:pt x="319262" y="269346"/>
                  </a:cubicBezTo>
                  <a:cubicBezTo>
                    <a:pt x="323623" y="272457"/>
                    <a:pt x="324602" y="278500"/>
                    <a:pt x="321576" y="282855"/>
                  </a:cubicBezTo>
                  <a:cubicBezTo>
                    <a:pt x="309115" y="300453"/>
                    <a:pt x="302529" y="321161"/>
                    <a:pt x="302529" y="342669"/>
                  </a:cubicBezTo>
                  <a:cubicBezTo>
                    <a:pt x="302529" y="352623"/>
                    <a:pt x="303953" y="362311"/>
                    <a:pt x="306712" y="371732"/>
                  </a:cubicBezTo>
                  <a:lnTo>
                    <a:pt x="506529" y="371732"/>
                  </a:lnTo>
                  <a:cubicBezTo>
                    <a:pt x="509199" y="362311"/>
                    <a:pt x="510623" y="352623"/>
                    <a:pt x="510623" y="342669"/>
                  </a:cubicBezTo>
                  <a:cubicBezTo>
                    <a:pt x="510623" y="285344"/>
                    <a:pt x="463984" y="238772"/>
                    <a:pt x="406576" y="238772"/>
                  </a:cubicBezTo>
                  <a:cubicBezTo>
                    <a:pt x="385037" y="238772"/>
                    <a:pt x="364299" y="245349"/>
                    <a:pt x="346676" y="257792"/>
                  </a:cubicBezTo>
                  <a:cubicBezTo>
                    <a:pt x="342314" y="260903"/>
                    <a:pt x="336262" y="259836"/>
                    <a:pt x="333147" y="255481"/>
                  </a:cubicBezTo>
                  <a:cubicBezTo>
                    <a:pt x="330032" y="251126"/>
                    <a:pt x="331100" y="245083"/>
                    <a:pt x="335461" y="241972"/>
                  </a:cubicBezTo>
                  <a:cubicBezTo>
                    <a:pt x="356377" y="227219"/>
                    <a:pt x="380943" y="219397"/>
                    <a:pt x="406576" y="219397"/>
                  </a:cubicBezTo>
                  <a:cubicBezTo>
                    <a:pt x="474665" y="219397"/>
                    <a:pt x="530026" y="274679"/>
                    <a:pt x="530026" y="342669"/>
                  </a:cubicBezTo>
                  <a:cubicBezTo>
                    <a:pt x="530026" y="352534"/>
                    <a:pt x="528869" y="362222"/>
                    <a:pt x="526555" y="371732"/>
                  </a:cubicBezTo>
                  <a:lnTo>
                    <a:pt x="546403" y="371732"/>
                  </a:lnTo>
                  <a:cubicBezTo>
                    <a:pt x="548450" y="362222"/>
                    <a:pt x="549430" y="352445"/>
                    <a:pt x="549430" y="342669"/>
                  </a:cubicBezTo>
                  <a:cubicBezTo>
                    <a:pt x="549430" y="264013"/>
                    <a:pt x="485346" y="200022"/>
                    <a:pt x="406576" y="200022"/>
                  </a:cubicBezTo>
                  <a:close/>
                  <a:moveTo>
                    <a:pt x="317215" y="200022"/>
                  </a:moveTo>
                  <a:cubicBezTo>
                    <a:pt x="238445" y="200022"/>
                    <a:pt x="174361" y="264013"/>
                    <a:pt x="174361" y="342669"/>
                  </a:cubicBezTo>
                  <a:lnTo>
                    <a:pt x="174361" y="371732"/>
                  </a:lnTo>
                  <a:lnTo>
                    <a:pt x="246990" y="371732"/>
                  </a:lnTo>
                  <a:cubicBezTo>
                    <a:pt x="245210" y="362133"/>
                    <a:pt x="244319" y="352445"/>
                    <a:pt x="244319" y="342669"/>
                  </a:cubicBezTo>
                  <a:cubicBezTo>
                    <a:pt x="244319" y="281078"/>
                    <a:pt x="278943" y="227396"/>
                    <a:pt x="329765" y="200022"/>
                  </a:cubicBezTo>
                  <a:close/>
                  <a:moveTo>
                    <a:pt x="317215" y="180647"/>
                  </a:moveTo>
                  <a:lnTo>
                    <a:pt x="406576" y="180647"/>
                  </a:lnTo>
                  <a:cubicBezTo>
                    <a:pt x="496026" y="180647"/>
                    <a:pt x="568833" y="253348"/>
                    <a:pt x="568833" y="342669"/>
                  </a:cubicBezTo>
                  <a:cubicBezTo>
                    <a:pt x="568833" y="352445"/>
                    <a:pt x="567943" y="362133"/>
                    <a:pt x="566163" y="371732"/>
                  </a:cubicBezTo>
                  <a:lnTo>
                    <a:pt x="578534" y="371732"/>
                  </a:lnTo>
                  <a:cubicBezTo>
                    <a:pt x="594555" y="371732"/>
                    <a:pt x="607639" y="384797"/>
                    <a:pt x="607639" y="400794"/>
                  </a:cubicBezTo>
                  <a:cubicBezTo>
                    <a:pt x="607639" y="416792"/>
                    <a:pt x="594555" y="429857"/>
                    <a:pt x="578534" y="429857"/>
                  </a:cubicBezTo>
                  <a:lnTo>
                    <a:pt x="566163" y="429857"/>
                  </a:lnTo>
                  <a:lnTo>
                    <a:pt x="559042" y="451010"/>
                  </a:lnTo>
                  <a:cubicBezTo>
                    <a:pt x="550943" y="475362"/>
                    <a:pt x="524508" y="494381"/>
                    <a:pt x="498786" y="494381"/>
                  </a:cubicBezTo>
                  <a:lnTo>
                    <a:pt x="108853" y="494381"/>
                  </a:lnTo>
                  <a:cubicBezTo>
                    <a:pt x="83131" y="494381"/>
                    <a:pt x="56696" y="475362"/>
                    <a:pt x="48597" y="451010"/>
                  </a:cubicBezTo>
                  <a:lnTo>
                    <a:pt x="41476" y="429857"/>
                  </a:lnTo>
                  <a:lnTo>
                    <a:pt x="29105" y="429857"/>
                  </a:lnTo>
                  <a:cubicBezTo>
                    <a:pt x="13084" y="429857"/>
                    <a:pt x="0" y="416792"/>
                    <a:pt x="0" y="400794"/>
                  </a:cubicBezTo>
                  <a:cubicBezTo>
                    <a:pt x="0" y="384797"/>
                    <a:pt x="13084" y="371732"/>
                    <a:pt x="29105" y="371732"/>
                  </a:cubicBezTo>
                  <a:lnTo>
                    <a:pt x="49665" y="371732"/>
                  </a:lnTo>
                  <a:cubicBezTo>
                    <a:pt x="42634" y="363999"/>
                    <a:pt x="38806" y="354045"/>
                    <a:pt x="38806" y="343558"/>
                  </a:cubicBezTo>
                  <a:cubicBezTo>
                    <a:pt x="38806" y="332359"/>
                    <a:pt x="43168" y="321783"/>
                    <a:pt x="51089" y="313873"/>
                  </a:cubicBezTo>
                  <a:cubicBezTo>
                    <a:pt x="59010" y="305963"/>
                    <a:pt x="69602" y="301608"/>
                    <a:pt x="80817" y="301608"/>
                  </a:cubicBezTo>
                  <a:cubicBezTo>
                    <a:pt x="92031" y="301608"/>
                    <a:pt x="102534" y="305963"/>
                    <a:pt x="110545" y="313873"/>
                  </a:cubicBezTo>
                  <a:lnTo>
                    <a:pt x="129859" y="333159"/>
                  </a:lnTo>
                  <a:lnTo>
                    <a:pt x="155225" y="333070"/>
                  </a:lnTo>
                  <a:cubicBezTo>
                    <a:pt x="160298" y="248193"/>
                    <a:pt x="230969" y="180647"/>
                    <a:pt x="317215" y="180647"/>
                  </a:cubicBezTo>
                  <a:close/>
                  <a:moveTo>
                    <a:pt x="336093" y="0"/>
                  </a:moveTo>
                  <a:cubicBezTo>
                    <a:pt x="339834" y="0"/>
                    <a:pt x="343040" y="2044"/>
                    <a:pt x="344643" y="5066"/>
                  </a:cubicBezTo>
                  <a:cubicBezTo>
                    <a:pt x="349808" y="14398"/>
                    <a:pt x="355508" y="24975"/>
                    <a:pt x="355508" y="45150"/>
                  </a:cubicBezTo>
                  <a:cubicBezTo>
                    <a:pt x="355508" y="65414"/>
                    <a:pt x="349719" y="75990"/>
                    <a:pt x="344643" y="85322"/>
                  </a:cubicBezTo>
                  <a:cubicBezTo>
                    <a:pt x="340101" y="93677"/>
                    <a:pt x="336093" y="100876"/>
                    <a:pt x="336093" y="116163"/>
                  </a:cubicBezTo>
                  <a:cubicBezTo>
                    <a:pt x="336093" y="131450"/>
                    <a:pt x="340101" y="138649"/>
                    <a:pt x="344643" y="147003"/>
                  </a:cubicBezTo>
                  <a:cubicBezTo>
                    <a:pt x="347226" y="151714"/>
                    <a:pt x="345445" y="157579"/>
                    <a:pt x="340814" y="160157"/>
                  </a:cubicBezTo>
                  <a:cubicBezTo>
                    <a:pt x="339300" y="160957"/>
                    <a:pt x="337697" y="161312"/>
                    <a:pt x="336183" y="161312"/>
                  </a:cubicBezTo>
                  <a:cubicBezTo>
                    <a:pt x="332709" y="161312"/>
                    <a:pt x="329414" y="159535"/>
                    <a:pt x="327633" y="156335"/>
                  </a:cubicBezTo>
                  <a:cubicBezTo>
                    <a:pt x="322557" y="147003"/>
                    <a:pt x="316768" y="136427"/>
                    <a:pt x="316768" y="116163"/>
                  </a:cubicBezTo>
                  <a:cubicBezTo>
                    <a:pt x="316768" y="95988"/>
                    <a:pt x="322557" y="85411"/>
                    <a:pt x="327633" y="75990"/>
                  </a:cubicBezTo>
                  <a:cubicBezTo>
                    <a:pt x="332175" y="67636"/>
                    <a:pt x="336093" y="60437"/>
                    <a:pt x="336093" y="45150"/>
                  </a:cubicBezTo>
                  <a:cubicBezTo>
                    <a:pt x="336093" y="29863"/>
                    <a:pt x="332175" y="22664"/>
                    <a:pt x="327633" y="14309"/>
                  </a:cubicBezTo>
                  <a:cubicBezTo>
                    <a:pt x="326831" y="12976"/>
                    <a:pt x="326386" y="11377"/>
                    <a:pt x="326386" y="9688"/>
                  </a:cubicBezTo>
                  <a:cubicBezTo>
                    <a:pt x="326386" y="4355"/>
                    <a:pt x="330750" y="0"/>
                    <a:pt x="336093" y="0"/>
                  </a:cubicBezTo>
                  <a:close/>
                  <a:moveTo>
                    <a:pt x="271466" y="0"/>
                  </a:moveTo>
                  <a:cubicBezTo>
                    <a:pt x="275204" y="0"/>
                    <a:pt x="278409" y="2044"/>
                    <a:pt x="280011" y="5066"/>
                  </a:cubicBezTo>
                  <a:cubicBezTo>
                    <a:pt x="285085" y="14398"/>
                    <a:pt x="290871" y="24975"/>
                    <a:pt x="290871" y="45150"/>
                  </a:cubicBezTo>
                  <a:cubicBezTo>
                    <a:pt x="290871" y="65414"/>
                    <a:pt x="285085" y="75990"/>
                    <a:pt x="280011" y="85322"/>
                  </a:cubicBezTo>
                  <a:cubicBezTo>
                    <a:pt x="275471" y="93677"/>
                    <a:pt x="271466" y="100876"/>
                    <a:pt x="271466" y="116163"/>
                  </a:cubicBezTo>
                  <a:cubicBezTo>
                    <a:pt x="271466" y="131450"/>
                    <a:pt x="275471" y="138649"/>
                    <a:pt x="280011" y="147003"/>
                  </a:cubicBezTo>
                  <a:cubicBezTo>
                    <a:pt x="282593" y="151714"/>
                    <a:pt x="280812" y="157579"/>
                    <a:pt x="276094" y="160157"/>
                  </a:cubicBezTo>
                  <a:cubicBezTo>
                    <a:pt x="274670" y="160957"/>
                    <a:pt x="273068" y="161312"/>
                    <a:pt x="271466" y="161312"/>
                  </a:cubicBezTo>
                  <a:cubicBezTo>
                    <a:pt x="268083" y="161312"/>
                    <a:pt x="264700" y="159535"/>
                    <a:pt x="263009" y="156335"/>
                  </a:cubicBezTo>
                  <a:cubicBezTo>
                    <a:pt x="257846" y="147003"/>
                    <a:pt x="252060" y="136427"/>
                    <a:pt x="252060" y="116163"/>
                  </a:cubicBezTo>
                  <a:cubicBezTo>
                    <a:pt x="252060" y="95988"/>
                    <a:pt x="257846" y="85411"/>
                    <a:pt x="263009" y="75990"/>
                  </a:cubicBezTo>
                  <a:cubicBezTo>
                    <a:pt x="267549" y="67636"/>
                    <a:pt x="271466" y="60437"/>
                    <a:pt x="271466" y="45150"/>
                  </a:cubicBezTo>
                  <a:cubicBezTo>
                    <a:pt x="271466" y="29863"/>
                    <a:pt x="267549" y="22664"/>
                    <a:pt x="263009" y="14309"/>
                  </a:cubicBezTo>
                  <a:cubicBezTo>
                    <a:pt x="262208" y="12976"/>
                    <a:pt x="261763" y="11377"/>
                    <a:pt x="261763" y="9688"/>
                  </a:cubicBezTo>
                  <a:cubicBezTo>
                    <a:pt x="261763" y="4355"/>
                    <a:pt x="266125" y="0"/>
                    <a:pt x="271466" y="0"/>
                  </a:cubicBezTo>
                  <a:close/>
                </a:path>
              </a:pathLst>
            </a:custGeom>
            <a:solidFill>
              <a:schemeClr val="bg1">
                <a:lumMod val="95000"/>
              </a:schemeClr>
            </a:solidFill>
            <a:ln>
              <a:noFill/>
            </a:ln>
          </p:spPr>
        </p:sp>
      </p:grpSp>
      <p:pic>
        <p:nvPicPr>
          <p:cNvPr id="21" name="图片 20"/>
          <p:cNvPicPr>
            <a:picLocks noChangeAspect="1"/>
          </p:cNvPicPr>
          <p:nvPr/>
        </p:nvPicPr>
        <p:blipFill rotWithShape="1">
          <a:blip r:embed="rId4" cstate="screen"/>
          <a:srcRect/>
          <a:stretch>
            <a:fillRect/>
          </a:stretch>
        </p:blipFill>
        <p:spPr>
          <a:xfrm>
            <a:off x="0" y="0"/>
            <a:ext cx="1560938" cy="2162629"/>
          </a:xfrm>
          <a:prstGeom prst="rect">
            <a:avLst/>
          </a:prstGeom>
        </p:spPr>
      </p:pic>
      <p:pic>
        <p:nvPicPr>
          <p:cNvPr id="22" name="图片 21"/>
          <p:cNvPicPr>
            <a:picLocks noChangeAspect="1"/>
          </p:cNvPicPr>
          <p:nvPr/>
        </p:nvPicPr>
        <p:blipFill rotWithShape="1">
          <a:blip r:embed="rId5" cstate="screen"/>
          <a:srcRect/>
          <a:stretch>
            <a:fillRect/>
          </a:stretch>
        </p:blipFill>
        <p:spPr>
          <a:xfrm>
            <a:off x="10726749" y="114300"/>
            <a:ext cx="1654153" cy="1485900"/>
          </a:xfrm>
          <a:prstGeom prst="rect">
            <a:avLst/>
          </a:prstGeom>
        </p:spPr>
      </p:pic>
      <p:pic>
        <p:nvPicPr>
          <p:cNvPr id="23" name="图片 22"/>
          <p:cNvPicPr>
            <a:picLocks noChangeAspect="1"/>
          </p:cNvPicPr>
          <p:nvPr/>
        </p:nvPicPr>
        <p:blipFill rotWithShape="1">
          <a:blip r:embed="rId6" cstate="screen"/>
          <a:srcRect/>
          <a:stretch>
            <a:fillRect/>
          </a:stretch>
        </p:blipFill>
        <p:spPr>
          <a:xfrm rot="10800000" flipH="1" flipV="1">
            <a:off x="9927155" y="618054"/>
            <a:ext cx="2345130" cy="6858000"/>
          </a:xfrm>
          <a:prstGeom prst="rect">
            <a:avLst/>
          </a:prstGeom>
        </p:spPr>
      </p:pic>
      <p:pic>
        <p:nvPicPr>
          <p:cNvPr id="24" name="图片 23"/>
          <p:cNvPicPr>
            <a:picLocks noChangeAspect="1"/>
          </p:cNvPicPr>
          <p:nvPr/>
        </p:nvPicPr>
        <p:blipFill rotWithShape="1">
          <a:blip r:embed="rId7" cstate="screen"/>
          <a:srcRect/>
          <a:stretch>
            <a:fillRect/>
          </a:stretch>
        </p:blipFill>
        <p:spPr>
          <a:xfrm flipV="1">
            <a:off x="10768617" y="4343988"/>
            <a:ext cx="1698171" cy="18578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8000">
        <p14:flip dir="r"/>
      </p:transition>
    </mc:Choice>
    <mc:Fallback>
      <p:transition spd="slow" advTm="8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16000">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14:bounceEnd="16000">
                                          <p:cBhvr additive="base">
                                            <p:cTn id="7" dur="500" fill="hold"/>
                                            <p:tgtEl>
                                              <p:spTgt spid="3"/>
                                            </p:tgtEl>
                                            <p:attrNameLst>
                                              <p:attrName>ppt_x</p:attrName>
                                            </p:attrNameLst>
                                          </p:cBhvr>
                                          <p:tavLst>
                                            <p:tav tm="0">
                                              <p:val>
                                                <p:strVal val="0-#ppt_w/2"/>
                                              </p:val>
                                            </p:tav>
                                            <p:tav tm="100000">
                                              <p:val>
                                                <p:strVal val="#ppt_x"/>
                                              </p:val>
                                            </p:tav>
                                          </p:tavLst>
                                        </p:anim>
                                        <p:anim calcmode="lin" valueType="num" p14:bounceEnd="16000">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nodeType="afterEffect" p14:presetBounceEnd="16000">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14:bounceEnd="16000">
                                          <p:cBhvr additive="base">
                                            <p:cTn id="12" dur="500" fill="hold"/>
                                            <p:tgtEl>
                                              <p:spTgt spid="2"/>
                                            </p:tgtEl>
                                            <p:attrNameLst>
                                              <p:attrName>ppt_x</p:attrName>
                                            </p:attrNameLst>
                                          </p:cBhvr>
                                          <p:tavLst>
                                            <p:tav tm="0">
                                              <p:val>
                                                <p:strVal val="0-#ppt_w/2"/>
                                              </p:val>
                                            </p:tav>
                                            <p:tav tm="100000">
                                              <p:val>
                                                <p:strVal val="#ppt_x"/>
                                              </p:val>
                                            </p:tav>
                                          </p:tavLst>
                                        </p:anim>
                                        <p:anim calcmode="lin" valueType="num" p14:bounceEnd="16000">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250"/>
                                </p:stCondLst>
                                <p:childTnLst>
                                  <p:par>
                                    <p:cTn id="15" presetID="2" presetClass="entr" presetSubtype="8" fill="hold" grpId="0" nodeType="afterEffect" p14:presetBounceEnd="16000">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14:bounceEnd="16000">
                                          <p:cBhvr additive="base">
                                            <p:cTn id="17" dur="500" fill="hold"/>
                                            <p:tgtEl>
                                              <p:spTgt spid="4"/>
                                            </p:tgtEl>
                                            <p:attrNameLst>
                                              <p:attrName>ppt_x</p:attrName>
                                            </p:attrNameLst>
                                          </p:cBhvr>
                                          <p:tavLst>
                                            <p:tav tm="0">
                                              <p:val>
                                                <p:strVal val="0-#ppt_w/2"/>
                                              </p:val>
                                            </p:tav>
                                            <p:tav tm="100000">
                                              <p:val>
                                                <p:strVal val="#ppt_x"/>
                                              </p:val>
                                            </p:tav>
                                          </p:tavLst>
                                        </p:anim>
                                        <p:anim calcmode="lin" valueType="num" p14:bounceEnd="16000">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8" fill="hold" nodeType="afterEffect" p14:presetBounceEnd="16000">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14:bounceEnd="16000">
                                          <p:cBhvr additive="base">
                                            <p:cTn id="22" dur="500" fill="hold"/>
                                            <p:tgtEl>
                                              <p:spTgt spid="8"/>
                                            </p:tgtEl>
                                            <p:attrNameLst>
                                              <p:attrName>ppt_x</p:attrName>
                                            </p:attrNameLst>
                                          </p:cBhvr>
                                          <p:tavLst>
                                            <p:tav tm="0">
                                              <p:val>
                                                <p:strVal val="0-#ppt_w/2"/>
                                              </p:val>
                                            </p:tav>
                                            <p:tav tm="100000">
                                              <p:val>
                                                <p:strVal val="#ppt_x"/>
                                              </p:val>
                                            </p:tav>
                                          </p:tavLst>
                                        </p:anim>
                                        <p:anim calcmode="lin" valueType="num" p14:bounceEnd="16000">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2" presetClass="entr" presetSubtype="8" fill="hold" grpId="0" nodeType="afterEffect" p14:presetBounceEnd="16000">
                                      <p:stCondLst>
                                        <p:cond delay="250"/>
                                      </p:stCondLst>
                                      <p:childTnLst>
                                        <p:set>
                                          <p:cBhvr>
                                            <p:cTn id="26" dur="1" fill="hold">
                                              <p:stCondLst>
                                                <p:cond delay="0"/>
                                              </p:stCondLst>
                                            </p:cTn>
                                            <p:tgtEl>
                                              <p:spTgt spid="5"/>
                                            </p:tgtEl>
                                            <p:attrNameLst>
                                              <p:attrName>style.visibility</p:attrName>
                                            </p:attrNameLst>
                                          </p:cBhvr>
                                          <p:to>
                                            <p:strVal val="visible"/>
                                          </p:to>
                                        </p:set>
                                        <p:anim calcmode="lin" valueType="num" p14:bounceEnd="16000">
                                          <p:cBhvr additive="base">
                                            <p:cTn id="27" dur="500" fill="hold"/>
                                            <p:tgtEl>
                                              <p:spTgt spid="5"/>
                                            </p:tgtEl>
                                            <p:attrNameLst>
                                              <p:attrName>ppt_x</p:attrName>
                                            </p:attrNameLst>
                                          </p:cBhvr>
                                          <p:tavLst>
                                            <p:tav tm="0">
                                              <p:val>
                                                <p:strVal val="0-#ppt_w/2"/>
                                              </p:val>
                                            </p:tav>
                                            <p:tav tm="100000">
                                              <p:val>
                                                <p:strVal val="#ppt_x"/>
                                              </p:val>
                                            </p:tav>
                                          </p:tavLst>
                                        </p:anim>
                                        <p:anim calcmode="lin" valueType="num" p14:bounceEnd="16000">
                                          <p:cBhvr additive="base">
                                            <p:cTn id="28" dur="5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3250"/>
                                </p:stCondLst>
                                <p:childTnLst>
                                  <p:par>
                                    <p:cTn id="30" presetID="2" presetClass="entr" presetSubtype="8" fill="hold" nodeType="afterEffect" p14:presetBounceEnd="16000">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14:bounceEnd="16000">
                                          <p:cBhvr additive="base">
                                            <p:cTn id="32" dur="500" fill="hold"/>
                                            <p:tgtEl>
                                              <p:spTgt spid="9"/>
                                            </p:tgtEl>
                                            <p:attrNameLst>
                                              <p:attrName>ppt_x</p:attrName>
                                            </p:attrNameLst>
                                          </p:cBhvr>
                                          <p:tavLst>
                                            <p:tav tm="0">
                                              <p:val>
                                                <p:strVal val="0-#ppt_w/2"/>
                                              </p:val>
                                            </p:tav>
                                            <p:tav tm="100000">
                                              <p:val>
                                                <p:strVal val="#ppt_x"/>
                                              </p:val>
                                            </p:tav>
                                          </p:tavLst>
                                        </p:anim>
                                        <p:anim calcmode="lin" valueType="num" p14:bounceEnd="16000">
                                          <p:cBhvr additive="base">
                                            <p:cTn id="33" dur="500" fill="hold"/>
                                            <p:tgtEl>
                                              <p:spTgt spid="9"/>
                                            </p:tgtEl>
                                            <p:attrNameLst>
                                              <p:attrName>ppt_y</p:attrName>
                                            </p:attrNameLst>
                                          </p:cBhvr>
                                          <p:tavLst>
                                            <p:tav tm="0">
                                              <p:val>
                                                <p:strVal val="#ppt_y"/>
                                              </p:val>
                                            </p:tav>
                                            <p:tav tm="100000">
                                              <p:val>
                                                <p:strVal val="#ppt_y"/>
                                              </p:val>
                                            </p:tav>
                                          </p:tavLst>
                                        </p:anim>
                                      </p:childTnLst>
                                    </p:cTn>
                                  </p:par>
                                </p:childTnLst>
                              </p:cTn>
                            </p:par>
                            <p:par>
                              <p:cTn id="34" fill="hold">
                                <p:stCondLst>
                                  <p:cond delay="3750"/>
                                </p:stCondLst>
                                <p:childTnLst>
                                  <p:par>
                                    <p:cTn id="35" presetID="2" presetClass="entr" presetSubtype="8" fill="hold" grpId="0" nodeType="afterEffect" p14:presetBounceEnd="16000">
                                      <p:stCondLst>
                                        <p:cond delay="250"/>
                                      </p:stCondLst>
                                      <p:childTnLst>
                                        <p:set>
                                          <p:cBhvr>
                                            <p:cTn id="36" dur="1" fill="hold">
                                              <p:stCondLst>
                                                <p:cond delay="0"/>
                                              </p:stCondLst>
                                            </p:cTn>
                                            <p:tgtEl>
                                              <p:spTgt spid="6"/>
                                            </p:tgtEl>
                                            <p:attrNameLst>
                                              <p:attrName>style.visibility</p:attrName>
                                            </p:attrNameLst>
                                          </p:cBhvr>
                                          <p:to>
                                            <p:strVal val="visible"/>
                                          </p:to>
                                        </p:set>
                                        <p:anim calcmode="lin" valueType="num" p14:bounceEnd="16000">
                                          <p:cBhvr additive="base">
                                            <p:cTn id="37" dur="500" fill="hold"/>
                                            <p:tgtEl>
                                              <p:spTgt spid="6"/>
                                            </p:tgtEl>
                                            <p:attrNameLst>
                                              <p:attrName>ppt_x</p:attrName>
                                            </p:attrNameLst>
                                          </p:cBhvr>
                                          <p:tavLst>
                                            <p:tav tm="0">
                                              <p:val>
                                                <p:strVal val="0-#ppt_w/2"/>
                                              </p:val>
                                            </p:tav>
                                            <p:tav tm="100000">
                                              <p:val>
                                                <p:strVal val="#ppt_x"/>
                                              </p:val>
                                            </p:tav>
                                          </p:tavLst>
                                        </p:anim>
                                        <p:anim calcmode="lin" valueType="num" p14:bounceEnd="16000">
                                          <p:cBhvr additive="base">
                                            <p:cTn id="38" dur="500" fill="hold"/>
                                            <p:tgtEl>
                                              <p:spTgt spid="6"/>
                                            </p:tgtEl>
                                            <p:attrNameLst>
                                              <p:attrName>ppt_y</p:attrName>
                                            </p:attrNameLst>
                                          </p:cBhvr>
                                          <p:tavLst>
                                            <p:tav tm="0">
                                              <p:val>
                                                <p:strVal val="#ppt_y"/>
                                              </p:val>
                                            </p:tav>
                                            <p:tav tm="100000">
                                              <p:val>
                                                <p:strVal val="#ppt_y"/>
                                              </p:val>
                                            </p:tav>
                                          </p:tavLst>
                                        </p:anim>
                                      </p:childTnLst>
                                    </p:cTn>
                                  </p:par>
                                </p:childTnLst>
                              </p:cTn>
                            </p:par>
                            <p:par>
                              <p:cTn id="39" fill="hold">
                                <p:stCondLst>
                                  <p:cond delay="4500"/>
                                </p:stCondLst>
                                <p:childTnLst>
                                  <p:par>
                                    <p:cTn id="40" presetID="2" presetClass="entr" presetSubtype="8" fill="hold" nodeType="afterEffect" p14:presetBounceEnd="16000">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14:bounceEnd="16000">
                                          <p:cBhvr additive="base">
                                            <p:cTn id="42" dur="500" fill="hold"/>
                                            <p:tgtEl>
                                              <p:spTgt spid="15"/>
                                            </p:tgtEl>
                                            <p:attrNameLst>
                                              <p:attrName>ppt_x</p:attrName>
                                            </p:attrNameLst>
                                          </p:cBhvr>
                                          <p:tavLst>
                                            <p:tav tm="0">
                                              <p:val>
                                                <p:strVal val="0-#ppt_w/2"/>
                                              </p:val>
                                            </p:tav>
                                            <p:tav tm="100000">
                                              <p:val>
                                                <p:strVal val="#ppt_x"/>
                                              </p:val>
                                            </p:tav>
                                          </p:tavLst>
                                        </p:anim>
                                        <p:anim calcmode="lin" valueType="num" p14:bounceEnd="16000">
                                          <p:cBhvr additive="base">
                                            <p:cTn id="43" dur="500" fill="hold"/>
                                            <p:tgtEl>
                                              <p:spTgt spid="15"/>
                                            </p:tgtEl>
                                            <p:attrNameLst>
                                              <p:attrName>ppt_y</p:attrName>
                                            </p:attrNameLst>
                                          </p:cBhvr>
                                          <p:tavLst>
                                            <p:tav tm="0">
                                              <p:val>
                                                <p:strVal val="#ppt_y"/>
                                              </p:val>
                                            </p:tav>
                                            <p:tav tm="100000">
                                              <p:val>
                                                <p:strVal val="#ppt_y"/>
                                              </p:val>
                                            </p:tav>
                                          </p:tavLst>
                                        </p:anim>
                                      </p:childTnLst>
                                    </p:cTn>
                                  </p:par>
                                </p:childTnLst>
                              </p:cTn>
                            </p:par>
                            <p:par>
                              <p:cTn id="44" fill="hold">
                                <p:stCondLst>
                                  <p:cond delay="5000"/>
                                </p:stCondLst>
                                <p:childTnLst>
                                  <p:par>
                                    <p:cTn id="45" presetID="2" presetClass="entr" presetSubtype="8" fill="hold" grpId="0" nodeType="afterEffect" p14:presetBounceEnd="16000">
                                      <p:stCondLst>
                                        <p:cond delay="250"/>
                                      </p:stCondLst>
                                      <p:childTnLst>
                                        <p:set>
                                          <p:cBhvr>
                                            <p:cTn id="46" dur="1" fill="hold">
                                              <p:stCondLst>
                                                <p:cond delay="0"/>
                                              </p:stCondLst>
                                            </p:cTn>
                                            <p:tgtEl>
                                              <p:spTgt spid="7"/>
                                            </p:tgtEl>
                                            <p:attrNameLst>
                                              <p:attrName>style.visibility</p:attrName>
                                            </p:attrNameLst>
                                          </p:cBhvr>
                                          <p:to>
                                            <p:strVal val="visible"/>
                                          </p:to>
                                        </p:set>
                                        <p:anim calcmode="lin" valueType="num" p14:bounceEnd="16000">
                                          <p:cBhvr additive="base">
                                            <p:cTn id="47" dur="500" fill="hold"/>
                                            <p:tgtEl>
                                              <p:spTgt spid="7"/>
                                            </p:tgtEl>
                                            <p:attrNameLst>
                                              <p:attrName>ppt_x</p:attrName>
                                            </p:attrNameLst>
                                          </p:cBhvr>
                                          <p:tavLst>
                                            <p:tav tm="0">
                                              <p:val>
                                                <p:strVal val="0-#ppt_w/2"/>
                                              </p:val>
                                            </p:tav>
                                            <p:tav tm="100000">
                                              <p:val>
                                                <p:strVal val="#ppt_x"/>
                                              </p:val>
                                            </p:tav>
                                          </p:tavLst>
                                        </p:anim>
                                        <p:anim calcmode="lin" valueType="num" p14:bounceEnd="16000">
                                          <p:cBhvr additive="base">
                                            <p:cTn id="48" dur="500" fill="hold"/>
                                            <p:tgtEl>
                                              <p:spTgt spid="7"/>
                                            </p:tgtEl>
                                            <p:attrNameLst>
                                              <p:attrName>ppt_y</p:attrName>
                                            </p:attrNameLst>
                                          </p:cBhvr>
                                          <p:tavLst>
                                            <p:tav tm="0">
                                              <p:val>
                                                <p:strVal val="#ppt_y"/>
                                              </p:val>
                                            </p:tav>
                                            <p:tav tm="100000">
                                              <p:val>
                                                <p:strVal val="#ppt_y"/>
                                              </p:val>
                                            </p:tav>
                                          </p:tavLst>
                                        </p:anim>
                                      </p:childTnLst>
                                    </p:cTn>
                                  </p:par>
                                  <p:par>
                                    <p:cTn id="49" presetID="2" presetClass="entr" presetSubtype="9" fill="hold" nodeType="withEffect" p14:presetBounceEnd="36000">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14:bounceEnd="36000">
                                          <p:cBhvr additive="base">
                                            <p:cTn id="51" dur="750" fill="hold"/>
                                            <p:tgtEl>
                                              <p:spTgt spid="21"/>
                                            </p:tgtEl>
                                            <p:attrNameLst>
                                              <p:attrName>ppt_x</p:attrName>
                                            </p:attrNameLst>
                                          </p:cBhvr>
                                          <p:tavLst>
                                            <p:tav tm="0">
                                              <p:val>
                                                <p:strVal val="0-#ppt_w/2"/>
                                              </p:val>
                                            </p:tav>
                                            <p:tav tm="100000">
                                              <p:val>
                                                <p:strVal val="#ppt_x"/>
                                              </p:val>
                                            </p:tav>
                                          </p:tavLst>
                                        </p:anim>
                                        <p:anim calcmode="lin" valueType="num" p14:bounceEnd="36000">
                                          <p:cBhvr additive="base">
                                            <p:cTn id="52" dur="750" fill="hold"/>
                                            <p:tgtEl>
                                              <p:spTgt spid="21"/>
                                            </p:tgtEl>
                                            <p:attrNameLst>
                                              <p:attrName>ppt_y</p:attrName>
                                            </p:attrNameLst>
                                          </p:cBhvr>
                                          <p:tavLst>
                                            <p:tav tm="0">
                                              <p:val>
                                                <p:strVal val="0-#ppt_h/2"/>
                                              </p:val>
                                            </p:tav>
                                            <p:tav tm="100000">
                                              <p:val>
                                                <p:strVal val="#ppt_y"/>
                                              </p:val>
                                            </p:tav>
                                          </p:tavLst>
                                        </p:anim>
                                      </p:childTnLst>
                                    </p:cTn>
                                  </p:par>
                                  <p:par>
                                    <p:cTn id="53" presetID="2" presetClass="entr" presetSubtype="3" fill="hold" nodeType="withEffect" p14:presetBounceEnd="36000">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14:bounceEnd="36000">
                                          <p:cBhvr additive="base">
                                            <p:cTn id="55" dur="750" fill="hold"/>
                                            <p:tgtEl>
                                              <p:spTgt spid="22"/>
                                            </p:tgtEl>
                                            <p:attrNameLst>
                                              <p:attrName>ppt_x</p:attrName>
                                            </p:attrNameLst>
                                          </p:cBhvr>
                                          <p:tavLst>
                                            <p:tav tm="0">
                                              <p:val>
                                                <p:strVal val="1+#ppt_w/2"/>
                                              </p:val>
                                            </p:tav>
                                            <p:tav tm="100000">
                                              <p:val>
                                                <p:strVal val="#ppt_x"/>
                                              </p:val>
                                            </p:tav>
                                          </p:tavLst>
                                        </p:anim>
                                        <p:anim calcmode="lin" valueType="num" p14:bounceEnd="36000">
                                          <p:cBhvr additive="base">
                                            <p:cTn id="56" dur="750" fill="hold"/>
                                            <p:tgtEl>
                                              <p:spTgt spid="22"/>
                                            </p:tgtEl>
                                            <p:attrNameLst>
                                              <p:attrName>ppt_y</p:attrName>
                                            </p:attrNameLst>
                                          </p:cBhvr>
                                          <p:tavLst>
                                            <p:tav tm="0">
                                              <p:val>
                                                <p:strVal val="0-#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750" fill="hold"/>
                                            <p:tgtEl>
                                              <p:spTgt spid="23"/>
                                            </p:tgtEl>
                                            <p:attrNameLst>
                                              <p:attrName>ppt_x</p:attrName>
                                            </p:attrNameLst>
                                          </p:cBhvr>
                                          <p:tavLst>
                                            <p:tav tm="0">
                                              <p:val>
                                                <p:strVal val="#ppt_x"/>
                                              </p:val>
                                            </p:tav>
                                            <p:tav tm="100000">
                                              <p:val>
                                                <p:strVal val="#ppt_x"/>
                                              </p:val>
                                            </p:tav>
                                          </p:tavLst>
                                        </p:anim>
                                        <p:anim calcmode="lin" valueType="num">
                                          <p:cBhvr additive="base">
                                            <p:cTn id="60" dur="750" fill="hold"/>
                                            <p:tgtEl>
                                              <p:spTgt spid="23"/>
                                            </p:tgtEl>
                                            <p:attrNameLst>
                                              <p:attrName>ppt_y</p:attrName>
                                            </p:attrNameLst>
                                          </p:cBhvr>
                                          <p:tavLst>
                                            <p:tav tm="0">
                                              <p:val>
                                                <p:strVal val="1+#ppt_h/2"/>
                                              </p:val>
                                            </p:tav>
                                            <p:tav tm="100000">
                                              <p:val>
                                                <p:strVal val="#ppt_y"/>
                                              </p:val>
                                            </p:tav>
                                          </p:tavLst>
                                        </p:anim>
                                      </p:childTnLst>
                                    </p:cTn>
                                  </p:par>
                                  <p:par>
                                    <p:cTn id="61" presetID="2" presetClass="entr" presetSubtype="12" fill="hold" nodeType="withEffect" p14:presetBounceEnd="36000">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14:bounceEnd="36000">
                                          <p:cBhvr additive="base">
                                            <p:cTn id="63" dur="750" fill="hold"/>
                                            <p:tgtEl>
                                              <p:spTgt spid="24"/>
                                            </p:tgtEl>
                                            <p:attrNameLst>
                                              <p:attrName>ppt_x</p:attrName>
                                            </p:attrNameLst>
                                          </p:cBhvr>
                                          <p:tavLst>
                                            <p:tav tm="0">
                                              <p:val>
                                                <p:strVal val="0-#ppt_w/2"/>
                                              </p:val>
                                            </p:tav>
                                            <p:tav tm="100000">
                                              <p:val>
                                                <p:strVal val="#ppt_x"/>
                                              </p:val>
                                            </p:tav>
                                          </p:tavLst>
                                        </p:anim>
                                        <p:anim calcmode="lin" valueType="num" p14:bounceEnd="36000">
                                          <p:cBhvr additive="base">
                                            <p:cTn id="64" dur="75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250"/>
                                </p:stCondLst>
                                <p:childTnLst>
                                  <p:par>
                                    <p:cTn id="15" presetID="2" presetClass="entr" presetSubtype="8" fill="hold" grpId="0" nodeType="after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8"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2" presetClass="entr" presetSubtype="8" fill="hold" grpId="0" nodeType="afterEffect">
                                      <p:stCondLst>
                                        <p:cond delay="25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0-#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3250"/>
                                </p:stCondLst>
                                <p:childTnLst>
                                  <p:par>
                                    <p:cTn id="30" presetID="2" presetClass="entr" presetSubtype="8"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0-#ppt_w/2"/>
                                              </p:val>
                                            </p:tav>
                                            <p:tav tm="100000">
                                              <p:val>
                                                <p:strVal val="#ppt_x"/>
                                              </p:val>
                                            </p:tav>
                                          </p:tavLst>
                                        </p:anim>
                                        <p:anim calcmode="lin" valueType="num">
                                          <p:cBhvr additive="base">
                                            <p:cTn id="33" dur="500" fill="hold"/>
                                            <p:tgtEl>
                                              <p:spTgt spid="9"/>
                                            </p:tgtEl>
                                            <p:attrNameLst>
                                              <p:attrName>ppt_y</p:attrName>
                                            </p:attrNameLst>
                                          </p:cBhvr>
                                          <p:tavLst>
                                            <p:tav tm="0">
                                              <p:val>
                                                <p:strVal val="#ppt_y"/>
                                              </p:val>
                                            </p:tav>
                                            <p:tav tm="100000">
                                              <p:val>
                                                <p:strVal val="#ppt_y"/>
                                              </p:val>
                                            </p:tav>
                                          </p:tavLst>
                                        </p:anim>
                                      </p:childTnLst>
                                    </p:cTn>
                                  </p:par>
                                </p:childTnLst>
                              </p:cTn>
                            </p:par>
                            <p:par>
                              <p:cTn id="34" fill="hold">
                                <p:stCondLst>
                                  <p:cond delay="3750"/>
                                </p:stCondLst>
                                <p:childTnLst>
                                  <p:par>
                                    <p:cTn id="35" presetID="2" presetClass="entr" presetSubtype="8" fill="hold" grpId="0" nodeType="afterEffect">
                                      <p:stCondLst>
                                        <p:cond delay="25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0-#ppt_w/2"/>
                                              </p:val>
                                            </p:tav>
                                            <p:tav tm="100000">
                                              <p:val>
                                                <p:strVal val="#ppt_x"/>
                                              </p:val>
                                            </p:tav>
                                          </p:tavLst>
                                        </p:anim>
                                        <p:anim calcmode="lin" valueType="num">
                                          <p:cBhvr additive="base">
                                            <p:cTn id="38" dur="500" fill="hold"/>
                                            <p:tgtEl>
                                              <p:spTgt spid="6"/>
                                            </p:tgtEl>
                                            <p:attrNameLst>
                                              <p:attrName>ppt_y</p:attrName>
                                            </p:attrNameLst>
                                          </p:cBhvr>
                                          <p:tavLst>
                                            <p:tav tm="0">
                                              <p:val>
                                                <p:strVal val="#ppt_y"/>
                                              </p:val>
                                            </p:tav>
                                            <p:tav tm="100000">
                                              <p:val>
                                                <p:strVal val="#ppt_y"/>
                                              </p:val>
                                            </p:tav>
                                          </p:tavLst>
                                        </p:anim>
                                      </p:childTnLst>
                                    </p:cTn>
                                  </p:par>
                                </p:childTnLst>
                              </p:cTn>
                            </p:par>
                            <p:par>
                              <p:cTn id="39" fill="hold">
                                <p:stCondLst>
                                  <p:cond delay="4500"/>
                                </p:stCondLst>
                                <p:childTnLst>
                                  <p:par>
                                    <p:cTn id="40" presetID="2" presetClass="entr" presetSubtype="8"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0-#ppt_w/2"/>
                                              </p:val>
                                            </p:tav>
                                            <p:tav tm="100000">
                                              <p:val>
                                                <p:strVal val="#ppt_x"/>
                                              </p:val>
                                            </p:tav>
                                          </p:tavLst>
                                        </p:anim>
                                        <p:anim calcmode="lin" valueType="num">
                                          <p:cBhvr additive="base">
                                            <p:cTn id="43" dur="500" fill="hold"/>
                                            <p:tgtEl>
                                              <p:spTgt spid="15"/>
                                            </p:tgtEl>
                                            <p:attrNameLst>
                                              <p:attrName>ppt_y</p:attrName>
                                            </p:attrNameLst>
                                          </p:cBhvr>
                                          <p:tavLst>
                                            <p:tav tm="0">
                                              <p:val>
                                                <p:strVal val="#ppt_y"/>
                                              </p:val>
                                            </p:tav>
                                            <p:tav tm="100000">
                                              <p:val>
                                                <p:strVal val="#ppt_y"/>
                                              </p:val>
                                            </p:tav>
                                          </p:tavLst>
                                        </p:anim>
                                      </p:childTnLst>
                                    </p:cTn>
                                  </p:par>
                                </p:childTnLst>
                              </p:cTn>
                            </p:par>
                            <p:par>
                              <p:cTn id="44" fill="hold">
                                <p:stCondLst>
                                  <p:cond delay="5000"/>
                                </p:stCondLst>
                                <p:childTnLst>
                                  <p:par>
                                    <p:cTn id="45" presetID="2" presetClass="entr" presetSubtype="8" fill="hold" grpId="0" nodeType="afterEffect">
                                      <p:stCondLst>
                                        <p:cond delay="25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0-#ppt_w/2"/>
                                              </p:val>
                                            </p:tav>
                                            <p:tav tm="100000">
                                              <p:val>
                                                <p:strVal val="#ppt_x"/>
                                              </p:val>
                                            </p:tav>
                                          </p:tavLst>
                                        </p:anim>
                                        <p:anim calcmode="lin" valueType="num">
                                          <p:cBhvr additive="base">
                                            <p:cTn id="48" dur="500" fill="hold"/>
                                            <p:tgtEl>
                                              <p:spTgt spid="7"/>
                                            </p:tgtEl>
                                            <p:attrNameLst>
                                              <p:attrName>ppt_y</p:attrName>
                                            </p:attrNameLst>
                                          </p:cBhvr>
                                          <p:tavLst>
                                            <p:tav tm="0">
                                              <p:val>
                                                <p:strVal val="#ppt_y"/>
                                              </p:val>
                                            </p:tav>
                                            <p:tav tm="100000">
                                              <p:val>
                                                <p:strVal val="#ppt_y"/>
                                              </p:val>
                                            </p:tav>
                                          </p:tavLst>
                                        </p:anim>
                                      </p:childTnLst>
                                    </p:cTn>
                                  </p:par>
                                  <p:par>
                                    <p:cTn id="49" presetID="2" presetClass="entr" presetSubtype="9" fill="hold"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750" fill="hold"/>
                                            <p:tgtEl>
                                              <p:spTgt spid="21"/>
                                            </p:tgtEl>
                                            <p:attrNameLst>
                                              <p:attrName>ppt_x</p:attrName>
                                            </p:attrNameLst>
                                          </p:cBhvr>
                                          <p:tavLst>
                                            <p:tav tm="0">
                                              <p:val>
                                                <p:strVal val="0-#ppt_w/2"/>
                                              </p:val>
                                            </p:tav>
                                            <p:tav tm="100000">
                                              <p:val>
                                                <p:strVal val="#ppt_x"/>
                                              </p:val>
                                            </p:tav>
                                          </p:tavLst>
                                        </p:anim>
                                        <p:anim calcmode="lin" valueType="num">
                                          <p:cBhvr additive="base">
                                            <p:cTn id="52" dur="750" fill="hold"/>
                                            <p:tgtEl>
                                              <p:spTgt spid="21"/>
                                            </p:tgtEl>
                                            <p:attrNameLst>
                                              <p:attrName>ppt_y</p:attrName>
                                            </p:attrNameLst>
                                          </p:cBhvr>
                                          <p:tavLst>
                                            <p:tav tm="0">
                                              <p:val>
                                                <p:strVal val="0-#ppt_h/2"/>
                                              </p:val>
                                            </p:tav>
                                            <p:tav tm="100000">
                                              <p:val>
                                                <p:strVal val="#ppt_y"/>
                                              </p:val>
                                            </p:tav>
                                          </p:tavLst>
                                        </p:anim>
                                      </p:childTnLst>
                                    </p:cTn>
                                  </p:par>
                                  <p:par>
                                    <p:cTn id="53" presetID="2" presetClass="entr" presetSubtype="3" fill="hold" nodeType="with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750" fill="hold"/>
                                            <p:tgtEl>
                                              <p:spTgt spid="22"/>
                                            </p:tgtEl>
                                            <p:attrNameLst>
                                              <p:attrName>ppt_x</p:attrName>
                                            </p:attrNameLst>
                                          </p:cBhvr>
                                          <p:tavLst>
                                            <p:tav tm="0">
                                              <p:val>
                                                <p:strVal val="1+#ppt_w/2"/>
                                              </p:val>
                                            </p:tav>
                                            <p:tav tm="100000">
                                              <p:val>
                                                <p:strVal val="#ppt_x"/>
                                              </p:val>
                                            </p:tav>
                                          </p:tavLst>
                                        </p:anim>
                                        <p:anim calcmode="lin" valueType="num">
                                          <p:cBhvr additive="base">
                                            <p:cTn id="56" dur="750" fill="hold"/>
                                            <p:tgtEl>
                                              <p:spTgt spid="22"/>
                                            </p:tgtEl>
                                            <p:attrNameLst>
                                              <p:attrName>ppt_y</p:attrName>
                                            </p:attrNameLst>
                                          </p:cBhvr>
                                          <p:tavLst>
                                            <p:tav tm="0">
                                              <p:val>
                                                <p:strVal val="0-#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750" fill="hold"/>
                                            <p:tgtEl>
                                              <p:spTgt spid="23"/>
                                            </p:tgtEl>
                                            <p:attrNameLst>
                                              <p:attrName>ppt_x</p:attrName>
                                            </p:attrNameLst>
                                          </p:cBhvr>
                                          <p:tavLst>
                                            <p:tav tm="0">
                                              <p:val>
                                                <p:strVal val="#ppt_x"/>
                                              </p:val>
                                            </p:tav>
                                            <p:tav tm="100000">
                                              <p:val>
                                                <p:strVal val="#ppt_x"/>
                                              </p:val>
                                            </p:tav>
                                          </p:tavLst>
                                        </p:anim>
                                        <p:anim calcmode="lin" valueType="num">
                                          <p:cBhvr additive="base">
                                            <p:cTn id="60" dur="750" fill="hold"/>
                                            <p:tgtEl>
                                              <p:spTgt spid="23"/>
                                            </p:tgtEl>
                                            <p:attrNameLst>
                                              <p:attrName>ppt_y</p:attrName>
                                            </p:attrNameLst>
                                          </p:cBhvr>
                                          <p:tavLst>
                                            <p:tav tm="0">
                                              <p:val>
                                                <p:strVal val="1+#ppt_h/2"/>
                                              </p:val>
                                            </p:tav>
                                            <p:tav tm="100000">
                                              <p:val>
                                                <p:strVal val="#ppt_y"/>
                                              </p:val>
                                            </p:tav>
                                          </p:tavLst>
                                        </p:anim>
                                      </p:childTnLst>
                                    </p:cTn>
                                  </p:par>
                                  <p:par>
                                    <p:cTn id="61" presetID="2" presetClass="entr" presetSubtype="12" fill="hold" nodeType="with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750" fill="hold"/>
                                            <p:tgtEl>
                                              <p:spTgt spid="24"/>
                                            </p:tgtEl>
                                            <p:attrNameLst>
                                              <p:attrName>ppt_x</p:attrName>
                                            </p:attrNameLst>
                                          </p:cBhvr>
                                          <p:tavLst>
                                            <p:tav tm="0">
                                              <p:val>
                                                <p:strVal val="0-#ppt_w/2"/>
                                              </p:val>
                                            </p:tav>
                                            <p:tav tm="100000">
                                              <p:val>
                                                <p:strVal val="#ppt_x"/>
                                              </p:val>
                                            </p:tav>
                                          </p:tavLst>
                                        </p:anim>
                                        <p:anim calcmode="lin" valueType="num">
                                          <p:cBhvr additive="base">
                                            <p:cTn id="64" dur="75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620296" y="2921433"/>
            <a:ext cx="5051475" cy="3046988"/>
          </a:xfrm>
          <a:prstGeom prst="rect">
            <a:avLst/>
          </a:prstGeom>
        </p:spPr>
        <p:txBody>
          <a:bodyPr wrap="square">
            <a:spAutoFit/>
          </a:bodyPr>
          <a:lstStyle/>
          <a:p>
            <a:pPr>
              <a:lnSpc>
                <a:spcPct val="150000"/>
              </a:lnSpc>
            </a:pPr>
            <a:r>
              <a:rPr lang="en-US" altLang="zh-CN" sz="1600" dirty="0">
                <a:solidFill>
                  <a:schemeClr val="bg1">
                    <a:lumMod val="95000"/>
                  </a:schemeClr>
                </a:solidFill>
                <a:latin typeface="微软雅黑 Light" panose="020B0502040204020203" pitchFamily="34" charset="-122"/>
                <a:ea typeface="微软雅黑 Light" panose="020B0502040204020203" pitchFamily="34" charset="-122"/>
              </a:rPr>
              <a:t>It is a kind of wine and does not necessarily refer to red wine. The composition of red wine is quite simple. It is a fruit wine made by natural fermentation. The most abundant is grape juice. There are many ways to classify wine. In terms of finished color, it can be divided into three categories: red wine, white wine and pink wine. Red wine can be subdivided into dry red </a:t>
            </a:r>
            <a:r>
              <a:rPr lang="en-US" altLang="zh-CN" sz="1600" dirty="0" smtClean="0">
                <a:solidFill>
                  <a:schemeClr val="bg1">
                    <a:lumMod val="95000"/>
                  </a:schemeClr>
                </a:solidFill>
                <a:latin typeface="微软雅黑 Light" panose="020B0502040204020203" pitchFamily="34" charset="-122"/>
                <a:ea typeface="微软雅黑 Light" panose="020B0502040204020203" pitchFamily="34" charset="-122"/>
              </a:rPr>
              <a:t>wine</a:t>
            </a:r>
            <a:endParaRPr lang="zh-CN" altLang="en-US" sz="1600" dirty="0">
              <a:solidFill>
                <a:schemeClr val="bg1">
                  <a:lumMod val="95000"/>
                </a:schemeClr>
              </a:solidFill>
              <a:latin typeface="微软雅黑 Light" panose="020B0502040204020203" pitchFamily="34" charset="-122"/>
              <a:ea typeface="微软雅黑 Light" panose="020B0502040204020203" pitchFamily="34" charset="-122"/>
            </a:endParaRPr>
          </a:p>
        </p:txBody>
      </p:sp>
      <p:pic>
        <p:nvPicPr>
          <p:cNvPr id="4" name="图片 3"/>
          <p:cNvPicPr>
            <a:picLocks noChangeAspect="1"/>
          </p:cNvPicPr>
          <p:nvPr/>
        </p:nvPicPr>
        <p:blipFill rotWithShape="1">
          <a:blip r:embed="rId1" cstate="screen">
            <a:extLst>
              <a:ext uri="{BEBA8EAE-BF5A-486C-A8C5-ECC9F3942E4B}">
                <a14:imgProps xmlns:a14="http://schemas.microsoft.com/office/drawing/2010/main">
                  <a14:imgLayer r:embed="rId2">
                    <a14:imgEffect>
                      <a14:saturation sat="33000"/>
                    </a14:imgEffect>
                  </a14:imgLayer>
                </a14:imgProps>
              </a:ext>
            </a:extLst>
          </a:blip>
          <a:srcRect l="7849" t="2126" r="34537" b="6543"/>
          <a:stretch>
            <a:fillRect/>
          </a:stretch>
        </p:blipFill>
        <p:spPr>
          <a:xfrm>
            <a:off x="161924" y="409574"/>
            <a:ext cx="5867401" cy="6200776"/>
          </a:xfrm>
          <a:prstGeom prst="rect">
            <a:avLst/>
          </a:prstGeom>
        </p:spPr>
      </p:pic>
      <p:sp>
        <p:nvSpPr>
          <p:cNvPr id="7" name="矩形 6"/>
          <p:cNvSpPr/>
          <p:nvPr/>
        </p:nvSpPr>
        <p:spPr>
          <a:xfrm>
            <a:off x="6620296" y="936677"/>
            <a:ext cx="1617075" cy="1384995"/>
          </a:xfrm>
          <a:prstGeom prst="rect">
            <a:avLst/>
          </a:prstGeom>
        </p:spPr>
        <p:txBody>
          <a:bodyPr wrap="square">
            <a:spAutoFit/>
          </a:bodyPr>
          <a:lstStyle/>
          <a:p>
            <a:pPr>
              <a:lnSpc>
                <a:spcPct val="150000"/>
              </a:lnSpc>
            </a:pPr>
            <a:r>
              <a:rPr lang="en-US" altLang="zh-CN" sz="2800" dirty="0" smtClean="0">
                <a:solidFill>
                  <a:schemeClr val="bg1">
                    <a:lumMod val="95000"/>
                  </a:schemeClr>
                </a:solidFill>
                <a:latin typeface="微软雅黑 Light" panose="020B0502040204020203" pitchFamily="34" charset="-122"/>
                <a:ea typeface="微软雅黑 Light" panose="020B0502040204020203" pitchFamily="34" charset="-122"/>
              </a:rPr>
              <a:t>RED WINE</a:t>
            </a:r>
            <a:endParaRPr lang="zh-CN" altLang="en-US" sz="2800" dirty="0">
              <a:solidFill>
                <a:schemeClr val="bg1">
                  <a:lumMod val="95000"/>
                </a:schemeClr>
              </a:solidFill>
              <a:latin typeface="微软雅黑 Light" panose="020B0502040204020203" pitchFamily="34" charset="-122"/>
              <a:ea typeface="微软雅黑 Light" panose="020B0502040204020203" pitchFamily="34" charset="-122"/>
            </a:endParaRPr>
          </a:p>
        </p:txBody>
      </p:sp>
      <p:cxnSp>
        <p:nvCxnSpPr>
          <p:cNvPr id="9" name="直接连接符 8"/>
          <p:cNvCxnSpPr/>
          <p:nvPr/>
        </p:nvCxnSpPr>
        <p:spPr>
          <a:xfrm>
            <a:off x="6752033" y="2674743"/>
            <a:ext cx="6768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advTm="5000">
        <p14:flip dir="r"/>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7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0-#ppt_w/2"/>
                                          </p:val>
                                        </p:tav>
                                        <p:tav tm="100000">
                                          <p:val>
                                            <p:strVal val="#ppt_x"/>
                                          </p:val>
                                        </p:tav>
                                      </p:tavLst>
                                    </p:anim>
                                    <p:anim calcmode="lin" valueType="num">
                                      <p:cBhvr additive="base">
                                        <p:cTn id="12" dur="7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750" fill="hold"/>
                                        <p:tgtEl>
                                          <p:spTgt spid="7"/>
                                        </p:tgtEl>
                                        <p:attrNameLst>
                                          <p:attrName>ppt_x</p:attrName>
                                        </p:attrNameLst>
                                      </p:cBhvr>
                                      <p:tavLst>
                                        <p:tav tm="0">
                                          <p:val>
                                            <p:strVal val="0-#ppt_w/2"/>
                                          </p:val>
                                        </p:tav>
                                        <p:tav tm="100000">
                                          <p:val>
                                            <p:strVal val="#ppt_x"/>
                                          </p:val>
                                        </p:tav>
                                      </p:tavLst>
                                    </p:anim>
                                    <p:anim calcmode="lin" valueType="num">
                                      <p:cBhvr additive="base">
                                        <p:cTn id="16" dur="75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5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0-#ppt_w/2"/>
                                          </p:val>
                                        </p:tav>
                                        <p:tav tm="100000">
                                          <p:val>
                                            <p:strVal val="#ppt_x"/>
                                          </p:val>
                                        </p:tav>
                                      </p:tavLst>
                                    </p:anim>
                                    <p:anim calcmode="lin" valueType="num">
                                      <p:cBhvr additive="base">
                                        <p:cTn id="20"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screen"/>
          <a:srcRect/>
          <a:stretch>
            <a:fillRect/>
          </a:stretch>
        </p:blipFill>
        <p:spPr>
          <a:xfrm>
            <a:off x="-72571" y="0"/>
            <a:ext cx="6101896" cy="6858000"/>
          </a:xfrm>
          <a:prstGeom prst="rect">
            <a:avLst/>
          </a:prstGeom>
        </p:spPr>
      </p:pic>
      <p:sp>
        <p:nvSpPr>
          <p:cNvPr id="3" name="矩形 2"/>
          <p:cNvSpPr/>
          <p:nvPr/>
        </p:nvSpPr>
        <p:spPr>
          <a:xfrm>
            <a:off x="6620296" y="2921433"/>
            <a:ext cx="5051475" cy="3046988"/>
          </a:xfrm>
          <a:prstGeom prst="rect">
            <a:avLst/>
          </a:prstGeom>
        </p:spPr>
        <p:txBody>
          <a:bodyPr wrap="square">
            <a:spAutoFit/>
          </a:bodyPr>
          <a:lstStyle/>
          <a:p>
            <a:pPr>
              <a:lnSpc>
                <a:spcPct val="150000"/>
              </a:lnSpc>
            </a:pPr>
            <a:r>
              <a:rPr lang="en-US" altLang="zh-CN" sz="1600" dirty="0">
                <a:solidFill>
                  <a:schemeClr val="bg1">
                    <a:lumMod val="95000"/>
                  </a:schemeClr>
                </a:solidFill>
                <a:latin typeface="微软雅黑 Light" panose="020B0502040204020203" pitchFamily="34" charset="-122"/>
                <a:ea typeface="微软雅黑 Light" panose="020B0502040204020203" pitchFamily="34" charset="-122"/>
              </a:rPr>
              <a:t>It is a kind of wine and does not necessarily refer to red wine. The composition of red wine is quite simple. It is a fruit wine made by natural fermentation. The most abundant is grape juice. There are many ways to classify wine. In terms of finished color, it can be divided into three categories: red wine, white wine and pink wine. Red wine can be subdivided into dry red </a:t>
            </a:r>
            <a:r>
              <a:rPr lang="en-US" altLang="zh-CN" sz="1600" dirty="0" smtClean="0">
                <a:solidFill>
                  <a:schemeClr val="bg1">
                    <a:lumMod val="95000"/>
                  </a:schemeClr>
                </a:solidFill>
                <a:latin typeface="微软雅黑 Light" panose="020B0502040204020203" pitchFamily="34" charset="-122"/>
                <a:ea typeface="微软雅黑 Light" panose="020B0502040204020203" pitchFamily="34" charset="-122"/>
              </a:rPr>
              <a:t>wine</a:t>
            </a:r>
            <a:endParaRPr lang="zh-CN" altLang="en-US" sz="1600"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7" name="矩形 6"/>
          <p:cNvSpPr/>
          <p:nvPr/>
        </p:nvSpPr>
        <p:spPr>
          <a:xfrm>
            <a:off x="6620296" y="936677"/>
            <a:ext cx="1617075" cy="1384995"/>
          </a:xfrm>
          <a:prstGeom prst="rect">
            <a:avLst/>
          </a:prstGeom>
        </p:spPr>
        <p:txBody>
          <a:bodyPr wrap="square">
            <a:spAutoFit/>
          </a:bodyPr>
          <a:lstStyle/>
          <a:p>
            <a:pPr>
              <a:lnSpc>
                <a:spcPct val="150000"/>
              </a:lnSpc>
            </a:pPr>
            <a:r>
              <a:rPr lang="en-US" altLang="zh-CN" sz="2800" dirty="0" smtClean="0">
                <a:solidFill>
                  <a:schemeClr val="bg1">
                    <a:lumMod val="95000"/>
                  </a:schemeClr>
                </a:solidFill>
                <a:latin typeface="微软雅黑 Light" panose="020B0502040204020203" pitchFamily="34" charset="-122"/>
                <a:ea typeface="微软雅黑 Light" panose="020B0502040204020203" pitchFamily="34" charset="-122"/>
              </a:rPr>
              <a:t>RED WINE</a:t>
            </a:r>
            <a:endParaRPr lang="zh-CN" altLang="en-US" sz="2800" dirty="0">
              <a:solidFill>
                <a:schemeClr val="bg1">
                  <a:lumMod val="95000"/>
                </a:schemeClr>
              </a:solidFill>
              <a:latin typeface="微软雅黑 Light" panose="020B0502040204020203" pitchFamily="34" charset="-122"/>
              <a:ea typeface="微软雅黑 Light" panose="020B0502040204020203" pitchFamily="34" charset="-122"/>
            </a:endParaRPr>
          </a:p>
        </p:txBody>
      </p:sp>
      <p:cxnSp>
        <p:nvCxnSpPr>
          <p:cNvPr id="9" name="直接连接符 8"/>
          <p:cNvCxnSpPr/>
          <p:nvPr/>
        </p:nvCxnSpPr>
        <p:spPr>
          <a:xfrm>
            <a:off x="6752033" y="2674743"/>
            <a:ext cx="6768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advTm="5000">
        <p14:flip dir="r"/>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7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0-#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750" fill="hold"/>
                                        <p:tgtEl>
                                          <p:spTgt spid="7"/>
                                        </p:tgtEl>
                                        <p:attrNameLst>
                                          <p:attrName>ppt_x</p:attrName>
                                        </p:attrNameLst>
                                      </p:cBhvr>
                                      <p:tavLst>
                                        <p:tav tm="0">
                                          <p:val>
                                            <p:strVal val="0-#ppt_w/2"/>
                                          </p:val>
                                        </p:tav>
                                        <p:tav tm="100000">
                                          <p:val>
                                            <p:strVal val="#ppt_x"/>
                                          </p:val>
                                        </p:tav>
                                      </p:tavLst>
                                    </p:anim>
                                    <p:anim calcmode="lin" valueType="num">
                                      <p:cBhvr additive="base">
                                        <p:cTn id="16" dur="75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5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0-#ppt_w/2"/>
                                          </p:val>
                                        </p:tav>
                                        <p:tav tm="100000">
                                          <p:val>
                                            <p:strVal val="#ppt_x"/>
                                          </p:val>
                                        </p:tav>
                                      </p:tavLst>
                                    </p:anim>
                                    <p:anim calcmode="lin" valueType="num">
                                      <p:cBhvr additive="base">
                                        <p:cTn id="20"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screen"/>
          <a:srcRect/>
          <a:stretch>
            <a:fillRect/>
          </a:stretch>
        </p:blipFill>
        <p:spPr>
          <a:xfrm>
            <a:off x="-108346" y="0"/>
            <a:ext cx="6137671" cy="6858000"/>
          </a:xfrm>
          <a:prstGeom prst="rect">
            <a:avLst/>
          </a:prstGeom>
        </p:spPr>
      </p:pic>
      <p:sp>
        <p:nvSpPr>
          <p:cNvPr id="3" name="矩形 2"/>
          <p:cNvSpPr/>
          <p:nvPr/>
        </p:nvSpPr>
        <p:spPr>
          <a:xfrm>
            <a:off x="6620296" y="2921433"/>
            <a:ext cx="5051475" cy="3046988"/>
          </a:xfrm>
          <a:prstGeom prst="rect">
            <a:avLst/>
          </a:prstGeom>
        </p:spPr>
        <p:txBody>
          <a:bodyPr wrap="square">
            <a:spAutoFit/>
          </a:bodyPr>
          <a:lstStyle/>
          <a:p>
            <a:pPr>
              <a:lnSpc>
                <a:spcPct val="150000"/>
              </a:lnSpc>
            </a:pPr>
            <a:r>
              <a:rPr lang="en-US" altLang="zh-CN" sz="1600" dirty="0">
                <a:solidFill>
                  <a:schemeClr val="bg1">
                    <a:lumMod val="95000"/>
                  </a:schemeClr>
                </a:solidFill>
                <a:latin typeface="微软雅黑 Light" panose="020B0502040204020203" pitchFamily="34" charset="-122"/>
                <a:ea typeface="微软雅黑 Light" panose="020B0502040204020203" pitchFamily="34" charset="-122"/>
              </a:rPr>
              <a:t>It is a kind of wine and does not necessarily refer to red wine. The composition of red wine is quite simple. It is a fruit wine made by natural fermentation. The most abundant is grape juice. There are many ways to classify wine. In terms of finished color, it can be divided into three categories: red wine, white wine and pink wine. Red wine can be subdivided into dry red </a:t>
            </a:r>
            <a:r>
              <a:rPr lang="en-US" altLang="zh-CN" sz="1600" dirty="0" smtClean="0">
                <a:solidFill>
                  <a:schemeClr val="bg1">
                    <a:lumMod val="95000"/>
                  </a:schemeClr>
                </a:solidFill>
                <a:latin typeface="微软雅黑 Light" panose="020B0502040204020203" pitchFamily="34" charset="-122"/>
                <a:ea typeface="微软雅黑 Light" panose="020B0502040204020203" pitchFamily="34" charset="-122"/>
              </a:rPr>
              <a:t>wine</a:t>
            </a:r>
            <a:endParaRPr lang="zh-CN" altLang="en-US" sz="1600"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7" name="矩形 6"/>
          <p:cNvSpPr/>
          <p:nvPr/>
        </p:nvSpPr>
        <p:spPr>
          <a:xfrm>
            <a:off x="6620296" y="936677"/>
            <a:ext cx="1617075" cy="1384995"/>
          </a:xfrm>
          <a:prstGeom prst="rect">
            <a:avLst/>
          </a:prstGeom>
        </p:spPr>
        <p:txBody>
          <a:bodyPr wrap="square">
            <a:spAutoFit/>
          </a:bodyPr>
          <a:lstStyle/>
          <a:p>
            <a:pPr>
              <a:lnSpc>
                <a:spcPct val="150000"/>
              </a:lnSpc>
            </a:pPr>
            <a:r>
              <a:rPr lang="en-US" altLang="zh-CN" sz="2800" dirty="0" smtClean="0">
                <a:solidFill>
                  <a:schemeClr val="bg1">
                    <a:lumMod val="95000"/>
                  </a:schemeClr>
                </a:solidFill>
                <a:latin typeface="微软雅黑 Light" panose="020B0502040204020203" pitchFamily="34" charset="-122"/>
                <a:ea typeface="微软雅黑 Light" panose="020B0502040204020203" pitchFamily="34" charset="-122"/>
              </a:rPr>
              <a:t>RED WINE</a:t>
            </a:r>
            <a:endParaRPr lang="zh-CN" altLang="en-US" sz="2800" dirty="0">
              <a:solidFill>
                <a:schemeClr val="bg1">
                  <a:lumMod val="95000"/>
                </a:schemeClr>
              </a:solidFill>
              <a:latin typeface="微软雅黑 Light" panose="020B0502040204020203" pitchFamily="34" charset="-122"/>
              <a:ea typeface="微软雅黑 Light" panose="020B0502040204020203" pitchFamily="34" charset="-122"/>
            </a:endParaRPr>
          </a:p>
        </p:txBody>
      </p:sp>
      <p:cxnSp>
        <p:nvCxnSpPr>
          <p:cNvPr id="9" name="直接连接符 8"/>
          <p:cNvCxnSpPr/>
          <p:nvPr/>
        </p:nvCxnSpPr>
        <p:spPr>
          <a:xfrm>
            <a:off x="6752033" y="2674743"/>
            <a:ext cx="6768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advTm="5000">
        <p14:flip dir="r"/>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7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7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0-#ppt_w/2"/>
                                          </p:val>
                                        </p:tav>
                                        <p:tav tm="100000">
                                          <p:val>
                                            <p:strVal val="#ppt_x"/>
                                          </p:val>
                                        </p:tav>
                                      </p:tavLst>
                                    </p:anim>
                                    <p:anim calcmode="lin" valueType="num">
                                      <p:cBhvr additive="base">
                                        <p:cTn id="12" dur="75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750" fill="hold"/>
                                        <p:tgtEl>
                                          <p:spTgt spid="7"/>
                                        </p:tgtEl>
                                        <p:attrNameLst>
                                          <p:attrName>ppt_x</p:attrName>
                                        </p:attrNameLst>
                                      </p:cBhvr>
                                      <p:tavLst>
                                        <p:tav tm="0">
                                          <p:val>
                                            <p:strVal val="0-#ppt_w/2"/>
                                          </p:val>
                                        </p:tav>
                                        <p:tav tm="100000">
                                          <p:val>
                                            <p:strVal val="#ppt_x"/>
                                          </p:val>
                                        </p:tav>
                                      </p:tavLst>
                                    </p:anim>
                                    <p:anim calcmode="lin" valueType="num">
                                      <p:cBhvr additive="base">
                                        <p:cTn id="16" dur="75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5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0-#ppt_w/2"/>
                                          </p:val>
                                        </p:tav>
                                        <p:tav tm="100000">
                                          <p:val>
                                            <p:strVal val="#ppt_x"/>
                                          </p:val>
                                        </p:tav>
                                      </p:tavLst>
                                    </p:anim>
                                    <p:anim calcmode="lin" valueType="num">
                                      <p:cBhvr additive="base">
                                        <p:cTn id="20"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0" y="0"/>
            <a:ext cx="12192000" cy="6838950"/>
          </a:xfrm>
          <a:prstGeom prst="rect">
            <a:avLst/>
          </a:prstGeom>
        </p:spPr>
      </p:pic>
      <p:sp>
        <p:nvSpPr>
          <p:cNvPr id="2" name="矩形 1"/>
          <p:cNvSpPr/>
          <p:nvPr/>
        </p:nvSpPr>
        <p:spPr>
          <a:xfrm>
            <a:off x="0" y="0"/>
            <a:ext cx="12192000" cy="6858000"/>
          </a:xfrm>
          <a:prstGeom prst="rect">
            <a:avLst/>
          </a:prstGeom>
          <a:solidFill>
            <a:srgbClr val="0F0F0F">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0" name="组合 29"/>
          <p:cNvGrpSpPr/>
          <p:nvPr/>
        </p:nvGrpSpPr>
        <p:grpSpPr>
          <a:xfrm>
            <a:off x="1571137" y="1376321"/>
            <a:ext cx="2532254" cy="4105360"/>
            <a:chOff x="1571137" y="1376321"/>
            <a:chExt cx="2532254" cy="4105360"/>
          </a:xfrm>
        </p:grpSpPr>
        <p:sp>
          <p:nvSpPr>
            <p:cNvPr id="4" name="TextBox 5"/>
            <p:cNvSpPr txBox="1"/>
            <p:nvPr/>
          </p:nvSpPr>
          <p:spPr>
            <a:xfrm>
              <a:off x="1571137" y="2397237"/>
              <a:ext cx="2532254" cy="664797"/>
            </a:xfrm>
            <a:prstGeom prst="rect">
              <a:avLst/>
            </a:prstGeom>
            <a:noFill/>
          </p:spPr>
          <p:txBody>
            <a:bodyPr wrap="square" lIns="0" tIns="0" rIns="0" bIns="0" rtlCol="0">
              <a:spAutoFit/>
            </a:bodyPr>
            <a:lstStyle/>
            <a:p>
              <a:pPr algn="ctr">
                <a:lnSpc>
                  <a:spcPct val="80000"/>
                </a:lnSpc>
              </a:pPr>
              <a:r>
                <a:rPr lang="en-US" sz="5400" spc="200" dirty="0">
                  <a:solidFill>
                    <a:schemeClr val="bg1"/>
                  </a:solidFill>
                  <a:latin typeface="微软雅黑 Light" panose="020B0502040204020203" pitchFamily="34" charset="-122"/>
                  <a:ea typeface="微软雅黑 Light" panose="020B0502040204020203" pitchFamily="34" charset="-122"/>
                  <a:cs typeface="Titillium Light" charset="0"/>
                </a:rPr>
                <a:t>8900</a:t>
              </a:r>
              <a:endParaRPr lang="en-US" sz="5400" spc="200" dirty="0">
                <a:solidFill>
                  <a:schemeClr val="bg1"/>
                </a:solidFill>
                <a:latin typeface="微软雅黑 Light" panose="020B0502040204020203" pitchFamily="34" charset="-122"/>
                <a:ea typeface="微软雅黑 Light" panose="020B0502040204020203" pitchFamily="34" charset="-122"/>
                <a:cs typeface="Titillium Light" charset="0"/>
              </a:endParaRPr>
            </a:p>
          </p:txBody>
        </p:sp>
        <p:sp>
          <p:nvSpPr>
            <p:cNvPr id="5" name="TextBox 6"/>
            <p:cNvSpPr txBox="1"/>
            <p:nvPr/>
          </p:nvSpPr>
          <p:spPr>
            <a:xfrm>
              <a:off x="1679995" y="4512185"/>
              <a:ext cx="2314538" cy="969496"/>
            </a:xfrm>
            <a:prstGeom prst="rect">
              <a:avLst/>
            </a:prstGeom>
            <a:noFill/>
          </p:spPr>
          <p:txBody>
            <a:bodyPr wrap="square" lIns="0" tIns="0" rIns="91440" bIns="0" rtlCol="0">
              <a:spAutoFit/>
            </a:bodyPr>
            <a:lstStyle/>
            <a:p>
              <a:pPr algn="ctr">
                <a:lnSpc>
                  <a:spcPct val="150000"/>
                </a:lnSpc>
              </a:pPr>
              <a:r>
                <a:rPr lang="en-US" sz="1400" dirty="0" smtClean="0">
                  <a:solidFill>
                    <a:schemeClr val="bg1">
                      <a:lumMod val="95000"/>
                    </a:schemeClr>
                  </a:solidFill>
                  <a:latin typeface="微软雅黑 Light" panose="020B0502040204020203" pitchFamily="34" charset="-122"/>
                  <a:ea typeface="微软雅黑 Light" panose="020B0502040204020203" pitchFamily="34" charset="-122"/>
                  <a:cs typeface="Titillium" charset="0"/>
                </a:rPr>
                <a:t>THERE ARE MANY VARIATIONS OF PASSAGES OF LOREM.</a:t>
              </a:r>
              <a:endParaRPr lang="en-US" sz="1400" dirty="0">
                <a:solidFill>
                  <a:schemeClr val="bg1">
                    <a:lumMod val="95000"/>
                  </a:schemeClr>
                </a:solidFill>
                <a:latin typeface="微软雅黑 Light" panose="020B0502040204020203" pitchFamily="34" charset="-122"/>
                <a:ea typeface="微软雅黑 Light" panose="020B0502040204020203" pitchFamily="34" charset="-122"/>
                <a:cs typeface="Titillium" charset="0"/>
              </a:endParaRPr>
            </a:p>
          </p:txBody>
        </p:sp>
        <p:sp>
          <p:nvSpPr>
            <p:cNvPr id="6" name="Shape 3624"/>
            <p:cNvSpPr/>
            <p:nvPr/>
          </p:nvSpPr>
          <p:spPr>
            <a:xfrm>
              <a:off x="2563878" y="1376321"/>
              <a:ext cx="546772" cy="546772"/>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bg1"/>
            </a:solidFill>
            <a:ln w="12700">
              <a:miter lim="400000"/>
            </a:ln>
          </p:spPr>
          <p:txBody>
            <a:bodyPr lIns="38100" tIns="38100" rIns="38100" bIns="38100" anchor="ctr"/>
            <a:lstStyle/>
            <a:p>
              <a:endParaRPr>
                <a:solidFill>
                  <a:schemeClr val="bg1"/>
                </a:solidFill>
                <a:latin typeface="微软雅黑 Light" panose="020B0502040204020203" pitchFamily="34" charset="-122"/>
                <a:ea typeface="微软雅黑 Light" panose="020B0502040204020203" pitchFamily="34" charset="-122"/>
              </a:endParaRPr>
            </a:p>
          </p:txBody>
        </p:sp>
        <p:sp>
          <p:nvSpPr>
            <p:cNvPr id="7" name="TextBox 8"/>
            <p:cNvSpPr txBox="1"/>
            <p:nvPr/>
          </p:nvSpPr>
          <p:spPr>
            <a:xfrm>
              <a:off x="1960078" y="3300386"/>
              <a:ext cx="1754372" cy="923330"/>
            </a:xfrm>
            <a:prstGeom prst="rect">
              <a:avLst/>
            </a:prstGeom>
            <a:noFill/>
          </p:spPr>
          <p:txBody>
            <a:bodyPr wrap="square" lIns="0" tIns="0" rIns="0" bIns="0" rtlCol="0">
              <a:spAutoFit/>
            </a:bodyPr>
            <a:lstStyle/>
            <a:p>
              <a:pPr lvl="0" algn="ctr"/>
              <a:r>
                <a:rPr lang="en-US" altLang="zh-CN" sz="2000" spc="300" dirty="0">
                  <a:solidFill>
                    <a:prstClr val="white">
                      <a:lumMod val="95000"/>
                    </a:prstClr>
                  </a:solidFill>
                  <a:latin typeface="Sketch Rockwell" panose="02000000000000000000" pitchFamily="2" charset="0"/>
                </a:rPr>
                <a:t>WESTERN RESTAURANT</a:t>
              </a:r>
              <a:endParaRPr lang="zh-CN" altLang="en-US" sz="2000" spc="300" dirty="0">
                <a:solidFill>
                  <a:prstClr val="white">
                    <a:lumMod val="95000"/>
                  </a:prstClr>
                </a:solidFill>
                <a:latin typeface="Sketch Rockwell" panose="02000000000000000000" pitchFamily="2" charset="0"/>
              </a:endParaRPr>
            </a:p>
          </p:txBody>
        </p:sp>
      </p:grpSp>
      <p:grpSp>
        <p:nvGrpSpPr>
          <p:cNvPr id="31" name="组合 30"/>
          <p:cNvGrpSpPr/>
          <p:nvPr/>
        </p:nvGrpSpPr>
        <p:grpSpPr>
          <a:xfrm>
            <a:off x="4855036" y="1376321"/>
            <a:ext cx="2532254" cy="4105360"/>
            <a:chOff x="4855036" y="1376321"/>
            <a:chExt cx="2532254" cy="4105360"/>
          </a:xfrm>
        </p:grpSpPr>
        <p:sp>
          <p:nvSpPr>
            <p:cNvPr id="8" name="TextBox 11"/>
            <p:cNvSpPr txBox="1"/>
            <p:nvPr/>
          </p:nvSpPr>
          <p:spPr>
            <a:xfrm>
              <a:off x="4855036" y="2397237"/>
              <a:ext cx="2532254" cy="664797"/>
            </a:xfrm>
            <a:prstGeom prst="rect">
              <a:avLst/>
            </a:prstGeom>
            <a:noFill/>
          </p:spPr>
          <p:txBody>
            <a:bodyPr wrap="square" lIns="0" tIns="0" rIns="0" bIns="0" rtlCol="0">
              <a:spAutoFit/>
            </a:bodyPr>
            <a:lstStyle/>
            <a:p>
              <a:pPr algn="ctr">
                <a:lnSpc>
                  <a:spcPct val="80000"/>
                </a:lnSpc>
              </a:pPr>
              <a:r>
                <a:rPr lang="en-US" sz="5400" spc="200" dirty="0" smtClean="0">
                  <a:solidFill>
                    <a:schemeClr val="bg1"/>
                  </a:solidFill>
                  <a:latin typeface="微软雅黑 Light" panose="020B0502040204020203" pitchFamily="34" charset="-122"/>
                  <a:ea typeface="微软雅黑 Light" panose="020B0502040204020203" pitchFamily="34" charset="-122"/>
                  <a:cs typeface="Titillium Light" charset="0"/>
                </a:rPr>
                <a:t>1560</a:t>
              </a:r>
              <a:endParaRPr lang="en-US" sz="5400" spc="200" dirty="0">
                <a:solidFill>
                  <a:schemeClr val="bg1"/>
                </a:solidFill>
                <a:latin typeface="微软雅黑 Light" panose="020B0502040204020203" pitchFamily="34" charset="-122"/>
                <a:ea typeface="微软雅黑 Light" panose="020B0502040204020203" pitchFamily="34" charset="-122"/>
                <a:cs typeface="Titillium Light" charset="0"/>
              </a:endParaRPr>
            </a:p>
          </p:txBody>
        </p:sp>
        <p:sp>
          <p:nvSpPr>
            <p:cNvPr id="9" name="TextBox 12"/>
            <p:cNvSpPr txBox="1"/>
            <p:nvPr/>
          </p:nvSpPr>
          <p:spPr>
            <a:xfrm>
              <a:off x="4963894" y="4512185"/>
              <a:ext cx="2314538" cy="969496"/>
            </a:xfrm>
            <a:prstGeom prst="rect">
              <a:avLst/>
            </a:prstGeom>
            <a:noFill/>
          </p:spPr>
          <p:txBody>
            <a:bodyPr wrap="square" lIns="0" tIns="0" rIns="91440" bIns="0" rtlCol="0">
              <a:spAutoFit/>
            </a:bodyPr>
            <a:lstStyle/>
            <a:p>
              <a:pPr lvl="0" algn="ctr">
                <a:lnSpc>
                  <a:spcPct val="150000"/>
                </a:lnSpc>
              </a:pPr>
              <a:r>
                <a:rPr lang="en-US" altLang="zh-CN" sz="1400" dirty="0">
                  <a:solidFill>
                    <a:schemeClr val="bg1">
                      <a:lumMod val="95000"/>
                    </a:schemeClr>
                  </a:solidFill>
                  <a:latin typeface="微软雅黑 Light" panose="020B0502040204020203" pitchFamily="34" charset="-122"/>
                  <a:ea typeface="微软雅黑 Light" panose="020B0502040204020203" pitchFamily="34" charset="-122"/>
                  <a:cs typeface="Titillium" charset="0"/>
                </a:rPr>
                <a:t>THERE ARE MANY VARIATIONS OF PASSAGES OF LOREM.</a:t>
              </a:r>
              <a:endParaRPr lang="en-US" altLang="zh-CN" sz="1400" dirty="0">
                <a:solidFill>
                  <a:schemeClr val="bg1">
                    <a:lumMod val="95000"/>
                  </a:schemeClr>
                </a:solidFill>
                <a:latin typeface="微软雅黑 Light" panose="020B0502040204020203" pitchFamily="34" charset="-122"/>
                <a:ea typeface="微软雅黑 Light" panose="020B0502040204020203" pitchFamily="34" charset="-122"/>
                <a:cs typeface="Titillium" charset="0"/>
              </a:endParaRPr>
            </a:p>
          </p:txBody>
        </p:sp>
        <p:sp>
          <p:nvSpPr>
            <p:cNvPr id="10" name="TextBox 14"/>
            <p:cNvSpPr txBox="1"/>
            <p:nvPr/>
          </p:nvSpPr>
          <p:spPr>
            <a:xfrm>
              <a:off x="5243977" y="3300386"/>
              <a:ext cx="1754372" cy="923330"/>
            </a:xfrm>
            <a:prstGeom prst="rect">
              <a:avLst/>
            </a:prstGeom>
            <a:noFill/>
          </p:spPr>
          <p:txBody>
            <a:bodyPr wrap="square" lIns="0" tIns="0" rIns="0" bIns="0" rtlCol="0">
              <a:spAutoFit/>
            </a:bodyPr>
            <a:lstStyle/>
            <a:p>
              <a:pPr lvl="0" algn="ctr"/>
              <a:r>
                <a:rPr lang="en-US" altLang="zh-CN" sz="2000" spc="300" dirty="0">
                  <a:solidFill>
                    <a:prstClr val="white">
                      <a:lumMod val="95000"/>
                    </a:prstClr>
                  </a:solidFill>
                  <a:latin typeface="Sketch Rockwell" panose="02000000000000000000" pitchFamily="2" charset="0"/>
                </a:rPr>
                <a:t>WESTERN RESTAURANT</a:t>
              </a:r>
              <a:endParaRPr lang="zh-CN" altLang="en-US" sz="2000" spc="300" dirty="0">
                <a:solidFill>
                  <a:prstClr val="white">
                    <a:lumMod val="95000"/>
                  </a:prstClr>
                </a:solidFill>
                <a:latin typeface="Sketch Rockwell" panose="02000000000000000000" pitchFamily="2" charset="0"/>
              </a:endParaRPr>
            </a:p>
          </p:txBody>
        </p:sp>
        <p:sp>
          <p:nvSpPr>
            <p:cNvPr id="14" name="Shape 3620"/>
            <p:cNvSpPr/>
            <p:nvPr/>
          </p:nvSpPr>
          <p:spPr>
            <a:xfrm>
              <a:off x="5820439" y="1376321"/>
              <a:ext cx="601449" cy="601449"/>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w="12700">
              <a:miter lim="400000"/>
            </a:ln>
          </p:spPr>
          <p:txBody>
            <a:bodyPr lIns="38100" tIns="38100" rIns="38100" bIns="38100" anchor="ctr"/>
            <a:lstStyle/>
            <a:p>
              <a:endParaRPr>
                <a:solidFill>
                  <a:prstClr val="black"/>
                </a:solidFill>
                <a:latin typeface="微软雅黑 Light" panose="020B0502040204020203" pitchFamily="34" charset="-122"/>
                <a:ea typeface="微软雅黑 Light" panose="020B0502040204020203" pitchFamily="34" charset="-122"/>
              </a:endParaRPr>
            </a:p>
          </p:txBody>
        </p:sp>
      </p:grpSp>
      <p:grpSp>
        <p:nvGrpSpPr>
          <p:cNvPr id="32" name="组合 31"/>
          <p:cNvGrpSpPr/>
          <p:nvPr/>
        </p:nvGrpSpPr>
        <p:grpSpPr>
          <a:xfrm>
            <a:off x="8088609" y="1376320"/>
            <a:ext cx="2532254" cy="4105361"/>
            <a:chOff x="8088609" y="1376320"/>
            <a:chExt cx="2532254" cy="4105361"/>
          </a:xfrm>
        </p:grpSpPr>
        <p:sp>
          <p:nvSpPr>
            <p:cNvPr id="11" name="TextBox 15"/>
            <p:cNvSpPr txBox="1"/>
            <p:nvPr/>
          </p:nvSpPr>
          <p:spPr>
            <a:xfrm>
              <a:off x="8088609" y="2397237"/>
              <a:ext cx="2532254" cy="664797"/>
            </a:xfrm>
            <a:prstGeom prst="rect">
              <a:avLst/>
            </a:prstGeom>
            <a:noFill/>
          </p:spPr>
          <p:txBody>
            <a:bodyPr wrap="square" lIns="0" tIns="0" rIns="0" bIns="0" rtlCol="0">
              <a:spAutoFit/>
            </a:bodyPr>
            <a:lstStyle/>
            <a:p>
              <a:pPr algn="ctr">
                <a:lnSpc>
                  <a:spcPct val="80000"/>
                </a:lnSpc>
              </a:pPr>
              <a:r>
                <a:rPr lang="en-US" sz="5400" spc="200" dirty="0" smtClean="0">
                  <a:solidFill>
                    <a:schemeClr val="bg1"/>
                  </a:solidFill>
                  <a:latin typeface="微软雅黑 Light" panose="020B0502040204020203" pitchFamily="34" charset="-122"/>
                  <a:ea typeface="微软雅黑 Light" panose="020B0502040204020203" pitchFamily="34" charset="-122"/>
                  <a:cs typeface="Titillium Light" charset="0"/>
                </a:rPr>
                <a:t>3581</a:t>
              </a:r>
              <a:endParaRPr lang="en-US" sz="5400" spc="200" dirty="0">
                <a:solidFill>
                  <a:schemeClr val="bg1"/>
                </a:solidFill>
                <a:latin typeface="微软雅黑 Light" panose="020B0502040204020203" pitchFamily="34" charset="-122"/>
                <a:ea typeface="微软雅黑 Light" panose="020B0502040204020203" pitchFamily="34" charset="-122"/>
                <a:cs typeface="Titillium Light" charset="0"/>
              </a:endParaRPr>
            </a:p>
          </p:txBody>
        </p:sp>
        <p:sp>
          <p:nvSpPr>
            <p:cNvPr id="12" name="TextBox 16"/>
            <p:cNvSpPr txBox="1"/>
            <p:nvPr/>
          </p:nvSpPr>
          <p:spPr>
            <a:xfrm>
              <a:off x="8197467" y="4512185"/>
              <a:ext cx="2314538" cy="969496"/>
            </a:xfrm>
            <a:prstGeom prst="rect">
              <a:avLst/>
            </a:prstGeom>
            <a:noFill/>
          </p:spPr>
          <p:txBody>
            <a:bodyPr wrap="square" lIns="0" tIns="0" rIns="91440" bIns="0" rtlCol="0">
              <a:spAutoFit/>
            </a:bodyPr>
            <a:lstStyle/>
            <a:p>
              <a:pPr lvl="0" algn="ctr">
                <a:lnSpc>
                  <a:spcPct val="150000"/>
                </a:lnSpc>
              </a:pPr>
              <a:r>
                <a:rPr lang="en-US" altLang="zh-CN" sz="1400" dirty="0">
                  <a:solidFill>
                    <a:schemeClr val="bg1">
                      <a:lumMod val="95000"/>
                    </a:schemeClr>
                  </a:solidFill>
                  <a:latin typeface="微软雅黑 Light" panose="020B0502040204020203" pitchFamily="34" charset="-122"/>
                  <a:ea typeface="微软雅黑 Light" panose="020B0502040204020203" pitchFamily="34" charset="-122"/>
                  <a:cs typeface="Titillium" charset="0"/>
                </a:rPr>
                <a:t>THERE ARE MANY VARIATIONS OF PASSAGES OF LOREM.</a:t>
              </a:r>
              <a:endParaRPr lang="en-US" altLang="zh-CN" sz="1400" dirty="0">
                <a:solidFill>
                  <a:schemeClr val="bg1">
                    <a:lumMod val="95000"/>
                  </a:schemeClr>
                </a:solidFill>
                <a:latin typeface="微软雅黑 Light" panose="020B0502040204020203" pitchFamily="34" charset="-122"/>
                <a:ea typeface="微软雅黑 Light" panose="020B0502040204020203" pitchFamily="34" charset="-122"/>
                <a:cs typeface="Titillium" charset="0"/>
              </a:endParaRPr>
            </a:p>
          </p:txBody>
        </p:sp>
        <p:sp>
          <p:nvSpPr>
            <p:cNvPr id="13" name="TextBox 18"/>
            <p:cNvSpPr txBox="1"/>
            <p:nvPr/>
          </p:nvSpPr>
          <p:spPr>
            <a:xfrm>
              <a:off x="8477550" y="3300386"/>
              <a:ext cx="1754372" cy="923330"/>
            </a:xfrm>
            <a:prstGeom prst="rect">
              <a:avLst/>
            </a:prstGeom>
            <a:noFill/>
          </p:spPr>
          <p:txBody>
            <a:bodyPr wrap="square" lIns="0" tIns="0" rIns="0" bIns="0" rtlCol="0">
              <a:spAutoFit/>
            </a:bodyPr>
            <a:lstStyle/>
            <a:p>
              <a:pPr lvl="0" algn="ctr"/>
              <a:r>
                <a:rPr lang="en-US" altLang="zh-CN" sz="2000" spc="300" dirty="0">
                  <a:solidFill>
                    <a:prstClr val="white">
                      <a:lumMod val="95000"/>
                    </a:prstClr>
                  </a:solidFill>
                  <a:latin typeface="Sketch Rockwell" panose="02000000000000000000" pitchFamily="2" charset="0"/>
                </a:rPr>
                <a:t>WESTERN RESTAURANT</a:t>
              </a:r>
              <a:endParaRPr lang="zh-CN" altLang="en-US" sz="2000" spc="300" dirty="0">
                <a:solidFill>
                  <a:prstClr val="white">
                    <a:lumMod val="95000"/>
                  </a:prstClr>
                </a:solidFill>
                <a:latin typeface="Sketch Rockwell" panose="02000000000000000000" pitchFamily="2" charset="0"/>
              </a:endParaRPr>
            </a:p>
          </p:txBody>
        </p:sp>
        <p:sp>
          <p:nvSpPr>
            <p:cNvPr id="15" name="Shape 3767"/>
            <p:cNvSpPr/>
            <p:nvPr/>
          </p:nvSpPr>
          <p:spPr>
            <a:xfrm>
              <a:off x="9054012" y="1376320"/>
              <a:ext cx="601449" cy="601449"/>
            </a:xfrm>
            <a:custGeom>
              <a:avLst/>
              <a:gdLst/>
              <a:ahLst/>
              <a:cxnLst>
                <a:cxn ang="0">
                  <a:pos x="wd2" y="hd2"/>
                </a:cxn>
                <a:cxn ang="5400000">
                  <a:pos x="wd2" y="hd2"/>
                </a:cxn>
                <a:cxn ang="10800000">
                  <a:pos x="wd2" y="hd2"/>
                </a:cxn>
                <a:cxn ang="16200000">
                  <a:pos x="wd2" y="hd2"/>
                </a:cxn>
              </a:cxnLst>
              <a:rect l="0" t="0" r="r" b="b"/>
              <a:pathLst>
                <a:path w="21600" h="21600" extrusionOk="0">
                  <a:moveTo>
                    <a:pt x="12764" y="19636"/>
                  </a:moveTo>
                  <a:cubicBezTo>
                    <a:pt x="12764" y="20178"/>
                    <a:pt x="12324" y="20618"/>
                    <a:pt x="11782" y="20618"/>
                  </a:cubicBezTo>
                  <a:lnTo>
                    <a:pt x="9818" y="20618"/>
                  </a:lnTo>
                  <a:cubicBezTo>
                    <a:pt x="9276" y="20618"/>
                    <a:pt x="8836" y="20178"/>
                    <a:pt x="8836" y="19636"/>
                  </a:cubicBezTo>
                  <a:lnTo>
                    <a:pt x="8836" y="17673"/>
                  </a:lnTo>
                  <a:cubicBezTo>
                    <a:pt x="8836" y="17131"/>
                    <a:pt x="9276" y="16691"/>
                    <a:pt x="9818" y="16691"/>
                  </a:cubicBezTo>
                  <a:lnTo>
                    <a:pt x="11782" y="16691"/>
                  </a:lnTo>
                  <a:cubicBezTo>
                    <a:pt x="12324" y="16691"/>
                    <a:pt x="12764" y="17131"/>
                    <a:pt x="12764" y="17673"/>
                  </a:cubicBezTo>
                  <a:cubicBezTo>
                    <a:pt x="12764" y="17673"/>
                    <a:pt x="12764" y="19636"/>
                    <a:pt x="12764" y="19636"/>
                  </a:cubicBezTo>
                  <a:close/>
                  <a:moveTo>
                    <a:pt x="11782" y="15709"/>
                  </a:moveTo>
                  <a:lnTo>
                    <a:pt x="9818" y="15709"/>
                  </a:lnTo>
                  <a:cubicBezTo>
                    <a:pt x="8734" y="15709"/>
                    <a:pt x="7855" y="16588"/>
                    <a:pt x="7855" y="17673"/>
                  </a:cubicBezTo>
                  <a:lnTo>
                    <a:pt x="7855" y="19636"/>
                  </a:lnTo>
                  <a:cubicBezTo>
                    <a:pt x="7855" y="20721"/>
                    <a:pt x="8734" y="21600"/>
                    <a:pt x="9818" y="21600"/>
                  </a:cubicBezTo>
                  <a:lnTo>
                    <a:pt x="11782" y="21600"/>
                  </a:lnTo>
                  <a:cubicBezTo>
                    <a:pt x="12866" y="21600"/>
                    <a:pt x="13745" y="20721"/>
                    <a:pt x="13745" y="19636"/>
                  </a:cubicBezTo>
                  <a:lnTo>
                    <a:pt x="13745" y="17673"/>
                  </a:lnTo>
                  <a:cubicBezTo>
                    <a:pt x="13745" y="16588"/>
                    <a:pt x="12866" y="15709"/>
                    <a:pt x="11782" y="15709"/>
                  </a:cubicBezTo>
                  <a:moveTo>
                    <a:pt x="20618" y="19636"/>
                  </a:moveTo>
                  <a:cubicBezTo>
                    <a:pt x="20618" y="20178"/>
                    <a:pt x="20178" y="20618"/>
                    <a:pt x="19636" y="20618"/>
                  </a:cubicBezTo>
                  <a:lnTo>
                    <a:pt x="17673" y="20618"/>
                  </a:lnTo>
                  <a:cubicBezTo>
                    <a:pt x="17131" y="20618"/>
                    <a:pt x="16691" y="20178"/>
                    <a:pt x="16691" y="19636"/>
                  </a:cubicBezTo>
                  <a:lnTo>
                    <a:pt x="16691" y="17673"/>
                  </a:lnTo>
                  <a:cubicBezTo>
                    <a:pt x="16691" y="17131"/>
                    <a:pt x="17131" y="16691"/>
                    <a:pt x="17673" y="16691"/>
                  </a:cubicBezTo>
                  <a:lnTo>
                    <a:pt x="19636" y="16691"/>
                  </a:lnTo>
                  <a:cubicBezTo>
                    <a:pt x="20178" y="16691"/>
                    <a:pt x="20618" y="17131"/>
                    <a:pt x="20618" y="17673"/>
                  </a:cubicBezTo>
                  <a:cubicBezTo>
                    <a:pt x="20618" y="17673"/>
                    <a:pt x="20618" y="19636"/>
                    <a:pt x="20618" y="19636"/>
                  </a:cubicBezTo>
                  <a:close/>
                  <a:moveTo>
                    <a:pt x="19636" y="15709"/>
                  </a:moveTo>
                  <a:lnTo>
                    <a:pt x="17673" y="15709"/>
                  </a:lnTo>
                  <a:cubicBezTo>
                    <a:pt x="16588" y="15709"/>
                    <a:pt x="15709" y="16588"/>
                    <a:pt x="15709" y="17673"/>
                  </a:cubicBezTo>
                  <a:lnTo>
                    <a:pt x="15709" y="19636"/>
                  </a:lnTo>
                  <a:cubicBezTo>
                    <a:pt x="15709" y="20721"/>
                    <a:pt x="16588" y="21600"/>
                    <a:pt x="17673" y="21600"/>
                  </a:cubicBezTo>
                  <a:lnTo>
                    <a:pt x="19636" y="21600"/>
                  </a:lnTo>
                  <a:cubicBezTo>
                    <a:pt x="20721" y="21600"/>
                    <a:pt x="21600" y="20721"/>
                    <a:pt x="21600" y="19636"/>
                  </a:cubicBezTo>
                  <a:lnTo>
                    <a:pt x="21600" y="17673"/>
                  </a:lnTo>
                  <a:cubicBezTo>
                    <a:pt x="21600" y="16588"/>
                    <a:pt x="20721" y="15709"/>
                    <a:pt x="19636" y="15709"/>
                  </a:cubicBezTo>
                  <a:moveTo>
                    <a:pt x="4909" y="19636"/>
                  </a:moveTo>
                  <a:cubicBezTo>
                    <a:pt x="4909" y="20178"/>
                    <a:pt x="4469" y="20618"/>
                    <a:pt x="3927" y="20618"/>
                  </a:cubicBezTo>
                  <a:lnTo>
                    <a:pt x="1964" y="20618"/>
                  </a:lnTo>
                  <a:cubicBezTo>
                    <a:pt x="1422" y="20618"/>
                    <a:pt x="982" y="20178"/>
                    <a:pt x="982" y="19636"/>
                  </a:cubicBezTo>
                  <a:lnTo>
                    <a:pt x="982" y="17673"/>
                  </a:lnTo>
                  <a:cubicBezTo>
                    <a:pt x="982" y="17131"/>
                    <a:pt x="1422" y="16691"/>
                    <a:pt x="1964" y="16691"/>
                  </a:cubicBezTo>
                  <a:lnTo>
                    <a:pt x="3927" y="16691"/>
                  </a:lnTo>
                  <a:cubicBezTo>
                    <a:pt x="4469" y="16691"/>
                    <a:pt x="4909" y="17131"/>
                    <a:pt x="4909" y="17673"/>
                  </a:cubicBezTo>
                  <a:cubicBezTo>
                    <a:pt x="4909" y="17673"/>
                    <a:pt x="4909" y="19636"/>
                    <a:pt x="4909" y="19636"/>
                  </a:cubicBezTo>
                  <a:close/>
                  <a:moveTo>
                    <a:pt x="3927" y="15709"/>
                  </a:moveTo>
                  <a:lnTo>
                    <a:pt x="1964" y="15709"/>
                  </a:lnTo>
                  <a:cubicBezTo>
                    <a:pt x="879" y="15709"/>
                    <a:pt x="0" y="16588"/>
                    <a:pt x="0" y="17673"/>
                  </a:cubicBezTo>
                  <a:lnTo>
                    <a:pt x="0" y="19636"/>
                  </a:lnTo>
                  <a:cubicBezTo>
                    <a:pt x="0" y="20721"/>
                    <a:pt x="879" y="21600"/>
                    <a:pt x="1964" y="21600"/>
                  </a:cubicBezTo>
                  <a:lnTo>
                    <a:pt x="3927" y="21600"/>
                  </a:lnTo>
                  <a:cubicBezTo>
                    <a:pt x="5012" y="21600"/>
                    <a:pt x="5891" y="20721"/>
                    <a:pt x="5891" y="19636"/>
                  </a:cubicBezTo>
                  <a:lnTo>
                    <a:pt x="5891" y="17673"/>
                  </a:lnTo>
                  <a:cubicBezTo>
                    <a:pt x="5891" y="16588"/>
                    <a:pt x="5012" y="15709"/>
                    <a:pt x="3927" y="15709"/>
                  </a:cubicBezTo>
                  <a:moveTo>
                    <a:pt x="2945" y="14727"/>
                  </a:moveTo>
                  <a:cubicBezTo>
                    <a:pt x="3217" y="14727"/>
                    <a:pt x="3436" y="14508"/>
                    <a:pt x="3436" y="14236"/>
                  </a:cubicBezTo>
                  <a:lnTo>
                    <a:pt x="3436" y="10800"/>
                  </a:lnTo>
                  <a:lnTo>
                    <a:pt x="10309" y="10800"/>
                  </a:lnTo>
                  <a:lnTo>
                    <a:pt x="10309" y="14236"/>
                  </a:lnTo>
                  <a:cubicBezTo>
                    <a:pt x="10309" y="14508"/>
                    <a:pt x="10529" y="14727"/>
                    <a:pt x="10800" y="14727"/>
                  </a:cubicBezTo>
                  <a:cubicBezTo>
                    <a:pt x="11071" y="14727"/>
                    <a:pt x="11291" y="14508"/>
                    <a:pt x="11291" y="14236"/>
                  </a:cubicBezTo>
                  <a:lnTo>
                    <a:pt x="11291" y="10800"/>
                  </a:lnTo>
                  <a:lnTo>
                    <a:pt x="18164" y="10800"/>
                  </a:lnTo>
                  <a:lnTo>
                    <a:pt x="18164" y="14236"/>
                  </a:lnTo>
                  <a:cubicBezTo>
                    <a:pt x="18164" y="14508"/>
                    <a:pt x="18384" y="14727"/>
                    <a:pt x="18655" y="14727"/>
                  </a:cubicBezTo>
                  <a:cubicBezTo>
                    <a:pt x="18926" y="14727"/>
                    <a:pt x="19145" y="14508"/>
                    <a:pt x="19145" y="14236"/>
                  </a:cubicBezTo>
                  <a:lnTo>
                    <a:pt x="19145" y="10309"/>
                  </a:lnTo>
                  <a:cubicBezTo>
                    <a:pt x="19145" y="10038"/>
                    <a:pt x="18926" y="9818"/>
                    <a:pt x="18655" y="9818"/>
                  </a:cubicBezTo>
                  <a:lnTo>
                    <a:pt x="11291" y="9818"/>
                  </a:lnTo>
                  <a:lnTo>
                    <a:pt x="11291" y="7364"/>
                  </a:lnTo>
                  <a:cubicBezTo>
                    <a:pt x="11291" y="7093"/>
                    <a:pt x="11071" y="6873"/>
                    <a:pt x="10800" y="6873"/>
                  </a:cubicBezTo>
                  <a:cubicBezTo>
                    <a:pt x="10529" y="6873"/>
                    <a:pt x="10309" y="7093"/>
                    <a:pt x="10309" y="7364"/>
                  </a:cubicBezTo>
                  <a:lnTo>
                    <a:pt x="10309" y="9818"/>
                  </a:lnTo>
                  <a:lnTo>
                    <a:pt x="2945" y="9818"/>
                  </a:lnTo>
                  <a:cubicBezTo>
                    <a:pt x="2674" y="9818"/>
                    <a:pt x="2455" y="10038"/>
                    <a:pt x="2455" y="10309"/>
                  </a:cubicBezTo>
                  <a:lnTo>
                    <a:pt x="2455" y="14236"/>
                  </a:lnTo>
                  <a:cubicBezTo>
                    <a:pt x="2455" y="14508"/>
                    <a:pt x="2674" y="14727"/>
                    <a:pt x="2945" y="14727"/>
                  </a:cubicBezTo>
                  <a:moveTo>
                    <a:pt x="8836" y="1964"/>
                  </a:moveTo>
                  <a:cubicBezTo>
                    <a:pt x="8836" y="1422"/>
                    <a:pt x="9276" y="982"/>
                    <a:pt x="9818" y="982"/>
                  </a:cubicBezTo>
                  <a:lnTo>
                    <a:pt x="11782" y="982"/>
                  </a:lnTo>
                  <a:cubicBezTo>
                    <a:pt x="12324" y="982"/>
                    <a:pt x="12764" y="1422"/>
                    <a:pt x="12764" y="1964"/>
                  </a:cubicBezTo>
                  <a:lnTo>
                    <a:pt x="12764" y="3927"/>
                  </a:lnTo>
                  <a:cubicBezTo>
                    <a:pt x="12764" y="4469"/>
                    <a:pt x="12324" y="4909"/>
                    <a:pt x="11782" y="4909"/>
                  </a:cubicBezTo>
                  <a:lnTo>
                    <a:pt x="9818" y="4909"/>
                  </a:lnTo>
                  <a:cubicBezTo>
                    <a:pt x="9276" y="4909"/>
                    <a:pt x="8836" y="4469"/>
                    <a:pt x="8836" y="3927"/>
                  </a:cubicBezTo>
                  <a:cubicBezTo>
                    <a:pt x="8836" y="3927"/>
                    <a:pt x="8836" y="1964"/>
                    <a:pt x="8836" y="1964"/>
                  </a:cubicBezTo>
                  <a:close/>
                  <a:moveTo>
                    <a:pt x="9818" y="5891"/>
                  </a:moveTo>
                  <a:lnTo>
                    <a:pt x="11782" y="5891"/>
                  </a:lnTo>
                  <a:cubicBezTo>
                    <a:pt x="12866" y="5891"/>
                    <a:pt x="13745" y="5012"/>
                    <a:pt x="13745" y="3927"/>
                  </a:cubicBezTo>
                  <a:lnTo>
                    <a:pt x="13745" y="1964"/>
                  </a:lnTo>
                  <a:cubicBezTo>
                    <a:pt x="13745" y="879"/>
                    <a:pt x="12866" y="0"/>
                    <a:pt x="11782" y="0"/>
                  </a:cubicBezTo>
                  <a:lnTo>
                    <a:pt x="9818" y="0"/>
                  </a:lnTo>
                  <a:cubicBezTo>
                    <a:pt x="8734" y="0"/>
                    <a:pt x="7855" y="879"/>
                    <a:pt x="7855" y="1964"/>
                  </a:cubicBezTo>
                  <a:lnTo>
                    <a:pt x="7855" y="3927"/>
                  </a:lnTo>
                  <a:cubicBezTo>
                    <a:pt x="7855" y="5012"/>
                    <a:pt x="8734" y="5891"/>
                    <a:pt x="9818" y="5891"/>
                  </a:cubicBezTo>
                </a:path>
              </a:pathLst>
            </a:custGeom>
            <a:solidFill>
              <a:schemeClr val="bg1"/>
            </a:solidFill>
            <a:ln w="12700">
              <a:miter lim="400000"/>
            </a:ln>
          </p:spPr>
          <p:txBody>
            <a:bodyPr lIns="38100" tIns="38100" rIns="38100" bIns="38100" anchor="ctr"/>
            <a:lstStyle/>
            <a:p>
              <a:endParaRPr>
                <a:solidFill>
                  <a:prstClr val="black"/>
                </a:solidFill>
                <a:latin typeface="微软雅黑 Light" panose="020B0502040204020203" pitchFamily="34" charset="-122"/>
                <a:ea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2000"/>
                            </p:stCondLst>
                            <p:childTnLst>
                              <p:par>
                                <p:cTn id="9" presetID="10" presetClass="entr" presetSubtype="0" fill="hold" nodeType="afterEffect">
                                  <p:stCondLst>
                                    <p:cond delay="25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750"/>
                                        <p:tgtEl>
                                          <p:spTgt spid="30"/>
                                        </p:tgtEl>
                                      </p:cBhvr>
                                    </p:animEffect>
                                  </p:childTnLst>
                                </p:cTn>
                              </p:par>
                            </p:childTnLst>
                          </p:cTn>
                        </p:par>
                        <p:par>
                          <p:cTn id="12" fill="hold">
                            <p:stCondLst>
                              <p:cond delay="3250"/>
                            </p:stCondLst>
                            <p:childTnLst>
                              <p:par>
                                <p:cTn id="13" presetID="10" presetClass="entr" presetSubtype="0" fill="hold" nodeType="afterEffect">
                                  <p:stCondLst>
                                    <p:cond delay="25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750"/>
                                        <p:tgtEl>
                                          <p:spTgt spid="31"/>
                                        </p:tgtEl>
                                      </p:cBhvr>
                                    </p:animEffect>
                                  </p:childTnLst>
                                </p:cTn>
                              </p:par>
                            </p:childTnLst>
                          </p:cTn>
                        </p:par>
                        <p:par>
                          <p:cTn id="16" fill="hold">
                            <p:stCondLst>
                              <p:cond delay="4500"/>
                            </p:stCondLst>
                            <p:childTnLst>
                              <p:par>
                                <p:cTn id="17" presetID="10" presetClass="entr" presetSubtype="0" fill="hold" nodeType="afterEffect">
                                  <p:stCondLst>
                                    <p:cond delay="25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483473" y="2056492"/>
            <a:ext cx="7225055" cy="1862048"/>
          </a:xfrm>
          <a:prstGeom prst="rect">
            <a:avLst/>
          </a:prstGeom>
        </p:spPr>
        <p:txBody>
          <a:bodyPr wrap="none">
            <a:spAutoFit/>
          </a:bodyPr>
          <a:lstStyle/>
          <a:p>
            <a:pPr algn="ctr"/>
            <a:r>
              <a:rPr lang="en-US" altLang="zh-CN" sz="11500" spc="300" dirty="0" smtClean="0">
                <a:solidFill>
                  <a:prstClr val="white">
                    <a:lumMod val="95000"/>
                  </a:prstClr>
                </a:solidFill>
                <a:latin typeface="Sketch Rockwell" panose="02000000000000000000" pitchFamily="2" charset="0"/>
              </a:rPr>
              <a:t>THANKS</a:t>
            </a:r>
            <a:endParaRPr lang="zh-CN" altLang="en-US" sz="11500" spc="300" dirty="0">
              <a:solidFill>
                <a:prstClr val="white">
                  <a:lumMod val="95000"/>
                </a:prstClr>
              </a:solidFill>
              <a:latin typeface="Sketch Rockwell" panose="02000000000000000000" pitchFamily="2" charset="0"/>
            </a:endParaRPr>
          </a:p>
        </p:txBody>
      </p:sp>
      <p:pic>
        <p:nvPicPr>
          <p:cNvPr id="3" name="图片 2"/>
          <p:cNvPicPr>
            <a:picLocks noChangeAspect="1"/>
          </p:cNvPicPr>
          <p:nvPr/>
        </p:nvPicPr>
        <p:blipFill rotWithShape="1">
          <a:blip r:embed="rId1" cstate="screen"/>
          <a:srcRect/>
          <a:stretch>
            <a:fillRect/>
          </a:stretch>
        </p:blipFill>
        <p:spPr>
          <a:xfrm>
            <a:off x="8147007" y="3308600"/>
            <a:ext cx="3702094" cy="3381375"/>
          </a:xfrm>
          <a:prstGeom prst="rect">
            <a:avLst/>
          </a:prstGeom>
        </p:spPr>
      </p:pic>
      <p:pic>
        <p:nvPicPr>
          <p:cNvPr id="4" name="图片 3"/>
          <p:cNvPicPr>
            <a:picLocks noChangeAspect="1"/>
          </p:cNvPicPr>
          <p:nvPr/>
        </p:nvPicPr>
        <p:blipFill rotWithShape="1">
          <a:blip r:embed="rId2" cstate="screen"/>
          <a:srcRect/>
          <a:stretch>
            <a:fillRect/>
          </a:stretch>
        </p:blipFill>
        <p:spPr>
          <a:xfrm>
            <a:off x="10726749" y="114300"/>
            <a:ext cx="1654153" cy="1485900"/>
          </a:xfrm>
          <a:prstGeom prst="rect">
            <a:avLst/>
          </a:prstGeom>
        </p:spPr>
      </p:pic>
      <p:pic>
        <p:nvPicPr>
          <p:cNvPr id="6" name="图片 5"/>
          <p:cNvPicPr>
            <a:picLocks noChangeAspect="1"/>
          </p:cNvPicPr>
          <p:nvPr/>
        </p:nvPicPr>
        <p:blipFill rotWithShape="1">
          <a:blip r:embed="rId3" cstate="screen"/>
          <a:srcRect/>
          <a:stretch>
            <a:fillRect/>
          </a:stretch>
        </p:blipFill>
        <p:spPr>
          <a:xfrm>
            <a:off x="0" y="0"/>
            <a:ext cx="1560938" cy="2162629"/>
          </a:xfrm>
          <a:prstGeom prst="rect">
            <a:avLst/>
          </a:prstGeom>
        </p:spPr>
      </p:pic>
      <p:pic>
        <p:nvPicPr>
          <p:cNvPr id="9" name="图片 8"/>
          <p:cNvPicPr>
            <a:picLocks noChangeAspect="1"/>
          </p:cNvPicPr>
          <p:nvPr/>
        </p:nvPicPr>
        <p:blipFill>
          <a:blip r:embed="rId4" cstate="screen"/>
          <a:stretch>
            <a:fillRect/>
          </a:stretch>
        </p:blipFill>
        <p:spPr>
          <a:xfrm>
            <a:off x="-707925" y="3639706"/>
            <a:ext cx="5207353" cy="4364922"/>
          </a:xfrm>
          <a:prstGeom prst="rect">
            <a:avLst/>
          </a:prstGeom>
        </p:spPr>
      </p:pic>
      <p:pic>
        <p:nvPicPr>
          <p:cNvPr id="14" name="图片 13"/>
          <p:cNvPicPr>
            <a:picLocks noChangeAspect="1"/>
          </p:cNvPicPr>
          <p:nvPr/>
        </p:nvPicPr>
        <p:blipFill rotWithShape="1">
          <a:blip r:embed="rId5" cstate="screen"/>
          <a:srcRect/>
          <a:stretch>
            <a:fillRect/>
          </a:stretch>
        </p:blipFill>
        <p:spPr>
          <a:xfrm rot="5400000">
            <a:off x="4152186" y="-2256435"/>
            <a:ext cx="2345130" cy="6858000"/>
          </a:xfrm>
          <a:prstGeom prst="rect">
            <a:avLst/>
          </a:prstGeom>
        </p:spPr>
      </p:pic>
      <p:pic>
        <p:nvPicPr>
          <p:cNvPr id="15" name="图片 14"/>
          <p:cNvPicPr>
            <a:picLocks noChangeAspect="1"/>
          </p:cNvPicPr>
          <p:nvPr/>
        </p:nvPicPr>
        <p:blipFill rotWithShape="1">
          <a:blip r:embed="rId6" cstate="screen"/>
          <a:srcRect b="-2"/>
          <a:stretch>
            <a:fillRect/>
          </a:stretch>
        </p:blipFill>
        <p:spPr>
          <a:xfrm rot="15010832" flipH="1" flipV="1">
            <a:off x="4993844" y="3138517"/>
            <a:ext cx="1651741" cy="3958239"/>
          </a:xfrm>
          <a:prstGeom prst="rect">
            <a:avLst/>
          </a:prstGeom>
        </p:spPr>
      </p:pic>
      <p:pic>
        <p:nvPicPr>
          <p:cNvPr id="16" name="图片 15"/>
          <p:cNvPicPr>
            <a:picLocks noChangeAspect="1"/>
          </p:cNvPicPr>
          <p:nvPr/>
        </p:nvPicPr>
        <p:blipFill rotWithShape="1">
          <a:blip r:embed="rId7" cstate="screen"/>
          <a:srcRect/>
          <a:stretch>
            <a:fillRect/>
          </a:stretch>
        </p:blipFill>
        <p:spPr>
          <a:xfrm>
            <a:off x="284619" y="2890240"/>
            <a:ext cx="1651741" cy="1133929"/>
          </a:xfrm>
          <a:prstGeom prst="rect">
            <a:avLst/>
          </a:prstGeom>
        </p:spPr>
      </p:pic>
      <p:pic>
        <p:nvPicPr>
          <p:cNvPr id="17" name="图片 16"/>
          <p:cNvPicPr>
            <a:picLocks noChangeAspect="1"/>
          </p:cNvPicPr>
          <p:nvPr/>
        </p:nvPicPr>
        <p:blipFill rotWithShape="1">
          <a:blip r:embed="rId8" cstate="screen"/>
          <a:srcRect l="-4"/>
          <a:stretch>
            <a:fillRect/>
          </a:stretch>
        </p:blipFill>
        <p:spPr>
          <a:xfrm rot="16200000" flipH="1">
            <a:off x="10848195" y="2862152"/>
            <a:ext cx="938848" cy="960887"/>
          </a:xfrm>
          <a:prstGeom prst="rect">
            <a:avLst/>
          </a:prstGeom>
        </p:spPr>
      </p:pic>
      <p:pic>
        <p:nvPicPr>
          <p:cNvPr id="7" name="图片 6"/>
          <p:cNvPicPr>
            <a:picLocks noChangeAspect="1"/>
          </p:cNvPicPr>
          <p:nvPr/>
        </p:nvPicPr>
        <p:blipFill rotWithShape="1">
          <a:blip r:embed="rId9" cstate="screen"/>
          <a:srcRect/>
          <a:stretch>
            <a:fillRect/>
          </a:stretch>
        </p:blipFill>
        <p:spPr>
          <a:xfrm>
            <a:off x="2928904" y="2710792"/>
            <a:ext cx="1698171" cy="1857828"/>
          </a:xfrm>
          <a:prstGeom prst="rect">
            <a:avLst/>
          </a:prstGeom>
        </p:spPr>
      </p:pic>
      <p:pic>
        <p:nvPicPr>
          <p:cNvPr id="8" name="图片 7"/>
          <p:cNvPicPr>
            <a:picLocks noChangeAspect="1"/>
          </p:cNvPicPr>
          <p:nvPr/>
        </p:nvPicPr>
        <p:blipFill rotWithShape="1">
          <a:blip r:embed="rId10" cstate="screen"/>
          <a:srcRect/>
          <a:stretch>
            <a:fillRect/>
          </a:stretch>
        </p:blipFill>
        <p:spPr>
          <a:xfrm>
            <a:off x="8087647" y="2120989"/>
            <a:ext cx="1097600" cy="86652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Tm="9000">
        <p14:doors dir="vert"/>
      </p:transition>
    </mc:Choice>
    <mc:Fallback>
      <p:transition spd="slow" advTm="9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14:presetBounceEnd="36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36000">
                                          <p:cBhvr additive="base">
                                            <p:cTn id="7" dur="750" fill="hold"/>
                                            <p:tgtEl>
                                              <p:spTgt spid="3"/>
                                            </p:tgtEl>
                                            <p:attrNameLst>
                                              <p:attrName>ppt_x</p:attrName>
                                            </p:attrNameLst>
                                          </p:cBhvr>
                                          <p:tavLst>
                                            <p:tav tm="0">
                                              <p:val>
                                                <p:strVal val="1+#ppt_w/2"/>
                                              </p:val>
                                            </p:tav>
                                            <p:tav tm="100000">
                                              <p:val>
                                                <p:strVal val="#ppt_x"/>
                                              </p:val>
                                            </p:tav>
                                          </p:tavLst>
                                        </p:anim>
                                        <p:anim calcmode="lin" valueType="num" p14:bounceEnd="36000">
                                          <p:cBhvr additive="base">
                                            <p:cTn id="8" dur="75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3" fill="hold" nodeType="withEffect" p14:presetBounceEnd="36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36000">
                                          <p:cBhvr additive="base">
                                            <p:cTn id="11" dur="750" fill="hold"/>
                                            <p:tgtEl>
                                              <p:spTgt spid="4"/>
                                            </p:tgtEl>
                                            <p:attrNameLst>
                                              <p:attrName>ppt_x</p:attrName>
                                            </p:attrNameLst>
                                          </p:cBhvr>
                                          <p:tavLst>
                                            <p:tav tm="0">
                                              <p:val>
                                                <p:strVal val="1+#ppt_w/2"/>
                                              </p:val>
                                            </p:tav>
                                            <p:tav tm="100000">
                                              <p:val>
                                                <p:strVal val="#ppt_x"/>
                                              </p:val>
                                            </p:tav>
                                          </p:tavLst>
                                        </p:anim>
                                        <p:anim calcmode="lin" valueType="num" p14:bounceEnd="36000">
                                          <p:cBhvr additive="base">
                                            <p:cTn id="12" dur="75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36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36000">
                                          <p:cBhvr additive="base">
                                            <p:cTn id="15" dur="750" fill="hold"/>
                                            <p:tgtEl>
                                              <p:spTgt spid="6"/>
                                            </p:tgtEl>
                                            <p:attrNameLst>
                                              <p:attrName>ppt_x</p:attrName>
                                            </p:attrNameLst>
                                          </p:cBhvr>
                                          <p:tavLst>
                                            <p:tav tm="0">
                                              <p:val>
                                                <p:strVal val="0-#ppt_w/2"/>
                                              </p:val>
                                            </p:tav>
                                            <p:tav tm="100000">
                                              <p:val>
                                                <p:strVal val="#ppt_x"/>
                                              </p:val>
                                            </p:tav>
                                          </p:tavLst>
                                        </p:anim>
                                        <p:anim calcmode="lin" valueType="num" p14:bounceEnd="36000">
                                          <p:cBhvr additive="base">
                                            <p:cTn id="16" dur="75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2" fill="hold" nodeType="withEffect" p14:presetBounceEnd="36000">
                                      <p:stCondLst>
                                        <p:cond delay="250"/>
                                      </p:stCondLst>
                                      <p:childTnLst>
                                        <p:set>
                                          <p:cBhvr>
                                            <p:cTn id="18" dur="1" fill="hold">
                                              <p:stCondLst>
                                                <p:cond delay="0"/>
                                              </p:stCondLst>
                                            </p:cTn>
                                            <p:tgtEl>
                                              <p:spTgt spid="8"/>
                                            </p:tgtEl>
                                            <p:attrNameLst>
                                              <p:attrName>style.visibility</p:attrName>
                                            </p:attrNameLst>
                                          </p:cBhvr>
                                          <p:to>
                                            <p:strVal val="visible"/>
                                          </p:to>
                                        </p:set>
                                        <p:anim calcmode="lin" valueType="num" p14:bounceEnd="36000">
                                          <p:cBhvr additive="base">
                                            <p:cTn id="19" dur="750" fill="hold"/>
                                            <p:tgtEl>
                                              <p:spTgt spid="8"/>
                                            </p:tgtEl>
                                            <p:attrNameLst>
                                              <p:attrName>ppt_x</p:attrName>
                                            </p:attrNameLst>
                                          </p:cBhvr>
                                          <p:tavLst>
                                            <p:tav tm="0">
                                              <p:val>
                                                <p:strVal val="1+#ppt_w/2"/>
                                              </p:val>
                                            </p:tav>
                                            <p:tav tm="100000">
                                              <p:val>
                                                <p:strVal val="#ppt_x"/>
                                              </p:val>
                                            </p:tav>
                                          </p:tavLst>
                                        </p:anim>
                                        <p:anim calcmode="lin" valueType="num" p14:bounceEnd="36000">
                                          <p:cBhvr additive="base">
                                            <p:cTn id="20" dur="75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12" fill="hold" nodeType="withEffect" p14:presetBounceEnd="36000">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14:bounceEnd="36000">
                                          <p:cBhvr additive="base">
                                            <p:cTn id="23" dur="75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24" dur="75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1" fill="hold" nodeType="withEffect" p14:presetBounceEnd="36000">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14:bounceEnd="36000">
                                          <p:cBhvr additive="base">
                                            <p:cTn id="27" dur="750" fill="hold"/>
                                            <p:tgtEl>
                                              <p:spTgt spid="14"/>
                                            </p:tgtEl>
                                            <p:attrNameLst>
                                              <p:attrName>ppt_x</p:attrName>
                                            </p:attrNameLst>
                                          </p:cBhvr>
                                          <p:tavLst>
                                            <p:tav tm="0">
                                              <p:val>
                                                <p:strVal val="#ppt_x"/>
                                              </p:val>
                                            </p:tav>
                                            <p:tav tm="100000">
                                              <p:val>
                                                <p:strVal val="#ppt_x"/>
                                              </p:val>
                                            </p:tav>
                                          </p:tavLst>
                                        </p:anim>
                                        <p:anim calcmode="lin" valueType="num" p14:bounceEnd="36000">
                                          <p:cBhvr additive="base">
                                            <p:cTn id="28" dur="750" fill="hold"/>
                                            <p:tgtEl>
                                              <p:spTgt spid="14"/>
                                            </p:tgtEl>
                                            <p:attrNameLst>
                                              <p:attrName>ppt_y</p:attrName>
                                            </p:attrNameLst>
                                          </p:cBhvr>
                                          <p:tavLst>
                                            <p:tav tm="0">
                                              <p:val>
                                                <p:strVal val="0-#ppt_h/2"/>
                                              </p:val>
                                            </p:tav>
                                            <p:tav tm="100000">
                                              <p:val>
                                                <p:strVal val="#ppt_y"/>
                                              </p:val>
                                            </p:tav>
                                          </p:tavLst>
                                        </p:anim>
                                      </p:childTnLst>
                                    </p:cTn>
                                  </p:par>
                                  <p:par>
                                    <p:cTn id="29" presetID="2" presetClass="entr" presetSubtype="4" fill="hold" nodeType="withEffect" p14:presetBounceEnd="36000">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14:bounceEnd="36000">
                                          <p:cBhvr additive="base">
                                            <p:cTn id="31" dur="750" fill="hold"/>
                                            <p:tgtEl>
                                              <p:spTgt spid="15"/>
                                            </p:tgtEl>
                                            <p:attrNameLst>
                                              <p:attrName>ppt_x</p:attrName>
                                            </p:attrNameLst>
                                          </p:cBhvr>
                                          <p:tavLst>
                                            <p:tav tm="0">
                                              <p:val>
                                                <p:strVal val="#ppt_x"/>
                                              </p:val>
                                            </p:tav>
                                            <p:tav tm="100000">
                                              <p:val>
                                                <p:strVal val="#ppt_x"/>
                                              </p:val>
                                            </p:tav>
                                          </p:tavLst>
                                        </p:anim>
                                        <p:anim calcmode="lin" valueType="num" p14:bounceEnd="36000">
                                          <p:cBhvr additive="base">
                                            <p:cTn id="32" dur="75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8" fill="hold" nodeType="withEffect" p14:presetBounceEnd="36000">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14:bounceEnd="36000">
                                          <p:cBhvr additive="base">
                                            <p:cTn id="35" dur="750" fill="hold"/>
                                            <p:tgtEl>
                                              <p:spTgt spid="16"/>
                                            </p:tgtEl>
                                            <p:attrNameLst>
                                              <p:attrName>ppt_x</p:attrName>
                                            </p:attrNameLst>
                                          </p:cBhvr>
                                          <p:tavLst>
                                            <p:tav tm="0">
                                              <p:val>
                                                <p:strVal val="0-#ppt_w/2"/>
                                              </p:val>
                                            </p:tav>
                                            <p:tav tm="100000">
                                              <p:val>
                                                <p:strVal val="#ppt_x"/>
                                              </p:val>
                                            </p:tav>
                                          </p:tavLst>
                                        </p:anim>
                                        <p:anim calcmode="lin" valueType="num" p14:bounceEnd="36000">
                                          <p:cBhvr additive="base">
                                            <p:cTn id="36" dur="750" fill="hold"/>
                                            <p:tgtEl>
                                              <p:spTgt spid="16"/>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14:presetBounceEnd="36000">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14:bounceEnd="36000">
                                          <p:cBhvr additive="base">
                                            <p:cTn id="39" dur="75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0" dur="750" fill="hold"/>
                                            <p:tgtEl>
                                              <p:spTgt spid="17"/>
                                            </p:tgtEl>
                                            <p:attrNameLst>
                                              <p:attrName>ppt_y</p:attrName>
                                            </p:attrNameLst>
                                          </p:cBhvr>
                                          <p:tavLst>
                                            <p:tav tm="0">
                                              <p:val>
                                                <p:strVal val="#ppt_y"/>
                                              </p:val>
                                            </p:tav>
                                            <p:tav tm="100000">
                                              <p:val>
                                                <p:strVal val="#ppt_y"/>
                                              </p:val>
                                            </p:tav>
                                          </p:tavLst>
                                        </p:anim>
                                      </p:childTnLst>
                                    </p:cTn>
                                  </p:par>
                                  <p:par>
                                    <p:cTn id="41" presetID="2" presetClass="entr" presetSubtype="12" fill="hold" nodeType="withEffect" p14:presetBounceEnd="36000">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14:bounceEnd="36000">
                                          <p:cBhvr additive="base">
                                            <p:cTn id="43" dur="75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4" dur="750" fill="hold"/>
                                            <p:tgtEl>
                                              <p:spTgt spid="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14:presetBounceEnd="36000">
                                      <p:stCondLst>
                                        <p:cond delay="1000"/>
                                      </p:stCondLst>
                                      <p:childTnLst>
                                        <p:set>
                                          <p:cBhvr>
                                            <p:cTn id="46" dur="1" fill="hold">
                                              <p:stCondLst>
                                                <p:cond delay="0"/>
                                              </p:stCondLst>
                                            </p:cTn>
                                            <p:tgtEl>
                                              <p:spTgt spid="18"/>
                                            </p:tgtEl>
                                            <p:attrNameLst>
                                              <p:attrName>style.visibility</p:attrName>
                                            </p:attrNameLst>
                                          </p:cBhvr>
                                          <p:to>
                                            <p:strVal val="visible"/>
                                          </p:to>
                                        </p:set>
                                        <p:anim calcmode="lin" valueType="num" p14:bounceEnd="36000">
                                          <p:cBhvr additive="base">
                                            <p:cTn id="47" dur="750" fill="hold"/>
                                            <p:tgtEl>
                                              <p:spTgt spid="18"/>
                                            </p:tgtEl>
                                            <p:attrNameLst>
                                              <p:attrName>ppt_x</p:attrName>
                                            </p:attrNameLst>
                                          </p:cBhvr>
                                          <p:tavLst>
                                            <p:tav tm="0">
                                              <p:val>
                                                <p:strVal val="#ppt_x"/>
                                              </p:val>
                                            </p:tav>
                                            <p:tav tm="100000">
                                              <p:val>
                                                <p:strVal val="#ppt_x"/>
                                              </p:val>
                                            </p:tav>
                                          </p:tavLst>
                                        </p:anim>
                                        <p:anim calcmode="lin" valueType="num" p14:bounceEnd="36000">
                                          <p:cBhvr additive="base">
                                            <p:cTn id="48" dur="75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1+#ppt_w/2"/>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1+#ppt_w/2"/>
                                              </p:val>
                                            </p:tav>
                                            <p:tav tm="100000">
                                              <p:val>
                                                <p:strVal val="#ppt_x"/>
                                              </p:val>
                                            </p:tav>
                                          </p:tavLst>
                                        </p:anim>
                                        <p:anim calcmode="lin" valueType="num">
                                          <p:cBhvr additive="base">
                                            <p:cTn id="12" dur="75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750" fill="hold"/>
                                            <p:tgtEl>
                                              <p:spTgt spid="6"/>
                                            </p:tgtEl>
                                            <p:attrNameLst>
                                              <p:attrName>ppt_x</p:attrName>
                                            </p:attrNameLst>
                                          </p:cBhvr>
                                          <p:tavLst>
                                            <p:tav tm="0">
                                              <p:val>
                                                <p:strVal val="0-#ppt_w/2"/>
                                              </p:val>
                                            </p:tav>
                                            <p:tav tm="100000">
                                              <p:val>
                                                <p:strVal val="#ppt_x"/>
                                              </p:val>
                                            </p:tav>
                                          </p:tavLst>
                                        </p:anim>
                                        <p:anim calcmode="lin" valueType="num">
                                          <p:cBhvr additive="base">
                                            <p:cTn id="16" dur="75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2" fill="hold" nodeType="withEffect">
                                      <p:stCondLst>
                                        <p:cond delay="2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750" fill="hold"/>
                                            <p:tgtEl>
                                              <p:spTgt spid="8"/>
                                            </p:tgtEl>
                                            <p:attrNameLst>
                                              <p:attrName>ppt_x</p:attrName>
                                            </p:attrNameLst>
                                          </p:cBhvr>
                                          <p:tavLst>
                                            <p:tav tm="0">
                                              <p:val>
                                                <p:strVal val="1+#ppt_w/2"/>
                                              </p:val>
                                            </p:tav>
                                            <p:tav tm="100000">
                                              <p:val>
                                                <p:strVal val="#ppt_x"/>
                                              </p:val>
                                            </p:tav>
                                          </p:tavLst>
                                        </p:anim>
                                        <p:anim calcmode="lin" valueType="num">
                                          <p:cBhvr additive="base">
                                            <p:cTn id="20" dur="75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750" fill="hold"/>
                                            <p:tgtEl>
                                              <p:spTgt spid="9"/>
                                            </p:tgtEl>
                                            <p:attrNameLst>
                                              <p:attrName>ppt_x</p:attrName>
                                            </p:attrNameLst>
                                          </p:cBhvr>
                                          <p:tavLst>
                                            <p:tav tm="0">
                                              <p:val>
                                                <p:strVal val="0-#ppt_w/2"/>
                                              </p:val>
                                            </p:tav>
                                            <p:tav tm="100000">
                                              <p:val>
                                                <p:strVal val="#ppt_x"/>
                                              </p:val>
                                            </p:tav>
                                          </p:tavLst>
                                        </p:anim>
                                        <p:anim calcmode="lin" valueType="num">
                                          <p:cBhvr additive="base">
                                            <p:cTn id="24" dur="75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1"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750" fill="hold"/>
                                            <p:tgtEl>
                                              <p:spTgt spid="14"/>
                                            </p:tgtEl>
                                            <p:attrNameLst>
                                              <p:attrName>ppt_x</p:attrName>
                                            </p:attrNameLst>
                                          </p:cBhvr>
                                          <p:tavLst>
                                            <p:tav tm="0">
                                              <p:val>
                                                <p:strVal val="#ppt_x"/>
                                              </p:val>
                                            </p:tav>
                                            <p:tav tm="100000">
                                              <p:val>
                                                <p:strVal val="#ppt_x"/>
                                              </p:val>
                                            </p:tav>
                                          </p:tavLst>
                                        </p:anim>
                                        <p:anim calcmode="lin" valueType="num">
                                          <p:cBhvr additive="base">
                                            <p:cTn id="28" dur="750" fill="hold"/>
                                            <p:tgtEl>
                                              <p:spTgt spid="14"/>
                                            </p:tgtEl>
                                            <p:attrNameLst>
                                              <p:attrName>ppt_y</p:attrName>
                                            </p:attrNameLst>
                                          </p:cBhvr>
                                          <p:tavLst>
                                            <p:tav tm="0">
                                              <p:val>
                                                <p:strVal val="0-#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750" fill="hold"/>
                                            <p:tgtEl>
                                              <p:spTgt spid="15"/>
                                            </p:tgtEl>
                                            <p:attrNameLst>
                                              <p:attrName>ppt_x</p:attrName>
                                            </p:attrNameLst>
                                          </p:cBhvr>
                                          <p:tavLst>
                                            <p:tav tm="0">
                                              <p:val>
                                                <p:strVal val="#ppt_x"/>
                                              </p:val>
                                            </p:tav>
                                            <p:tav tm="100000">
                                              <p:val>
                                                <p:strVal val="#ppt_x"/>
                                              </p:val>
                                            </p:tav>
                                          </p:tavLst>
                                        </p:anim>
                                        <p:anim calcmode="lin" valueType="num">
                                          <p:cBhvr additive="base">
                                            <p:cTn id="32" dur="75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750" fill="hold"/>
                                            <p:tgtEl>
                                              <p:spTgt spid="16"/>
                                            </p:tgtEl>
                                            <p:attrNameLst>
                                              <p:attrName>ppt_x</p:attrName>
                                            </p:attrNameLst>
                                          </p:cBhvr>
                                          <p:tavLst>
                                            <p:tav tm="0">
                                              <p:val>
                                                <p:strVal val="0-#ppt_w/2"/>
                                              </p:val>
                                            </p:tav>
                                            <p:tav tm="100000">
                                              <p:val>
                                                <p:strVal val="#ppt_x"/>
                                              </p:val>
                                            </p:tav>
                                          </p:tavLst>
                                        </p:anim>
                                        <p:anim calcmode="lin" valueType="num">
                                          <p:cBhvr additive="base">
                                            <p:cTn id="36" dur="750" fill="hold"/>
                                            <p:tgtEl>
                                              <p:spTgt spid="16"/>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750" fill="hold"/>
                                            <p:tgtEl>
                                              <p:spTgt spid="17"/>
                                            </p:tgtEl>
                                            <p:attrNameLst>
                                              <p:attrName>ppt_x</p:attrName>
                                            </p:attrNameLst>
                                          </p:cBhvr>
                                          <p:tavLst>
                                            <p:tav tm="0">
                                              <p:val>
                                                <p:strVal val="1+#ppt_w/2"/>
                                              </p:val>
                                            </p:tav>
                                            <p:tav tm="100000">
                                              <p:val>
                                                <p:strVal val="#ppt_x"/>
                                              </p:val>
                                            </p:tav>
                                          </p:tavLst>
                                        </p:anim>
                                        <p:anim calcmode="lin" valueType="num">
                                          <p:cBhvr additive="base">
                                            <p:cTn id="40" dur="750" fill="hold"/>
                                            <p:tgtEl>
                                              <p:spTgt spid="17"/>
                                            </p:tgtEl>
                                            <p:attrNameLst>
                                              <p:attrName>ppt_y</p:attrName>
                                            </p:attrNameLst>
                                          </p:cBhvr>
                                          <p:tavLst>
                                            <p:tav tm="0">
                                              <p:val>
                                                <p:strVal val="#ppt_y"/>
                                              </p:val>
                                            </p:tav>
                                            <p:tav tm="100000">
                                              <p:val>
                                                <p:strVal val="#ppt_y"/>
                                              </p:val>
                                            </p:tav>
                                          </p:tavLst>
                                        </p:anim>
                                      </p:childTnLst>
                                    </p:cTn>
                                  </p:par>
                                  <p:par>
                                    <p:cTn id="41" presetID="2" presetClass="entr" presetSubtype="12" fill="hold"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750" fill="hold"/>
                                            <p:tgtEl>
                                              <p:spTgt spid="7"/>
                                            </p:tgtEl>
                                            <p:attrNameLst>
                                              <p:attrName>ppt_x</p:attrName>
                                            </p:attrNameLst>
                                          </p:cBhvr>
                                          <p:tavLst>
                                            <p:tav tm="0">
                                              <p:val>
                                                <p:strVal val="0-#ppt_w/2"/>
                                              </p:val>
                                            </p:tav>
                                            <p:tav tm="100000">
                                              <p:val>
                                                <p:strVal val="#ppt_x"/>
                                              </p:val>
                                            </p:tav>
                                          </p:tavLst>
                                        </p:anim>
                                        <p:anim calcmode="lin" valueType="num">
                                          <p:cBhvr additive="base">
                                            <p:cTn id="44" dur="750" fill="hold"/>
                                            <p:tgtEl>
                                              <p:spTgt spid="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00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750" fill="hold"/>
                                            <p:tgtEl>
                                              <p:spTgt spid="18"/>
                                            </p:tgtEl>
                                            <p:attrNameLst>
                                              <p:attrName>ppt_x</p:attrName>
                                            </p:attrNameLst>
                                          </p:cBhvr>
                                          <p:tavLst>
                                            <p:tav tm="0">
                                              <p:val>
                                                <p:strVal val="#ppt_x"/>
                                              </p:val>
                                            </p:tav>
                                            <p:tav tm="100000">
                                              <p:val>
                                                <p:strVal val="#ppt_x"/>
                                              </p:val>
                                            </p:tav>
                                          </p:tavLst>
                                        </p:anim>
                                        <p:anim calcmode="lin" valueType="num">
                                          <p:cBhvr additive="base">
                                            <p:cTn id="48" dur="75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screen">
            <a:extLst>
              <a:ext uri="{BEBA8EAE-BF5A-486C-A8C5-ECC9F3942E4B}">
                <a14:imgProps xmlns:a14="http://schemas.microsoft.com/office/drawing/2010/main">
                  <a14:imgLayer r:embed="rId2">
                    <a14:imgEffect>
                      <a14:saturation sat="66000"/>
                    </a14:imgEffect>
                  </a14:imgLayer>
                </a14:imgProps>
              </a:ext>
            </a:extLst>
          </a:blip>
          <a:srcRect b="15156"/>
          <a:stretch>
            <a:fillRect/>
          </a:stretch>
        </p:blipFill>
        <p:spPr>
          <a:xfrm>
            <a:off x="0" y="0"/>
            <a:ext cx="12192000" cy="6896100"/>
          </a:xfrm>
          <a:prstGeom prst="rect">
            <a:avLst/>
          </a:prstGeom>
        </p:spPr>
      </p:pic>
      <p:sp>
        <p:nvSpPr>
          <p:cNvPr id="10" name="矩形 9"/>
          <p:cNvSpPr/>
          <p:nvPr/>
        </p:nvSpPr>
        <p:spPr>
          <a:xfrm>
            <a:off x="0" y="0"/>
            <a:ext cx="12192000" cy="6858000"/>
          </a:xfrm>
          <a:prstGeom prst="rect">
            <a:avLst/>
          </a:prstGeom>
          <a:solidFill>
            <a:srgbClr val="0F0F0F">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3639656" y="3228637"/>
            <a:ext cx="4912689" cy="881460"/>
          </a:xfrm>
          <a:prstGeom prst="rect">
            <a:avLst/>
          </a:prstGeom>
        </p:spPr>
        <p:txBody>
          <a:bodyPr wrap="square">
            <a:spAutoFit/>
          </a:bodyPr>
          <a:lstStyle/>
          <a:p>
            <a:pPr algn="ctr">
              <a:lnSpc>
                <a:spcPct val="150000"/>
              </a:lnSpc>
            </a:pPr>
            <a:r>
              <a:rPr lang="en-US" altLang="zh-CN" sz="2000" b="1" dirty="0">
                <a:solidFill>
                  <a:prstClr val="white"/>
                </a:solidFill>
                <a:latin typeface="微软雅黑 Light" panose="020B0502040204020203" pitchFamily="34" charset="-122"/>
                <a:ea typeface="微软雅黑 Light" panose="020B0502040204020203" pitchFamily="34" charset="-122"/>
              </a:rPr>
              <a:t>PART 01</a:t>
            </a:r>
            <a:endParaRPr lang="en-US" altLang="zh-CN" sz="2000" b="1" dirty="0">
              <a:solidFill>
                <a:prstClr val="white"/>
              </a:solidFill>
              <a:latin typeface="微软雅黑 Light" panose="020B0502040204020203" pitchFamily="34" charset="-122"/>
              <a:ea typeface="微软雅黑 Light" panose="020B0502040204020203" pitchFamily="34" charset="-122"/>
            </a:endParaRPr>
          </a:p>
          <a:p>
            <a:pPr algn="ctr">
              <a:lnSpc>
                <a:spcPct val="150000"/>
              </a:lnSpc>
            </a:pPr>
            <a:r>
              <a:rPr lang="en-US" altLang="zh-CN" sz="1600" dirty="0">
                <a:solidFill>
                  <a:prstClr val="white">
                    <a:lumMod val="95000"/>
                  </a:prstClr>
                </a:solidFill>
                <a:latin typeface="微软雅黑 Light" panose="020B0502040204020203" pitchFamily="34" charset="-122"/>
                <a:ea typeface="微软雅黑 Light" panose="020B0502040204020203" pitchFamily="34" charset="-122"/>
              </a:rPr>
              <a:t>WESTERN RESTAURANT DIRECTORY CONTENT</a:t>
            </a:r>
            <a:endParaRPr lang="en-US" altLang="zh-CN" sz="1600" dirty="0">
              <a:solidFill>
                <a:prstClr val="white">
                  <a:lumMod val="95000"/>
                </a:prstClr>
              </a:solidFill>
              <a:latin typeface="微软雅黑 Light" panose="020B0502040204020203" pitchFamily="34" charset="-122"/>
              <a:ea typeface="微软雅黑 Light" panose="020B0502040204020203" pitchFamily="34" charset="-122"/>
            </a:endParaRPr>
          </a:p>
        </p:txBody>
      </p:sp>
      <p:pic>
        <p:nvPicPr>
          <p:cNvPr id="8" name="图片 7"/>
          <p:cNvPicPr>
            <a:picLocks noChangeAspect="1"/>
          </p:cNvPicPr>
          <p:nvPr/>
        </p:nvPicPr>
        <p:blipFill>
          <a:blip r:embed="rId3" cstate="screen"/>
          <a:srcRect/>
          <a:stretch>
            <a:fillRect/>
          </a:stretch>
        </p:blipFill>
        <p:spPr>
          <a:xfrm rot="16200000">
            <a:off x="5703041" y="2264919"/>
            <a:ext cx="785918" cy="785918"/>
          </a:xfrm>
          <a:custGeom>
            <a:avLst/>
            <a:gdLst>
              <a:gd name="connsiteX0" fmla="*/ 933450 w 933450"/>
              <a:gd name="connsiteY0" fmla="*/ 466725 h 933450"/>
              <a:gd name="connsiteX1" fmla="*/ 466725 w 933450"/>
              <a:gd name="connsiteY1" fmla="*/ 933450 h 933450"/>
              <a:gd name="connsiteX2" fmla="*/ 0 w 933450"/>
              <a:gd name="connsiteY2" fmla="*/ 466725 h 933450"/>
              <a:gd name="connsiteX3" fmla="*/ 466725 w 933450"/>
              <a:gd name="connsiteY3" fmla="*/ 0 h 933450"/>
              <a:gd name="connsiteX4" fmla="*/ 933450 w 933450"/>
              <a:gd name="connsiteY4" fmla="*/ 466725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933450" y="466725"/>
                </a:moveTo>
                <a:cubicBezTo>
                  <a:pt x="933450" y="724490"/>
                  <a:pt x="724490" y="933450"/>
                  <a:pt x="466725" y="933450"/>
                </a:cubicBezTo>
                <a:cubicBezTo>
                  <a:pt x="208960" y="933450"/>
                  <a:pt x="0" y="724490"/>
                  <a:pt x="0" y="466725"/>
                </a:cubicBezTo>
                <a:cubicBezTo>
                  <a:pt x="0" y="208960"/>
                  <a:pt x="208960" y="0"/>
                  <a:pt x="466725" y="0"/>
                </a:cubicBezTo>
                <a:cubicBezTo>
                  <a:pt x="724490" y="0"/>
                  <a:pt x="933450" y="208960"/>
                  <a:pt x="933450" y="466725"/>
                </a:cubicBezTo>
                <a:close/>
              </a:path>
            </a:pathLst>
          </a:custGeom>
        </p:spPr>
      </p:pic>
      <p:sp>
        <p:nvSpPr>
          <p:cNvPr id="9" name="meat_333361"/>
          <p:cNvSpPr>
            <a:spLocks noChangeAspect="1"/>
          </p:cNvSpPr>
          <p:nvPr/>
        </p:nvSpPr>
        <p:spPr bwMode="auto">
          <a:xfrm>
            <a:off x="5874268" y="2477474"/>
            <a:ext cx="443464" cy="360806"/>
          </a:xfrm>
          <a:custGeom>
            <a:avLst/>
            <a:gdLst>
              <a:gd name="connsiteX0" fmla="*/ 29105 w 607639"/>
              <a:gd name="connsiteY0" fmla="*/ 391107 h 494381"/>
              <a:gd name="connsiteX1" fmla="*/ 19403 w 607639"/>
              <a:gd name="connsiteY1" fmla="*/ 400794 h 494381"/>
              <a:gd name="connsiteX2" fmla="*/ 29105 w 607639"/>
              <a:gd name="connsiteY2" fmla="*/ 410482 h 494381"/>
              <a:gd name="connsiteX3" fmla="*/ 48330 w 607639"/>
              <a:gd name="connsiteY3" fmla="*/ 410482 h 494381"/>
              <a:gd name="connsiteX4" fmla="*/ 87225 w 607639"/>
              <a:gd name="connsiteY4" fmla="*/ 410482 h 494381"/>
              <a:gd name="connsiteX5" fmla="*/ 96927 w 607639"/>
              <a:gd name="connsiteY5" fmla="*/ 420169 h 494381"/>
              <a:gd name="connsiteX6" fmla="*/ 87225 w 607639"/>
              <a:gd name="connsiteY6" fmla="*/ 429857 h 494381"/>
              <a:gd name="connsiteX7" fmla="*/ 61948 w 607639"/>
              <a:gd name="connsiteY7" fmla="*/ 429857 h 494381"/>
              <a:gd name="connsiteX8" fmla="*/ 66932 w 607639"/>
              <a:gd name="connsiteY8" fmla="*/ 444877 h 494381"/>
              <a:gd name="connsiteX9" fmla="*/ 108853 w 607639"/>
              <a:gd name="connsiteY9" fmla="*/ 475006 h 494381"/>
              <a:gd name="connsiteX10" fmla="*/ 498786 w 607639"/>
              <a:gd name="connsiteY10" fmla="*/ 475006 h 494381"/>
              <a:gd name="connsiteX11" fmla="*/ 540618 w 607639"/>
              <a:gd name="connsiteY11" fmla="*/ 444877 h 494381"/>
              <a:gd name="connsiteX12" fmla="*/ 545691 w 607639"/>
              <a:gd name="connsiteY12" fmla="*/ 429857 h 494381"/>
              <a:gd name="connsiteX13" fmla="*/ 126031 w 607639"/>
              <a:gd name="connsiteY13" fmla="*/ 429857 h 494381"/>
              <a:gd name="connsiteX14" fmla="*/ 116330 w 607639"/>
              <a:gd name="connsiteY14" fmla="*/ 420169 h 494381"/>
              <a:gd name="connsiteX15" fmla="*/ 126031 w 607639"/>
              <a:gd name="connsiteY15" fmla="*/ 410482 h 494381"/>
              <a:gd name="connsiteX16" fmla="*/ 559309 w 607639"/>
              <a:gd name="connsiteY16" fmla="*/ 410482 h 494381"/>
              <a:gd name="connsiteX17" fmla="*/ 578534 w 607639"/>
              <a:gd name="connsiteY17" fmla="*/ 410482 h 494381"/>
              <a:gd name="connsiteX18" fmla="*/ 588236 w 607639"/>
              <a:gd name="connsiteY18" fmla="*/ 400794 h 494381"/>
              <a:gd name="connsiteX19" fmla="*/ 578534 w 607639"/>
              <a:gd name="connsiteY19" fmla="*/ 391107 h 494381"/>
              <a:gd name="connsiteX20" fmla="*/ 80817 w 607639"/>
              <a:gd name="connsiteY20" fmla="*/ 320983 h 494381"/>
              <a:gd name="connsiteX21" fmla="*/ 64796 w 607639"/>
              <a:gd name="connsiteY21" fmla="*/ 327560 h 494381"/>
              <a:gd name="connsiteX22" fmla="*/ 58209 w 607639"/>
              <a:gd name="connsiteY22" fmla="*/ 343558 h 494381"/>
              <a:gd name="connsiteX23" fmla="*/ 64796 w 607639"/>
              <a:gd name="connsiteY23" fmla="*/ 359556 h 494381"/>
              <a:gd name="connsiteX24" fmla="*/ 76990 w 607639"/>
              <a:gd name="connsiteY24" fmla="*/ 371732 h 494381"/>
              <a:gd name="connsiteX25" fmla="*/ 154958 w 607639"/>
              <a:gd name="connsiteY25" fmla="*/ 371732 h 494381"/>
              <a:gd name="connsiteX26" fmla="*/ 154958 w 607639"/>
              <a:gd name="connsiteY26" fmla="*/ 352445 h 494381"/>
              <a:gd name="connsiteX27" fmla="*/ 125942 w 607639"/>
              <a:gd name="connsiteY27" fmla="*/ 352534 h 494381"/>
              <a:gd name="connsiteX28" fmla="*/ 119000 w 607639"/>
              <a:gd name="connsiteY28" fmla="*/ 349690 h 494381"/>
              <a:gd name="connsiteX29" fmla="*/ 96838 w 607639"/>
              <a:gd name="connsiteY29" fmla="*/ 327649 h 494381"/>
              <a:gd name="connsiteX30" fmla="*/ 80817 w 607639"/>
              <a:gd name="connsiteY30" fmla="*/ 320983 h 494381"/>
              <a:gd name="connsiteX31" fmla="*/ 406562 w 607639"/>
              <a:gd name="connsiteY31" fmla="*/ 294258 h 494381"/>
              <a:gd name="connsiteX32" fmla="*/ 455076 w 607639"/>
              <a:gd name="connsiteY32" fmla="*/ 342713 h 494381"/>
              <a:gd name="connsiteX33" fmla="*/ 445373 w 607639"/>
              <a:gd name="connsiteY33" fmla="*/ 352404 h 494381"/>
              <a:gd name="connsiteX34" fmla="*/ 435671 w 607639"/>
              <a:gd name="connsiteY34" fmla="*/ 342713 h 494381"/>
              <a:gd name="connsiteX35" fmla="*/ 406562 w 607639"/>
              <a:gd name="connsiteY35" fmla="*/ 313640 h 494381"/>
              <a:gd name="connsiteX36" fmla="*/ 377454 w 607639"/>
              <a:gd name="connsiteY36" fmla="*/ 342713 h 494381"/>
              <a:gd name="connsiteX37" fmla="*/ 367752 w 607639"/>
              <a:gd name="connsiteY37" fmla="*/ 352404 h 494381"/>
              <a:gd name="connsiteX38" fmla="*/ 358049 w 607639"/>
              <a:gd name="connsiteY38" fmla="*/ 342713 h 494381"/>
              <a:gd name="connsiteX39" fmla="*/ 406562 w 607639"/>
              <a:gd name="connsiteY39" fmla="*/ 294258 h 494381"/>
              <a:gd name="connsiteX40" fmla="*/ 406576 w 607639"/>
              <a:gd name="connsiteY40" fmla="*/ 200022 h 494381"/>
              <a:gd name="connsiteX41" fmla="*/ 263723 w 607639"/>
              <a:gd name="connsiteY41" fmla="*/ 342669 h 494381"/>
              <a:gd name="connsiteX42" fmla="*/ 266749 w 607639"/>
              <a:gd name="connsiteY42" fmla="*/ 371732 h 494381"/>
              <a:gd name="connsiteX43" fmla="*/ 286597 w 607639"/>
              <a:gd name="connsiteY43" fmla="*/ 371732 h 494381"/>
              <a:gd name="connsiteX44" fmla="*/ 283126 w 607639"/>
              <a:gd name="connsiteY44" fmla="*/ 342669 h 494381"/>
              <a:gd name="connsiteX45" fmla="*/ 305733 w 607639"/>
              <a:gd name="connsiteY45" fmla="*/ 271657 h 494381"/>
              <a:gd name="connsiteX46" fmla="*/ 319262 w 607639"/>
              <a:gd name="connsiteY46" fmla="*/ 269346 h 494381"/>
              <a:gd name="connsiteX47" fmla="*/ 321576 w 607639"/>
              <a:gd name="connsiteY47" fmla="*/ 282855 h 494381"/>
              <a:gd name="connsiteX48" fmla="*/ 302529 w 607639"/>
              <a:gd name="connsiteY48" fmla="*/ 342669 h 494381"/>
              <a:gd name="connsiteX49" fmla="*/ 306712 w 607639"/>
              <a:gd name="connsiteY49" fmla="*/ 371732 h 494381"/>
              <a:gd name="connsiteX50" fmla="*/ 506529 w 607639"/>
              <a:gd name="connsiteY50" fmla="*/ 371732 h 494381"/>
              <a:gd name="connsiteX51" fmla="*/ 510623 w 607639"/>
              <a:gd name="connsiteY51" fmla="*/ 342669 h 494381"/>
              <a:gd name="connsiteX52" fmla="*/ 406576 w 607639"/>
              <a:gd name="connsiteY52" fmla="*/ 238772 h 494381"/>
              <a:gd name="connsiteX53" fmla="*/ 346676 w 607639"/>
              <a:gd name="connsiteY53" fmla="*/ 257792 h 494381"/>
              <a:gd name="connsiteX54" fmla="*/ 333147 w 607639"/>
              <a:gd name="connsiteY54" fmla="*/ 255481 h 494381"/>
              <a:gd name="connsiteX55" fmla="*/ 335461 w 607639"/>
              <a:gd name="connsiteY55" fmla="*/ 241972 h 494381"/>
              <a:gd name="connsiteX56" fmla="*/ 406576 w 607639"/>
              <a:gd name="connsiteY56" fmla="*/ 219397 h 494381"/>
              <a:gd name="connsiteX57" fmla="*/ 530026 w 607639"/>
              <a:gd name="connsiteY57" fmla="*/ 342669 h 494381"/>
              <a:gd name="connsiteX58" fmla="*/ 526555 w 607639"/>
              <a:gd name="connsiteY58" fmla="*/ 371732 h 494381"/>
              <a:gd name="connsiteX59" fmla="*/ 546403 w 607639"/>
              <a:gd name="connsiteY59" fmla="*/ 371732 h 494381"/>
              <a:gd name="connsiteX60" fmla="*/ 549430 w 607639"/>
              <a:gd name="connsiteY60" fmla="*/ 342669 h 494381"/>
              <a:gd name="connsiteX61" fmla="*/ 406576 w 607639"/>
              <a:gd name="connsiteY61" fmla="*/ 200022 h 494381"/>
              <a:gd name="connsiteX62" fmla="*/ 317215 w 607639"/>
              <a:gd name="connsiteY62" fmla="*/ 200022 h 494381"/>
              <a:gd name="connsiteX63" fmla="*/ 174361 w 607639"/>
              <a:gd name="connsiteY63" fmla="*/ 342669 h 494381"/>
              <a:gd name="connsiteX64" fmla="*/ 174361 w 607639"/>
              <a:gd name="connsiteY64" fmla="*/ 371732 h 494381"/>
              <a:gd name="connsiteX65" fmla="*/ 246990 w 607639"/>
              <a:gd name="connsiteY65" fmla="*/ 371732 h 494381"/>
              <a:gd name="connsiteX66" fmla="*/ 244319 w 607639"/>
              <a:gd name="connsiteY66" fmla="*/ 342669 h 494381"/>
              <a:gd name="connsiteX67" fmla="*/ 329765 w 607639"/>
              <a:gd name="connsiteY67" fmla="*/ 200022 h 494381"/>
              <a:gd name="connsiteX68" fmla="*/ 317215 w 607639"/>
              <a:gd name="connsiteY68" fmla="*/ 180647 h 494381"/>
              <a:gd name="connsiteX69" fmla="*/ 406576 w 607639"/>
              <a:gd name="connsiteY69" fmla="*/ 180647 h 494381"/>
              <a:gd name="connsiteX70" fmla="*/ 568833 w 607639"/>
              <a:gd name="connsiteY70" fmla="*/ 342669 h 494381"/>
              <a:gd name="connsiteX71" fmla="*/ 566163 w 607639"/>
              <a:gd name="connsiteY71" fmla="*/ 371732 h 494381"/>
              <a:gd name="connsiteX72" fmla="*/ 578534 w 607639"/>
              <a:gd name="connsiteY72" fmla="*/ 371732 h 494381"/>
              <a:gd name="connsiteX73" fmla="*/ 607639 w 607639"/>
              <a:gd name="connsiteY73" fmla="*/ 400794 h 494381"/>
              <a:gd name="connsiteX74" fmla="*/ 578534 w 607639"/>
              <a:gd name="connsiteY74" fmla="*/ 429857 h 494381"/>
              <a:gd name="connsiteX75" fmla="*/ 566163 w 607639"/>
              <a:gd name="connsiteY75" fmla="*/ 429857 h 494381"/>
              <a:gd name="connsiteX76" fmla="*/ 559042 w 607639"/>
              <a:gd name="connsiteY76" fmla="*/ 451010 h 494381"/>
              <a:gd name="connsiteX77" fmla="*/ 498786 w 607639"/>
              <a:gd name="connsiteY77" fmla="*/ 494381 h 494381"/>
              <a:gd name="connsiteX78" fmla="*/ 108853 w 607639"/>
              <a:gd name="connsiteY78" fmla="*/ 494381 h 494381"/>
              <a:gd name="connsiteX79" fmla="*/ 48597 w 607639"/>
              <a:gd name="connsiteY79" fmla="*/ 451010 h 494381"/>
              <a:gd name="connsiteX80" fmla="*/ 41476 w 607639"/>
              <a:gd name="connsiteY80" fmla="*/ 429857 h 494381"/>
              <a:gd name="connsiteX81" fmla="*/ 29105 w 607639"/>
              <a:gd name="connsiteY81" fmla="*/ 429857 h 494381"/>
              <a:gd name="connsiteX82" fmla="*/ 0 w 607639"/>
              <a:gd name="connsiteY82" fmla="*/ 400794 h 494381"/>
              <a:gd name="connsiteX83" fmla="*/ 29105 w 607639"/>
              <a:gd name="connsiteY83" fmla="*/ 371732 h 494381"/>
              <a:gd name="connsiteX84" fmla="*/ 49665 w 607639"/>
              <a:gd name="connsiteY84" fmla="*/ 371732 h 494381"/>
              <a:gd name="connsiteX85" fmla="*/ 38806 w 607639"/>
              <a:gd name="connsiteY85" fmla="*/ 343558 h 494381"/>
              <a:gd name="connsiteX86" fmla="*/ 51089 w 607639"/>
              <a:gd name="connsiteY86" fmla="*/ 313873 h 494381"/>
              <a:gd name="connsiteX87" fmla="*/ 80817 w 607639"/>
              <a:gd name="connsiteY87" fmla="*/ 301608 h 494381"/>
              <a:gd name="connsiteX88" fmla="*/ 110545 w 607639"/>
              <a:gd name="connsiteY88" fmla="*/ 313873 h 494381"/>
              <a:gd name="connsiteX89" fmla="*/ 129859 w 607639"/>
              <a:gd name="connsiteY89" fmla="*/ 333159 h 494381"/>
              <a:gd name="connsiteX90" fmla="*/ 155225 w 607639"/>
              <a:gd name="connsiteY90" fmla="*/ 333070 h 494381"/>
              <a:gd name="connsiteX91" fmla="*/ 317215 w 607639"/>
              <a:gd name="connsiteY91" fmla="*/ 180647 h 494381"/>
              <a:gd name="connsiteX92" fmla="*/ 336093 w 607639"/>
              <a:gd name="connsiteY92" fmla="*/ 0 h 494381"/>
              <a:gd name="connsiteX93" fmla="*/ 344643 w 607639"/>
              <a:gd name="connsiteY93" fmla="*/ 5066 h 494381"/>
              <a:gd name="connsiteX94" fmla="*/ 355508 w 607639"/>
              <a:gd name="connsiteY94" fmla="*/ 45150 h 494381"/>
              <a:gd name="connsiteX95" fmla="*/ 344643 w 607639"/>
              <a:gd name="connsiteY95" fmla="*/ 85322 h 494381"/>
              <a:gd name="connsiteX96" fmla="*/ 336093 w 607639"/>
              <a:gd name="connsiteY96" fmla="*/ 116163 h 494381"/>
              <a:gd name="connsiteX97" fmla="*/ 344643 w 607639"/>
              <a:gd name="connsiteY97" fmla="*/ 147003 h 494381"/>
              <a:gd name="connsiteX98" fmla="*/ 340814 w 607639"/>
              <a:gd name="connsiteY98" fmla="*/ 160157 h 494381"/>
              <a:gd name="connsiteX99" fmla="*/ 336183 w 607639"/>
              <a:gd name="connsiteY99" fmla="*/ 161312 h 494381"/>
              <a:gd name="connsiteX100" fmla="*/ 327633 w 607639"/>
              <a:gd name="connsiteY100" fmla="*/ 156335 h 494381"/>
              <a:gd name="connsiteX101" fmla="*/ 316768 w 607639"/>
              <a:gd name="connsiteY101" fmla="*/ 116163 h 494381"/>
              <a:gd name="connsiteX102" fmla="*/ 327633 w 607639"/>
              <a:gd name="connsiteY102" fmla="*/ 75990 h 494381"/>
              <a:gd name="connsiteX103" fmla="*/ 336093 w 607639"/>
              <a:gd name="connsiteY103" fmla="*/ 45150 h 494381"/>
              <a:gd name="connsiteX104" fmla="*/ 327633 w 607639"/>
              <a:gd name="connsiteY104" fmla="*/ 14309 h 494381"/>
              <a:gd name="connsiteX105" fmla="*/ 326386 w 607639"/>
              <a:gd name="connsiteY105" fmla="*/ 9688 h 494381"/>
              <a:gd name="connsiteX106" fmla="*/ 336093 w 607639"/>
              <a:gd name="connsiteY106" fmla="*/ 0 h 494381"/>
              <a:gd name="connsiteX107" fmla="*/ 271466 w 607639"/>
              <a:gd name="connsiteY107" fmla="*/ 0 h 494381"/>
              <a:gd name="connsiteX108" fmla="*/ 280011 w 607639"/>
              <a:gd name="connsiteY108" fmla="*/ 5066 h 494381"/>
              <a:gd name="connsiteX109" fmla="*/ 290871 w 607639"/>
              <a:gd name="connsiteY109" fmla="*/ 45150 h 494381"/>
              <a:gd name="connsiteX110" fmla="*/ 280011 w 607639"/>
              <a:gd name="connsiteY110" fmla="*/ 85322 h 494381"/>
              <a:gd name="connsiteX111" fmla="*/ 271466 w 607639"/>
              <a:gd name="connsiteY111" fmla="*/ 116163 h 494381"/>
              <a:gd name="connsiteX112" fmla="*/ 280011 w 607639"/>
              <a:gd name="connsiteY112" fmla="*/ 147003 h 494381"/>
              <a:gd name="connsiteX113" fmla="*/ 276094 w 607639"/>
              <a:gd name="connsiteY113" fmla="*/ 160157 h 494381"/>
              <a:gd name="connsiteX114" fmla="*/ 271466 w 607639"/>
              <a:gd name="connsiteY114" fmla="*/ 161312 h 494381"/>
              <a:gd name="connsiteX115" fmla="*/ 263009 w 607639"/>
              <a:gd name="connsiteY115" fmla="*/ 156335 h 494381"/>
              <a:gd name="connsiteX116" fmla="*/ 252060 w 607639"/>
              <a:gd name="connsiteY116" fmla="*/ 116163 h 494381"/>
              <a:gd name="connsiteX117" fmla="*/ 263009 w 607639"/>
              <a:gd name="connsiteY117" fmla="*/ 75990 h 494381"/>
              <a:gd name="connsiteX118" fmla="*/ 271466 w 607639"/>
              <a:gd name="connsiteY118" fmla="*/ 45150 h 494381"/>
              <a:gd name="connsiteX119" fmla="*/ 263009 w 607639"/>
              <a:gd name="connsiteY119" fmla="*/ 14309 h 494381"/>
              <a:gd name="connsiteX120" fmla="*/ 261763 w 607639"/>
              <a:gd name="connsiteY120" fmla="*/ 9688 h 494381"/>
              <a:gd name="connsiteX121" fmla="*/ 271466 w 607639"/>
              <a:gd name="connsiteY121" fmla="*/ 0 h 49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607639" h="494381">
                <a:moveTo>
                  <a:pt x="29105" y="391107"/>
                </a:moveTo>
                <a:cubicBezTo>
                  <a:pt x="23764" y="391107"/>
                  <a:pt x="19403" y="395462"/>
                  <a:pt x="19403" y="400794"/>
                </a:cubicBezTo>
                <a:cubicBezTo>
                  <a:pt x="19403" y="406127"/>
                  <a:pt x="23764" y="410482"/>
                  <a:pt x="29105" y="410482"/>
                </a:cubicBezTo>
                <a:lnTo>
                  <a:pt x="48330" y="410482"/>
                </a:lnTo>
                <a:lnTo>
                  <a:pt x="87225" y="410482"/>
                </a:lnTo>
                <a:cubicBezTo>
                  <a:pt x="92654" y="410482"/>
                  <a:pt x="96927" y="414748"/>
                  <a:pt x="96927" y="420169"/>
                </a:cubicBezTo>
                <a:cubicBezTo>
                  <a:pt x="96927" y="425502"/>
                  <a:pt x="92654" y="429857"/>
                  <a:pt x="87225" y="429857"/>
                </a:cubicBezTo>
                <a:lnTo>
                  <a:pt x="61948" y="429857"/>
                </a:lnTo>
                <a:lnTo>
                  <a:pt x="66932" y="444877"/>
                </a:lnTo>
                <a:cubicBezTo>
                  <a:pt x="72450" y="461230"/>
                  <a:pt x="91586" y="475006"/>
                  <a:pt x="108853" y="475006"/>
                </a:cubicBezTo>
                <a:lnTo>
                  <a:pt x="498786" y="475006"/>
                </a:lnTo>
                <a:cubicBezTo>
                  <a:pt x="516053" y="475006"/>
                  <a:pt x="535189" y="461230"/>
                  <a:pt x="540618" y="444877"/>
                </a:cubicBezTo>
                <a:lnTo>
                  <a:pt x="545691" y="429857"/>
                </a:lnTo>
                <a:lnTo>
                  <a:pt x="126031" y="429857"/>
                </a:lnTo>
                <a:cubicBezTo>
                  <a:pt x="120691" y="429857"/>
                  <a:pt x="116330" y="425502"/>
                  <a:pt x="116330" y="420169"/>
                </a:cubicBezTo>
                <a:cubicBezTo>
                  <a:pt x="116330" y="414748"/>
                  <a:pt x="120691" y="410482"/>
                  <a:pt x="126031" y="410482"/>
                </a:cubicBezTo>
                <a:lnTo>
                  <a:pt x="559309" y="410482"/>
                </a:lnTo>
                <a:lnTo>
                  <a:pt x="578534" y="410482"/>
                </a:lnTo>
                <a:cubicBezTo>
                  <a:pt x="583875" y="410482"/>
                  <a:pt x="588236" y="406127"/>
                  <a:pt x="588236" y="400794"/>
                </a:cubicBezTo>
                <a:cubicBezTo>
                  <a:pt x="588236" y="395462"/>
                  <a:pt x="583875" y="391107"/>
                  <a:pt x="578534" y="391107"/>
                </a:cubicBezTo>
                <a:close/>
                <a:moveTo>
                  <a:pt x="80817" y="320983"/>
                </a:moveTo>
                <a:cubicBezTo>
                  <a:pt x="74764" y="320983"/>
                  <a:pt x="69068" y="323294"/>
                  <a:pt x="64796" y="327560"/>
                </a:cubicBezTo>
                <a:cubicBezTo>
                  <a:pt x="60524" y="331826"/>
                  <a:pt x="58209" y="337514"/>
                  <a:pt x="58209" y="343558"/>
                </a:cubicBezTo>
                <a:cubicBezTo>
                  <a:pt x="58209" y="349601"/>
                  <a:pt x="60524" y="355290"/>
                  <a:pt x="64796" y="359556"/>
                </a:cubicBezTo>
                <a:lnTo>
                  <a:pt x="76990" y="371732"/>
                </a:lnTo>
                <a:lnTo>
                  <a:pt x="154958" y="371732"/>
                </a:lnTo>
                <a:lnTo>
                  <a:pt x="154958" y="352445"/>
                </a:lnTo>
                <a:lnTo>
                  <a:pt x="125942" y="352534"/>
                </a:lnTo>
                <a:cubicBezTo>
                  <a:pt x="123361" y="352534"/>
                  <a:pt x="120869" y="351468"/>
                  <a:pt x="119000" y="349690"/>
                </a:cubicBezTo>
                <a:lnTo>
                  <a:pt x="96838" y="327649"/>
                </a:lnTo>
                <a:cubicBezTo>
                  <a:pt x="92565" y="323294"/>
                  <a:pt x="86869" y="320983"/>
                  <a:pt x="80817" y="320983"/>
                </a:cubicBezTo>
                <a:close/>
                <a:moveTo>
                  <a:pt x="406562" y="294258"/>
                </a:moveTo>
                <a:cubicBezTo>
                  <a:pt x="433267" y="294258"/>
                  <a:pt x="455076" y="316041"/>
                  <a:pt x="455076" y="342713"/>
                </a:cubicBezTo>
                <a:cubicBezTo>
                  <a:pt x="455076" y="348048"/>
                  <a:pt x="450714" y="352404"/>
                  <a:pt x="445373" y="352404"/>
                </a:cubicBezTo>
                <a:cubicBezTo>
                  <a:pt x="440032" y="352404"/>
                  <a:pt x="435671" y="348048"/>
                  <a:pt x="435671" y="342713"/>
                </a:cubicBezTo>
                <a:cubicBezTo>
                  <a:pt x="435671" y="326710"/>
                  <a:pt x="422585" y="313640"/>
                  <a:pt x="406562" y="313640"/>
                </a:cubicBezTo>
                <a:cubicBezTo>
                  <a:pt x="390540" y="313640"/>
                  <a:pt x="377454" y="326710"/>
                  <a:pt x="377454" y="342713"/>
                </a:cubicBezTo>
                <a:cubicBezTo>
                  <a:pt x="377454" y="348048"/>
                  <a:pt x="373093" y="352404"/>
                  <a:pt x="367752" y="352404"/>
                </a:cubicBezTo>
                <a:cubicBezTo>
                  <a:pt x="362411" y="352404"/>
                  <a:pt x="358049" y="348048"/>
                  <a:pt x="358049" y="342713"/>
                </a:cubicBezTo>
                <a:cubicBezTo>
                  <a:pt x="358049" y="316041"/>
                  <a:pt x="379858" y="294258"/>
                  <a:pt x="406562" y="294258"/>
                </a:cubicBezTo>
                <a:close/>
                <a:moveTo>
                  <a:pt x="406576" y="200022"/>
                </a:moveTo>
                <a:cubicBezTo>
                  <a:pt x="327806" y="200022"/>
                  <a:pt x="263723" y="264013"/>
                  <a:pt x="263723" y="342669"/>
                </a:cubicBezTo>
                <a:cubicBezTo>
                  <a:pt x="263723" y="352445"/>
                  <a:pt x="264791" y="362222"/>
                  <a:pt x="266749" y="371732"/>
                </a:cubicBezTo>
                <a:lnTo>
                  <a:pt x="286597" y="371732"/>
                </a:lnTo>
                <a:cubicBezTo>
                  <a:pt x="284283" y="362222"/>
                  <a:pt x="283126" y="352534"/>
                  <a:pt x="283126" y="342669"/>
                </a:cubicBezTo>
                <a:cubicBezTo>
                  <a:pt x="283126" y="317073"/>
                  <a:pt x="290958" y="292543"/>
                  <a:pt x="305733" y="271657"/>
                </a:cubicBezTo>
                <a:cubicBezTo>
                  <a:pt x="308848" y="267302"/>
                  <a:pt x="314812" y="266235"/>
                  <a:pt x="319262" y="269346"/>
                </a:cubicBezTo>
                <a:cubicBezTo>
                  <a:pt x="323623" y="272457"/>
                  <a:pt x="324602" y="278500"/>
                  <a:pt x="321576" y="282855"/>
                </a:cubicBezTo>
                <a:cubicBezTo>
                  <a:pt x="309115" y="300453"/>
                  <a:pt x="302529" y="321161"/>
                  <a:pt x="302529" y="342669"/>
                </a:cubicBezTo>
                <a:cubicBezTo>
                  <a:pt x="302529" y="352623"/>
                  <a:pt x="303953" y="362311"/>
                  <a:pt x="306712" y="371732"/>
                </a:cubicBezTo>
                <a:lnTo>
                  <a:pt x="506529" y="371732"/>
                </a:lnTo>
                <a:cubicBezTo>
                  <a:pt x="509199" y="362311"/>
                  <a:pt x="510623" y="352623"/>
                  <a:pt x="510623" y="342669"/>
                </a:cubicBezTo>
                <a:cubicBezTo>
                  <a:pt x="510623" y="285344"/>
                  <a:pt x="463984" y="238772"/>
                  <a:pt x="406576" y="238772"/>
                </a:cubicBezTo>
                <a:cubicBezTo>
                  <a:pt x="385037" y="238772"/>
                  <a:pt x="364299" y="245349"/>
                  <a:pt x="346676" y="257792"/>
                </a:cubicBezTo>
                <a:cubicBezTo>
                  <a:pt x="342314" y="260903"/>
                  <a:pt x="336262" y="259836"/>
                  <a:pt x="333147" y="255481"/>
                </a:cubicBezTo>
                <a:cubicBezTo>
                  <a:pt x="330032" y="251126"/>
                  <a:pt x="331100" y="245083"/>
                  <a:pt x="335461" y="241972"/>
                </a:cubicBezTo>
                <a:cubicBezTo>
                  <a:pt x="356377" y="227219"/>
                  <a:pt x="380943" y="219397"/>
                  <a:pt x="406576" y="219397"/>
                </a:cubicBezTo>
                <a:cubicBezTo>
                  <a:pt x="474665" y="219397"/>
                  <a:pt x="530026" y="274679"/>
                  <a:pt x="530026" y="342669"/>
                </a:cubicBezTo>
                <a:cubicBezTo>
                  <a:pt x="530026" y="352534"/>
                  <a:pt x="528869" y="362222"/>
                  <a:pt x="526555" y="371732"/>
                </a:cubicBezTo>
                <a:lnTo>
                  <a:pt x="546403" y="371732"/>
                </a:lnTo>
                <a:cubicBezTo>
                  <a:pt x="548450" y="362222"/>
                  <a:pt x="549430" y="352445"/>
                  <a:pt x="549430" y="342669"/>
                </a:cubicBezTo>
                <a:cubicBezTo>
                  <a:pt x="549430" y="264013"/>
                  <a:pt x="485346" y="200022"/>
                  <a:pt x="406576" y="200022"/>
                </a:cubicBezTo>
                <a:close/>
                <a:moveTo>
                  <a:pt x="317215" y="200022"/>
                </a:moveTo>
                <a:cubicBezTo>
                  <a:pt x="238445" y="200022"/>
                  <a:pt x="174361" y="264013"/>
                  <a:pt x="174361" y="342669"/>
                </a:cubicBezTo>
                <a:lnTo>
                  <a:pt x="174361" y="371732"/>
                </a:lnTo>
                <a:lnTo>
                  <a:pt x="246990" y="371732"/>
                </a:lnTo>
                <a:cubicBezTo>
                  <a:pt x="245210" y="362133"/>
                  <a:pt x="244319" y="352445"/>
                  <a:pt x="244319" y="342669"/>
                </a:cubicBezTo>
                <a:cubicBezTo>
                  <a:pt x="244319" y="281078"/>
                  <a:pt x="278943" y="227396"/>
                  <a:pt x="329765" y="200022"/>
                </a:cubicBezTo>
                <a:close/>
                <a:moveTo>
                  <a:pt x="317215" y="180647"/>
                </a:moveTo>
                <a:lnTo>
                  <a:pt x="406576" y="180647"/>
                </a:lnTo>
                <a:cubicBezTo>
                  <a:pt x="496026" y="180647"/>
                  <a:pt x="568833" y="253348"/>
                  <a:pt x="568833" y="342669"/>
                </a:cubicBezTo>
                <a:cubicBezTo>
                  <a:pt x="568833" y="352445"/>
                  <a:pt x="567943" y="362133"/>
                  <a:pt x="566163" y="371732"/>
                </a:cubicBezTo>
                <a:lnTo>
                  <a:pt x="578534" y="371732"/>
                </a:lnTo>
                <a:cubicBezTo>
                  <a:pt x="594555" y="371732"/>
                  <a:pt x="607639" y="384797"/>
                  <a:pt x="607639" y="400794"/>
                </a:cubicBezTo>
                <a:cubicBezTo>
                  <a:pt x="607639" y="416792"/>
                  <a:pt x="594555" y="429857"/>
                  <a:pt x="578534" y="429857"/>
                </a:cubicBezTo>
                <a:lnTo>
                  <a:pt x="566163" y="429857"/>
                </a:lnTo>
                <a:lnTo>
                  <a:pt x="559042" y="451010"/>
                </a:lnTo>
                <a:cubicBezTo>
                  <a:pt x="550943" y="475362"/>
                  <a:pt x="524508" y="494381"/>
                  <a:pt x="498786" y="494381"/>
                </a:cubicBezTo>
                <a:lnTo>
                  <a:pt x="108853" y="494381"/>
                </a:lnTo>
                <a:cubicBezTo>
                  <a:pt x="83131" y="494381"/>
                  <a:pt x="56696" y="475362"/>
                  <a:pt x="48597" y="451010"/>
                </a:cubicBezTo>
                <a:lnTo>
                  <a:pt x="41476" y="429857"/>
                </a:lnTo>
                <a:lnTo>
                  <a:pt x="29105" y="429857"/>
                </a:lnTo>
                <a:cubicBezTo>
                  <a:pt x="13084" y="429857"/>
                  <a:pt x="0" y="416792"/>
                  <a:pt x="0" y="400794"/>
                </a:cubicBezTo>
                <a:cubicBezTo>
                  <a:pt x="0" y="384797"/>
                  <a:pt x="13084" y="371732"/>
                  <a:pt x="29105" y="371732"/>
                </a:cubicBezTo>
                <a:lnTo>
                  <a:pt x="49665" y="371732"/>
                </a:lnTo>
                <a:cubicBezTo>
                  <a:pt x="42634" y="363999"/>
                  <a:pt x="38806" y="354045"/>
                  <a:pt x="38806" y="343558"/>
                </a:cubicBezTo>
                <a:cubicBezTo>
                  <a:pt x="38806" y="332359"/>
                  <a:pt x="43168" y="321783"/>
                  <a:pt x="51089" y="313873"/>
                </a:cubicBezTo>
                <a:cubicBezTo>
                  <a:pt x="59010" y="305963"/>
                  <a:pt x="69602" y="301608"/>
                  <a:pt x="80817" y="301608"/>
                </a:cubicBezTo>
                <a:cubicBezTo>
                  <a:pt x="92031" y="301608"/>
                  <a:pt x="102534" y="305963"/>
                  <a:pt x="110545" y="313873"/>
                </a:cubicBezTo>
                <a:lnTo>
                  <a:pt x="129859" y="333159"/>
                </a:lnTo>
                <a:lnTo>
                  <a:pt x="155225" y="333070"/>
                </a:lnTo>
                <a:cubicBezTo>
                  <a:pt x="160298" y="248193"/>
                  <a:pt x="230969" y="180647"/>
                  <a:pt x="317215" y="180647"/>
                </a:cubicBezTo>
                <a:close/>
                <a:moveTo>
                  <a:pt x="336093" y="0"/>
                </a:moveTo>
                <a:cubicBezTo>
                  <a:pt x="339834" y="0"/>
                  <a:pt x="343040" y="2044"/>
                  <a:pt x="344643" y="5066"/>
                </a:cubicBezTo>
                <a:cubicBezTo>
                  <a:pt x="349808" y="14398"/>
                  <a:pt x="355508" y="24975"/>
                  <a:pt x="355508" y="45150"/>
                </a:cubicBezTo>
                <a:cubicBezTo>
                  <a:pt x="355508" y="65414"/>
                  <a:pt x="349719" y="75990"/>
                  <a:pt x="344643" y="85322"/>
                </a:cubicBezTo>
                <a:cubicBezTo>
                  <a:pt x="340101" y="93677"/>
                  <a:pt x="336093" y="100876"/>
                  <a:pt x="336093" y="116163"/>
                </a:cubicBezTo>
                <a:cubicBezTo>
                  <a:pt x="336093" y="131450"/>
                  <a:pt x="340101" y="138649"/>
                  <a:pt x="344643" y="147003"/>
                </a:cubicBezTo>
                <a:cubicBezTo>
                  <a:pt x="347226" y="151714"/>
                  <a:pt x="345445" y="157579"/>
                  <a:pt x="340814" y="160157"/>
                </a:cubicBezTo>
                <a:cubicBezTo>
                  <a:pt x="339300" y="160957"/>
                  <a:pt x="337697" y="161312"/>
                  <a:pt x="336183" y="161312"/>
                </a:cubicBezTo>
                <a:cubicBezTo>
                  <a:pt x="332709" y="161312"/>
                  <a:pt x="329414" y="159535"/>
                  <a:pt x="327633" y="156335"/>
                </a:cubicBezTo>
                <a:cubicBezTo>
                  <a:pt x="322557" y="147003"/>
                  <a:pt x="316768" y="136427"/>
                  <a:pt x="316768" y="116163"/>
                </a:cubicBezTo>
                <a:cubicBezTo>
                  <a:pt x="316768" y="95988"/>
                  <a:pt x="322557" y="85411"/>
                  <a:pt x="327633" y="75990"/>
                </a:cubicBezTo>
                <a:cubicBezTo>
                  <a:pt x="332175" y="67636"/>
                  <a:pt x="336093" y="60437"/>
                  <a:pt x="336093" y="45150"/>
                </a:cubicBezTo>
                <a:cubicBezTo>
                  <a:pt x="336093" y="29863"/>
                  <a:pt x="332175" y="22664"/>
                  <a:pt x="327633" y="14309"/>
                </a:cubicBezTo>
                <a:cubicBezTo>
                  <a:pt x="326831" y="12976"/>
                  <a:pt x="326386" y="11377"/>
                  <a:pt x="326386" y="9688"/>
                </a:cubicBezTo>
                <a:cubicBezTo>
                  <a:pt x="326386" y="4355"/>
                  <a:pt x="330750" y="0"/>
                  <a:pt x="336093" y="0"/>
                </a:cubicBezTo>
                <a:close/>
                <a:moveTo>
                  <a:pt x="271466" y="0"/>
                </a:moveTo>
                <a:cubicBezTo>
                  <a:pt x="275204" y="0"/>
                  <a:pt x="278409" y="2044"/>
                  <a:pt x="280011" y="5066"/>
                </a:cubicBezTo>
                <a:cubicBezTo>
                  <a:pt x="285085" y="14398"/>
                  <a:pt x="290871" y="24975"/>
                  <a:pt x="290871" y="45150"/>
                </a:cubicBezTo>
                <a:cubicBezTo>
                  <a:pt x="290871" y="65414"/>
                  <a:pt x="285085" y="75990"/>
                  <a:pt x="280011" y="85322"/>
                </a:cubicBezTo>
                <a:cubicBezTo>
                  <a:pt x="275471" y="93677"/>
                  <a:pt x="271466" y="100876"/>
                  <a:pt x="271466" y="116163"/>
                </a:cubicBezTo>
                <a:cubicBezTo>
                  <a:pt x="271466" y="131450"/>
                  <a:pt x="275471" y="138649"/>
                  <a:pt x="280011" y="147003"/>
                </a:cubicBezTo>
                <a:cubicBezTo>
                  <a:pt x="282593" y="151714"/>
                  <a:pt x="280812" y="157579"/>
                  <a:pt x="276094" y="160157"/>
                </a:cubicBezTo>
                <a:cubicBezTo>
                  <a:pt x="274670" y="160957"/>
                  <a:pt x="273068" y="161312"/>
                  <a:pt x="271466" y="161312"/>
                </a:cubicBezTo>
                <a:cubicBezTo>
                  <a:pt x="268083" y="161312"/>
                  <a:pt x="264700" y="159535"/>
                  <a:pt x="263009" y="156335"/>
                </a:cubicBezTo>
                <a:cubicBezTo>
                  <a:pt x="257846" y="147003"/>
                  <a:pt x="252060" y="136427"/>
                  <a:pt x="252060" y="116163"/>
                </a:cubicBezTo>
                <a:cubicBezTo>
                  <a:pt x="252060" y="95988"/>
                  <a:pt x="257846" y="85411"/>
                  <a:pt x="263009" y="75990"/>
                </a:cubicBezTo>
                <a:cubicBezTo>
                  <a:pt x="267549" y="67636"/>
                  <a:pt x="271466" y="60437"/>
                  <a:pt x="271466" y="45150"/>
                </a:cubicBezTo>
                <a:cubicBezTo>
                  <a:pt x="271466" y="29863"/>
                  <a:pt x="267549" y="22664"/>
                  <a:pt x="263009" y="14309"/>
                </a:cubicBezTo>
                <a:cubicBezTo>
                  <a:pt x="262208" y="12976"/>
                  <a:pt x="261763" y="11377"/>
                  <a:pt x="261763" y="9688"/>
                </a:cubicBezTo>
                <a:cubicBezTo>
                  <a:pt x="261763" y="4355"/>
                  <a:pt x="266125" y="0"/>
                  <a:pt x="271466" y="0"/>
                </a:cubicBezTo>
                <a:close/>
              </a:path>
            </a:pathLst>
          </a:custGeom>
          <a:solidFill>
            <a:schemeClr val="bg1">
              <a:lumMod val="95000"/>
            </a:schemeClr>
          </a:solidFill>
          <a:ln>
            <a:noFill/>
          </a:ln>
        </p:spPr>
      </p:sp>
    </p:spTree>
  </p:cSld>
  <p:clrMapOvr>
    <a:masterClrMapping/>
  </p:clrMapOvr>
  <mc:AlternateContent xmlns:mc="http://schemas.openxmlformats.org/markup-compatibility/2006">
    <mc:Choice xmlns:p14="http://schemas.microsoft.com/office/powerpoint/2010/main" Requires="p14">
      <p:transition spd="slow" p14:dur="1250" advTm="5000">
        <p14:flip dir="r"/>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750"/>
                                        <p:tgtEl>
                                          <p:spTgt spid="10"/>
                                        </p:tgtEl>
                                      </p:cBhvr>
                                    </p:animEffect>
                                  </p:childTnLst>
                                </p:cTn>
                              </p:par>
                            </p:childTnLst>
                          </p:cTn>
                        </p:par>
                        <p:par>
                          <p:cTn id="8" fill="hold">
                            <p:stCondLst>
                              <p:cond delay="2000"/>
                            </p:stCondLst>
                            <p:childTnLst>
                              <p:par>
                                <p:cTn id="9" presetID="53" presetClass="entr" presetSubtype="16" fill="hold" nodeType="after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p:cTn id="11" dur="750" fill="hold"/>
                                        <p:tgtEl>
                                          <p:spTgt spid="8"/>
                                        </p:tgtEl>
                                        <p:attrNameLst>
                                          <p:attrName>ppt_w</p:attrName>
                                        </p:attrNameLst>
                                      </p:cBhvr>
                                      <p:tavLst>
                                        <p:tav tm="0">
                                          <p:val>
                                            <p:fltVal val="0"/>
                                          </p:val>
                                        </p:tav>
                                        <p:tav tm="100000">
                                          <p:val>
                                            <p:strVal val="#ppt_w"/>
                                          </p:val>
                                        </p:tav>
                                      </p:tavLst>
                                    </p:anim>
                                    <p:anim calcmode="lin" valueType="num">
                                      <p:cBhvr>
                                        <p:cTn id="12" dur="750" fill="hold"/>
                                        <p:tgtEl>
                                          <p:spTgt spid="8"/>
                                        </p:tgtEl>
                                        <p:attrNameLst>
                                          <p:attrName>ppt_h</p:attrName>
                                        </p:attrNameLst>
                                      </p:cBhvr>
                                      <p:tavLst>
                                        <p:tav tm="0">
                                          <p:val>
                                            <p:fltVal val="0"/>
                                          </p:val>
                                        </p:tav>
                                        <p:tav tm="100000">
                                          <p:val>
                                            <p:strVal val="#ppt_h"/>
                                          </p:val>
                                        </p:tav>
                                      </p:tavLst>
                                    </p:anim>
                                    <p:animEffect transition="in" filter="fade">
                                      <p:cBhvr>
                                        <p:cTn id="13" dur="750"/>
                                        <p:tgtEl>
                                          <p:spTgt spid="8"/>
                                        </p:tgtEl>
                                      </p:cBhvr>
                                    </p:animEffect>
                                  </p:childTnLst>
                                </p:cTn>
                              </p:par>
                            </p:childTnLst>
                          </p:cTn>
                        </p:par>
                        <p:par>
                          <p:cTn id="14" fill="hold">
                            <p:stCondLst>
                              <p:cond delay="3250"/>
                            </p:stCondLst>
                            <p:childTnLst>
                              <p:par>
                                <p:cTn id="15" presetID="53" presetClass="entr" presetSubtype="16"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3750"/>
                            </p:stCondLst>
                            <p:childTnLst>
                              <p:par>
                                <p:cTn id="21" presetID="53" presetClass="entr" presetSubtype="16" fill="hold" grpId="0" nodeType="afterEffect">
                                  <p:stCondLst>
                                    <p:cond delay="250"/>
                                  </p:stCondLst>
                                  <p:childTnLst>
                                    <p:set>
                                      <p:cBhvr>
                                        <p:cTn id="22" dur="1" fill="hold">
                                          <p:stCondLst>
                                            <p:cond delay="0"/>
                                          </p:stCondLst>
                                        </p:cTn>
                                        <p:tgtEl>
                                          <p:spTgt spid="7"/>
                                        </p:tgtEl>
                                        <p:attrNameLst>
                                          <p:attrName>style.visibility</p:attrName>
                                        </p:attrNameLst>
                                      </p:cBhvr>
                                      <p:to>
                                        <p:strVal val="visible"/>
                                      </p:to>
                                    </p:set>
                                    <p:anim calcmode="lin" valueType="num">
                                      <p:cBhvr>
                                        <p:cTn id="23" dur="750" fill="hold"/>
                                        <p:tgtEl>
                                          <p:spTgt spid="7"/>
                                        </p:tgtEl>
                                        <p:attrNameLst>
                                          <p:attrName>ppt_w</p:attrName>
                                        </p:attrNameLst>
                                      </p:cBhvr>
                                      <p:tavLst>
                                        <p:tav tm="0">
                                          <p:val>
                                            <p:fltVal val="0"/>
                                          </p:val>
                                        </p:tav>
                                        <p:tav tm="100000">
                                          <p:val>
                                            <p:strVal val="#ppt_w"/>
                                          </p:val>
                                        </p:tav>
                                      </p:tavLst>
                                    </p:anim>
                                    <p:anim calcmode="lin" valueType="num">
                                      <p:cBhvr>
                                        <p:cTn id="24" dur="750" fill="hold"/>
                                        <p:tgtEl>
                                          <p:spTgt spid="7"/>
                                        </p:tgtEl>
                                        <p:attrNameLst>
                                          <p:attrName>ppt_h</p:attrName>
                                        </p:attrNameLst>
                                      </p:cBhvr>
                                      <p:tavLst>
                                        <p:tav tm="0">
                                          <p:val>
                                            <p:fltVal val="0"/>
                                          </p:val>
                                        </p:tav>
                                        <p:tav tm="100000">
                                          <p:val>
                                            <p:strVal val="#ppt_h"/>
                                          </p:val>
                                        </p:tav>
                                      </p:tavLst>
                                    </p:anim>
                                    <p:animEffect transition="in" filter="fade">
                                      <p:cBhvr>
                                        <p:cTn id="25"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0F0F0F">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矩形 2"/>
          <p:cNvSpPr/>
          <p:nvPr/>
        </p:nvSpPr>
        <p:spPr>
          <a:xfrm>
            <a:off x="2504111" y="2063504"/>
            <a:ext cx="7183778" cy="3785652"/>
          </a:xfrm>
          <a:prstGeom prst="rect">
            <a:avLst/>
          </a:prstGeom>
        </p:spPr>
        <p:txBody>
          <a:bodyPr wrap="square">
            <a:spAutoFit/>
          </a:bodyPr>
          <a:lstStyle/>
          <a:p>
            <a:pPr algn="ctr">
              <a:lnSpc>
                <a:spcPct val="150000"/>
              </a:lnSpc>
            </a:pPr>
            <a:r>
              <a:rPr lang="zh-CN" altLang="en-US" sz="2000" dirty="0">
                <a:solidFill>
                  <a:prstClr val="white">
                    <a:lumMod val="95000"/>
                  </a:prstClr>
                </a:solidFill>
                <a:latin typeface="微软雅黑 Light" panose="020B0502040204020203" pitchFamily="34" charset="-122"/>
                <a:ea typeface="微软雅黑 Light" panose="020B0502040204020203" pitchFamily="34" charset="-122"/>
              </a:rPr>
              <a:t>牛排西餐厅</a:t>
            </a:r>
            <a:endParaRPr lang="en-US" altLang="zh-CN" sz="2000" dirty="0">
              <a:solidFill>
                <a:prstClr val="white">
                  <a:lumMod val="95000"/>
                </a:prstClr>
              </a:solidFill>
              <a:latin typeface="微软雅黑 Light" panose="020B0502040204020203" pitchFamily="34" charset="-122"/>
              <a:ea typeface="微软雅黑 Light" panose="020B0502040204020203" pitchFamily="34" charset="-122"/>
            </a:endParaRPr>
          </a:p>
          <a:p>
            <a:pPr algn="ctr">
              <a:lnSpc>
                <a:spcPct val="150000"/>
              </a:lnSpc>
            </a:pPr>
            <a:r>
              <a:rPr lang="zh-CN" altLang="en-US" sz="2000" dirty="0">
                <a:solidFill>
                  <a:prstClr val="white">
                    <a:lumMod val="95000"/>
                  </a:prstClr>
                </a:solidFill>
                <a:latin typeface="微软雅黑 Light" panose="020B0502040204020203" pitchFamily="34" charset="-122"/>
                <a:ea typeface="微软雅黑 Light" panose="020B0502040204020203" pitchFamily="34" charset="-122"/>
              </a:rPr>
              <a:t>着意求新，以客为尊</a:t>
            </a:r>
            <a:endParaRPr lang="en-US" altLang="zh-CN" sz="2000" dirty="0">
              <a:solidFill>
                <a:prstClr val="white">
                  <a:lumMod val="95000"/>
                </a:prstClr>
              </a:solidFill>
              <a:latin typeface="微软雅黑 Light" panose="020B0502040204020203" pitchFamily="34" charset="-122"/>
              <a:ea typeface="微软雅黑 Light" panose="020B0502040204020203" pitchFamily="34" charset="-122"/>
            </a:endParaRPr>
          </a:p>
          <a:p>
            <a:pPr algn="ctr">
              <a:lnSpc>
                <a:spcPct val="150000"/>
              </a:lnSpc>
            </a:pPr>
            <a:r>
              <a:rPr lang="zh-CN" altLang="en-US" sz="2000" dirty="0">
                <a:solidFill>
                  <a:prstClr val="white">
                    <a:lumMod val="95000"/>
                  </a:prstClr>
                </a:solidFill>
                <a:latin typeface="微软雅黑 Light" panose="020B0502040204020203" pitchFamily="34" charset="-122"/>
                <a:ea typeface="微软雅黑 Light" panose="020B0502040204020203" pitchFamily="34" charset="-122"/>
              </a:rPr>
              <a:t>主料突出，形色美观，口味鲜美，营养丰富</a:t>
            </a:r>
            <a:endParaRPr lang="en-US" altLang="zh-CN" sz="2000" dirty="0">
              <a:solidFill>
                <a:prstClr val="white">
                  <a:lumMod val="95000"/>
                </a:prstClr>
              </a:solidFill>
              <a:latin typeface="微软雅黑 Light" panose="020B0502040204020203" pitchFamily="34" charset="-122"/>
              <a:ea typeface="微软雅黑 Light" panose="020B0502040204020203" pitchFamily="34" charset="-122"/>
            </a:endParaRPr>
          </a:p>
          <a:p>
            <a:pPr algn="ctr">
              <a:lnSpc>
                <a:spcPct val="150000"/>
              </a:lnSpc>
            </a:pPr>
            <a:r>
              <a:rPr lang="zh-CN" altLang="en-US" sz="2000" dirty="0">
                <a:solidFill>
                  <a:prstClr val="white">
                    <a:lumMod val="95000"/>
                  </a:prstClr>
                </a:solidFill>
                <a:latin typeface="微软雅黑 Light" panose="020B0502040204020203" pitchFamily="34" charset="-122"/>
                <a:ea typeface="微软雅黑 Light" panose="020B0502040204020203" pitchFamily="34" charset="-122"/>
              </a:rPr>
              <a:t>为客户极力营造优雅舒适休闲之气氛</a:t>
            </a:r>
            <a:endParaRPr lang="en-US" altLang="zh-CN" sz="2000" dirty="0">
              <a:solidFill>
                <a:prstClr val="white">
                  <a:lumMod val="95000"/>
                </a:prstClr>
              </a:solidFill>
              <a:latin typeface="微软雅黑 Light" panose="020B0502040204020203" pitchFamily="34" charset="-122"/>
              <a:ea typeface="微软雅黑 Light" panose="020B0502040204020203" pitchFamily="34" charset="-122"/>
            </a:endParaRPr>
          </a:p>
          <a:p>
            <a:pPr algn="ctr">
              <a:lnSpc>
                <a:spcPct val="150000"/>
              </a:lnSpc>
            </a:pPr>
            <a:r>
              <a:rPr lang="zh-CN" altLang="en-US" sz="2000" dirty="0">
                <a:solidFill>
                  <a:prstClr val="white">
                    <a:lumMod val="95000"/>
                  </a:prstClr>
                </a:solidFill>
                <a:latin typeface="微软雅黑 Light" panose="020B0502040204020203" pitchFamily="34" charset="-122"/>
                <a:ea typeface="微软雅黑 Light" panose="020B0502040204020203" pitchFamily="34" charset="-122"/>
              </a:rPr>
              <a:t>融汇中西之美食，色、香、味俱佳，激发食用情绪和食欲</a:t>
            </a:r>
            <a:endParaRPr lang="en-US" altLang="zh-CN" sz="2000" dirty="0">
              <a:solidFill>
                <a:prstClr val="white">
                  <a:lumMod val="95000"/>
                </a:prstClr>
              </a:solidFill>
              <a:latin typeface="微软雅黑 Light" panose="020B0502040204020203" pitchFamily="34" charset="-122"/>
              <a:ea typeface="微软雅黑 Light" panose="020B0502040204020203" pitchFamily="34" charset="-122"/>
            </a:endParaRPr>
          </a:p>
          <a:p>
            <a:pPr algn="ctr">
              <a:lnSpc>
                <a:spcPct val="150000"/>
              </a:lnSpc>
            </a:pPr>
            <a:r>
              <a:rPr lang="zh-CN" altLang="en-US" sz="2000" dirty="0">
                <a:solidFill>
                  <a:prstClr val="white">
                    <a:lumMod val="95000"/>
                  </a:prstClr>
                </a:solidFill>
                <a:latin typeface="微软雅黑 Light" panose="020B0502040204020203" pitchFamily="34" charset="-122"/>
                <a:ea typeface="微软雅黑 Light" panose="020B0502040204020203" pitchFamily="34" charset="-122"/>
              </a:rPr>
              <a:t>既能使人增加食量，达到吸收足够营养的目的</a:t>
            </a:r>
            <a:endParaRPr lang="en-US" altLang="zh-CN" sz="2000" dirty="0">
              <a:solidFill>
                <a:prstClr val="white">
                  <a:lumMod val="95000"/>
                </a:prstClr>
              </a:solidFill>
              <a:latin typeface="微软雅黑 Light" panose="020B0502040204020203" pitchFamily="34" charset="-122"/>
              <a:ea typeface="微软雅黑 Light" panose="020B0502040204020203" pitchFamily="34" charset="-122"/>
            </a:endParaRPr>
          </a:p>
          <a:p>
            <a:pPr algn="ctr">
              <a:lnSpc>
                <a:spcPct val="150000"/>
              </a:lnSpc>
            </a:pPr>
            <a:r>
              <a:rPr lang="zh-CN" altLang="en-US" sz="2000" dirty="0">
                <a:solidFill>
                  <a:prstClr val="white">
                    <a:lumMod val="95000"/>
                  </a:prstClr>
                </a:solidFill>
                <a:latin typeface="微软雅黑 Light" panose="020B0502040204020203" pitchFamily="34" charset="-122"/>
                <a:ea typeface="微软雅黑 Light" panose="020B0502040204020203" pitchFamily="34" charset="-122"/>
              </a:rPr>
              <a:t>又能给您以回味无穷的精神享受</a:t>
            </a:r>
            <a:endParaRPr lang="en-US" altLang="zh-CN" sz="2000" dirty="0">
              <a:solidFill>
                <a:prstClr val="white">
                  <a:lumMod val="95000"/>
                </a:prstClr>
              </a:solidFill>
              <a:latin typeface="微软雅黑 Light" panose="020B0502040204020203" pitchFamily="34" charset="-122"/>
              <a:ea typeface="微软雅黑 Light" panose="020B0502040204020203" pitchFamily="34" charset="-122"/>
            </a:endParaRPr>
          </a:p>
          <a:p>
            <a:pPr algn="ctr">
              <a:lnSpc>
                <a:spcPct val="150000"/>
              </a:lnSpc>
            </a:pPr>
            <a:r>
              <a:rPr lang="zh-CN" altLang="en-US" sz="2000" dirty="0">
                <a:solidFill>
                  <a:prstClr val="white">
                    <a:lumMod val="95000"/>
                  </a:prstClr>
                </a:solidFill>
                <a:latin typeface="微软雅黑 Light" panose="020B0502040204020203" pitchFamily="34" charset="-122"/>
                <a:ea typeface="微软雅黑 Light" panose="020B0502040204020203" pitchFamily="34" charset="-122"/>
              </a:rPr>
              <a:t>牛排西餐厅给您最崇高的生活品质。</a:t>
            </a:r>
            <a:endParaRPr lang="en-US" altLang="zh-CN" sz="2000" dirty="0">
              <a:solidFill>
                <a:prstClr val="white">
                  <a:lumMod val="95000"/>
                </a:prstClr>
              </a:solidFill>
              <a:latin typeface="微软雅黑 Light" panose="020B0502040204020203" pitchFamily="34" charset="-122"/>
              <a:ea typeface="微软雅黑 Light" panose="020B0502040204020203" pitchFamily="34" charset="-122"/>
            </a:endParaRPr>
          </a:p>
        </p:txBody>
      </p:sp>
      <p:sp>
        <p:nvSpPr>
          <p:cNvPr id="4" name="TextBox 6"/>
          <p:cNvSpPr txBox="1"/>
          <p:nvPr/>
        </p:nvSpPr>
        <p:spPr>
          <a:xfrm>
            <a:off x="4860473" y="979619"/>
            <a:ext cx="2471054" cy="461665"/>
          </a:xfrm>
          <a:prstGeom prst="rect">
            <a:avLst/>
          </a:prstGeom>
          <a:noFill/>
        </p:spPr>
        <p:txBody>
          <a:bodyPr wrap="square" rtlCol="0">
            <a:spAutoFit/>
          </a:bodyPr>
          <a:lstStyle/>
          <a:p>
            <a:pPr algn="ctr"/>
            <a:r>
              <a:rPr lang="zh-CN" altLang="en-US" sz="2400" b="1" spc="600">
                <a:solidFill>
                  <a:prstClr val="white">
                    <a:lumMod val="95000"/>
                  </a:prstClr>
                </a:solidFill>
                <a:latin typeface="微软雅黑" panose="020B0503020204020204" pitchFamily="34" charset="-122"/>
                <a:ea typeface="微软雅黑" panose="020B0503020204020204" pitchFamily="34" charset="-122"/>
              </a:rPr>
              <a:t>品牌介绍</a:t>
            </a:r>
            <a:endParaRPr lang="zh-CN" altLang="en-US" sz="2400" b="1" spc="600" dirty="0">
              <a:solidFill>
                <a:prstClr val="white">
                  <a:lumMod val="95000"/>
                </a:prst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5728447" y="1682534"/>
            <a:ext cx="735106"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advTm="5000">
        <p14:flip dir="r"/>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2000"/>
                            </p:stCondLst>
                            <p:childTnLst>
                              <p:par>
                                <p:cTn id="9" presetID="10" presetClass="entr" presetSubtype="0" fill="hold" grpId="0" nodeType="afterEffect">
                                  <p:stCondLst>
                                    <p:cond delay="25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750"/>
                                        <p:tgtEl>
                                          <p:spTgt spid="4"/>
                                        </p:tgtEl>
                                      </p:cBhvr>
                                    </p:animEffect>
                                  </p:childTnLst>
                                </p:cTn>
                              </p:par>
                            </p:childTnLst>
                          </p:cTn>
                        </p:par>
                        <p:par>
                          <p:cTn id="12" fill="hold">
                            <p:stCondLst>
                              <p:cond delay="3250"/>
                            </p:stCondLst>
                            <p:childTnLst>
                              <p:par>
                                <p:cTn id="13" presetID="10" presetClass="entr" presetSubtype="0" fill="hold" nodeType="afterEffect">
                                  <p:stCondLst>
                                    <p:cond delay="25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childTnLst>
                                </p:cTn>
                              </p:par>
                            </p:childTnLst>
                          </p:cTn>
                        </p:par>
                        <p:par>
                          <p:cTn id="16" fill="hold">
                            <p:stCondLst>
                              <p:cond delay="450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Effect transition="in" filter="fade">
                                      <p:cBhvr>
                                        <p:cTn id="19" dur="1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srcRect/>
          <a:stretch>
            <a:fillRect/>
          </a:stretch>
        </p:blipFill>
        <p:spPr>
          <a:xfrm>
            <a:off x="0" y="-28576"/>
            <a:ext cx="12192000" cy="6886575"/>
          </a:xfrm>
          <a:prstGeom prst="rect">
            <a:avLst/>
          </a:prstGeom>
        </p:spPr>
      </p:pic>
      <p:sp>
        <p:nvSpPr>
          <p:cNvPr id="3" name="矩形 2"/>
          <p:cNvSpPr/>
          <p:nvPr/>
        </p:nvSpPr>
        <p:spPr>
          <a:xfrm>
            <a:off x="0" y="0"/>
            <a:ext cx="12192000" cy="6858000"/>
          </a:xfrm>
          <a:prstGeom prst="rect">
            <a:avLst/>
          </a:prstGeom>
          <a:solidFill>
            <a:srgbClr val="0F0F0F">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150000"/>
              </a:lnSpc>
            </a:pPr>
            <a:endParaRPr lang="zh-CN" altLang="en-US">
              <a:solidFill>
                <a:prstClr val="white"/>
              </a:solidFill>
              <a:latin typeface="微软雅黑 Light" panose="020B0502040204020203" pitchFamily="34" charset="-122"/>
              <a:ea typeface="微软雅黑 Light" panose="020B0502040204020203" pitchFamily="34" charset="-122"/>
            </a:endParaRPr>
          </a:p>
        </p:txBody>
      </p:sp>
      <p:sp>
        <p:nvSpPr>
          <p:cNvPr id="6" name="矩形 5"/>
          <p:cNvSpPr/>
          <p:nvPr/>
        </p:nvSpPr>
        <p:spPr>
          <a:xfrm>
            <a:off x="1799743" y="2034476"/>
            <a:ext cx="8592514" cy="3323987"/>
          </a:xfrm>
          <a:prstGeom prst="rect">
            <a:avLst/>
          </a:prstGeom>
        </p:spPr>
        <p:txBody>
          <a:bodyPr wrap="square">
            <a:spAutoFit/>
          </a:bodyPr>
          <a:lstStyle/>
          <a:p>
            <a:pPr algn="ctr">
              <a:lnSpc>
                <a:spcPct val="150000"/>
              </a:lnSpc>
            </a:pPr>
            <a:r>
              <a:rPr lang="zh-CN" altLang="en-US" sz="2000">
                <a:solidFill>
                  <a:prstClr val="white">
                    <a:lumMod val="95000"/>
                  </a:prstClr>
                </a:solidFill>
                <a:latin typeface="微软雅黑 Light" panose="020B0502040204020203" pitchFamily="34" charset="-122"/>
                <a:ea typeface="微软雅黑 Light" panose="020B0502040204020203" pitchFamily="34" charset="-122"/>
              </a:rPr>
              <a:t>餐厅总厨</a:t>
            </a:r>
            <a:endParaRPr lang="zh-CN" altLang="en-US" sz="2000">
              <a:solidFill>
                <a:prstClr val="white">
                  <a:lumMod val="95000"/>
                </a:prstClr>
              </a:solidFill>
              <a:latin typeface="微软雅黑 Light" panose="020B0502040204020203" pitchFamily="34" charset="-122"/>
              <a:ea typeface="微软雅黑 Light" panose="020B0502040204020203" pitchFamily="34" charset="-122"/>
            </a:endParaRPr>
          </a:p>
          <a:p>
            <a:pPr algn="ctr">
              <a:lnSpc>
                <a:spcPct val="150000"/>
              </a:lnSpc>
            </a:pPr>
            <a:r>
              <a:rPr lang="zh-CN" altLang="en-US" sz="2000">
                <a:solidFill>
                  <a:prstClr val="white">
                    <a:lumMod val="95000"/>
                  </a:prstClr>
                </a:solidFill>
                <a:latin typeface="微软雅黑 Light" panose="020B0502040204020203" pitchFamily="34" charset="-122"/>
                <a:ea typeface="微软雅黑 Light" panose="020B0502040204020203" pitchFamily="34" charset="-122"/>
              </a:rPr>
              <a:t>西餐料理经验丰富，多年国外工作经验</a:t>
            </a:r>
            <a:endParaRPr lang="zh-CN" altLang="en-US" sz="2000">
              <a:solidFill>
                <a:prstClr val="white">
                  <a:lumMod val="95000"/>
                </a:prstClr>
              </a:solidFill>
              <a:latin typeface="微软雅黑 Light" panose="020B0502040204020203" pitchFamily="34" charset="-122"/>
              <a:ea typeface="微软雅黑 Light" panose="020B0502040204020203" pitchFamily="34" charset="-122"/>
            </a:endParaRPr>
          </a:p>
          <a:p>
            <a:pPr algn="ctr">
              <a:lnSpc>
                <a:spcPct val="150000"/>
              </a:lnSpc>
            </a:pPr>
            <a:r>
              <a:rPr lang="zh-CN" altLang="en-US" sz="2000">
                <a:solidFill>
                  <a:prstClr val="white">
                    <a:lumMod val="95000"/>
                  </a:prstClr>
                </a:solidFill>
                <a:latin typeface="微软雅黑 Light" panose="020B0502040204020203" pitchFamily="34" charset="-122"/>
                <a:ea typeface="微软雅黑 Light" panose="020B0502040204020203" pitchFamily="34" charset="-122"/>
              </a:rPr>
              <a:t>曾任多家国际连锁餐厅行政总厨和副总厨</a:t>
            </a:r>
            <a:endParaRPr lang="zh-CN" altLang="en-US" sz="2000">
              <a:solidFill>
                <a:prstClr val="white">
                  <a:lumMod val="95000"/>
                </a:prstClr>
              </a:solidFill>
              <a:latin typeface="微软雅黑 Light" panose="020B0502040204020203" pitchFamily="34" charset="-122"/>
              <a:ea typeface="微软雅黑 Light" panose="020B0502040204020203" pitchFamily="34" charset="-122"/>
            </a:endParaRPr>
          </a:p>
          <a:p>
            <a:pPr algn="ctr">
              <a:lnSpc>
                <a:spcPct val="150000"/>
              </a:lnSpc>
            </a:pPr>
            <a:r>
              <a:rPr lang="zh-CN" altLang="en-US" sz="2000">
                <a:solidFill>
                  <a:prstClr val="white">
                    <a:lumMod val="95000"/>
                  </a:prstClr>
                </a:solidFill>
                <a:latin typeface="微软雅黑 Light" panose="020B0502040204020203" pitchFamily="34" charset="-122"/>
                <a:ea typeface="微软雅黑 Light" panose="020B0502040204020203" pitchFamily="34" charset="-122"/>
              </a:rPr>
              <a:t>就职过多家国际连锁餐厅及国内星级餐厅</a:t>
            </a:r>
            <a:endParaRPr lang="zh-CN" altLang="en-US" sz="2000">
              <a:solidFill>
                <a:prstClr val="white">
                  <a:lumMod val="95000"/>
                </a:prstClr>
              </a:solidFill>
              <a:latin typeface="微软雅黑 Light" panose="020B0502040204020203" pitchFamily="34" charset="-122"/>
              <a:ea typeface="微软雅黑 Light" panose="020B0502040204020203" pitchFamily="34" charset="-122"/>
            </a:endParaRPr>
          </a:p>
          <a:p>
            <a:pPr algn="ctr">
              <a:lnSpc>
                <a:spcPct val="150000"/>
              </a:lnSpc>
            </a:pPr>
            <a:r>
              <a:rPr lang="zh-CN" altLang="en-US" sz="2000">
                <a:solidFill>
                  <a:prstClr val="white">
                    <a:lumMod val="95000"/>
                  </a:prstClr>
                </a:solidFill>
                <a:latin typeface="微软雅黑 Light" panose="020B0502040204020203" pitchFamily="34" charset="-122"/>
                <a:ea typeface="微软雅黑 Light" panose="020B0502040204020203" pitchFamily="34" charset="-122"/>
              </a:rPr>
              <a:t>在西餐烹饪方面有着非常丰富的实践经验和理论基础</a:t>
            </a:r>
            <a:endParaRPr lang="zh-CN" altLang="en-US" sz="2000">
              <a:solidFill>
                <a:prstClr val="white">
                  <a:lumMod val="95000"/>
                </a:prstClr>
              </a:solidFill>
              <a:latin typeface="微软雅黑 Light" panose="020B0502040204020203" pitchFamily="34" charset="-122"/>
              <a:ea typeface="微软雅黑 Light" panose="020B0502040204020203" pitchFamily="34" charset="-122"/>
            </a:endParaRPr>
          </a:p>
          <a:p>
            <a:pPr algn="ctr">
              <a:lnSpc>
                <a:spcPct val="150000"/>
              </a:lnSpc>
            </a:pPr>
            <a:r>
              <a:rPr lang="zh-CN" altLang="en-US" sz="2000">
                <a:solidFill>
                  <a:prstClr val="white">
                    <a:lumMod val="95000"/>
                  </a:prstClr>
                </a:solidFill>
                <a:latin typeface="微软雅黑 Light" panose="020B0502040204020203" pitchFamily="34" charset="-122"/>
                <a:ea typeface="微软雅黑 Light" panose="020B0502040204020203" pitchFamily="34" charset="-122"/>
              </a:rPr>
              <a:t>喜欢有变化的事物</a:t>
            </a:r>
            <a:r>
              <a:rPr lang="en-US" altLang="zh-CN" sz="2000">
                <a:solidFill>
                  <a:prstClr val="white">
                    <a:lumMod val="95000"/>
                  </a:prstClr>
                </a:solidFill>
                <a:latin typeface="微软雅黑 Light" panose="020B0502040204020203" pitchFamily="34" charset="-122"/>
                <a:ea typeface="微软雅黑 Light" panose="020B0502040204020203" pitchFamily="34" charset="-122"/>
              </a:rPr>
              <a:t>,</a:t>
            </a:r>
            <a:r>
              <a:rPr lang="zh-CN" altLang="en-US" sz="2000">
                <a:solidFill>
                  <a:prstClr val="white">
                    <a:lumMod val="95000"/>
                  </a:prstClr>
                </a:solidFill>
                <a:latin typeface="微软雅黑 Light" panose="020B0502040204020203" pitchFamily="34" charset="-122"/>
                <a:ea typeface="微软雅黑 Light" panose="020B0502040204020203" pitchFamily="34" charset="-122"/>
              </a:rPr>
              <a:t>沉醉于变化带来的生命力</a:t>
            </a:r>
            <a:endParaRPr lang="zh-CN" altLang="en-US" sz="2000">
              <a:solidFill>
                <a:prstClr val="white">
                  <a:lumMod val="95000"/>
                </a:prstClr>
              </a:solidFill>
              <a:latin typeface="微软雅黑 Light" panose="020B0502040204020203" pitchFamily="34" charset="-122"/>
              <a:ea typeface="微软雅黑 Light" panose="020B0502040204020203" pitchFamily="34" charset="-122"/>
            </a:endParaRPr>
          </a:p>
          <a:p>
            <a:pPr algn="ctr">
              <a:lnSpc>
                <a:spcPct val="150000"/>
              </a:lnSpc>
            </a:pPr>
            <a:r>
              <a:rPr lang="zh-CN" altLang="en-US" sz="2000">
                <a:solidFill>
                  <a:prstClr val="white">
                    <a:lumMod val="95000"/>
                  </a:prstClr>
                </a:solidFill>
                <a:latin typeface="微软雅黑 Light" panose="020B0502040204020203" pitchFamily="34" charset="-122"/>
                <a:ea typeface="微软雅黑 Light" panose="020B0502040204020203" pitchFamily="34" charset="-122"/>
              </a:rPr>
              <a:t>是业界难得的实力大厨</a:t>
            </a:r>
            <a:endParaRPr lang="zh-CN" altLang="en-US" sz="2000">
              <a:solidFill>
                <a:prstClr val="white">
                  <a:lumMod val="95000"/>
                </a:prstClr>
              </a:solidFill>
              <a:latin typeface="微软雅黑 Light" panose="020B0502040204020203" pitchFamily="34" charset="-122"/>
              <a:ea typeface="微软雅黑 Light" panose="020B0502040204020203" pitchFamily="34" charset="-122"/>
            </a:endParaRPr>
          </a:p>
        </p:txBody>
      </p:sp>
      <p:sp>
        <p:nvSpPr>
          <p:cNvPr id="7" name="TextBox 6"/>
          <p:cNvSpPr txBox="1"/>
          <p:nvPr/>
        </p:nvSpPr>
        <p:spPr>
          <a:xfrm>
            <a:off x="4192362" y="979619"/>
            <a:ext cx="3807277" cy="461665"/>
          </a:xfrm>
          <a:prstGeom prst="rect">
            <a:avLst/>
          </a:prstGeom>
          <a:noFill/>
        </p:spPr>
        <p:txBody>
          <a:bodyPr wrap="square" rtlCol="0">
            <a:spAutoFit/>
          </a:bodyPr>
          <a:lstStyle/>
          <a:p>
            <a:pPr algn="ctr"/>
            <a:r>
              <a:rPr lang="zh-CN" altLang="en-US" sz="2400" b="1" spc="600" dirty="0">
                <a:solidFill>
                  <a:prstClr val="white">
                    <a:lumMod val="95000"/>
                  </a:prstClr>
                </a:solidFill>
                <a:latin typeface="微软雅黑" panose="020B0503020204020204" pitchFamily="34" charset="-122"/>
                <a:ea typeface="微软雅黑" panose="020B0503020204020204" pitchFamily="34" charset="-122"/>
              </a:rPr>
              <a:t>牛排西餐厅</a:t>
            </a:r>
            <a:endParaRPr lang="zh-CN" altLang="en-US" sz="2400" b="1" spc="600" dirty="0">
              <a:solidFill>
                <a:prstClr val="white">
                  <a:lumMod val="95000"/>
                </a:prst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5728447" y="1682534"/>
            <a:ext cx="735106"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advTm="5000">
        <p14:flip dir="r"/>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2000"/>
                            </p:stCondLst>
                            <p:childTnLst>
                              <p:par>
                                <p:cTn id="9" presetID="10" presetClass="entr" presetSubtype="0" fill="hold" grpId="0" nodeType="afterEffect">
                                  <p:stCondLst>
                                    <p:cond delay="25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750"/>
                                        <p:tgtEl>
                                          <p:spTgt spid="7"/>
                                        </p:tgtEl>
                                      </p:cBhvr>
                                    </p:animEffect>
                                  </p:childTnLst>
                                </p:cTn>
                              </p:par>
                            </p:childTnLst>
                          </p:cTn>
                        </p:par>
                        <p:par>
                          <p:cTn id="12" fill="hold">
                            <p:stCondLst>
                              <p:cond delay="3250"/>
                            </p:stCondLst>
                            <p:childTnLst>
                              <p:par>
                                <p:cTn id="13" presetID="10" presetClass="entr" presetSubtype="0" fill="hold" nodeType="afterEffect">
                                  <p:stCondLst>
                                    <p:cond delay="25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750"/>
                                        <p:tgtEl>
                                          <p:spTgt spid="8"/>
                                        </p:tgtEl>
                                      </p:cBhvr>
                                    </p:animEffect>
                                  </p:childTnLst>
                                </p:cTn>
                              </p:par>
                            </p:childTnLst>
                          </p:cTn>
                        </p:par>
                        <p:par>
                          <p:cTn id="16" fill="hold">
                            <p:stCondLst>
                              <p:cond delay="4500"/>
                            </p:stCondLst>
                            <p:childTnLst>
                              <p:par>
                                <p:cTn id="17" presetID="10" presetClass="entr" presetSubtype="0" fill="hold" grpId="0" nodeType="afterEffect">
                                  <p:stCondLst>
                                    <p:cond delay="250"/>
                                  </p:stCondLst>
                                  <p:iterate type="lt">
                                    <p:tmPct val="10000"/>
                                  </p:iterate>
                                  <p:childTnLst>
                                    <p:set>
                                      <p:cBhvr>
                                        <p:cTn id="18" dur="1" fill="hold">
                                          <p:stCondLst>
                                            <p:cond delay="0"/>
                                          </p:stCondLst>
                                        </p:cTn>
                                        <p:tgtEl>
                                          <p:spTgt spid="6"/>
                                        </p:tgtEl>
                                        <p:attrNameLst>
                                          <p:attrName>style.visibility</p:attrName>
                                        </p:attrNameLst>
                                      </p:cBhvr>
                                      <p:to>
                                        <p:strVal val="visible"/>
                                      </p:to>
                                    </p:set>
                                    <p:animEffect transition="in" filter="fade">
                                      <p:cBhvr>
                                        <p:cTn id="19"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screen"/>
          <a:srcRect/>
          <a:stretch>
            <a:fillRect/>
          </a:stretch>
        </p:blipFill>
        <p:spPr>
          <a:xfrm>
            <a:off x="2960750" y="2239994"/>
            <a:ext cx="1698171" cy="1857828"/>
          </a:xfrm>
          <a:prstGeom prst="rect">
            <a:avLst/>
          </a:prstGeom>
        </p:spPr>
      </p:pic>
      <p:pic>
        <p:nvPicPr>
          <p:cNvPr id="2" name="图片 1"/>
          <p:cNvPicPr>
            <a:picLocks noChangeAspect="1"/>
          </p:cNvPicPr>
          <p:nvPr/>
        </p:nvPicPr>
        <p:blipFill rotWithShape="1">
          <a:blip r:embed="rId2" cstate="screen"/>
          <a:srcRect/>
          <a:stretch>
            <a:fillRect/>
          </a:stretch>
        </p:blipFill>
        <p:spPr>
          <a:xfrm>
            <a:off x="1714050" y="1481063"/>
            <a:ext cx="8648700" cy="6886928"/>
          </a:xfrm>
          <a:prstGeom prst="rect">
            <a:avLst/>
          </a:prstGeom>
        </p:spPr>
      </p:pic>
      <p:sp>
        <p:nvSpPr>
          <p:cNvPr id="5" name="文本框 4"/>
          <p:cNvSpPr txBox="1"/>
          <p:nvPr/>
        </p:nvSpPr>
        <p:spPr>
          <a:xfrm flipH="1">
            <a:off x="4905375" y="1478931"/>
            <a:ext cx="2381250" cy="369332"/>
          </a:xfrm>
          <a:prstGeom prst="rect">
            <a:avLst/>
          </a:prstGeom>
          <a:noFill/>
        </p:spPr>
        <p:txBody>
          <a:bodyPr wrap="square" rtlCol="0">
            <a:spAutoFit/>
          </a:bodyPr>
          <a:lstStyle/>
          <a:p>
            <a:pPr algn="ctr"/>
            <a:r>
              <a:rPr lang="zh-CN" altLang="en-US" dirty="0">
                <a:solidFill>
                  <a:prstClr val="white">
                    <a:lumMod val="95000"/>
                  </a:prstClr>
                </a:solidFill>
                <a:latin typeface="Sketch Rockwell" panose="02000000000000000000" pitchFamily="2" charset="0"/>
              </a:rPr>
              <a:t>精  </a:t>
            </a:r>
            <a:r>
              <a:rPr lang="en-US" altLang="zh-CN" dirty="0">
                <a:solidFill>
                  <a:prstClr val="white">
                    <a:lumMod val="95000"/>
                  </a:prstClr>
                </a:solidFill>
                <a:latin typeface="Sketch Rockwell" panose="02000000000000000000" pitchFamily="2" charset="0"/>
              </a:rPr>
              <a:t>/  </a:t>
            </a:r>
            <a:r>
              <a:rPr lang="zh-CN" altLang="en-US" dirty="0">
                <a:solidFill>
                  <a:prstClr val="white">
                    <a:lumMod val="95000"/>
                  </a:prstClr>
                </a:solidFill>
                <a:latin typeface="Sketch Rockwell" panose="02000000000000000000" pitchFamily="2" charset="0"/>
              </a:rPr>
              <a:t>品  </a:t>
            </a:r>
            <a:r>
              <a:rPr lang="en-US" altLang="zh-CN" dirty="0">
                <a:solidFill>
                  <a:prstClr val="white">
                    <a:lumMod val="95000"/>
                  </a:prstClr>
                </a:solidFill>
                <a:latin typeface="Sketch Rockwell" panose="02000000000000000000" pitchFamily="2" charset="0"/>
              </a:rPr>
              <a:t>/  </a:t>
            </a:r>
            <a:r>
              <a:rPr lang="zh-CN" altLang="en-US" dirty="0">
                <a:solidFill>
                  <a:prstClr val="white">
                    <a:lumMod val="95000"/>
                  </a:prstClr>
                </a:solidFill>
                <a:latin typeface="Sketch Rockwell" panose="02000000000000000000" pitchFamily="2" charset="0"/>
              </a:rPr>
              <a:t>牛  </a:t>
            </a:r>
            <a:r>
              <a:rPr lang="en-US" altLang="zh-CN" dirty="0">
                <a:solidFill>
                  <a:prstClr val="white">
                    <a:lumMod val="95000"/>
                  </a:prstClr>
                </a:solidFill>
                <a:latin typeface="Sketch Rockwell" panose="02000000000000000000" pitchFamily="2" charset="0"/>
              </a:rPr>
              <a:t>/  </a:t>
            </a:r>
            <a:r>
              <a:rPr lang="zh-CN" altLang="en-US" dirty="0">
                <a:solidFill>
                  <a:prstClr val="white">
                    <a:lumMod val="95000"/>
                  </a:prstClr>
                </a:solidFill>
                <a:latin typeface="Sketch Rockwell" panose="02000000000000000000" pitchFamily="2" charset="0"/>
              </a:rPr>
              <a:t>肉</a:t>
            </a:r>
            <a:endParaRPr lang="zh-CN" altLang="en-US" dirty="0">
              <a:solidFill>
                <a:prstClr val="white">
                  <a:lumMod val="95000"/>
                </a:prstClr>
              </a:solidFill>
              <a:latin typeface="Sketch Rockwell" panose="02000000000000000000" pitchFamily="2" charset="0"/>
            </a:endParaRPr>
          </a:p>
        </p:txBody>
      </p:sp>
      <p:sp>
        <p:nvSpPr>
          <p:cNvPr id="6" name="文本框 5"/>
          <p:cNvSpPr txBox="1"/>
          <p:nvPr/>
        </p:nvSpPr>
        <p:spPr>
          <a:xfrm flipH="1">
            <a:off x="4178300" y="2063131"/>
            <a:ext cx="3835400" cy="369332"/>
          </a:xfrm>
          <a:prstGeom prst="rect">
            <a:avLst/>
          </a:prstGeom>
          <a:noFill/>
        </p:spPr>
        <p:txBody>
          <a:bodyPr wrap="square" rtlCol="0">
            <a:spAutoFit/>
          </a:bodyPr>
          <a:lstStyle/>
          <a:p>
            <a:pPr algn="ctr"/>
            <a:r>
              <a:rPr lang="zh-CN" altLang="en-US" spc="600" dirty="0">
                <a:solidFill>
                  <a:prstClr val="white">
                    <a:lumMod val="95000"/>
                  </a:prstClr>
                </a:solidFill>
                <a:latin typeface="Sketch Rockwell" panose="02000000000000000000" pitchFamily="2" charset="0"/>
              </a:rPr>
              <a:t>浓浓黑椒味椒香多汁</a:t>
            </a:r>
            <a:endParaRPr lang="zh-CN" altLang="en-US" spc="600" dirty="0">
              <a:solidFill>
                <a:prstClr val="white">
                  <a:lumMod val="95000"/>
                </a:prstClr>
              </a:solidFill>
              <a:latin typeface="Sketch Rockwell" panose="02000000000000000000" pitchFamily="2" charset="0"/>
            </a:endParaRPr>
          </a:p>
        </p:txBody>
      </p:sp>
      <p:pic>
        <p:nvPicPr>
          <p:cNvPr id="8" name="图片 7"/>
          <p:cNvPicPr>
            <a:picLocks noChangeAspect="1"/>
          </p:cNvPicPr>
          <p:nvPr/>
        </p:nvPicPr>
        <p:blipFill rotWithShape="1">
          <a:blip r:embed="rId3" cstate="screen"/>
          <a:srcRect/>
          <a:stretch>
            <a:fillRect/>
          </a:stretch>
        </p:blipFill>
        <p:spPr>
          <a:xfrm rot="5400000">
            <a:off x="4923435" y="-2256435"/>
            <a:ext cx="2345130" cy="6858000"/>
          </a:xfrm>
          <a:prstGeom prst="rect">
            <a:avLst/>
          </a:prstGeom>
        </p:spPr>
      </p:pic>
      <p:pic>
        <p:nvPicPr>
          <p:cNvPr id="9" name="图片 8"/>
          <p:cNvPicPr>
            <a:picLocks noChangeAspect="1"/>
          </p:cNvPicPr>
          <p:nvPr/>
        </p:nvPicPr>
        <p:blipFill rotWithShape="1">
          <a:blip r:embed="rId4" cstate="screen"/>
          <a:srcRect/>
          <a:stretch>
            <a:fillRect/>
          </a:stretch>
        </p:blipFill>
        <p:spPr>
          <a:xfrm>
            <a:off x="-296916" y="5669440"/>
            <a:ext cx="1651741" cy="1133929"/>
          </a:xfrm>
          <a:prstGeom prst="rect">
            <a:avLst/>
          </a:prstGeom>
        </p:spPr>
      </p:pic>
      <p:pic>
        <p:nvPicPr>
          <p:cNvPr id="10" name="图片 9"/>
          <p:cNvPicPr>
            <a:picLocks noChangeAspect="1"/>
          </p:cNvPicPr>
          <p:nvPr/>
        </p:nvPicPr>
        <p:blipFill rotWithShape="1">
          <a:blip r:embed="rId5" cstate="screen"/>
          <a:srcRect l="-4"/>
          <a:stretch>
            <a:fillRect/>
          </a:stretch>
        </p:blipFill>
        <p:spPr>
          <a:xfrm rot="16200000" flipH="1">
            <a:off x="10848195" y="2862152"/>
            <a:ext cx="938848" cy="96088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5000">
        <p14:flip dir="r"/>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ppt_x"/>
                                          </p:val>
                                        </p:tav>
                                        <p:tav tm="100000">
                                          <p:val>
                                            <p:strVal val="#ppt_x"/>
                                          </p:val>
                                        </p:tav>
                                      </p:tavLst>
                                    </p:anim>
                                    <p:anim calcmode="lin" valueType="num">
                                      <p:cBhvr additive="base">
                                        <p:cTn id="8" dur="75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ppt_x"/>
                                          </p:val>
                                        </p:tav>
                                        <p:tav tm="100000">
                                          <p:val>
                                            <p:strVal val="#ppt_x"/>
                                          </p:val>
                                        </p:tav>
                                      </p:tavLst>
                                    </p:anim>
                                    <p:anim calcmode="lin" valueType="num">
                                      <p:cBhvr additive="base">
                                        <p:cTn id="12" dur="75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fill="hold"/>
                                        <p:tgtEl>
                                          <p:spTgt spid="5"/>
                                        </p:tgtEl>
                                        <p:attrNameLst>
                                          <p:attrName>ppt_x</p:attrName>
                                        </p:attrNameLst>
                                      </p:cBhvr>
                                      <p:tavLst>
                                        <p:tav tm="0">
                                          <p:val>
                                            <p:strVal val="#ppt_x"/>
                                          </p:val>
                                        </p:tav>
                                        <p:tav tm="100000">
                                          <p:val>
                                            <p:strVal val="#ppt_x"/>
                                          </p:val>
                                        </p:tav>
                                      </p:tavLst>
                                    </p:anim>
                                    <p:anim calcmode="lin" valueType="num">
                                      <p:cBhvr additive="base">
                                        <p:cTn id="16" dur="75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10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ppt_x"/>
                                          </p:val>
                                        </p:tav>
                                        <p:tav tm="100000">
                                          <p:val>
                                            <p:strVal val="#ppt_x"/>
                                          </p:val>
                                        </p:tav>
                                      </p:tavLst>
                                    </p:anim>
                                    <p:anim calcmode="lin" valueType="num">
                                      <p:cBhvr additive="base">
                                        <p:cTn id="20" dur="75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750" fill="hold"/>
                                        <p:tgtEl>
                                          <p:spTgt spid="8"/>
                                        </p:tgtEl>
                                        <p:attrNameLst>
                                          <p:attrName>ppt_x</p:attrName>
                                        </p:attrNameLst>
                                      </p:cBhvr>
                                      <p:tavLst>
                                        <p:tav tm="0">
                                          <p:val>
                                            <p:strVal val="#ppt_x"/>
                                          </p:val>
                                        </p:tav>
                                        <p:tav tm="100000">
                                          <p:val>
                                            <p:strVal val="#ppt_x"/>
                                          </p:val>
                                        </p:tav>
                                      </p:tavLst>
                                    </p:anim>
                                    <p:anim calcmode="lin" valueType="num">
                                      <p:cBhvr additive="base">
                                        <p:cTn id="24" dur="75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750" fill="hold"/>
                                        <p:tgtEl>
                                          <p:spTgt spid="9"/>
                                        </p:tgtEl>
                                        <p:attrNameLst>
                                          <p:attrName>ppt_x</p:attrName>
                                        </p:attrNameLst>
                                      </p:cBhvr>
                                      <p:tavLst>
                                        <p:tav tm="0">
                                          <p:val>
                                            <p:strVal val="#ppt_x"/>
                                          </p:val>
                                        </p:tav>
                                        <p:tav tm="100000">
                                          <p:val>
                                            <p:strVal val="#ppt_x"/>
                                          </p:val>
                                        </p:tav>
                                      </p:tavLst>
                                    </p:anim>
                                    <p:anim calcmode="lin" valueType="num">
                                      <p:cBhvr additive="base">
                                        <p:cTn id="28" dur="75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750" fill="hold"/>
                                        <p:tgtEl>
                                          <p:spTgt spid="10"/>
                                        </p:tgtEl>
                                        <p:attrNameLst>
                                          <p:attrName>ppt_x</p:attrName>
                                        </p:attrNameLst>
                                      </p:cBhvr>
                                      <p:tavLst>
                                        <p:tav tm="0">
                                          <p:val>
                                            <p:strVal val="#ppt_x"/>
                                          </p:val>
                                        </p:tav>
                                        <p:tav tm="100000">
                                          <p:val>
                                            <p:strVal val="#ppt_x"/>
                                          </p:val>
                                        </p:tav>
                                      </p:tavLst>
                                    </p:anim>
                                    <p:anim calcmode="lin" valueType="num">
                                      <p:cBhvr additive="base">
                                        <p:cTn id="32" dur="75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screen"/>
          <a:srcRect/>
          <a:stretch>
            <a:fillRect/>
          </a:stretch>
        </p:blipFill>
        <p:spPr>
          <a:xfrm rot="14315525">
            <a:off x="8082557" y="-403605"/>
            <a:ext cx="1698171" cy="1857828"/>
          </a:xfrm>
          <a:prstGeom prst="rect">
            <a:avLst/>
          </a:prstGeom>
        </p:spPr>
      </p:pic>
      <p:pic>
        <p:nvPicPr>
          <p:cNvPr id="4" name="图片 3"/>
          <p:cNvPicPr>
            <a:picLocks noChangeAspect="1"/>
          </p:cNvPicPr>
          <p:nvPr/>
        </p:nvPicPr>
        <p:blipFill rotWithShape="1">
          <a:blip r:embed="rId2" cstate="screen"/>
          <a:srcRect/>
          <a:stretch>
            <a:fillRect/>
          </a:stretch>
        </p:blipFill>
        <p:spPr>
          <a:xfrm>
            <a:off x="0" y="-14289"/>
            <a:ext cx="2333625" cy="6858000"/>
          </a:xfrm>
          <a:prstGeom prst="rect">
            <a:avLst/>
          </a:prstGeom>
        </p:spPr>
      </p:pic>
      <p:pic>
        <p:nvPicPr>
          <p:cNvPr id="5" name="图片 4"/>
          <p:cNvPicPr>
            <a:picLocks noChangeAspect="1"/>
          </p:cNvPicPr>
          <p:nvPr/>
        </p:nvPicPr>
        <p:blipFill rotWithShape="1">
          <a:blip r:embed="rId3" cstate="screen"/>
          <a:srcRect/>
          <a:stretch>
            <a:fillRect/>
          </a:stretch>
        </p:blipFill>
        <p:spPr>
          <a:xfrm>
            <a:off x="10048874" y="119061"/>
            <a:ext cx="1857375" cy="6858000"/>
          </a:xfrm>
          <a:prstGeom prst="rect">
            <a:avLst/>
          </a:prstGeom>
        </p:spPr>
      </p:pic>
      <p:pic>
        <p:nvPicPr>
          <p:cNvPr id="8" name="图片 7"/>
          <p:cNvPicPr>
            <a:picLocks noChangeAspect="1"/>
          </p:cNvPicPr>
          <p:nvPr/>
        </p:nvPicPr>
        <p:blipFill>
          <a:blip r:embed="rId4" cstate="screen"/>
          <a:stretch>
            <a:fillRect/>
          </a:stretch>
        </p:blipFill>
        <p:spPr>
          <a:xfrm>
            <a:off x="7143071" y="3512322"/>
            <a:ext cx="2743200" cy="2743200"/>
          </a:xfrm>
          <a:prstGeom prst="rect">
            <a:avLst/>
          </a:prstGeom>
        </p:spPr>
      </p:pic>
      <p:pic>
        <p:nvPicPr>
          <p:cNvPr id="2" name="图片 1"/>
          <p:cNvPicPr>
            <a:picLocks noChangeAspect="1"/>
          </p:cNvPicPr>
          <p:nvPr/>
        </p:nvPicPr>
        <p:blipFill rotWithShape="1">
          <a:blip r:embed="rId5" cstate="screen"/>
          <a:srcRect/>
          <a:stretch>
            <a:fillRect/>
          </a:stretch>
        </p:blipFill>
        <p:spPr>
          <a:xfrm>
            <a:off x="2030564" y="1646827"/>
            <a:ext cx="7137172" cy="5114970"/>
          </a:xfrm>
          <a:prstGeom prst="rect">
            <a:avLst/>
          </a:prstGeom>
        </p:spPr>
      </p:pic>
      <p:grpSp>
        <p:nvGrpSpPr>
          <p:cNvPr id="10" name="组合 9"/>
          <p:cNvGrpSpPr/>
          <p:nvPr/>
        </p:nvGrpSpPr>
        <p:grpSpPr>
          <a:xfrm>
            <a:off x="2924175" y="261402"/>
            <a:ext cx="6858000" cy="1714500"/>
            <a:chOff x="2667000" y="1762125"/>
            <a:chExt cx="6858000" cy="1714500"/>
          </a:xfrm>
        </p:grpSpPr>
        <p:pic>
          <p:nvPicPr>
            <p:cNvPr id="12" name="图片 11"/>
            <p:cNvPicPr>
              <a:picLocks noChangeAspect="1"/>
            </p:cNvPicPr>
            <p:nvPr/>
          </p:nvPicPr>
          <p:blipFill rotWithShape="1">
            <a:blip r:embed="rId6" cstate="print"/>
            <a:srcRect/>
            <a:stretch>
              <a:fillRect/>
            </a:stretch>
          </p:blipFill>
          <p:spPr>
            <a:xfrm>
              <a:off x="2667000" y="1762125"/>
              <a:ext cx="6858000" cy="1714500"/>
            </a:xfrm>
            <a:prstGeom prst="rect">
              <a:avLst/>
            </a:prstGeom>
          </p:spPr>
        </p:pic>
        <p:pic>
          <p:nvPicPr>
            <p:cNvPr id="13" name="图片 12"/>
            <p:cNvPicPr>
              <a:picLocks noChangeAspect="1"/>
            </p:cNvPicPr>
            <p:nvPr/>
          </p:nvPicPr>
          <p:blipFill rotWithShape="1">
            <a:blip r:embed="rId7" cstate="screen"/>
            <a:srcRect/>
            <a:stretch>
              <a:fillRect/>
            </a:stretch>
          </p:blipFill>
          <p:spPr>
            <a:xfrm>
              <a:off x="4635499" y="2254750"/>
              <a:ext cx="1041401" cy="985338"/>
            </a:xfrm>
            <a:prstGeom prst="rect">
              <a:avLst/>
            </a:prstGeom>
          </p:spPr>
        </p:pic>
        <p:pic>
          <p:nvPicPr>
            <p:cNvPr id="14" name="图片 13"/>
            <p:cNvPicPr>
              <a:picLocks noChangeAspect="1"/>
            </p:cNvPicPr>
            <p:nvPr/>
          </p:nvPicPr>
          <p:blipFill rotWithShape="1">
            <a:blip r:embed="rId8" cstate="screen"/>
            <a:srcRect/>
            <a:stretch>
              <a:fillRect/>
            </a:stretch>
          </p:blipFill>
          <p:spPr>
            <a:xfrm>
              <a:off x="7243763" y="1900238"/>
              <a:ext cx="1495425" cy="502651"/>
            </a:xfrm>
            <a:prstGeom prst="rect">
              <a:avLst/>
            </a:prstGeom>
          </p:spPr>
        </p:pic>
      </p:grpSp>
      <p:pic>
        <p:nvPicPr>
          <p:cNvPr id="9" name="图片 8"/>
          <p:cNvPicPr>
            <a:picLocks noChangeAspect="1"/>
          </p:cNvPicPr>
          <p:nvPr/>
        </p:nvPicPr>
        <p:blipFill rotWithShape="1">
          <a:blip r:embed="rId9" cstate="print"/>
          <a:srcRect/>
          <a:stretch>
            <a:fillRect/>
          </a:stretch>
        </p:blipFill>
        <p:spPr>
          <a:xfrm>
            <a:off x="2269030" y="2104141"/>
            <a:ext cx="809625" cy="876301"/>
          </a:xfrm>
          <a:prstGeom prst="rect">
            <a:avLst/>
          </a:prstGeom>
        </p:spPr>
      </p:pic>
      <p:pic>
        <p:nvPicPr>
          <p:cNvPr id="20" name="图片 19"/>
          <p:cNvPicPr>
            <a:picLocks noChangeAspect="1"/>
          </p:cNvPicPr>
          <p:nvPr/>
        </p:nvPicPr>
        <p:blipFill rotWithShape="1">
          <a:blip r:embed="rId10" cstate="screen"/>
          <a:srcRect/>
          <a:stretch>
            <a:fillRect/>
          </a:stretch>
        </p:blipFill>
        <p:spPr>
          <a:xfrm>
            <a:off x="8972282" y="1273960"/>
            <a:ext cx="809626" cy="581025"/>
          </a:xfrm>
          <a:prstGeom prst="rect">
            <a:avLst/>
          </a:prstGeom>
        </p:spPr>
      </p:pic>
      <p:pic>
        <p:nvPicPr>
          <p:cNvPr id="21" name="图片 20"/>
          <p:cNvPicPr>
            <a:picLocks noChangeAspect="1"/>
          </p:cNvPicPr>
          <p:nvPr/>
        </p:nvPicPr>
        <p:blipFill rotWithShape="1">
          <a:blip r:embed="rId10" cstate="screen"/>
          <a:srcRect/>
          <a:stretch>
            <a:fillRect/>
          </a:stretch>
        </p:blipFill>
        <p:spPr>
          <a:xfrm>
            <a:off x="2625571" y="575842"/>
            <a:ext cx="809626" cy="581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5000">
        <p14:flip dir="r"/>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ppt_x"/>
                                          </p:val>
                                        </p:tav>
                                        <p:tav tm="100000">
                                          <p:val>
                                            <p:strVal val="#ppt_x"/>
                                          </p:val>
                                        </p:tav>
                                      </p:tavLst>
                                    </p:anim>
                                    <p:anim calcmode="lin" valueType="num">
                                      <p:cBhvr additive="base">
                                        <p:cTn id="12" dur="75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fill="hold"/>
                                        <p:tgtEl>
                                          <p:spTgt spid="5"/>
                                        </p:tgtEl>
                                        <p:attrNameLst>
                                          <p:attrName>ppt_x</p:attrName>
                                        </p:attrNameLst>
                                      </p:cBhvr>
                                      <p:tavLst>
                                        <p:tav tm="0">
                                          <p:val>
                                            <p:strVal val="#ppt_x"/>
                                          </p:val>
                                        </p:tav>
                                        <p:tav tm="100000">
                                          <p:val>
                                            <p:strVal val="#ppt_x"/>
                                          </p:val>
                                        </p:tav>
                                      </p:tavLst>
                                    </p:anim>
                                    <p:anim calcmode="lin" valueType="num">
                                      <p:cBhvr additive="base">
                                        <p:cTn id="16" dur="75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750" fill="hold"/>
                                        <p:tgtEl>
                                          <p:spTgt spid="8"/>
                                        </p:tgtEl>
                                        <p:attrNameLst>
                                          <p:attrName>ppt_x</p:attrName>
                                        </p:attrNameLst>
                                      </p:cBhvr>
                                      <p:tavLst>
                                        <p:tav tm="0">
                                          <p:val>
                                            <p:strVal val="#ppt_x"/>
                                          </p:val>
                                        </p:tav>
                                        <p:tav tm="100000">
                                          <p:val>
                                            <p:strVal val="#ppt_x"/>
                                          </p:val>
                                        </p:tav>
                                      </p:tavLst>
                                    </p:anim>
                                    <p:anim calcmode="lin" valueType="num">
                                      <p:cBhvr additive="base">
                                        <p:cTn id="20" dur="75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75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750" fill="hold"/>
                                        <p:tgtEl>
                                          <p:spTgt spid="2"/>
                                        </p:tgtEl>
                                        <p:attrNameLst>
                                          <p:attrName>ppt_x</p:attrName>
                                        </p:attrNameLst>
                                      </p:cBhvr>
                                      <p:tavLst>
                                        <p:tav tm="0">
                                          <p:val>
                                            <p:strVal val="#ppt_x"/>
                                          </p:val>
                                        </p:tav>
                                        <p:tav tm="100000">
                                          <p:val>
                                            <p:strVal val="#ppt_x"/>
                                          </p:val>
                                        </p:tav>
                                      </p:tavLst>
                                    </p:anim>
                                    <p:anim calcmode="lin" valueType="num">
                                      <p:cBhvr additive="base">
                                        <p:cTn id="24" dur="750" fill="hold"/>
                                        <p:tgtEl>
                                          <p:spTgt spid="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25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750" fill="hold"/>
                                        <p:tgtEl>
                                          <p:spTgt spid="10"/>
                                        </p:tgtEl>
                                        <p:attrNameLst>
                                          <p:attrName>ppt_x</p:attrName>
                                        </p:attrNameLst>
                                      </p:cBhvr>
                                      <p:tavLst>
                                        <p:tav tm="0">
                                          <p:val>
                                            <p:strVal val="#ppt_x"/>
                                          </p:val>
                                        </p:tav>
                                        <p:tav tm="100000">
                                          <p:val>
                                            <p:strVal val="#ppt_x"/>
                                          </p:val>
                                        </p:tav>
                                      </p:tavLst>
                                    </p:anim>
                                    <p:anim calcmode="lin" valueType="num">
                                      <p:cBhvr additive="base">
                                        <p:cTn id="28" dur="75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750" fill="hold"/>
                                        <p:tgtEl>
                                          <p:spTgt spid="9"/>
                                        </p:tgtEl>
                                        <p:attrNameLst>
                                          <p:attrName>ppt_x</p:attrName>
                                        </p:attrNameLst>
                                      </p:cBhvr>
                                      <p:tavLst>
                                        <p:tav tm="0">
                                          <p:val>
                                            <p:strVal val="#ppt_x"/>
                                          </p:val>
                                        </p:tav>
                                        <p:tav tm="100000">
                                          <p:val>
                                            <p:strVal val="#ppt_x"/>
                                          </p:val>
                                        </p:tav>
                                      </p:tavLst>
                                    </p:anim>
                                    <p:anim calcmode="lin" valueType="num">
                                      <p:cBhvr additive="base">
                                        <p:cTn id="32" dur="75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750" fill="hold"/>
                                        <p:tgtEl>
                                          <p:spTgt spid="20"/>
                                        </p:tgtEl>
                                        <p:attrNameLst>
                                          <p:attrName>ppt_x</p:attrName>
                                        </p:attrNameLst>
                                      </p:cBhvr>
                                      <p:tavLst>
                                        <p:tav tm="0">
                                          <p:val>
                                            <p:strVal val="#ppt_x"/>
                                          </p:val>
                                        </p:tav>
                                        <p:tav tm="100000">
                                          <p:val>
                                            <p:strVal val="#ppt_x"/>
                                          </p:val>
                                        </p:tav>
                                      </p:tavLst>
                                    </p:anim>
                                    <p:anim calcmode="lin" valueType="num">
                                      <p:cBhvr additive="base">
                                        <p:cTn id="36" dur="750" fill="hold"/>
                                        <p:tgtEl>
                                          <p:spTgt spid="20"/>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750" fill="hold"/>
                                        <p:tgtEl>
                                          <p:spTgt spid="21"/>
                                        </p:tgtEl>
                                        <p:attrNameLst>
                                          <p:attrName>ppt_x</p:attrName>
                                        </p:attrNameLst>
                                      </p:cBhvr>
                                      <p:tavLst>
                                        <p:tav tm="0">
                                          <p:val>
                                            <p:strVal val="#ppt_x"/>
                                          </p:val>
                                        </p:tav>
                                        <p:tav tm="100000">
                                          <p:val>
                                            <p:strVal val="#ppt_x"/>
                                          </p:val>
                                        </p:tav>
                                      </p:tavLst>
                                    </p:anim>
                                    <p:anim calcmode="lin" valueType="num">
                                      <p:cBhvr additive="base">
                                        <p:cTn id="40" dur="75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6127122" y="330101"/>
            <a:ext cx="4829900" cy="3219933"/>
          </a:xfrm>
          <a:prstGeom prst="rect">
            <a:avLst/>
          </a:prstGeom>
        </p:spPr>
      </p:pic>
      <p:pic>
        <p:nvPicPr>
          <p:cNvPr id="4" name="图片 3"/>
          <p:cNvPicPr>
            <a:picLocks noChangeAspect="1"/>
          </p:cNvPicPr>
          <p:nvPr/>
        </p:nvPicPr>
        <p:blipFill>
          <a:blip r:embed="rId2" cstate="screen"/>
          <a:stretch>
            <a:fillRect/>
          </a:stretch>
        </p:blipFill>
        <p:spPr>
          <a:xfrm>
            <a:off x="1234979" y="330102"/>
            <a:ext cx="4826736" cy="3219933"/>
          </a:xfrm>
          <a:prstGeom prst="rect">
            <a:avLst/>
          </a:prstGeom>
        </p:spPr>
      </p:pic>
      <p:pic>
        <p:nvPicPr>
          <p:cNvPr id="5" name="图片 4"/>
          <p:cNvPicPr>
            <a:picLocks noChangeAspect="1"/>
          </p:cNvPicPr>
          <p:nvPr/>
        </p:nvPicPr>
        <p:blipFill>
          <a:blip r:embed="rId3" cstate="screen"/>
          <a:stretch>
            <a:fillRect/>
          </a:stretch>
        </p:blipFill>
        <p:spPr>
          <a:xfrm>
            <a:off x="1234979" y="3595259"/>
            <a:ext cx="4026636" cy="2932641"/>
          </a:xfrm>
          <a:prstGeom prst="rect">
            <a:avLst/>
          </a:prstGeom>
        </p:spPr>
      </p:pic>
      <p:pic>
        <p:nvPicPr>
          <p:cNvPr id="6" name="图片 5"/>
          <p:cNvPicPr>
            <a:picLocks noChangeAspect="1"/>
          </p:cNvPicPr>
          <p:nvPr/>
        </p:nvPicPr>
        <p:blipFill>
          <a:blip r:embed="rId4" cstate="screen"/>
          <a:stretch>
            <a:fillRect/>
          </a:stretch>
        </p:blipFill>
        <p:spPr>
          <a:xfrm>
            <a:off x="5323769" y="3595259"/>
            <a:ext cx="1949976" cy="2932641"/>
          </a:xfrm>
          <a:prstGeom prst="rect">
            <a:avLst/>
          </a:prstGeom>
        </p:spPr>
      </p:pic>
      <p:pic>
        <p:nvPicPr>
          <p:cNvPr id="7" name="图片 6"/>
          <p:cNvPicPr>
            <a:picLocks noChangeAspect="1"/>
          </p:cNvPicPr>
          <p:nvPr/>
        </p:nvPicPr>
        <p:blipFill rotWithShape="1">
          <a:blip r:embed="rId5" cstate="screen"/>
          <a:srcRect/>
          <a:stretch>
            <a:fillRect/>
          </a:stretch>
        </p:blipFill>
        <p:spPr>
          <a:xfrm>
            <a:off x="7331801" y="3595259"/>
            <a:ext cx="3620322" cy="2932641"/>
          </a:xfrm>
          <a:prstGeom prst="rect">
            <a:avLst/>
          </a:prstGeom>
        </p:spPr>
      </p:pic>
      <p:pic>
        <p:nvPicPr>
          <p:cNvPr id="9" name="图片 8"/>
          <p:cNvPicPr>
            <a:picLocks noChangeAspect="1"/>
          </p:cNvPicPr>
          <p:nvPr/>
        </p:nvPicPr>
        <p:blipFill rotWithShape="1">
          <a:blip r:embed="rId6" cstate="screen"/>
          <a:srcRect/>
          <a:stretch>
            <a:fillRect/>
          </a:stretch>
        </p:blipFill>
        <p:spPr>
          <a:xfrm>
            <a:off x="0" y="-14289"/>
            <a:ext cx="2333625" cy="6858000"/>
          </a:xfrm>
          <a:prstGeom prst="rect">
            <a:avLst/>
          </a:prstGeom>
        </p:spPr>
      </p:pic>
      <p:pic>
        <p:nvPicPr>
          <p:cNvPr id="10" name="图片 9"/>
          <p:cNvPicPr>
            <a:picLocks noChangeAspect="1"/>
          </p:cNvPicPr>
          <p:nvPr/>
        </p:nvPicPr>
        <p:blipFill rotWithShape="1">
          <a:blip r:embed="rId7" cstate="screen"/>
          <a:srcRect/>
          <a:stretch>
            <a:fillRect/>
          </a:stretch>
        </p:blipFill>
        <p:spPr>
          <a:xfrm>
            <a:off x="10048874" y="119061"/>
            <a:ext cx="1857375"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5000">
        <p14:flip dir="r"/>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7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ppt_x"/>
                                          </p:val>
                                        </p:tav>
                                        <p:tav tm="100000">
                                          <p:val>
                                            <p:strVal val="#ppt_x"/>
                                          </p:val>
                                        </p:tav>
                                      </p:tavLst>
                                    </p:anim>
                                    <p:anim calcmode="lin" valueType="num">
                                      <p:cBhvr additive="base">
                                        <p:cTn id="12" dur="75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fill="hold"/>
                                        <p:tgtEl>
                                          <p:spTgt spid="5"/>
                                        </p:tgtEl>
                                        <p:attrNameLst>
                                          <p:attrName>ppt_x</p:attrName>
                                        </p:attrNameLst>
                                      </p:cBhvr>
                                      <p:tavLst>
                                        <p:tav tm="0">
                                          <p:val>
                                            <p:strVal val="#ppt_x"/>
                                          </p:val>
                                        </p:tav>
                                        <p:tav tm="100000">
                                          <p:val>
                                            <p:strVal val="#ppt_x"/>
                                          </p:val>
                                        </p:tav>
                                      </p:tavLst>
                                    </p:anim>
                                    <p:anim calcmode="lin" valueType="num">
                                      <p:cBhvr additive="base">
                                        <p:cTn id="16" dur="75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ppt_x"/>
                                          </p:val>
                                        </p:tav>
                                        <p:tav tm="100000">
                                          <p:val>
                                            <p:strVal val="#ppt_x"/>
                                          </p:val>
                                        </p:tav>
                                      </p:tavLst>
                                    </p:anim>
                                    <p:anim calcmode="lin" valueType="num">
                                      <p:cBhvr additive="base">
                                        <p:cTn id="20" dur="75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25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750" fill="hold"/>
                                        <p:tgtEl>
                                          <p:spTgt spid="7"/>
                                        </p:tgtEl>
                                        <p:attrNameLst>
                                          <p:attrName>ppt_x</p:attrName>
                                        </p:attrNameLst>
                                      </p:cBhvr>
                                      <p:tavLst>
                                        <p:tav tm="0">
                                          <p:val>
                                            <p:strVal val="#ppt_x"/>
                                          </p:val>
                                        </p:tav>
                                        <p:tav tm="100000">
                                          <p:val>
                                            <p:strVal val="#ppt_x"/>
                                          </p:val>
                                        </p:tav>
                                      </p:tavLst>
                                    </p:anim>
                                    <p:anim calcmode="lin" valueType="num">
                                      <p:cBhvr additive="base">
                                        <p:cTn id="24" dur="75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0" y="0"/>
            <a:ext cx="12192000" cy="6858000"/>
          </a:xfrm>
          <a:prstGeom prst="rect">
            <a:avLst/>
          </a:prstGeom>
        </p:spPr>
      </p:pic>
      <p:sp>
        <p:nvSpPr>
          <p:cNvPr id="10" name="矩形 9"/>
          <p:cNvSpPr/>
          <p:nvPr/>
        </p:nvSpPr>
        <p:spPr>
          <a:xfrm>
            <a:off x="0" y="0"/>
            <a:ext cx="12192000" cy="6858000"/>
          </a:xfrm>
          <a:prstGeom prst="rect">
            <a:avLst/>
          </a:prstGeom>
          <a:solidFill>
            <a:srgbClr val="0F0F0F">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3639656" y="3228637"/>
            <a:ext cx="4912689" cy="881460"/>
          </a:xfrm>
          <a:prstGeom prst="rect">
            <a:avLst/>
          </a:prstGeom>
        </p:spPr>
        <p:txBody>
          <a:bodyPr wrap="square">
            <a:spAutoFit/>
          </a:bodyPr>
          <a:lstStyle/>
          <a:p>
            <a:pPr algn="ctr">
              <a:lnSpc>
                <a:spcPct val="150000"/>
              </a:lnSpc>
            </a:pPr>
            <a:r>
              <a:rPr lang="en-US" altLang="zh-CN" sz="2000" b="1" dirty="0">
                <a:solidFill>
                  <a:prstClr val="white"/>
                </a:solidFill>
                <a:latin typeface="微软雅黑 Light" panose="020B0502040204020203" pitchFamily="34" charset="-122"/>
                <a:ea typeface="微软雅黑 Light" panose="020B0502040204020203" pitchFamily="34" charset="-122"/>
              </a:rPr>
              <a:t>PART 01</a:t>
            </a:r>
            <a:endParaRPr lang="en-US" altLang="zh-CN" sz="2000" b="1" dirty="0">
              <a:solidFill>
                <a:prstClr val="white"/>
              </a:solidFill>
              <a:latin typeface="微软雅黑 Light" panose="020B0502040204020203" pitchFamily="34" charset="-122"/>
              <a:ea typeface="微软雅黑 Light" panose="020B0502040204020203" pitchFamily="34" charset="-122"/>
            </a:endParaRPr>
          </a:p>
          <a:p>
            <a:pPr algn="ctr">
              <a:lnSpc>
                <a:spcPct val="150000"/>
              </a:lnSpc>
            </a:pPr>
            <a:r>
              <a:rPr lang="en-US" altLang="zh-CN" sz="1600" dirty="0">
                <a:solidFill>
                  <a:prstClr val="white">
                    <a:lumMod val="95000"/>
                  </a:prstClr>
                </a:solidFill>
                <a:latin typeface="微软雅黑 Light" panose="020B0502040204020203" pitchFamily="34" charset="-122"/>
                <a:ea typeface="微软雅黑 Light" panose="020B0502040204020203" pitchFamily="34" charset="-122"/>
              </a:rPr>
              <a:t>WESTERN RESTAURANT DIRECTORY CONTENT</a:t>
            </a:r>
            <a:endParaRPr lang="en-US" altLang="zh-CN" sz="1600" dirty="0">
              <a:solidFill>
                <a:prstClr val="white">
                  <a:lumMod val="95000"/>
                </a:prstClr>
              </a:solidFill>
              <a:latin typeface="微软雅黑 Light" panose="020B0502040204020203" pitchFamily="34" charset="-122"/>
              <a:ea typeface="微软雅黑 Light" panose="020B0502040204020203" pitchFamily="34" charset="-122"/>
            </a:endParaRPr>
          </a:p>
        </p:txBody>
      </p:sp>
      <p:grpSp>
        <p:nvGrpSpPr>
          <p:cNvPr id="11" name="组合 10"/>
          <p:cNvGrpSpPr/>
          <p:nvPr/>
        </p:nvGrpSpPr>
        <p:grpSpPr>
          <a:xfrm>
            <a:off x="5703041" y="2249799"/>
            <a:ext cx="785918" cy="785918"/>
            <a:chOff x="5747802" y="2718853"/>
            <a:chExt cx="785918" cy="785918"/>
          </a:xfrm>
        </p:grpSpPr>
        <p:pic>
          <p:nvPicPr>
            <p:cNvPr id="12" name="图片 11"/>
            <p:cNvPicPr>
              <a:picLocks noChangeAspect="1"/>
            </p:cNvPicPr>
            <p:nvPr/>
          </p:nvPicPr>
          <p:blipFill>
            <a:blip r:embed="rId2" cstate="screen"/>
            <a:srcRect/>
            <a:stretch>
              <a:fillRect/>
            </a:stretch>
          </p:blipFill>
          <p:spPr>
            <a:xfrm rot="16200000">
              <a:off x="5747802" y="2718853"/>
              <a:ext cx="785918" cy="785918"/>
            </a:xfrm>
            <a:custGeom>
              <a:avLst/>
              <a:gdLst>
                <a:gd name="connsiteX0" fmla="*/ 933450 w 933450"/>
                <a:gd name="connsiteY0" fmla="*/ 466725 h 933450"/>
                <a:gd name="connsiteX1" fmla="*/ 466725 w 933450"/>
                <a:gd name="connsiteY1" fmla="*/ 933450 h 933450"/>
                <a:gd name="connsiteX2" fmla="*/ 0 w 933450"/>
                <a:gd name="connsiteY2" fmla="*/ 466725 h 933450"/>
                <a:gd name="connsiteX3" fmla="*/ 466725 w 933450"/>
                <a:gd name="connsiteY3" fmla="*/ 0 h 933450"/>
                <a:gd name="connsiteX4" fmla="*/ 933450 w 933450"/>
                <a:gd name="connsiteY4" fmla="*/ 466725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933450" y="466725"/>
                  </a:moveTo>
                  <a:cubicBezTo>
                    <a:pt x="933450" y="724490"/>
                    <a:pt x="724490" y="933450"/>
                    <a:pt x="466725" y="933450"/>
                  </a:cubicBezTo>
                  <a:cubicBezTo>
                    <a:pt x="208960" y="933450"/>
                    <a:pt x="0" y="724490"/>
                    <a:pt x="0" y="466725"/>
                  </a:cubicBezTo>
                  <a:cubicBezTo>
                    <a:pt x="0" y="208960"/>
                    <a:pt x="208960" y="0"/>
                    <a:pt x="466725" y="0"/>
                  </a:cubicBezTo>
                  <a:cubicBezTo>
                    <a:pt x="724490" y="0"/>
                    <a:pt x="933450" y="208960"/>
                    <a:pt x="933450" y="466725"/>
                  </a:cubicBezTo>
                  <a:close/>
                </a:path>
              </a:pathLst>
            </a:custGeom>
          </p:spPr>
        </p:pic>
        <p:sp>
          <p:nvSpPr>
            <p:cNvPr id="13" name="glass-and-bottle-of-wine_11148"/>
            <p:cNvSpPr>
              <a:spLocks noChangeAspect="1"/>
            </p:cNvSpPr>
            <p:nvPr/>
          </p:nvSpPr>
          <p:spPr bwMode="auto">
            <a:xfrm>
              <a:off x="6005599" y="2953121"/>
              <a:ext cx="270324" cy="373612"/>
            </a:xfrm>
            <a:custGeom>
              <a:avLst/>
              <a:gdLst>
                <a:gd name="connsiteX0" fmla="*/ 382150 w 439705"/>
                <a:gd name="connsiteY0" fmla="*/ 0 h 607710"/>
                <a:gd name="connsiteX1" fmla="*/ 439705 w 439705"/>
                <a:gd name="connsiteY1" fmla="*/ 0 h 607710"/>
                <a:gd name="connsiteX2" fmla="*/ 439705 w 439705"/>
                <a:gd name="connsiteY2" fmla="*/ 607710 h 607710"/>
                <a:gd name="connsiteX3" fmla="*/ 382150 w 439705"/>
                <a:gd name="connsiteY3" fmla="*/ 607710 h 607710"/>
                <a:gd name="connsiteX4" fmla="*/ 382150 w 439705"/>
                <a:gd name="connsiteY4" fmla="*/ 340090 h 607710"/>
                <a:gd name="connsiteX5" fmla="*/ 303232 w 439705"/>
                <a:gd name="connsiteY5" fmla="*/ 170129 h 607710"/>
                <a:gd name="connsiteX6" fmla="*/ 382150 w 439705"/>
                <a:gd name="connsiteY6" fmla="*/ 0 h 607710"/>
                <a:gd name="connsiteX7" fmla="*/ 88515 w 439705"/>
                <a:gd name="connsiteY7" fmla="*/ 0 h 607710"/>
                <a:gd name="connsiteX8" fmla="*/ 103602 w 439705"/>
                <a:gd name="connsiteY8" fmla="*/ 0 h 607710"/>
                <a:gd name="connsiteX9" fmla="*/ 118606 w 439705"/>
                <a:gd name="connsiteY9" fmla="*/ 0 h 607710"/>
                <a:gd name="connsiteX10" fmla="*/ 133944 w 439705"/>
                <a:gd name="connsiteY10" fmla="*/ 142346 h 607710"/>
                <a:gd name="connsiteX11" fmla="*/ 153138 w 439705"/>
                <a:gd name="connsiteY11" fmla="*/ 142346 h 607710"/>
                <a:gd name="connsiteX12" fmla="*/ 137800 w 439705"/>
                <a:gd name="connsiteY12" fmla="*/ 586 h 607710"/>
                <a:gd name="connsiteX13" fmla="*/ 184486 w 439705"/>
                <a:gd name="connsiteY13" fmla="*/ 71215 h 607710"/>
                <a:gd name="connsiteX14" fmla="*/ 206446 w 439705"/>
                <a:gd name="connsiteY14" fmla="*/ 146948 h 607710"/>
                <a:gd name="connsiteX15" fmla="*/ 191527 w 439705"/>
                <a:gd name="connsiteY15" fmla="*/ 210632 h 607710"/>
                <a:gd name="connsiteX16" fmla="*/ 132687 w 439705"/>
                <a:gd name="connsiteY16" fmla="*/ 277076 h 607710"/>
                <a:gd name="connsiteX17" fmla="*/ 132687 w 439705"/>
                <a:gd name="connsiteY17" fmla="*/ 607710 h 607710"/>
                <a:gd name="connsiteX18" fmla="*/ 75105 w 439705"/>
                <a:gd name="connsiteY18" fmla="*/ 607710 h 607710"/>
                <a:gd name="connsiteX19" fmla="*/ 75105 w 439705"/>
                <a:gd name="connsiteY19" fmla="*/ 277411 h 607710"/>
                <a:gd name="connsiteX20" fmla="*/ 15594 w 439705"/>
                <a:gd name="connsiteY20" fmla="*/ 210632 h 607710"/>
                <a:gd name="connsiteX21" fmla="*/ 759 w 439705"/>
                <a:gd name="connsiteY21" fmla="*/ 146948 h 607710"/>
                <a:gd name="connsiteX22" fmla="*/ 22719 w 439705"/>
                <a:gd name="connsiteY22" fmla="*/ 71215 h 607710"/>
                <a:gd name="connsiteX23" fmla="*/ 69405 w 439705"/>
                <a:gd name="connsiteY23" fmla="*/ 586 h 607710"/>
                <a:gd name="connsiteX24" fmla="*/ 53983 w 439705"/>
                <a:gd name="connsiteY24" fmla="*/ 142346 h 607710"/>
                <a:gd name="connsiteX25" fmla="*/ 73177 w 439705"/>
                <a:gd name="connsiteY25" fmla="*/ 142346 h 607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39705" h="607710">
                  <a:moveTo>
                    <a:pt x="382150" y="0"/>
                  </a:moveTo>
                  <a:lnTo>
                    <a:pt x="439705" y="0"/>
                  </a:lnTo>
                  <a:lnTo>
                    <a:pt x="439705" y="607710"/>
                  </a:lnTo>
                  <a:lnTo>
                    <a:pt x="382150" y="607710"/>
                  </a:lnTo>
                  <a:lnTo>
                    <a:pt x="382150" y="340090"/>
                  </a:lnTo>
                  <a:cubicBezTo>
                    <a:pt x="366065" y="338333"/>
                    <a:pt x="303232" y="321847"/>
                    <a:pt x="303232" y="170129"/>
                  </a:cubicBezTo>
                  <a:cubicBezTo>
                    <a:pt x="303232" y="0"/>
                    <a:pt x="382150" y="0"/>
                    <a:pt x="382150" y="0"/>
                  </a:cubicBezTo>
                  <a:close/>
                  <a:moveTo>
                    <a:pt x="88515" y="0"/>
                  </a:moveTo>
                  <a:lnTo>
                    <a:pt x="103602" y="0"/>
                  </a:lnTo>
                  <a:lnTo>
                    <a:pt x="118606" y="0"/>
                  </a:lnTo>
                  <a:lnTo>
                    <a:pt x="133944" y="142346"/>
                  </a:lnTo>
                  <a:lnTo>
                    <a:pt x="153138" y="142346"/>
                  </a:lnTo>
                  <a:lnTo>
                    <a:pt x="137800" y="586"/>
                  </a:lnTo>
                  <a:cubicBezTo>
                    <a:pt x="163532" y="3598"/>
                    <a:pt x="177446" y="51800"/>
                    <a:pt x="184486" y="71215"/>
                  </a:cubicBezTo>
                  <a:cubicBezTo>
                    <a:pt x="193371" y="95901"/>
                    <a:pt x="203345" y="120755"/>
                    <a:pt x="206446" y="146948"/>
                  </a:cubicBezTo>
                  <a:cubicBezTo>
                    <a:pt x="209380" y="171635"/>
                    <a:pt x="203597" y="189543"/>
                    <a:pt x="191527" y="210632"/>
                  </a:cubicBezTo>
                  <a:cubicBezTo>
                    <a:pt x="179457" y="231803"/>
                    <a:pt x="158168" y="262850"/>
                    <a:pt x="132687" y="277076"/>
                  </a:cubicBezTo>
                  <a:lnTo>
                    <a:pt x="132687" y="607710"/>
                  </a:lnTo>
                  <a:lnTo>
                    <a:pt x="75105" y="607710"/>
                  </a:lnTo>
                  <a:lnTo>
                    <a:pt x="75105" y="277411"/>
                  </a:lnTo>
                  <a:cubicBezTo>
                    <a:pt x="49373" y="263352"/>
                    <a:pt x="27832" y="231971"/>
                    <a:pt x="15594" y="210632"/>
                  </a:cubicBezTo>
                  <a:cubicBezTo>
                    <a:pt x="3525" y="189543"/>
                    <a:pt x="-2175" y="171635"/>
                    <a:pt x="759" y="146948"/>
                  </a:cubicBezTo>
                  <a:cubicBezTo>
                    <a:pt x="3860" y="120755"/>
                    <a:pt x="13834" y="95901"/>
                    <a:pt x="22719" y="71215"/>
                  </a:cubicBezTo>
                  <a:cubicBezTo>
                    <a:pt x="29676" y="51800"/>
                    <a:pt x="43589" y="3598"/>
                    <a:pt x="69405" y="586"/>
                  </a:cubicBezTo>
                  <a:lnTo>
                    <a:pt x="53983" y="142346"/>
                  </a:lnTo>
                  <a:lnTo>
                    <a:pt x="73177" y="142346"/>
                  </a:lnTo>
                  <a:close/>
                </a:path>
              </a:pathLst>
            </a:custGeom>
            <a:solidFill>
              <a:schemeClr val="bg1">
                <a:lumMod val="95000"/>
              </a:schemeClr>
            </a:solidFill>
            <a:ln>
              <a:noFill/>
            </a:ln>
          </p:spPr>
          <p:txBody>
            <a:bodyPr/>
            <a:lstStyle/>
            <a:p>
              <a:endParaRPr lang="zh-CN" altLang="en-US">
                <a:solidFill>
                  <a:prstClr val="black"/>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5000">
        <p14:flip dir="r"/>
      </p:transition>
    </mc:Choice>
    <mc:Fallback>
      <p:transition spd="slow" advTm="5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750"/>
                                            <p:tgtEl>
                                              <p:spTgt spid="10"/>
                                            </p:tgtEl>
                                          </p:cBhvr>
                                        </p:animEffect>
                                      </p:childTnLst>
                                    </p:cTn>
                                  </p:par>
                                </p:childTnLst>
                              </p:cTn>
                            </p:par>
                            <p:par>
                              <p:cTn id="8" fill="hold">
                                <p:stCondLst>
                                  <p:cond delay="2000"/>
                                </p:stCondLst>
                                <p:childTnLst>
                                  <p:par>
                                    <p:cTn id="9" presetID="2" presetClass="entr" presetSubtype="8" fill="hold" nodeType="afterEffect" p14:presetBounceEnd="16000">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14:bounceEnd="16000">
                                          <p:cBhvr additive="base">
                                            <p:cTn id="11" dur="500" fill="hold"/>
                                            <p:tgtEl>
                                              <p:spTgt spid="11"/>
                                            </p:tgtEl>
                                            <p:attrNameLst>
                                              <p:attrName>ppt_x</p:attrName>
                                            </p:attrNameLst>
                                          </p:cBhvr>
                                          <p:tavLst>
                                            <p:tav tm="0">
                                              <p:val>
                                                <p:strVal val="0-#ppt_w/2"/>
                                              </p:val>
                                            </p:tav>
                                            <p:tav tm="100000">
                                              <p:val>
                                                <p:strVal val="#ppt_x"/>
                                              </p:val>
                                            </p:tav>
                                          </p:tavLst>
                                        </p:anim>
                                        <p:anim calcmode="lin" valueType="num" p14:bounceEnd="16000">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53" presetClass="entr" presetSubtype="16" fill="hold" grpId="0" nodeType="afterEffect">
                                      <p:stCondLst>
                                        <p:cond delay="250"/>
                                      </p:stCondLst>
                                      <p:childTnLst>
                                        <p:set>
                                          <p:cBhvr>
                                            <p:cTn id="15" dur="1" fill="hold">
                                              <p:stCondLst>
                                                <p:cond delay="0"/>
                                              </p:stCondLst>
                                            </p:cTn>
                                            <p:tgtEl>
                                              <p:spTgt spid="7"/>
                                            </p:tgtEl>
                                            <p:attrNameLst>
                                              <p:attrName>style.visibility</p:attrName>
                                            </p:attrNameLst>
                                          </p:cBhvr>
                                          <p:to>
                                            <p:strVal val="visible"/>
                                          </p:to>
                                        </p:set>
                                        <p:anim calcmode="lin" valueType="num">
                                          <p:cBhvr>
                                            <p:cTn id="16" dur="750" fill="hold"/>
                                            <p:tgtEl>
                                              <p:spTgt spid="7"/>
                                            </p:tgtEl>
                                            <p:attrNameLst>
                                              <p:attrName>ppt_w</p:attrName>
                                            </p:attrNameLst>
                                          </p:cBhvr>
                                          <p:tavLst>
                                            <p:tav tm="0">
                                              <p:val>
                                                <p:fltVal val="0"/>
                                              </p:val>
                                            </p:tav>
                                            <p:tav tm="100000">
                                              <p:val>
                                                <p:strVal val="#ppt_w"/>
                                              </p:val>
                                            </p:tav>
                                          </p:tavLst>
                                        </p:anim>
                                        <p:anim calcmode="lin" valueType="num">
                                          <p:cBhvr>
                                            <p:cTn id="17" dur="750" fill="hold"/>
                                            <p:tgtEl>
                                              <p:spTgt spid="7"/>
                                            </p:tgtEl>
                                            <p:attrNameLst>
                                              <p:attrName>ppt_h</p:attrName>
                                            </p:attrNameLst>
                                          </p:cBhvr>
                                          <p:tavLst>
                                            <p:tav tm="0">
                                              <p:val>
                                                <p:fltVal val="0"/>
                                              </p:val>
                                            </p:tav>
                                            <p:tav tm="100000">
                                              <p:val>
                                                <p:strVal val="#ppt_h"/>
                                              </p:val>
                                            </p:tav>
                                          </p:tavLst>
                                        </p:anim>
                                        <p:animEffect transition="in" filter="fade">
                                          <p:cBhvr>
                                            <p:cTn id="18"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750"/>
                                            <p:tgtEl>
                                              <p:spTgt spid="10"/>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53" presetClass="entr" presetSubtype="16" fill="hold" grpId="0" nodeType="afterEffect">
                                      <p:stCondLst>
                                        <p:cond delay="250"/>
                                      </p:stCondLst>
                                      <p:childTnLst>
                                        <p:set>
                                          <p:cBhvr>
                                            <p:cTn id="15" dur="1" fill="hold">
                                              <p:stCondLst>
                                                <p:cond delay="0"/>
                                              </p:stCondLst>
                                            </p:cTn>
                                            <p:tgtEl>
                                              <p:spTgt spid="7"/>
                                            </p:tgtEl>
                                            <p:attrNameLst>
                                              <p:attrName>style.visibility</p:attrName>
                                            </p:attrNameLst>
                                          </p:cBhvr>
                                          <p:to>
                                            <p:strVal val="visible"/>
                                          </p:to>
                                        </p:set>
                                        <p:anim calcmode="lin" valueType="num">
                                          <p:cBhvr>
                                            <p:cTn id="16" dur="750" fill="hold"/>
                                            <p:tgtEl>
                                              <p:spTgt spid="7"/>
                                            </p:tgtEl>
                                            <p:attrNameLst>
                                              <p:attrName>ppt_w</p:attrName>
                                            </p:attrNameLst>
                                          </p:cBhvr>
                                          <p:tavLst>
                                            <p:tav tm="0">
                                              <p:val>
                                                <p:fltVal val="0"/>
                                              </p:val>
                                            </p:tav>
                                            <p:tav tm="100000">
                                              <p:val>
                                                <p:strVal val="#ppt_w"/>
                                              </p:val>
                                            </p:tav>
                                          </p:tavLst>
                                        </p:anim>
                                        <p:anim calcmode="lin" valueType="num">
                                          <p:cBhvr>
                                            <p:cTn id="17" dur="750" fill="hold"/>
                                            <p:tgtEl>
                                              <p:spTgt spid="7"/>
                                            </p:tgtEl>
                                            <p:attrNameLst>
                                              <p:attrName>ppt_h</p:attrName>
                                            </p:attrNameLst>
                                          </p:cBhvr>
                                          <p:tavLst>
                                            <p:tav tm="0">
                                              <p:val>
                                                <p:fltVal val="0"/>
                                              </p:val>
                                            </p:tav>
                                            <p:tav tm="100000">
                                              <p:val>
                                                <p:strVal val="#ppt_h"/>
                                              </p:val>
                                            </p:tav>
                                          </p:tavLst>
                                        </p:anim>
                                        <p:animEffect transition="in" filter="fade">
                                          <p:cBhvr>
                                            <p:cTn id="18"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7" grpId="0"/>
        </p:bldLst>
      </p:timing>
    </mc:Fallback>
  </mc:AlternateContent>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2236</Words>
  <Application>WPS 演示</Application>
  <PresentationFormat>宽屏</PresentationFormat>
  <Paragraphs>120</Paragraphs>
  <Slides>24</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24</vt:i4>
      </vt:variant>
    </vt:vector>
  </HeadingPairs>
  <TitlesOfParts>
    <vt:vector size="40" baseType="lpstr">
      <vt:lpstr>Arial</vt:lpstr>
      <vt:lpstr>宋体</vt:lpstr>
      <vt:lpstr>Wingdings</vt:lpstr>
      <vt:lpstr>Sketch Rockwell</vt:lpstr>
      <vt:lpstr>Vrinda</vt:lpstr>
      <vt:lpstr>微软雅黑 Light</vt:lpstr>
      <vt:lpstr>黑体</vt:lpstr>
      <vt:lpstr>微软雅黑</vt:lpstr>
      <vt:lpstr>Arial Unicode MS</vt:lpstr>
      <vt:lpstr>Calibri</vt:lpstr>
      <vt:lpstr>楷体</vt:lpstr>
      <vt:lpstr>Arial Black</vt:lpstr>
      <vt:lpstr>Titillium</vt:lpstr>
      <vt:lpstr>Segoe Print</vt:lpstr>
      <vt:lpstr>Titillium Light</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一颗西柚科科</cp:lastModifiedBy>
  <cp:revision>14</cp:revision>
  <dcterms:created xsi:type="dcterms:W3CDTF">2018-07-04T04:07:00Z</dcterms:created>
  <dcterms:modified xsi:type="dcterms:W3CDTF">2019-11-25T10:26:15Z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