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8" r:id="rId20"/>
    <p:sldId id="277" r:id="rId21"/>
    <p:sldId id="258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000"/>
    </mc:Choice>
    <mc:Fallback>
      <p:transition advClick="0"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p14:dur="0" advClick="0" advTm="1000"/>
    </mc:Choice>
    <mc:Fallback>
      <p:transition advClick="0" advTm="1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7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jpe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jpeg"/><Relationship Id="rId2" Type="http://schemas.openxmlformats.org/officeDocument/2006/relationships/image" Target="../media/image30.jpe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jpeg"/><Relationship Id="rId3" Type="http://schemas.openxmlformats.org/officeDocument/2006/relationships/image" Target="../media/image23.jpeg"/><Relationship Id="rId2" Type="http://schemas.openxmlformats.org/officeDocument/2006/relationships/image" Target="../media/image29.jpe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7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jpeg"/><Relationship Id="rId3" Type="http://schemas.openxmlformats.org/officeDocument/2006/relationships/image" Target="../media/image36.png"/><Relationship Id="rId2" Type="http://schemas.openxmlformats.org/officeDocument/2006/relationships/image" Target="../media/image29.jpeg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9047" y="2407130"/>
            <a:ext cx="695575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我喜欢你</a:t>
            </a:r>
            <a:r>
              <a:rPr lang="en-US" altLang="zh-CN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8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4" name="锦零 - TheStar（Cover 李佳思）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43600" y="4294094"/>
            <a:ext cx="304800" cy="304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56" y="324971"/>
            <a:ext cx="4069264" cy="4477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000"/>
    </mc:Choice>
    <mc:Fallback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95" y="942109"/>
            <a:ext cx="3814744" cy="55972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889" y="2020033"/>
            <a:ext cx="2776103" cy="18528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345" y="337847"/>
            <a:ext cx="2486800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817" y="2043165"/>
            <a:ext cx="2486800" cy="1657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4688">
            <a:off x="7905968" y="3761774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文本框 7"/>
          <p:cNvSpPr txBox="1"/>
          <p:nvPr/>
        </p:nvSpPr>
        <p:spPr>
          <a:xfrm>
            <a:off x="4215723" y="4215983"/>
            <a:ext cx="37605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喜爱一切美好的事物：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阳光，秋千，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树叶，花瓣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……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还有</a:t>
            </a:r>
            <a:r>
              <a:rPr lang="zh-CN" altLang="en-US" sz="4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你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。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564">
            <a:off x="8586937" y="1270958"/>
            <a:ext cx="3147721" cy="20848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0" y="4348891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629" y="1039464"/>
            <a:ext cx="3150742" cy="2102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52" y="1219858"/>
            <a:ext cx="2883691" cy="1922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28" y="2604653"/>
            <a:ext cx="2920312" cy="3823855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459" y="0"/>
            <a:ext cx="464839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09330" y="656042"/>
            <a:ext cx="48298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我爱你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爱你暖的笑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爱你不乖的闹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爱你纯净善良的眸子</a:t>
            </a:r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4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2753">
            <a:off x="1428080" y="3193666"/>
            <a:ext cx="4499333" cy="2999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20" y="2161309"/>
            <a:ext cx="3085587" cy="41702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653406" y="1999990"/>
            <a:ext cx="4166389" cy="130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爱情可以很简单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就是我很想和你在一起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61" y="730753"/>
            <a:ext cx="2883691" cy="1922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564">
            <a:off x="6716572" y="3950885"/>
            <a:ext cx="3147721" cy="20848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1000">
        <p15:prstTrans prst="origami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29" y="356660"/>
            <a:ext cx="4920091" cy="6442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47" y="748519"/>
            <a:ext cx="3150742" cy="2102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4688">
            <a:off x="8641543" y="827980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452580" y="3801157"/>
            <a:ext cx="54998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如果你也不介意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我愿把所有的东西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寄存在你那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这样我可以每天过去看你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61" y="3429000"/>
            <a:ext cx="2883691" cy="1922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crush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111" y="2230582"/>
            <a:ext cx="3051973" cy="4502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162" y="2207450"/>
            <a:ext cx="2776103" cy="18528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618" y="525264"/>
            <a:ext cx="2486800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90" y="2230582"/>
            <a:ext cx="2486800" cy="1657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4688">
            <a:off x="2363241" y="3949191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文本框 7"/>
          <p:cNvSpPr txBox="1"/>
          <p:nvPr/>
        </p:nvSpPr>
        <p:spPr>
          <a:xfrm>
            <a:off x="6377265" y="700973"/>
            <a:ext cx="4166389" cy="130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爱情可以很简单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就是我很想和你在一起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2" y="2382982"/>
            <a:ext cx="3216576" cy="4211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558" y="485282"/>
            <a:ext cx="3150742" cy="2102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301" y="485282"/>
            <a:ext cx="2323408" cy="2323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301" y="2808729"/>
            <a:ext cx="3150742" cy="21027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647" y="2808690"/>
            <a:ext cx="2323408" cy="232340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3647" y="5352651"/>
            <a:ext cx="7157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我爱你  </a:t>
            </a:r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,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爱你暖的笑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爱你不乖的闹</a:t>
            </a:r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,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爱你纯净善良的眸子</a:t>
            </a:r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4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852" y="1995055"/>
            <a:ext cx="3314295" cy="48629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55527" y="829776"/>
            <a:ext cx="51538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我该如何贪恋闹市的烟火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还是草原的号鸣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你一路走过滚烫与冰霜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沾上海鸥的羽毛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采下荒漠的野花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经过我的眼中心中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我如何追寻你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我如何贪恋你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164" y="677664"/>
            <a:ext cx="2486800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4688">
            <a:off x="977787" y="4101591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420" y="2590800"/>
            <a:ext cx="2921569" cy="3948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640" y="586187"/>
            <a:ext cx="4546730" cy="30311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207">
            <a:off x="431178" y="3194776"/>
            <a:ext cx="4062846" cy="2708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4936392" y="4493640"/>
            <a:ext cx="4166389" cy="130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爱情可以很简单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就是我很想和你在一起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p:transition spd="slow" advClick="0" advTm="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763" y="1274619"/>
            <a:ext cx="3625894" cy="532014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46909" y="1120676"/>
            <a:ext cx="440574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“爱情是时间剪不断的线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可以绵延爱无边，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爱情是距离理不乱的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可以绵延于语言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剪不断理还乱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请爱情给我们红线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我们永远相依相伴”</a:t>
            </a:r>
            <a:endParaRPr lang="zh-CN" altLang="en-US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1000">
        <p15:prstTrans prst="curtains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5059" y="2487811"/>
            <a:ext cx="1034129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“你愿意嫁给我吗”</a:t>
            </a:r>
            <a:endParaRPr lang="zh-CN" altLang="en-US" sz="8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70" y="2910379"/>
            <a:ext cx="2447103" cy="38131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000"/>
    </mc:Choice>
    <mc:Fallback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91949" y="2555047"/>
            <a:ext cx="500810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en-US" altLang="zh-CN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I   DO</a:t>
            </a:r>
            <a:r>
              <a:rPr lang="zh-CN" altLang="en-US" sz="8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8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20" y="0"/>
            <a:ext cx="404779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000"/>
    </mc:Choice>
    <mc:Fallback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317" y="2097741"/>
            <a:ext cx="3522165" cy="47602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446" y="494358"/>
            <a:ext cx="3512319" cy="23263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94" y="3813209"/>
            <a:ext cx="3654437" cy="2055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文本框 6"/>
          <p:cNvSpPr txBox="1"/>
          <p:nvPr/>
        </p:nvSpPr>
        <p:spPr>
          <a:xfrm>
            <a:off x="758763" y="1260483"/>
            <a:ext cx="37605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喜爱一切美好的事物：阳光，秋千，树叶，花瓣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……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还有</a:t>
            </a:r>
            <a:r>
              <a:rPr lang="zh-CN" altLang="en-US" sz="4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你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。</a:t>
            </a:r>
            <a:endParaRPr lang="zh-CN" altLang="en-US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68" y="3876825"/>
            <a:ext cx="36576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95" y="1637765"/>
            <a:ext cx="3484485" cy="51126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22258" y="4303059"/>
            <a:ext cx="5499847" cy="1952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如果你也不介意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我愿把所有的东西寄存在你那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这样我可以每天过去看你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129" y="534927"/>
            <a:ext cx="5080747" cy="33871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1000">
        <p15:prstTrans prst="origami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128" y="796705"/>
            <a:ext cx="4505829" cy="589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98" y="796705"/>
            <a:ext cx="3404391" cy="22721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25" y="3574473"/>
            <a:ext cx="3969327" cy="26462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4304689" y="1046087"/>
            <a:ext cx="4166389" cy="130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爱情可以很简单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就是我很想和你在一起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gallery dir="l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24" y="0"/>
            <a:ext cx="4533994" cy="66892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1780">
            <a:off x="5288972" y="706583"/>
            <a:ext cx="4301835" cy="28678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863" y="4696691"/>
            <a:ext cx="27432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8182">
            <a:off x="8008788" y="4033330"/>
            <a:ext cx="27432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713" y="1981200"/>
            <a:ext cx="27432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peelOff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42109" y="982176"/>
            <a:ext cx="51538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我该如何贪恋闹市的烟火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还是草原的号鸣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你一路走过滚烫与冰霜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沾上海鸥的羽毛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采下荒漠的野花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经过我的眼中心中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我如何追寻你</a:t>
            </a:r>
            <a:b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我如何贪恋你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716" y="709574"/>
            <a:ext cx="4546730" cy="30311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207">
            <a:off x="4738254" y="3318163"/>
            <a:ext cx="4062846" cy="2708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437" y="2921334"/>
            <a:ext cx="304800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pageCurlDoubl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22" y="1080654"/>
            <a:ext cx="4161955" cy="5624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564">
            <a:off x="8370538" y="2324952"/>
            <a:ext cx="3333790" cy="22080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429" y="715038"/>
            <a:ext cx="2947546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0" y="4348891"/>
            <a:ext cx="2882820" cy="1921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593" y="2374282"/>
            <a:ext cx="2776103" cy="18528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0" y="587229"/>
            <a:ext cx="2486800" cy="1657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文本框 15"/>
          <p:cNvSpPr txBox="1"/>
          <p:nvPr/>
        </p:nvSpPr>
        <p:spPr>
          <a:xfrm>
            <a:off x="8373506" y="4992515"/>
            <a:ext cx="3327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“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我爱你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爱你暖的笑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爱你不乖的闹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爱你纯净善良的眸子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”</a:t>
            </a:r>
            <a:endParaRPr lang="zh-CN" altLang="en-US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000">
        <p14:shred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400" dirty="0">
            <a:latin typeface="迷你简卡通" panose="03000509000000000000" pitchFamily="65" charset="-122"/>
            <a:ea typeface="迷你简卡通" panose="03000509000000000000" pitchFamily="65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634</Words>
  <Application>WPS 演示</Application>
  <PresentationFormat>宽屏</PresentationFormat>
  <Paragraphs>59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迷你简卡通</vt:lpstr>
      <vt:lpstr>微软雅黑</vt:lpstr>
      <vt:lpstr>Arial Unicode MS</vt:lpstr>
      <vt:lpstr>Calibri</vt:lpstr>
      <vt:lpstr>等线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守护灬星之痕</cp:lastModifiedBy>
  <cp:revision>74</cp:revision>
  <dcterms:created xsi:type="dcterms:W3CDTF">2017-08-18T03:02:00Z</dcterms:created>
  <dcterms:modified xsi:type="dcterms:W3CDTF">2018-02-03T01:23:23Z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