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3"/>
  </p:notesMasterIdLst>
  <p:sldIdLst>
    <p:sldId id="280" r:id="rId2"/>
    <p:sldId id="261" r:id="rId3"/>
    <p:sldId id="262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295" r:id="rId13"/>
    <p:sldId id="304" r:id="rId14"/>
    <p:sldId id="309" r:id="rId15"/>
    <p:sldId id="305" r:id="rId16"/>
    <p:sldId id="306" r:id="rId17"/>
    <p:sldId id="308" r:id="rId18"/>
    <p:sldId id="310" r:id="rId19"/>
    <p:sldId id="312" r:id="rId20"/>
    <p:sldId id="311" r:id="rId21"/>
    <p:sldId id="291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E5"/>
    <a:srgbClr val="F9CC1A"/>
    <a:srgbClr val="FBA31E"/>
    <a:srgbClr val="693E2D"/>
    <a:srgbClr val="AE6715"/>
    <a:srgbClr val="A6D767"/>
    <a:srgbClr val="CAEFFB"/>
    <a:srgbClr val="7AB8B7"/>
    <a:srgbClr val="8CC63D"/>
    <a:srgbClr val="009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4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2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75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49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24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43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91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44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18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92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84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191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7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696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401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28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867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65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81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30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55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401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5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EC2D24-F915-4DD9-A561-83059B9D33B3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845AC3-9ECC-4260-898A-0AA8646424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17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16.png"/><Relationship Id="rId5" Type="http://schemas.openxmlformats.org/officeDocument/2006/relationships/image" Target="../media/image47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26.png"/><Relationship Id="rId14" Type="http://schemas.openxmlformats.org/officeDocument/2006/relationships/image" Target="../media/image4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56.png"/><Relationship Id="rId7" Type="http://schemas.openxmlformats.org/officeDocument/2006/relationships/image" Target="../media/image5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57.png"/><Relationship Id="rId10" Type="http://schemas.openxmlformats.org/officeDocument/2006/relationships/image" Target="../media/image60.png"/><Relationship Id="rId4" Type="http://schemas.openxmlformats.org/officeDocument/2006/relationships/image" Target="../media/image7.png"/><Relationship Id="rId9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0.jp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5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1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3.jpg"/><Relationship Id="rId3" Type="http://schemas.openxmlformats.org/officeDocument/2006/relationships/image" Target="../media/image61.png"/><Relationship Id="rId7" Type="http://schemas.openxmlformats.org/officeDocument/2006/relationships/image" Target="../media/image66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11" Type="http://schemas.openxmlformats.org/officeDocument/2006/relationships/image" Target="../media/image7.png"/><Relationship Id="rId5" Type="http://schemas.openxmlformats.org/officeDocument/2006/relationships/image" Target="../media/image63.png"/><Relationship Id="rId15" Type="http://schemas.openxmlformats.org/officeDocument/2006/relationships/image" Target="../media/image74.png"/><Relationship Id="rId10" Type="http://schemas.openxmlformats.org/officeDocument/2006/relationships/image" Target="../media/image53.jpg"/><Relationship Id="rId4" Type="http://schemas.openxmlformats.org/officeDocument/2006/relationships/image" Target="../media/image62.png"/><Relationship Id="rId9" Type="http://schemas.openxmlformats.org/officeDocument/2006/relationships/image" Target="../media/image68.png"/><Relationship Id="rId14" Type="http://schemas.openxmlformats.org/officeDocument/2006/relationships/image" Target="../media/image5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7.png"/><Relationship Id="rId3" Type="http://schemas.openxmlformats.org/officeDocument/2006/relationships/image" Target="../media/image45.jpg"/><Relationship Id="rId7" Type="http://schemas.openxmlformats.org/officeDocument/2006/relationships/image" Target="../media/image62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11" Type="http://schemas.openxmlformats.org/officeDocument/2006/relationships/image" Target="../media/image67.png"/><Relationship Id="rId5" Type="http://schemas.openxmlformats.org/officeDocument/2006/relationships/image" Target="../media/image58.jpg"/><Relationship Id="rId15" Type="http://schemas.openxmlformats.org/officeDocument/2006/relationships/image" Target="../media/image75.png"/><Relationship Id="rId10" Type="http://schemas.openxmlformats.org/officeDocument/2006/relationships/image" Target="../media/image66.png"/><Relationship Id="rId4" Type="http://schemas.openxmlformats.org/officeDocument/2006/relationships/image" Target="../media/image46.jpg"/><Relationship Id="rId9" Type="http://schemas.openxmlformats.org/officeDocument/2006/relationships/image" Target="../media/image64.png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3" Type="http://schemas.openxmlformats.org/officeDocument/2006/relationships/image" Target="../media/image7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7.png"/><Relationship Id="rId9" Type="http://schemas.openxmlformats.org/officeDocument/2006/relationships/image" Target="../media/image7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8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19.jpg"/><Relationship Id="rId5" Type="http://schemas.openxmlformats.org/officeDocument/2006/relationships/image" Target="../media/image81.png"/><Relationship Id="rId10" Type="http://schemas.openxmlformats.org/officeDocument/2006/relationships/image" Target="../media/image83.png"/><Relationship Id="rId4" Type="http://schemas.openxmlformats.org/officeDocument/2006/relationships/image" Target="../media/image79.png"/><Relationship Id="rId9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5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36.jpg"/><Relationship Id="rId4" Type="http://schemas.openxmlformats.org/officeDocument/2006/relationships/image" Target="../media/image7.png"/><Relationship Id="rId9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.jpg"/><Relationship Id="rId3" Type="http://schemas.openxmlformats.org/officeDocument/2006/relationships/image" Target="../media/image84.png"/><Relationship Id="rId7" Type="http://schemas.openxmlformats.org/officeDocument/2006/relationships/image" Target="../media/image15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86.png"/><Relationship Id="rId5" Type="http://schemas.openxmlformats.org/officeDocument/2006/relationships/image" Target="../media/image12.png"/><Relationship Id="rId10" Type="http://schemas.openxmlformats.org/officeDocument/2006/relationships/image" Target="../media/image85.png"/><Relationship Id="rId4" Type="http://schemas.openxmlformats.org/officeDocument/2006/relationships/image" Target="../media/image22.png"/><Relationship Id="rId9" Type="http://schemas.openxmlformats.org/officeDocument/2006/relationships/image" Target="../media/image7.png"/><Relationship Id="rId1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9.jpg"/><Relationship Id="rId3" Type="http://schemas.openxmlformats.org/officeDocument/2006/relationships/image" Target="../media/image89.png"/><Relationship Id="rId7" Type="http://schemas.openxmlformats.org/officeDocument/2006/relationships/image" Target="../media/image28.png"/><Relationship Id="rId12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58.jpg"/><Relationship Id="rId5" Type="http://schemas.openxmlformats.org/officeDocument/2006/relationships/image" Target="../media/image15.png"/><Relationship Id="rId10" Type="http://schemas.openxmlformats.org/officeDocument/2006/relationships/image" Target="../media/image34.jpg"/><Relationship Id="rId4" Type="http://schemas.openxmlformats.org/officeDocument/2006/relationships/image" Target="../media/image26.png"/><Relationship Id="rId9" Type="http://schemas.openxmlformats.org/officeDocument/2006/relationships/image" Target="../media/image9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5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7.png"/><Relationship Id="rId5" Type="http://schemas.openxmlformats.org/officeDocument/2006/relationships/image" Target="../media/image29.png"/><Relationship Id="rId10" Type="http://schemas.openxmlformats.org/officeDocument/2006/relationships/image" Target="../media/image31.jpg"/><Relationship Id="rId4" Type="http://schemas.openxmlformats.org/officeDocument/2006/relationships/image" Target="../media/image28.png"/><Relationship Id="rId9" Type="http://schemas.openxmlformats.org/officeDocument/2006/relationships/image" Target="../media/image3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11" Type="http://schemas.openxmlformats.org/officeDocument/2006/relationships/image" Target="../media/image7.png"/><Relationship Id="rId5" Type="http://schemas.openxmlformats.org/officeDocument/2006/relationships/image" Target="../media/image33.png"/><Relationship Id="rId10" Type="http://schemas.openxmlformats.org/officeDocument/2006/relationships/image" Target="../media/image16.png"/><Relationship Id="rId4" Type="http://schemas.openxmlformats.org/officeDocument/2006/relationships/image" Target="../media/image3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26.pn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11" Type="http://schemas.openxmlformats.org/officeDocument/2006/relationships/image" Target="../media/image38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43.jpg"/><Relationship Id="rId5" Type="http://schemas.openxmlformats.org/officeDocument/2006/relationships/image" Target="../media/image15.png"/><Relationship Id="rId10" Type="http://schemas.openxmlformats.org/officeDocument/2006/relationships/image" Target="../media/image42.png"/><Relationship Id="rId4" Type="http://schemas.openxmlformats.org/officeDocument/2006/relationships/image" Target="../media/image26.png"/><Relationship Id="rId9" Type="http://schemas.openxmlformats.org/officeDocument/2006/relationships/image" Target="../media/image4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22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image" Target="../media/image44.png"/><Relationship Id="rId10" Type="http://schemas.openxmlformats.org/officeDocument/2006/relationships/image" Target="../media/image15.png"/><Relationship Id="rId4" Type="http://schemas.openxmlformats.org/officeDocument/2006/relationships/image" Target="../media/image39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2.jpg"/><Relationship Id="rId3" Type="http://schemas.openxmlformats.org/officeDocument/2006/relationships/image" Target="../media/image16.png"/><Relationship Id="rId7" Type="http://schemas.openxmlformats.org/officeDocument/2006/relationships/image" Target="../media/image48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26.png"/><Relationship Id="rId5" Type="http://schemas.openxmlformats.org/officeDocument/2006/relationships/image" Target="../media/image7.png"/><Relationship Id="rId10" Type="http://schemas.openxmlformats.org/officeDocument/2006/relationships/image" Target="../media/image51.png"/><Relationship Id="rId4" Type="http://schemas.openxmlformats.org/officeDocument/2006/relationships/image" Target="../media/image17.png"/><Relationship Id="rId9" Type="http://schemas.openxmlformats.org/officeDocument/2006/relationships/image" Target="../media/image50.png"/><Relationship Id="rId14" Type="http://schemas.openxmlformats.org/officeDocument/2006/relationships/image" Target="../media/image5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箭头: V 形 23">
            <a:extLst>
              <a:ext uri="{FF2B5EF4-FFF2-40B4-BE49-F238E27FC236}">
                <a16:creationId xmlns:a16="http://schemas.microsoft.com/office/drawing/2014/main" id="{338291AF-E245-47AA-8FC6-E130A8078CBF}"/>
              </a:ext>
            </a:extLst>
          </p:cNvPr>
          <p:cNvSpPr/>
          <p:nvPr/>
        </p:nvSpPr>
        <p:spPr>
          <a:xfrm rot="332954">
            <a:off x="3257775" y="4689185"/>
            <a:ext cx="954127" cy="610055"/>
          </a:xfrm>
          <a:custGeom>
            <a:avLst/>
            <a:gdLst>
              <a:gd name="connsiteX0" fmla="*/ 0 w 674577"/>
              <a:gd name="connsiteY0" fmla="*/ 0 h 435784"/>
              <a:gd name="connsiteX1" fmla="*/ 456685 w 674577"/>
              <a:gd name="connsiteY1" fmla="*/ 0 h 435784"/>
              <a:gd name="connsiteX2" fmla="*/ 674577 w 674577"/>
              <a:gd name="connsiteY2" fmla="*/ 217892 h 435784"/>
              <a:gd name="connsiteX3" fmla="*/ 456685 w 674577"/>
              <a:gd name="connsiteY3" fmla="*/ 435784 h 435784"/>
              <a:gd name="connsiteX4" fmla="*/ 0 w 674577"/>
              <a:gd name="connsiteY4" fmla="*/ 435784 h 435784"/>
              <a:gd name="connsiteX5" fmla="*/ 217892 w 674577"/>
              <a:gd name="connsiteY5" fmla="*/ 217892 h 435784"/>
              <a:gd name="connsiteX6" fmla="*/ 0 w 674577"/>
              <a:gd name="connsiteY6" fmla="*/ 0 h 435784"/>
              <a:gd name="connsiteX0" fmla="*/ 0 w 685158"/>
              <a:gd name="connsiteY0" fmla="*/ 55257 h 435784"/>
              <a:gd name="connsiteX1" fmla="*/ 467266 w 685158"/>
              <a:gd name="connsiteY1" fmla="*/ 0 h 435784"/>
              <a:gd name="connsiteX2" fmla="*/ 685158 w 685158"/>
              <a:gd name="connsiteY2" fmla="*/ 217892 h 435784"/>
              <a:gd name="connsiteX3" fmla="*/ 467266 w 685158"/>
              <a:gd name="connsiteY3" fmla="*/ 435784 h 435784"/>
              <a:gd name="connsiteX4" fmla="*/ 10581 w 685158"/>
              <a:gd name="connsiteY4" fmla="*/ 435784 h 435784"/>
              <a:gd name="connsiteX5" fmla="*/ 228473 w 685158"/>
              <a:gd name="connsiteY5" fmla="*/ 217892 h 435784"/>
              <a:gd name="connsiteX6" fmla="*/ 0 w 685158"/>
              <a:gd name="connsiteY6" fmla="*/ 55257 h 435784"/>
              <a:gd name="connsiteX0" fmla="*/ 0 w 685158"/>
              <a:gd name="connsiteY0" fmla="*/ 60260 h 440787"/>
              <a:gd name="connsiteX1" fmla="*/ 467266 w 685158"/>
              <a:gd name="connsiteY1" fmla="*/ 5003 h 440787"/>
              <a:gd name="connsiteX2" fmla="*/ 685158 w 685158"/>
              <a:gd name="connsiteY2" fmla="*/ 222895 h 440787"/>
              <a:gd name="connsiteX3" fmla="*/ 467266 w 685158"/>
              <a:gd name="connsiteY3" fmla="*/ 440787 h 440787"/>
              <a:gd name="connsiteX4" fmla="*/ 10581 w 685158"/>
              <a:gd name="connsiteY4" fmla="*/ 440787 h 440787"/>
              <a:gd name="connsiteX5" fmla="*/ 228473 w 685158"/>
              <a:gd name="connsiteY5" fmla="*/ 222895 h 440787"/>
              <a:gd name="connsiteX6" fmla="*/ 0 w 685158"/>
              <a:gd name="connsiteY6" fmla="*/ 60260 h 440787"/>
              <a:gd name="connsiteX0" fmla="*/ 0 w 685158"/>
              <a:gd name="connsiteY0" fmla="*/ 62854 h 443381"/>
              <a:gd name="connsiteX1" fmla="*/ 467266 w 685158"/>
              <a:gd name="connsiteY1" fmla="*/ 7597 h 443381"/>
              <a:gd name="connsiteX2" fmla="*/ 685158 w 685158"/>
              <a:gd name="connsiteY2" fmla="*/ 225489 h 443381"/>
              <a:gd name="connsiteX3" fmla="*/ 467266 w 685158"/>
              <a:gd name="connsiteY3" fmla="*/ 443381 h 443381"/>
              <a:gd name="connsiteX4" fmla="*/ 10581 w 685158"/>
              <a:gd name="connsiteY4" fmla="*/ 443381 h 443381"/>
              <a:gd name="connsiteX5" fmla="*/ 228473 w 685158"/>
              <a:gd name="connsiteY5" fmla="*/ 225489 h 443381"/>
              <a:gd name="connsiteX6" fmla="*/ 0 w 68515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448" h="443381">
                <a:moveTo>
                  <a:pt x="8290" y="62854"/>
                </a:moveTo>
                <a:cubicBezTo>
                  <a:pt x="170762" y="15073"/>
                  <a:pt x="280741" y="-14849"/>
                  <a:pt x="475556" y="7597"/>
                </a:cubicBezTo>
                <a:lnTo>
                  <a:pt x="693448" y="225489"/>
                </a:lnTo>
                <a:lnTo>
                  <a:pt x="475556" y="443381"/>
                </a:lnTo>
                <a:cubicBezTo>
                  <a:pt x="310500" y="398905"/>
                  <a:pt x="190517" y="391518"/>
                  <a:pt x="0" y="413315"/>
                </a:cubicBezTo>
                <a:lnTo>
                  <a:pt x="236763" y="225489"/>
                </a:lnTo>
                <a:lnTo>
                  <a:pt x="8290" y="62854"/>
                </a:lnTo>
                <a:close/>
              </a:path>
            </a:pathLst>
          </a:custGeom>
          <a:solidFill>
            <a:srgbClr val="0092D0"/>
          </a:solidFill>
          <a:ln>
            <a:noFill/>
          </a:ln>
          <a:effectLst>
            <a:outerShdw blurRad="114300" sx="102000" sy="102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箭头: V 形 24">
            <a:extLst>
              <a:ext uri="{FF2B5EF4-FFF2-40B4-BE49-F238E27FC236}">
                <a16:creationId xmlns:a16="http://schemas.microsoft.com/office/drawing/2014/main" id="{D4A19913-AF36-4C50-9B73-7A0BF26B263B}"/>
              </a:ext>
            </a:extLst>
          </p:cNvPr>
          <p:cNvSpPr/>
          <p:nvPr/>
        </p:nvSpPr>
        <p:spPr>
          <a:xfrm flipH="1">
            <a:off x="7971192" y="4660282"/>
            <a:ext cx="1112569" cy="675336"/>
          </a:xfrm>
          <a:custGeom>
            <a:avLst/>
            <a:gdLst>
              <a:gd name="connsiteX0" fmla="*/ 0 w 786376"/>
              <a:gd name="connsiteY0" fmla="*/ 0 h 477153"/>
              <a:gd name="connsiteX1" fmla="*/ 585900 w 786376"/>
              <a:gd name="connsiteY1" fmla="*/ 0 h 477153"/>
              <a:gd name="connsiteX2" fmla="*/ 786376 w 786376"/>
              <a:gd name="connsiteY2" fmla="*/ 238577 h 477153"/>
              <a:gd name="connsiteX3" fmla="*/ 585900 w 786376"/>
              <a:gd name="connsiteY3" fmla="*/ 477153 h 477153"/>
              <a:gd name="connsiteX4" fmla="*/ 0 w 786376"/>
              <a:gd name="connsiteY4" fmla="*/ 477153 h 477153"/>
              <a:gd name="connsiteX5" fmla="*/ 200476 w 786376"/>
              <a:gd name="connsiteY5" fmla="*/ 238577 h 477153"/>
              <a:gd name="connsiteX6" fmla="*/ 0 w 786376"/>
              <a:gd name="connsiteY6" fmla="*/ 0 h 477153"/>
              <a:gd name="connsiteX0" fmla="*/ 0 w 786376"/>
              <a:gd name="connsiteY0" fmla="*/ 14111 h 491264"/>
              <a:gd name="connsiteX1" fmla="*/ 585900 w 786376"/>
              <a:gd name="connsiteY1" fmla="*/ 14111 h 491264"/>
              <a:gd name="connsiteX2" fmla="*/ 786376 w 786376"/>
              <a:gd name="connsiteY2" fmla="*/ 252688 h 491264"/>
              <a:gd name="connsiteX3" fmla="*/ 585900 w 786376"/>
              <a:gd name="connsiteY3" fmla="*/ 491264 h 491264"/>
              <a:gd name="connsiteX4" fmla="*/ 0 w 786376"/>
              <a:gd name="connsiteY4" fmla="*/ 491264 h 491264"/>
              <a:gd name="connsiteX5" fmla="*/ 200476 w 786376"/>
              <a:gd name="connsiteY5" fmla="*/ 252688 h 491264"/>
              <a:gd name="connsiteX6" fmla="*/ 0 w 786376"/>
              <a:gd name="connsiteY6" fmla="*/ 14111 h 491264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808601"/>
              <a:gd name="connsiteY0" fmla="*/ 59579 h 485932"/>
              <a:gd name="connsiteX1" fmla="*/ 608125 w 808601"/>
              <a:gd name="connsiteY1" fmla="*/ 8779 h 485932"/>
              <a:gd name="connsiteX2" fmla="*/ 808601 w 808601"/>
              <a:gd name="connsiteY2" fmla="*/ 247356 h 485932"/>
              <a:gd name="connsiteX3" fmla="*/ 608125 w 808601"/>
              <a:gd name="connsiteY3" fmla="*/ 485932 h 485932"/>
              <a:gd name="connsiteX4" fmla="*/ 22225 w 808601"/>
              <a:gd name="connsiteY4" fmla="*/ 485932 h 485932"/>
              <a:gd name="connsiteX5" fmla="*/ 222701 w 808601"/>
              <a:gd name="connsiteY5" fmla="*/ 247356 h 485932"/>
              <a:gd name="connsiteX6" fmla="*/ 0 w 808601"/>
              <a:gd name="connsiteY6" fmla="*/ 59579 h 485932"/>
              <a:gd name="connsiteX0" fmla="*/ 0 w 808601"/>
              <a:gd name="connsiteY0" fmla="*/ 64473 h 490826"/>
              <a:gd name="connsiteX1" fmla="*/ 608125 w 808601"/>
              <a:gd name="connsiteY1" fmla="*/ 13673 h 490826"/>
              <a:gd name="connsiteX2" fmla="*/ 808601 w 808601"/>
              <a:gd name="connsiteY2" fmla="*/ 252250 h 490826"/>
              <a:gd name="connsiteX3" fmla="*/ 608125 w 808601"/>
              <a:gd name="connsiteY3" fmla="*/ 490826 h 490826"/>
              <a:gd name="connsiteX4" fmla="*/ 22225 w 808601"/>
              <a:gd name="connsiteY4" fmla="*/ 490826 h 490826"/>
              <a:gd name="connsiteX5" fmla="*/ 222701 w 808601"/>
              <a:gd name="connsiteY5" fmla="*/ 252250 h 490826"/>
              <a:gd name="connsiteX6" fmla="*/ 0 w 808601"/>
              <a:gd name="connsiteY6" fmla="*/ 64473 h 490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8601" h="490826">
                <a:moveTo>
                  <a:pt x="0" y="64473"/>
                </a:moveTo>
                <a:cubicBezTo>
                  <a:pt x="214350" y="973"/>
                  <a:pt x="406475" y="-14902"/>
                  <a:pt x="608125" y="13673"/>
                </a:cubicBezTo>
                <a:lnTo>
                  <a:pt x="808601" y="252250"/>
                </a:lnTo>
                <a:lnTo>
                  <a:pt x="608125" y="490826"/>
                </a:lnTo>
                <a:cubicBezTo>
                  <a:pt x="387425" y="443201"/>
                  <a:pt x="230225" y="455901"/>
                  <a:pt x="22225" y="490826"/>
                </a:cubicBezTo>
                <a:lnTo>
                  <a:pt x="222701" y="252250"/>
                </a:lnTo>
                <a:lnTo>
                  <a:pt x="0" y="64473"/>
                </a:lnTo>
                <a:close/>
              </a:path>
            </a:pathLst>
          </a:custGeom>
          <a:solidFill>
            <a:srgbClr val="0092D0"/>
          </a:solidFill>
          <a:ln>
            <a:noFill/>
          </a:ln>
          <a:effectLst>
            <a:outerShdw blurRad="114300" sx="102000" sy="102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C2B5B1C-E8B3-4B4A-A200-20530EDB684E}"/>
              </a:ext>
            </a:extLst>
          </p:cNvPr>
          <p:cNvGrpSpPr/>
          <p:nvPr/>
        </p:nvGrpSpPr>
        <p:grpSpPr>
          <a:xfrm>
            <a:off x="3622788" y="-1876424"/>
            <a:ext cx="4963772" cy="8105122"/>
            <a:chOff x="3622788" y="-1876424"/>
            <a:chExt cx="4963772" cy="8105122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D045E57-BE6B-4EAD-BF7F-4D8CCE6ECF37}"/>
                </a:ext>
              </a:extLst>
            </p:cNvPr>
            <p:cNvCxnSpPr>
              <a:cxnSpLocks/>
            </p:cNvCxnSpPr>
            <p:nvPr/>
          </p:nvCxnSpPr>
          <p:spPr>
            <a:xfrm>
              <a:off x="4996841" y="-1509925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87E932D-BF64-4B2C-A21D-13D9B4B1EC5E}"/>
                </a:ext>
              </a:extLst>
            </p:cNvPr>
            <p:cNvCxnSpPr>
              <a:cxnSpLocks/>
            </p:cNvCxnSpPr>
            <p:nvPr/>
          </p:nvCxnSpPr>
          <p:spPr>
            <a:xfrm>
              <a:off x="6100901" y="-18764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FEA7A287-1371-4B66-A75C-89F7A460CD29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01" y="-1465943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7B40B46-3886-48DC-A349-F7CD91499B84}"/>
                </a:ext>
              </a:extLst>
            </p:cNvPr>
            <p:cNvGrpSpPr/>
            <p:nvPr/>
          </p:nvGrpSpPr>
          <p:grpSpPr>
            <a:xfrm>
              <a:off x="3622788" y="1264928"/>
              <a:ext cx="4963772" cy="4963770"/>
              <a:chOff x="6864350" y="1406714"/>
              <a:chExt cx="4619248" cy="461924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F22C6F9-B46A-4E03-91F5-E281BC2DC53D}"/>
                  </a:ext>
                </a:extLst>
              </p:cNvPr>
              <p:cNvSpPr/>
              <p:nvPr/>
            </p:nvSpPr>
            <p:spPr>
              <a:xfrm>
                <a:off x="6864350" y="1406714"/>
                <a:ext cx="4619248" cy="4619248"/>
              </a:xfrm>
              <a:prstGeom prst="ellipse">
                <a:avLst/>
              </a:prstGeom>
              <a:solidFill>
                <a:srgbClr val="CAEFFB"/>
              </a:solidFill>
              <a:ln w="57150">
                <a:noFill/>
              </a:ln>
              <a:effectLst>
                <a:outerShdw blurRad="279400" dist="381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FB5ED88-B186-4CE3-8AE6-E1AC48E9424C}"/>
                  </a:ext>
                </a:extLst>
              </p:cNvPr>
              <p:cNvSpPr/>
              <p:nvPr/>
            </p:nvSpPr>
            <p:spPr>
              <a:xfrm>
                <a:off x="7234049" y="1776413"/>
                <a:ext cx="3879850" cy="3879850"/>
              </a:xfrm>
              <a:prstGeom prst="ellipse">
                <a:avLst/>
              </a:prstGeom>
              <a:solidFill>
                <a:srgbClr val="CAEFFB"/>
              </a:solidFill>
              <a:ln w="133350">
                <a:solidFill>
                  <a:srgbClr val="7FBD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C80FAE19-9600-49D9-A4F6-ACDF8054C6B1}"/>
                  </a:ext>
                </a:extLst>
              </p:cNvPr>
              <p:cNvSpPr/>
              <p:nvPr/>
            </p:nvSpPr>
            <p:spPr>
              <a:xfrm>
                <a:off x="7374203" y="1916567"/>
                <a:ext cx="3599542" cy="3599542"/>
              </a:xfrm>
              <a:prstGeom prst="ellipse">
                <a:avLst/>
              </a:prstGeom>
              <a:blipFill>
                <a:blip r:embed="rId5"/>
                <a:stretch>
                  <a:fillRect l="-25265" r="-2508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3EA53A-B633-415E-A32F-9F6DE94CA95C}"/>
              </a:ext>
            </a:extLst>
          </p:cNvPr>
          <p:cNvGrpSpPr/>
          <p:nvPr/>
        </p:nvGrpSpPr>
        <p:grpSpPr>
          <a:xfrm>
            <a:off x="3868743" y="4707981"/>
            <a:ext cx="4641418" cy="1269083"/>
            <a:chOff x="3868743" y="4877752"/>
            <a:chExt cx="4641418" cy="111201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6959FB3-29A7-4649-87FE-174ADEA39721}"/>
                </a:ext>
              </a:extLst>
            </p:cNvPr>
            <p:cNvSpPr/>
            <p:nvPr/>
          </p:nvSpPr>
          <p:spPr>
            <a:xfrm>
              <a:off x="3868743" y="4877752"/>
              <a:ext cx="4641418" cy="1112012"/>
            </a:xfrm>
            <a:custGeom>
              <a:avLst/>
              <a:gdLst>
                <a:gd name="connsiteX0" fmla="*/ 1162063 w 3373326"/>
                <a:gd name="connsiteY0" fmla="*/ 191243 h 687920"/>
                <a:gd name="connsiteX1" fmla="*/ 590563 w 3373326"/>
                <a:gd name="connsiteY1" fmla="*/ 153143 h 687920"/>
                <a:gd name="connsiteX2" fmla="*/ 38113 w 3373326"/>
                <a:gd name="connsiteY2" fmla="*/ 95993 h 687920"/>
                <a:gd name="connsiteX3" fmla="*/ 139713 w 3373326"/>
                <a:gd name="connsiteY3" fmla="*/ 578593 h 687920"/>
                <a:gd name="connsiteX4" fmla="*/ 876313 w 3373326"/>
                <a:gd name="connsiteY4" fmla="*/ 667493 h 687920"/>
                <a:gd name="connsiteX5" fmla="*/ 1625613 w 3373326"/>
                <a:gd name="connsiteY5" fmla="*/ 686543 h 687920"/>
                <a:gd name="connsiteX6" fmla="*/ 2470163 w 3373326"/>
                <a:gd name="connsiteY6" fmla="*/ 642093 h 687920"/>
                <a:gd name="connsiteX7" fmla="*/ 3270263 w 3373326"/>
                <a:gd name="connsiteY7" fmla="*/ 489693 h 687920"/>
                <a:gd name="connsiteX8" fmla="*/ 3321063 w 3373326"/>
                <a:gd name="connsiteY8" fmla="*/ 19793 h 687920"/>
                <a:gd name="connsiteX9" fmla="*/ 2882913 w 3373326"/>
                <a:gd name="connsiteY9" fmla="*/ 95993 h 687920"/>
                <a:gd name="connsiteX10" fmla="*/ 2241563 w 3373326"/>
                <a:gd name="connsiteY10" fmla="*/ 172193 h 687920"/>
                <a:gd name="connsiteX11" fmla="*/ 1612913 w 3373326"/>
                <a:gd name="connsiteY11" fmla="*/ 197593 h 687920"/>
                <a:gd name="connsiteX12" fmla="*/ 1162063 w 3373326"/>
                <a:gd name="connsiteY12" fmla="*/ 191243 h 6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73326" h="687920">
                  <a:moveTo>
                    <a:pt x="1162063" y="191243"/>
                  </a:moveTo>
                  <a:cubicBezTo>
                    <a:pt x="991671" y="183835"/>
                    <a:pt x="777888" y="169018"/>
                    <a:pt x="590563" y="153143"/>
                  </a:cubicBezTo>
                  <a:cubicBezTo>
                    <a:pt x="403238" y="137268"/>
                    <a:pt x="113255" y="25085"/>
                    <a:pt x="38113" y="95993"/>
                  </a:cubicBezTo>
                  <a:cubicBezTo>
                    <a:pt x="-37029" y="166901"/>
                    <a:pt x="13" y="483343"/>
                    <a:pt x="139713" y="578593"/>
                  </a:cubicBezTo>
                  <a:cubicBezTo>
                    <a:pt x="279413" y="673843"/>
                    <a:pt x="628663" y="649501"/>
                    <a:pt x="876313" y="667493"/>
                  </a:cubicBezTo>
                  <a:cubicBezTo>
                    <a:pt x="1123963" y="685485"/>
                    <a:pt x="1359971" y="690776"/>
                    <a:pt x="1625613" y="686543"/>
                  </a:cubicBezTo>
                  <a:cubicBezTo>
                    <a:pt x="1891255" y="682310"/>
                    <a:pt x="2196055" y="674901"/>
                    <a:pt x="2470163" y="642093"/>
                  </a:cubicBezTo>
                  <a:cubicBezTo>
                    <a:pt x="2744271" y="609285"/>
                    <a:pt x="3128446" y="593410"/>
                    <a:pt x="3270263" y="489693"/>
                  </a:cubicBezTo>
                  <a:cubicBezTo>
                    <a:pt x="3412080" y="385976"/>
                    <a:pt x="3385621" y="85410"/>
                    <a:pt x="3321063" y="19793"/>
                  </a:cubicBezTo>
                  <a:cubicBezTo>
                    <a:pt x="3256505" y="-45824"/>
                    <a:pt x="3062830" y="70593"/>
                    <a:pt x="2882913" y="95993"/>
                  </a:cubicBezTo>
                  <a:cubicBezTo>
                    <a:pt x="2702996" y="121393"/>
                    <a:pt x="2453230" y="155260"/>
                    <a:pt x="2241563" y="172193"/>
                  </a:cubicBezTo>
                  <a:cubicBezTo>
                    <a:pt x="2029896" y="189126"/>
                    <a:pt x="1794946" y="193360"/>
                    <a:pt x="1612913" y="197593"/>
                  </a:cubicBezTo>
                  <a:cubicBezTo>
                    <a:pt x="1430880" y="201826"/>
                    <a:pt x="1332455" y="198651"/>
                    <a:pt x="1162063" y="191243"/>
                  </a:cubicBezTo>
                  <a:close/>
                </a:path>
              </a:pathLst>
            </a:custGeom>
            <a:solidFill>
              <a:srgbClr val="00AAE5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ABB5AC3-21D1-42AF-A6C8-F0E0C1E2ADAE}"/>
                </a:ext>
              </a:extLst>
            </p:cNvPr>
            <p:cNvSpPr/>
            <p:nvPr/>
          </p:nvSpPr>
          <p:spPr>
            <a:xfrm>
              <a:off x="3950712" y="5026459"/>
              <a:ext cx="4469085" cy="866907"/>
            </a:xfrm>
            <a:custGeom>
              <a:avLst/>
              <a:gdLst>
                <a:gd name="connsiteX0" fmla="*/ 1162063 w 3373326"/>
                <a:gd name="connsiteY0" fmla="*/ 191243 h 687920"/>
                <a:gd name="connsiteX1" fmla="*/ 590563 w 3373326"/>
                <a:gd name="connsiteY1" fmla="*/ 153143 h 687920"/>
                <a:gd name="connsiteX2" fmla="*/ 38113 w 3373326"/>
                <a:gd name="connsiteY2" fmla="*/ 95993 h 687920"/>
                <a:gd name="connsiteX3" fmla="*/ 139713 w 3373326"/>
                <a:gd name="connsiteY3" fmla="*/ 578593 h 687920"/>
                <a:gd name="connsiteX4" fmla="*/ 876313 w 3373326"/>
                <a:gd name="connsiteY4" fmla="*/ 667493 h 687920"/>
                <a:gd name="connsiteX5" fmla="*/ 1625613 w 3373326"/>
                <a:gd name="connsiteY5" fmla="*/ 686543 h 687920"/>
                <a:gd name="connsiteX6" fmla="*/ 2470163 w 3373326"/>
                <a:gd name="connsiteY6" fmla="*/ 642093 h 687920"/>
                <a:gd name="connsiteX7" fmla="*/ 3270263 w 3373326"/>
                <a:gd name="connsiteY7" fmla="*/ 489693 h 687920"/>
                <a:gd name="connsiteX8" fmla="*/ 3321063 w 3373326"/>
                <a:gd name="connsiteY8" fmla="*/ 19793 h 687920"/>
                <a:gd name="connsiteX9" fmla="*/ 2882913 w 3373326"/>
                <a:gd name="connsiteY9" fmla="*/ 95993 h 687920"/>
                <a:gd name="connsiteX10" fmla="*/ 2241563 w 3373326"/>
                <a:gd name="connsiteY10" fmla="*/ 172193 h 687920"/>
                <a:gd name="connsiteX11" fmla="*/ 1612913 w 3373326"/>
                <a:gd name="connsiteY11" fmla="*/ 197593 h 687920"/>
                <a:gd name="connsiteX12" fmla="*/ 1162063 w 3373326"/>
                <a:gd name="connsiteY12" fmla="*/ 191243 h 687920"/>
                <a:gd name="connsiteX0" fmla="*/ 1162063 w 3382690"/>
                <a:gd name="connsiteY0" fmla="*/ 226273 h 722950"/>
                <a:gd name="connsiteX1" fmla="*/ 590563 w 3382690"/>
                <a:gd name="connsiteY1" fmla="*/ 188173 h 722950"/>
                <a:gd name="connsiteX2" fmla="*/ 38113 w 3382690"/>
                <a:gd name="connsiteY2" fmla="*/ 131023 h 722950"/>
                <a:gd name="connsiteX3" fmla="*/ 139713 w 3382690"/>
                <a:gd name="connsiteY3" fmla="*/ 613623 h 722950"/>
                <a:gd name="connsiteX4" fmla="*/ 876313 w 3382690"/>
                <a:gd name="connsiteY4" fmla="*/ 702523 h 722950"/>
                <a:gd name="connsiteX5" fmla="*/ 1625613 w 3382690"/>
                <a:gd name="connsiteY5" fmla="*/ 721573 h 722950"/>
                <a:gd name="connsiteX6" fmla="*/ 2470163 w 3382690"/>
                <a:gd name="connsiteY6" fmla="*/ 677123 h 722950"/>
                <a:gd name="connsiteX7" fmla="*/ 3270263 w 3382690"/>
                <a:gd name="connsiteY7" fmla="*/ 524723 h 722950"/>
                <a:gd name="connsiteX8" fmla="*/ 3336011 w 3382690"/>
                <a:gd name="connsiteY8" fmla="*/ 16570 h 722950"/>
                <a:gd name="connsiteX9" fmla="*/ 2882913 w 3382690"/>
                <a:gd name="connsiteY9" fmla="*/ 131023 h 722950"/>
                <a:gd name="connsiteX10" fmla="*/ 2241563 w 3382690"/>
                <a:gd name="connsiteY10" fmla="*/ 207223 h 722950"/>
                <a:gd name="connsiteX11" fmla="*/ 1612913 w 3382690"/>
                <a:gd name="connsiteY11" fmla="*/ 232623 h 722950"/>
                <a:gd name="connsiteX12" fmla="*/ 1162063 w 3382690"/>
                <a:gd name="connsiteY12" fmla="*/ 226273 h 722950"/>
                <a:gd name="connsiteX0" fmla="*/ 1177812 w 3398439"/>
                <a:gd name="connsiteY0" fmla="*/ 226273 h 722950"/>
                <a:gd name="connsiteX1" fmla="*/ 606312 w 3398439"/>
                <a:gd name="connsiteY1" fmla="*/ 188173 h 722950"/>
                <a:gd name="connsiteX2" fmla="*/ 33930 w 3398439"/>
                <a:gd name="connsiteY2" fmla="*/ 109165 h 722950"/>
                <a:gd name="connsiteX3" fmla="*/ 155462 w 3398439"/>
                <a:gd name="connsiteY3" fmla="*/ 613623 h 722950"/>
                <a:gd name="connsiteX4" fmla="*/ 892062 w 3398439"/>
                <a:gd name="connsiteY4" fmla="*/ 702523 h 722950"/>
                <a:gd name="connsiteX5" fmla="*/ 1641362 w 3398439"/>
                <a:gd name="connsiteY5" fmla="*/ 721573 h 722950"/>
                <a:gd name="connsiteX6" fmla="*/ 2485912 w 3398439"/>
                <a:gd name="connsiteY6" fmla="*/ 677123 h 722950"/>
                <a:gd name="connsiteX7" fmla="*/ 3286012 w 3398439"/>
                <a:gd name="connsiteY7" fmla="*/ 524723 h 722950"/>
                <a:gd name="connsiteX8" fmla="*/ 3351760 w 3398439"/>
                <a:gd name="connsiteY8" fmla="*/ 16570 h 722950"/>
                <a:gd name="connsiteX9" fmla="*/ 2898662 w 3398439"/>
                <a:gd name="connsiteY9" fmla="*/ 131023 h 722950"/>
                <a:gd name="connsiteX10" fmla="*/ 2257312 w 3398439"/>
                <a:gd name="connsiteY10" fmla="*/ 207223 h 722950"/>
                <a:gd name="connsiteX11" fmla="*/ 1628662 w 3398439"/>
                <a:gd name="connsiteY11" fmla="*/ 232623 h 722950"/>
                <a:gd name="connsiteX12" fmla="*/ 1177812 w 3398439"/>
                <a:gd name="connsiteY12" fmla="*/ 226273 h 72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98439" h="722950">
                  <a:moveTo>
                    <a:pt x="1177812" y="226273"/>
                  </a:moveTo>
                  <a:cubicBezTo>
                    <a:pt x="1007420" y="218865"/>
                    <a:pt x="796959" y="207691"/>
                    <a:pt x="606312" y="188173"/>
                  </a:cubicBezTo>
                  <a:cubicBezTo>
                    <a:pt x="415665" y="168655"/>
                    <a:pt x="109072" y="38257"/>
                    <a:pt x="33930" y="109165"/>
                  </a:cubicBezTo>
                  <a:cubicBezTo>
                    <a:pt x="-41212" y="180073"/>
                    <a:pt x="12440" y="514730"/>
                    <a:pt x="155462" y="613623"/>
                  </a:cubicBezTo>
                  <a:cubicBezTo>
                    <a:pt x="298484" y="712516"/>
                    <a:pt x="644412" y="684531"/>
                    <a:pt x="892062" y="702523"/>
                  </a:cubicBezTo>
                  <a:cubicBezTo>
                    <a:pt x="1139712" y="720515"/>
                    <a:pt x="1375720" y="725806"/>
                    <a:pt x="1641362" y="721573"/>
                  </a:cubicBezTo>
                  <a:cubicBezTo>
                    <a:pt x="1907004" y="717340"/>
                    <a:pt x="2211804" y="709931"/>
                    <a:pt x="2485912" y="677123"/>
                  </a:cubicBezTo>
                  <a:cubicBezTo>
                    <a:pt x="2760020" y="644315"/>
                    <a:pt x="3141704" y="634815"/>
                    <a:pt x="3286012" y="524723"/>
                  </a:cubicBezTo>
                  <a:cubicBezTo>
                    <a:pt x="3430320" y="414631"/>
                    <a:pt x="3416318" y="82187"/>
                    <a:pt x="3351760" y="16570"/>
                  </a:cubicBezTo>
                  <a:cubicBezTo>
                    <a:pt x="3287202" y="-49047"/>
                    <a:pt x="3081070" y="99248"/>
                    <a:pt x="2898662" y="131023"/>
                  </a:cubicBezTo>
                  <a:cubicBezTo>
                    <a:pt x="2716254" y="162798"/>
                    <a:pt x="2468979" y="190290"/>
                    <a:pt x="2257312" y="207223"/>
                  </a:cubicBezTo>
                  <a:cubicBezTo>
                    <a:pt x="2045645" y="224156"/>
                    <a:pt x="1810695" y="228390"/>
                    <a:pt x="1628662" y="232623"/>
                  </a:cubicBezTo>
                  <a:cubicBezTo>
                    <a:pt x="1446629" y="236856"/>
                    <a:pt x="1348204" y="233681"/>
                    <a:pt x="1177812" y="226273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DFF8642D-02E0-45BB-AD31-4A7AC9D29C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0550" y="2257653"/>
            <a:ext cx="1355077" cy="5732462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38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050479D-46F7-43FC-9665-1D9523C10983}"/>
              </a:ext>
            </a:extLst>
          </p:cNvPr>
          <p:cNvGrpSpPr/>
          <p:nvPr/>
        </p:nvGrpSpPr>
        <p:grpSpPr>
          <a:xfrm rot="20923968">
            <a:off x="549671" y="1568996"/>
            <a:ext cx="2457268" cy="3815155"/>
            <a:chOff x="1364342" y="942426"/>
            <a:chExt cx="3611554" cy="558166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78E6ADC-A14D-4E0B-881C-C71E274B7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7647" y="942426"/>
              <a:ext cx="2518249" cy="269235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0E72459-0890-4013-881B-560CD60C1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4342" y="3370944"/>
              <a:ext cx="2952297" cy="3153151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F4A1D12-8940-4271-8140-4C527B03DC0F}"/>
              </a:ext>
            </a:extLst>
          </p:cNvPr>
          <p:cNvGrpSpPr/>
          <p:nvPr/>
        </p:nvGrpSpPr>
        <p:grpSpPr>
          <a:xfrm>
            <a:off x="9142970" y="-1812924"/>
            <a:ext cx="2408862" cy="4390233"/>
            <a:chOff x="9142970" y="-1812924"/>
            <a:chExt cx="2408862" cy="439023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19DF2F2-17C8-4052-8DC5-BDB12F25CDB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B410A63-B617-44D5-B0FB-0E27CDF9D024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48782D2-15E6-4ACF-B770-869A57803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02449ED-B794-4517-BA40-21D10DC29669}"/>
              </a:ext>
            </a:extLst>
          </p:cNvPr>
          <p:cNvGrpSpPr/>
          <p:nvPr/>
        </p:nvGrpSpPr>
        <p:grpSpPr>
          <a:xfrm>
            <a:off x="7612807" y="-679688"/>
            <a:ext cx="1517587" cy="3839501"/>
            <a:chOff x="7089968" y="-1014638"/>
            <a:chExt cx="1517587" cy="3839501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AC91550-4D0B-4407-BE78-8B32751394BB}"/>
                </a:ext>
              </a:extLst>
            </p:cNvPr>
            <p:cNvCxnSpPr>
              <a:cxnSpLocks/>
            </p:cNvCxnSpPr>
            <p:nvPr/>
          </p:nvCxnSpPr>
          <p:spPr>
            <a:xfrm>
              <a:off x="7527017" y="-1014638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539E775-CCD9-438C-AAB5-2ED3E86EC229}"/>
                </a:ext>
              </a:extLst>
            </p:cNvPr>
            <p:cNvCxnSpPr>
              <a:cxnSpLocks/>
            </p:cNvCxnSpPr>
            <p:nvPr/>
          </p:nvCxnSpPr>
          <p:spPr>
            <a:xfrm>
              <a:off x="8211002" y="-1014638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EC49434-6CD5-4D06-A579-52FF358C2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9968" y="1625190"/>
              <a:ext cx="1517587" cy="119967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9F14B2-D539-4039-A2AF-EDD1034ACF73}"/>
              </a:ext>
            </a:extLst>
          </p:cNvPr>
          <p:cNvGrpSpPr/>
          <p:nvPr/>
        </p:nvGrpSpPr>
        <p:grpSpPr>
          <a:xfrm>
            <a:off x="2582301" y="-970672"/>
            <a:ext cx="2028888" cy="4291307"/>
            <a:chOff x="2582301" y="-894472"/>
            <a:chExt cx="2028888" cy="4291307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9FBCA6C-540B-4068-B5C9-EFFB5F8006C9}"/>
                </a:ext>
              </a:extLst>
            </p:cNvPr>
            <p:cNvCxnSpPr>
              <a:cxnSpLocks/>
            </p:cNvCxnSpPr>
            <p:nvPr/>
          </p:nvCxnSpPr>
          <p:spPr>
            <a:xfrm>
              <a:off x="3323772" y="-894472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2621659-6CD0-4532-8041-DA6FC5896629}"/>
                </a:ext>
              </a:extLst>
            </p:cNvPr>
            <p:cNvCxnSpPr>
              <a:cxnSpLocks/>
            </p:cNvCxnSpPr>
            <p:nvPr/>
          </p:nvCxnSpPr>
          <p:spPr>
            <a:xfrm>
              <a:off x="4095141" y="-894472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D2198F3-63C4-494F-B6B1-C437D79D4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2301" y="1792972"/>
              <a:ext cx="2028888" cy="160386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38" name="5c44c091b8da2">
            <a:hlinkClick r:id="" action="ppaction://media"/>
            <a:extLst>
              <a:ext uri="{FF2B5EF4-FFF2-40B4-BE49-F238E27FC236}">
                <a16:creationId xmlns:a16="http://schemas.microsoft.com/office/drawing/2014/main" id="{81270957-B945-4A0A-A48D-31DF413FAC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23017" y="-504825"/>
            <a:ext cx="609600" cy="60960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EE82EBA6-F46D-43AD-B8C5-A1FA81E03713}"/>
              </a:ext>
            </a:extLst>
          </p:cNvPr>
          <p:cNvSpPr txBox="1"/>
          <p:nvPr/>
        </p:nvSpPr>
        <p:spPr>
          <a:xfrm>
            <a:off x="4028908" y="4784970"/>
            <a:ext cx="4169227" cy="1288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500" dirty="0">
                <a:solidFill>
                  <a:schemeClr val="bg1"/>
                </a:solidFill>
                <a:effectLst>
                  <a:outerShdw blurRad="101600" dist="38100" dir="2700000" algn="tl" rotWithShape="0">
                    <a:prstClr val="black">
                      <a:alpha val="66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成长相册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3B2B46B-9358-429D-B0A3-E71B8A2F7873}"/>
              </a:ext>
            </a:extLst>
          </p:cNvPr>
          <p:cNvGrpSpPr/>
          <p:nvPr/>
        </p:nvGrpSpPr>
        <p:grpSpPr>
          <a:xfrm>
            <a:off x="4339559" y="868956"/>
            <a:ext cx="3500147" cy="1295458"/>
            <a:chOff x="4339559" y="868956"/>
            <a:chExt cx="3500147" cy="129545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25CCBF4-43BB-46BD-8851-D936CBF6C7B4}"/>
                </a:ext>
              </a:extLst>
            </p:cNvPr>
            <p:cNvSpPr/>
            <p:nvPr/>
          </p:nvSpPr>
          <p:spPr>
            <a:xfrm rot="238593">
              <a:off x="4339559" y="868956"/>
              <a:ext cx="3500147" cy="1243575"/>
            </a:xfrm>
            <a:custGeom>
              <a:avLst/>
              <a:gdLst>
                <a:gd name="connsiteX0" fmla="*/ 135050 w 2633102"/>
                <a:gd name="connsiteY0" fmla="*/ 745175 h 935734"/>
                <a:gd name="connsiteX1" fmla="*/ 11225 w 2633102"/>
                <a:gd name="connsiteY1" fmla="*/ 516575 h 935734"/>
                <a:gd name="connsiteX2" fmla="*/ 420800 w 2633102"/>
                <a:gd name="connsiteY2" fmla="*/ 259400 h 935734"/>
                <a:gd name="connsiteX3" fmla="*/ 992300 w 2633102"/>
                <a:gd name="connsiteY3" fmla="*/ 49850 h 935734"/>
                <a:gd name="connsiteX4" fmla="*/ 1439975 w 2633102"/>
                <a:gd name="connsiteY4" fmla="*/ 2225 h 935734"/>
                <a:gd name="connsiteX5" fmla="*/ 2001950 w 2633102"/>
                <a:gd name="connsiteY5" fmla="*/ 97475 h 935734"/>
                <a:gd name="connsiteX6" fmla="*/ 2325800 w 2633102"/>
                <a:gd name="connsiteY6" fmla="*/ 230825 h 935734"/>
                <a:gd name="connsiteX7" fmla="*/ 2630600 w 2633102"/>
                <a:gd name="connsiteY7" fmla="*/ 440375 h 935734"/>
                <a:gd name="connsiteX8" fmla="*/ 2449625 w 2633102"/>
                <a:gd name="connsiteY8" fmla="*/ 811850 h 935734"/>
                <a:gd name="connsiteX9" fmla="*/ 2087675 w 2633102"/>
                <a:gd name="connsiteY9" fmla="*/ 688025 h 935734"/>
                <a:gd name="connsiteX10" fmla="*/ 1744775 w 2633102"/>
                <a:gd name="connsiteY10" fmla="*/ 583250 h 935734"/>
                <a:gd name="connsiteX11" fmla="*/ 1439975 w 2633102"/>
                <a:gd name="connsiteY11" fmla="*/ 564200 h 935734"/>
                <a:gd name="connsiteX12" fmla="*/ 1001825 w 2633102"/>
                <a:gd name="connsiteY12" fmla="*/ 611825 h 935734"/>
                <a:gd name="connsiteX13" fmla="*/ 706550 w 2633102"/>
                <a:gd name="connsiteY13" fmla="*/ 745175 h 935734"/>
                <a:gd name="connsiteX14" fmla="*/ 344600 w 2633102"/>
                <a:gd name="connsiteY14" fmla="*/ 935675 h 935734"/>
                <a:gd name="connsiteX15" fmla="*/ 135050 w 2633102"/>
                <a:gd name="connsiteY15" fmla="*/ 745175 h 935734"/>
                <a:gd name="connsiteX0" fmla="*/ 129549 w 2633951"/>
                <a:gd name="connsiteY0" fmla="*/ 754700 h 935691"/>
                <a:gd name="connsiteX1" fmla="*/ 12074 w 2633951"/>
                <a:gd name="connsiteY1" fmla="*/ 516575 h 935691"/>
                <a:gd name="connsiteX2" fmla="*/ 421649 w 2633951"/>
                <a:gd name="connsiteY2" fmla="*/ 259400 h 935691"/>
                <a:gd name="connsiteX3" fmla="*/ 993149 w 2633951"/>
                <a:gd name="connsiteY3" fmla="*/ 49850 h 935691"/>
                <a:gd name="connsiteX4" fmla="*/ 1440824 w 2633951"/>
                <a:gd name="connsiteY4" fmla="*/ 2225 h 935691"/>
                <a:gd name="connsiteX5" fmla="*/ 2002799 w 2633951"/>
                <a:gd name="connsiteY5" fmla="*/ 97475 h 935691"/>
                <a:gd name="connsiteX6" fmla="*/ 2326649 w 2633951"/>
                <a:gd name="connsiteY6" fmla="*/ 230825 h 935691"/>
                <a:gd name="connsiteX7" fmla="*/ 2631449 w 2633951"/>
                <a:gd name="connsiteY7" fmla="*/ 440375 h 935691"/>
                <a:gd name="connsiteX8" fmla="*/ 2450474 w 2633951"/>
                <a:gd name="connsiteY8" fmla="*/ 811850 h 935691"/>
                <a:gd name="connsiteX9" fmla="*/ 2088524 w 2633951"/>
                <a:gd name="connsiteY9" fmla="*/ 688025 h 935691"/>
                <a:gd name="connsiteX10" fmla="*/ 1745624 w 2633951"/>
                <a:gd name="connsiteY10" fmla="*/ 583250 h 935691"/>
                <a:gd name="connsiteX11" fmla="*/ 1440824 w 2633951"/>
                <a:gd name="connsiteY11" fmla="*/ 564200 h 935691"/>
                <a:gd name="connsiteX12" fmla="*/ 1002674 w 2633951"/>
                <a:gd name="connsiteY12" fmla="*/ 611825 h 935691"/>
                <a:gd name="connsiteX13" fmla="*/ 707399 w 2633951"/>
                <a:gd name="connsiteY13" fmla="*/ 745175 h 935691"/>
                <a:gd name="connsiteX14" fmla="*/ 345449 w 2633951"/>
                <a:gd name="connsiteY14" fmla="*/ 935675 h 935691"/>
                <a:gd name="connsiteX15" fmla="*/ 129549 w 2633951"/>
                <a:gd name="connsiteY15" fmla="*/ 754700 h 935691"/>
                <a:gd name="connsiteX0" fmla="*/ 130561 w 2634963"/>
                <a:gd name="connsiteY0" fmla="*/ 754700 h 935693"/>
                <a:gd name="connsiteX1" fmla="*/ 13086 w 2634963"/>
                <a:gd name="connsiteY1" fmla="*/ 516575 h 935693"/>
                <a:gd name="connsiteX2" fmla="*/ 422661 w 2634963"/>
                <a:gd name="connsiteY2" fmla="*/ 259400 h 935693"/>
                <a:gd name="connsiteX3" fmla="*/ 994161 w 2634963"/>
                <a:gd name="connsiteY3" fmla="*/ 49850 h 935693"/>
                <a:gd name="connsiteX4" fmla="*/ 1441836 w 2634963"/>
                <a:gd name="connsiteY4" fmla="*/ 2225 h 935693"/>
                <a:gd name="connsiteX5" fmla="*/ 2003811 w 2634963"/>
                <a:gd name="connsiteY5" fmla="*/ 97475 h 935693"/>
                <a:gd name="connsiteX6" fmla="*/ 2327661 w 2634963"/>
                <a:gd name="connsiteY6" fmla="*/ 230825 h 935693"/>
                <a:gd name="connsiteX7" fmla="*/ 2632461 w 2634963"/>
                <a:gd name="connsiteY7" fmla="*/ 440375 h 935693"/>
                <a:gd name="connsiteX8" fmla="*/ 2451486 w 2634963"/>
                <a:gd name="connsiteY8" fmla="*/ 811850 h 935693"/>
                <a:gd name="connsiteX9" fmla="*/ 2089536 w 2634963"/>
                <a:gd name="connsiteY9" fmla="*/ 688025 h 935693"/>
                <a:gd name="connsiteX10" fmla="*/ 1746636 w 2634963"/>
                <a:gd name="connsiteY10" fmla="*/ 583250 h 935693"/>
                <a:gd name="connsiteX11" fmla="*/ 1441836 w 2634963"/>
                <a:gd name="connsiteY11" fmla="*/ 564200 h 935693"/>
                <a:gd name="connsiteX12" fmla="*/ 1003686 w 2634963"/>
                <a:gd name="connsiteY12" fmla="*/ 611825 h 935693"/>
                <a:gd name="connsiteX13" fmla="*/ 708411 w 2634963"/>
                <a:gd name="connsiteY13" fmla="*/ 745175 h 935693"/>
                <a:gd name="connsiteX14" fmla="*/ 346461 w 2634963"/>
                <a:gd name="connsiteY14" fmla="*/ 935675 h 935693"/>
                <a:gd name="connsiteX15" fmla="*/ 130561 w 2634963"/>
                <a:gd name="connsiteY15" fmla="*/ 754700 h 935693"/>
                <a:gd name="connsiteX0" fmla="*/ 130561 w 2634963"/>
                <a:gd name="connsiteY0" fmla="*/ 754700 h 936269"/>
                <a:gd name="connsiteX1" fmla="*/ 13086 w 2634963"/>
                <a:gd name="connsiteY1" fmla="*/ 516575 h 936269"/>
                <a:gd name="connsiteX2" fmla="*/ 422661 w 2634963"/>
                <a:gd name="connsiteY2" fmla="*/ 259400 h 936269"/>
                <a:gd name="connsiteX3" fmla="*/ 994161 w 2634963"/>
                <a:gd name="connsiteY3" fmla="*/ 49850 h 936269"/>
                <a:gd name="connsiteX4" fmla="*/ 1441836 w 2634963"/>
                <a:gd name="connsiteY4" fmla="*/ 2225 h 936269"/>
                <a:gd name="connsiteX5" fmla="*/ 2003811 w 2634963"/>
                <a:gd name="connsiteY5" fmla="*/ 97475 h 936269"/>
                <a:gd name="connsiteX6" fmla="*/ 2327661 w 2634963"/>
                <a:gd name="connsiteY6" fmla="*/ 230825 h 936269"/>
                <a:gd name="connsiteX7" fmla="*/ 2632461 w 2634963"/>
                <a:gd name="connsiteY7" fmla="*/ 440375 h 936269"/>
                <a:gd name="connsiteX8" fmla="*/ 2451486 w 2634963"/>
                <a:gd name="connsiteY8" fmla="*/ 811850 h 936269"/>
                <a:gd name="connsiteX9" fmla="*/ 2089536 w 2634963"/>
                <a:gd name="connsiteY9" fmla="*/ 688025 h 936269"/>
                <a:gd name="connsiteX10" fmla="*/ 1746636 w 2634963"/>
                <a:gd name="connsiteY10" fmla="*/ 583250 h 936269"/>
                <a:gd name="connsiteX11" fmla="*/ 1441836 w 2634963"/>
                <a:gd name="connsiteY11" fmla="*/ 564200 h 936269"/>
                <a:gd name="connsiteX12" fmla="*/ 1003686 w 2634963"/>
                <a:gd name="connsiteY12" fmla="*/ 611825 h 936269"/>
                <a:gd name="connsiteX13" fmla="*/ 708411 w 2634963"/>
                <a:gd name="connsiteY13" fmla="*/ 745175 h 936269"/>
                <a:gd name="connsiteX14" fmla="*/ 346461 w 2634963"/>
                <a:gd name="connsiteY14" fmla="*/ 935675 h 936269"/>
                <a:gd name="connsiteX15" fmla="*/ 130561 w 2634963"/>
                <a:gd name="connsiteY15" fmla="*/ 754700 h 936269"/>
                <a:gd name="connsiteX0" fmla="*/ 123890 w 2628292"/>
                <a:gd name="connsiteY0" fmla="*/ 754700 h 936269"/>
                <a:gd name="connsiteX1" fmla="*/ 6415 w 2628292"/>
                <a:gd name="connsiteY1" fmla="*/ 516575 h 936269"/>
                <a:gd name="connsiteX2" fmla="*/ 415990 w 2628292"/>
                <a:gd name="connsiteY2" fmla="*/ 259400 h 936269"/>
                <a:gd name="connsiteX3" fmla="*/ 987490 w 2628292"/>
                <a:gd name="connsiteY3" fmla="*/ 49850 h 936269"/>
                <a:gd name="connsiteX4" fmla="*/ 1435165 w 2628292"/>
                <a:gd name="connsiteY4" fmla="*/ 2225 h 936269"/>
                <a:gd name="connsiteX5" fmla="*/ 1997140 w 2628292"/>
                <a:gd name="connsiteY5" fmla="*/ 97475 h 936269"/>
                <a:gd name="connsiteX6" fmla="*/ 2320990 w 2628292"/>
                <a:gd name="connsiteY6" fmla="*/ 230825 h 936269"/>
                <a:gd name="connsiteX7" fmla="*/ 2625790 w 2628292"/>
                <a:gd name="connsiteY7" fmla="*/ 440375 h 936269"/>
                <a:gd name="connsiteX8" fmla="*/ 2444815 w 2628292"/>
                <a:gd name="connsiteY8" fmla="*/ 811850 h 936269"/>
                <a:gd name="connsiteX9" fmla="*/ 2082865 w 2628292"/>
                <a:gd name="connsiteY9" fmla="*/ 688025 h 936269"/>
                <a:gd name="connsiteX10" fmla="*/ 1739965 w 2628292"/>
                <a:gd name="connsiteY10" fmla="*/ 583250 h 936269"/>
                <a:gd name="connsiteX11" fmla="*/ 1435165 w 2628292"/>
                <a:gd name="connsiteY11" fmla="*/ 564200 h 936269"/>
                <a:gd name="connsiteX12" fmla="*/ 997015 w 2628292"/>
                <a:gd name="connsiteY12" fmla="*/ 611825 h 936269"/>
                <a:gd name="connsiteX13" fmla="*/ 701740 w 2628292"/>
                <a:gd name="connsiteY13" fmla="*/ 745175 h 936269"/>
                <a:gd name="connsiteX14" fmla="*/ 339790 w 2628292"/>
                <a:gd name="connsiteY14" fmla="*/ 935675 h 936269"/>
                <a:gd name="connsiteX15" fmla="*/ 123890 w 2628292"/>
                <a:gd name="connsiteY15" fmla="*/ 754700 h 936269"/>
                <a:gd name="connsiteX0" fmla="*/ 130758 w 2635160"/>
                <a:gd name="connsiteY0" fmla="*/ 754497 h 936066"/>
                <a:gd name="connsiteX1" fmla="*/ 13283 w 2635160"/>
                <a:gd name="connsiteY1" fmla="*/ 516372 h 936066"/>
                <a:gd name="connsiteX2" fmla="*/ 426033 w 2635160"/>
                <a:gd name="connsiteY2" fmla="*/ 243322 h 936066"/>
                <a:gd name="connsiteX3" fmla="*/ 994358 w 2635160"/>
                <a:gd name="connsiteY3" fmla="*/ 49647 h 936066"/>
                <a:gd name="connsiteX4" fmla="*/ 1442033 w 2635160"/>
                <a:gd name="connsiteY4" fmla="*/ 2022 h 936066"/>
                <a:gd name="connsiteX5" fmla="*/ 2004008 w 2635160"/>
                <a:gd name="connsiteY5" fmla="*/ 97272 h 936066"/>
                <a:gd name="connsiteX6" fmla="*/ 2327858 w 2635160"/>
                <a:gd name="connsiteY6" fmla="*/ 230622 h 936066"/>
                <a:gd name="connsiteX7" fmla="*/ 2632658 w 2635160"/>
                <a:gd name="connsiteY7" fmla="*/ 440172 h 936066"/>
                <a:gd name="connsiteX8" fmla="*/ 2451683 w 2635160"/>
                <a:gd name="connsiteY8" fmla="*/ 811647 h 936066"/>
                <a:gd name="connsiteX9" fmla="*/ 2089733 w 2635160"/>
                <a:gd name="connsiteY9" fmla="*/ 687822 h 936066"/>
                <a:gd name="connsiteX10" fmla="*/ 1746833 w 2635160"/>
                <a:gd name="connsiteY10" fmla="*/ 583047 h 936066"/>
                <a:gd name="connsiteX11" fmla="*/ 1442033 w 2635160"/>
                <a:gd name="connsiteY11" fmla="*/ 563997 h 936066"/>
                <a:gd name="connsiteX12" fmla="*/ 1003883 w 2635160"/>
                <a:gd name="connsiteY12" fmla="*/ 611622 h 936066"/>
                <a:gd name="connsiteX13" fmla="*/ 708608 w 2635160"/>
                <a:gd name="connsiteY13" fmla="*/ 744972 h 936066"/>
                <a:gd name="connsiteX14" fmla="*/ 346658 w 2635160"/>
                <a:gd name="connsiteY14" fmla="*/ 935472 h 936066"/>
                <a:gd name="connsiteX15" fmla="*/ 130758 w 2635160"/>
                <a:gd name="connsiteY15" fmla="*/ 754497 h 936066"/>
                <a:gd name="connsiteX0" fmla="*/ 130758 w 2635160"/>
                <a:gd name="connsiteY0" fmla="*/ 754497 h 936066"/>
                <a:gd name="connsiteX1" fmla="*/ 13283 w 2635160"/>
                <a:gd name="connsiteY1" fmla="*/ 516372 h 936066"/>
                <a:gd name="connsiteX2" fmla="*/ 426033 w 2635160"/>
                <a:gd name="connsiteY2" fmla="*/ 243322 h 936066"/>
                <a:gd name="connsiteX3" fmla="*/ 994358 w 2635160"/>
                <a:gd name="connsiteY3" fmla="*/ 49647 h 936066"/>
                <a:gd name="connsiteX4" fmla="*/ 1442033 w 2635160"/>
                <a:gd name="connsiteY4" fmla="*/ 2022 h 936066"/>
                <a:gd name="connsiteX5" fmla="*/ 2004008 w 2635160"/>
                <a:gd name="connsiteY5" fmla="*/ 97272 h 936066"/>
                <a:gd name="connsiteX6" fmla="*/ 2327858 w 2635160"/>
                <a:gd name="connsiteY6" fmla="*/ 230622 h 936066"/>
                <a:gd name="connsiteX7" fmla="*/ 2632658 w 2635160"/>
                <a:gd name="connsiteY7" fmla="*/ 440172 h 936066"/>
                <a:gd name="connsiteX8" fmla="*/ 2451683 w 2635160"/>
                <a:gd name="connsiteY8" fmla="*/ 811647 h 936066"/>
                <a:gd name="connsiteX9" fmla="*/ 2089733 w 2635160"/>
                <a:gd name="connsiteY9" fmla="*/ 687822 h 936066"/>
                <a:gd name="connsiteX10" fmla="*/ 1746833 w 2635160"/>
                <a:gd name="connsiteY10" fmla="*/ 583047 h 936066"/>
                <a:gd name="connsiteX11" fmla="*/ 1442033 w 2635160"/>
                <a:gd name="connsiteY11" fmla="*/ 563997 h 936066"/>
                <a:gd name="connsiteX12" fmla="*/ 1003883 w 2635160"/>
                <a:gd name="connsiteY12" fmla="*/ 611622 h 936066"/>
                <a:gd name="connsiteX13" fmla="*/ 708608 w 2635160"/>
                <a:gd name="connsiteY13" fmla="*/ 744972 h 936066"/>
                <a:gd name="connsiteX14" fmla="*/ 346658 w 2635160"/>
                <a:gd name="connsiteY14" fmla="*/ 935472 h 936066"/>
                <a:gd name="connsiteX15" fmla="*/ 130758 w 2635160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42033 w 2634633"/>
                <a:gd name="connsiteY11" fmla="*/ 563997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97347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97347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4633" h="936066">
                  <a:moveTo>
                    <a:pt x="130758" y="754497"/>
                  </a:moveTo>
                  <a:cubicBezTo>
                    <a:pt x="62496" y="675122"/>
                    <a:pt x="-35930" y="601568"/>
                    <a:pt x="13283" y="516372"/>
                  </a:cubicBezTo>
                  <a:cubicBezTo>
                    <a:pt x="62496" y="431176"/>
                    <a:pt x="262521" y="321109"/>
                    <a:pt x="426033" y="243322"/>
                  </a:cubicBezTo>
                  <a:cubicBezTo>
                    <a:pt x="589545" y="165535"/>
                    <a:pt x="825025" y="89864"/>
                    <a:pt x="994358" y="49647"/>
                  </a:cubicBezTo>
                  <a:cubicBezTo>
                    <a:pt x="1163691" y="9430"/>
                    <a:pt x="1273758" y="-5915"/>
                    <a:pt x="1442033" y="2022"/>
                  </a:cubicBezTo>
                  <a:cubicBezTo>
                    <a:pt x="1610308" y="9959"/>
                    <a:pt x="1853725" y="59701"/>
                    <a:pt x="2004008" y="97272"/>
                  </a:cubicBezTo>
                  <a:cubicBezTo>
                    <a:pt x="2154291" y="134843"/>
                    <a:pt x="2238958" y="170297"/>
                    <a:pt x="2343733" y="227447"/>
                  </a:cubicBezTo>
                  <a:cubicBezTo>
                    <a:pt x="2448508" y="284597"/>
                    <a:pt x="2614666" y="342805"/>
                    <a:pt x="2632658" y="440172"/>
                  </a:cubicBezTo>
                  <a:cubicBezTo>
                    <a:pt x="2650650" y="537539"/>
                    <a:pt x="2542171" y="768784"/>
                    <a:pt x="2451683" y="811647"/>
                  </a:cubicBezTo>
                  <a:cubicBezTo>
                    <a:pt x="2361195" y="854510"/>
                    <a:pt x="2165933" y="729097"/>
                    <a:pt x="2089733" y="697347"/>
                  </a:cubicBezTo>
                  <a:cubicBezTo>
                    <a:pt x="2013533" y="665597"/>
                    <a:pt x="1857958" y="606860"/>
                    <a:pt x="1746833" y="583047"/>
                  </a:cubicBezTo>
                  <a:cubicBezTo>
                    <a:pt x="1635708" y="559235"/>
                    <a:pt x="1546808" y="549710"/>
                    <a:pt x="1422983" y="554472"/>
                  </a:cubicBezTo>
                  <a:cubicBezTo>
                    <a:pt x="1299158" y="559234"/>
                    <a:pt x="1129295" y="570347"/>
                    <a:pt x="1003883" y="611622"/>
                  </a:cubicBezTo>
                  <a:cubicBezTo>
                    <a:pt x="878471" y="652897"/>
                    <a:pt x="818145" y="690997"/>
                    <a:pt x="708608" y="744972"/>
                  </a:cubicBezTo>
                  <a:cubicBezTo>
                    <a:pt x="599071" y="798947"/>
                    <a:pt x="430266" y="946584"/>
                    <a:pt x="346658" y="935472"/>
                  </a:cubicBezTo>
                  <a:cubicBezTo>
                    <a:pt x="263050" y="924360"/>
                    <a:pt x="199020" y="833872"/>
                    <a:pt x="130758" y="754497"/>
                  </a:cubicBezTo>
                  <a:close/>
                </a:path>
              </a:pathLst>
            </a:custGeom>
            <a:solidFill>
              <a:srgbClr val="0092D0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E8BFF50-EB71-4545-B3E3-47D78408D95F}"/>
                </a:ext>
              </a:extLst>
            </p:cNvPr>
            <p:cNvSpPr/>
            <p:nvPr/>
          </p:nvSpPr>
          <p:spPr>
            <a:xfrm rot="238593">
              <a:off x="4414008" y="929983"/>
              <a:ext cx="3373197" cy="1091428"/>
            </a:xfrm>
            <a:custGeom>
              <a:avLst/>
              <a:gdLst>
                <a:gd name="connsiteX0" fmla="*/ 135050 w 2633102"/>
                <a:gd name="connsiteY0" fmla="*/ 745175 h 935734"/>
                <a:gd name="connsiteX1" fmla="*/ 11225 w 2633102"/>
                <a:gd name="connsiteY1" fmla="*/ 516575 h 935734"/>
                <a:gd name="connsiteX2" fmla="*/ 420800 w 2633102"/>
                <a:gd name="connsiteY2" fmla="*/ 259400 h 935734"/>
                <a:gd name="connsiteX3" fmla="*/ 992300 w 2633102"/>
                <a:gd name="connsiteY3" fmla="*/ 49850 h 935734"/>
                <a:gd name="connsiteX4" fmla="*/ 1439975 w 2633102"/>
                <a:gd name="connsiteY4" fmla="*/ 2225 h 935734"/>
                <a:gd name="connsiteX5" fmla="*/ 2001950 w 2633102"/>
                <a:gd name="connsiteY5" fmla="*/ 97475 h 935734"/>
                <a:gd name="connsiteX6" fmla="*/ 2325800 w 2633102"/>
                <a:gd name="connsiteY6" fmla="*/ 230825 h 935734"/>
                <a:gd name="connsiteX7" fmla="*/ 2630600 w 2633102"/>
                <a:gd name="connsiteY7" fmla="*/ 440375 h 935734"/>
                <a:gd name="connsiteX8" fmla="*/ 2449625 w 2633102"/>
                <a:gd name="connsiteY8" fmla="*/ 811850 h 935734"/>
                <a:gd name="connsiteX9" fmla="*/ 2087675 w 2633102"/>
                <a:gd name="connsiteY9" fmla="*/ 688025 h 935734"/>
                <a:gd name="connsiteX10" fmla="*/ 1744775 w 2633102"/>
                <a:gd name="connsiteY10" fmla="*/ 583250 h 935734"/>
                <a:gd name="connsiteX11" fmla="*/ 1439975 w 2633102"/>
                <a:gd name="connsiteY11" fmla="*/ 564200 h 935734"/>
                <a:gd name="connsiteX12" fmla="*/ 1001825 w 2633102"/>
                <a:gd name="connsiteY12" fmla="*/ 611825 h 935734"/>
                <a:gd name="connsiteX13" fmla="*/ 706550 w 2633102"/>
                <a:gd name="connsiteY13" fmla="*/ 745175 h 935734"/>
                <a:gd name="connsiteX14" fmla="*/ 344600 w 2633102"/>
                <a:gd name="connsiteY14" fmla="*/ 935675 h 935734"/>
                <a:gd name="connsiteX15" fmla="*/ 135050 w 2633102"/>
                <a:gd name="connsiteY15" fmla="*/ 745175 h 935734"/>
                <a:gd name="connsiteX0" fmla="*/ 129549 w 2633951"/>
                <a:gd name="connsiteY0" fmla="*/ 754700 h 935691"/>
                <a:gd name="connsiteX1" fmla="*/ 12074 w 2633951"/>
                <a:gd name="connsiteY1" fmla="*/ 516575 h 935691"/>
                <a:gd name="connsiteX2" fmla="*/ 421649 w 2633951"/>
                <a:gd name="connsiteY2" fmla="*/ 259400 h 935691"/>
                <a:gd name="connsiteX3" fmla="*/ 993149 w 2633951"/>
                <a:gd name="connsiteY3" fmla="*/ 49850 h 935691"/>
                <a:gd name="connsiteX4" fmla="*/ 1440824 w 2633951"/>
                <a:gd name="connsiteY4" fmla="*/ 2225 h 935691"/>
                <a:gd name="connsiteX5" fmla="*/ 2002799 w 2633951"/>
                <a:gd name="connsiteY5" fmla="*/ 97475 h 935691"/>
                <a:gd name="connsiteX6" fmla="*/ 2326649 w 2633951"/>
                <a:gd name="connsiteY6" fmla="*/ 230825 h 935691"/>
                <a:gd name="connsiteX7" fmla="*/ 2631449 w 2633951"/>
                <a:gd name="connsiteY7" fmla="*/ 440375 h 935691"/>
                <a:gd name="connsiteX8" fmla="*/ 2450474 w 2633951"/>
                <a:gd name="connsiteY8" fmla="*/ 811850 h 935691"/>
                <a:gd name="connsiteX9" fmla="*/ 2088524 w 2633951"/>
                <a:gd name="connsiteY9" fmla="*/ 688025 h 935691"/>
                <a:gd name="connsiteX10" fmla="*/ 1745624 w 2633951"/>
                <a:gd name="connsiteY10" fmla="*/ 583250 h 935691"/>
                <a:gd name="connsiteX11" fmla="*/ 1440824 w 2633951"/>
                <a:gd name="connsiteY11" fmla="*/ 564200 h 935691"/>
                <a:gd name="connsiteX12" fmla="*/ 1002674 w 2633951"/>
                <a:gd name="connsiteY12" fmla="*/ 611825 h 935691"/>
                <a:gd name="connsiteX13" fmla="*/ 707399 w 2633951"/>
                <a:gd name="connsiteY13" fmla="*/ 745175 h 935691"/>
                <a:gd name="connsiteX14" fmla="*/ 345449 w 2633951"/>
                <a:gd name="connsiteY14" fmla="*/ 935675 h 935691"/>
                <a:gd name="connsiteX15" fmla="*/ 129549 w 2633951"/>
                <a:gd name="connsiteY15" fmla="*/ 754700 h 935691"/>
                <a:gd name="connsiteX0" fmla="*/ 130561 w 2634963"/>
                <a:gd name="connsiteY0" fmla="*/ 754700 h 935693"/>
                <a:gd name="connsiteX1" fmla="*/ 13086 w 2634963"/>
                <a:gd name="connsiteY1" fmla="*/ 516575 h 935693"/>
                <a:gd name="connsiteX2" fmla="*/ 422661 w 2634963"/>
                <a:gd name="connsiteY2" fmla="*/ 259400 h 935693"/>
                <a:gd name="connsiteX3" fmla="*/ 994161 w 2634963"/>
                <a:gd name="connsiteY3" fmla="*/ 49850 h 935693"/>
                <a:gd name="connsiteX4" fmla="*/ 1441836 w 2634963"/>
                <a:gd name="connsiteY4" fmla="*/ 2225 h 935693"/>
                <a:gd name="connsiteX5" fmla="*/ 2003811 w 2634963"/>
                <a:gd name="connsiteY5" fmla="*/ 97475 h 935693"/>
                <a:gd name="connsiteX6" fmla="*/ 2327661 w 2634963"/>
                <a:gd name="connsiteY6" fmla="*/ 230825 h 935693"/>
                <a:gd name="connsiteX7" fmla="*/ 2632461 w 2634963"/>
                <a:gd name="connsiteY7" fmla="*/ 440375 h 935693"/>
                <a:gd name="connsiteX8" fmla="*/ 2451486 w 2634963"/>
                <a:gd name="connsiteY8" fmla="*/ 811850 h 935693"/>
                <a:gd name="connsiteX9" fmla="*/ 2089536 w 2634963"/>
                <a:gd name="connsiteY9" fmla="*/ 688025 h 935693"/>
                <a:gd name="connsiteX10" fmla="*/ 1746636 w 2634963"/>
                <a:gd name="connsiteY10" fmla="*/ 583250 h 935693"/>
                <a:gd name="connsiteX11" fmla="*/ 1441836 w 2634963"/>
                <a:gd name="connsiteY11" fmla="*/ 564200 h 935693"/>
                <a:gd name="connsiteX12" fmla="*/ 1003686 w 2634963"/>
                <a:gd name="connsiteY12" fmla="*/ 611825 h 935693"/>
                <a:gd name="connsiteX13" fmla="*/ 708411 w 2634963"/>
                <a:gd name="connsiteY13" fmla="*/ 745175 h 935693"/>
                <a:gd name="connsiteX14" fmla="*/ 346461 w 2634963"/>
                <a:gd name="connsiteY14" fmla="*/ 935675 h 935693"/>
                <a:gd name="connsiteX15" fmla="*/ 130561 w 2634963"/>
                <a:gd name="connsiteY15" fmla="*/ 754700 h 935693"/>
                <a:gd name="connsiteX0" fmla="*/ 130561 w 2634963"/>
                <a:gd name="connsiteY0" fmla="*/ 754700 h 936269"/>
                <a:gd name="connsiteX1" fmla="*/ 13086 w 2634963"/>
                <a:gd name="connsiteY1" fmla="*/ 516575 h 936269"/>
                <a:gd name="connsiteX2" fmla="*/ 422661 w 2634963"/>
                <a:gd name="connsiteY2" fmla="*/ 259400 h 936269"/>
                <a:gd name="connsiteX3" fmla="*/ 994161 w 2634963"/>
                <a:gd name="connsiteY3" fmla="*/ 49850 h 936269"/>
                <a:gd name="connsiteX4" fmla="*/ 1441836 w 2634963"/>
                <a:gd name="connsiteY4" fmla="*/ 2225 h 936269"/>
                <a:gd name="connsiteX5" fmla="*/ 2003811 w 2634963"/>
                <a:gd name="connsiteY5" fmla="*/ 97475 h 936269"/>
                <a:gd name="connsiteX6" fmla="*/ 2327661 w 2634963"/>
                <a:gd name="connsiteY6" fmla="*/ 230825 h 936269"/>
                <a:gd name="connsiteX7" fmla="*/ 2632461 w 2634963"/>
                <a:gd name="connsiteY7" fmla="*/ 440375 h 936269"/>
                <a:gd name="connsiteX8" fmla="*/ 2451486 w 2634963"/>
                <a:gd name="connsiteY8" fmla="*/ 811850 h 936269"/>
                <a:gd name="connsiteX9" fmla="*/ 2089536 w 2634963"/>
                <a:gd name="connsiteY9" fmla="*/ 688025 h 936269"/>
                <a:gd name="connsiteX10" fmla="*/ 1746636 w 2634963"/>
                <a:gd name="connsiteY10" fmla="*/ 583250 h 936269"/>
                <a:gd name="connsiteX11" fmla="*/ 1441836 w 2634963"/>
                <a:gd name="connsiteY11" fmla="*/ 564200 h 936269"/>
                <a:gd name="connsiteX12" fmla="*/ 1003686 w 2634963"/>
                <a:gd name="connsiteY12" fmla="*/ 611825 h 936269"/>
                <a:gd name="connsiteX13" fmla="*/ 708411 w 2634963"/>
                <a:gd name="connsiteY13" fmla="*/ 745175 h 936269"/>
                <a:gd name="connsiteX14" fmla="*/ 346461 w 2634963"/>
                <a:gd name="connsiteY14" fmla="*/ 935675 h 936269"/>
                <a:gd name="connsiteX15" fmla="*/ 130561 w 2634963"/>
                <a:gd name="connsiteY15" fmla="*/ 754700 h 936269"/>
                <a:gd name="connsiteX0" fmla="*/ 123890 w 2628292"/>
                <a:gd name="connsiteY0" fmla="*/ 754700 h 936269"/>
                <a:gd name="connsiteX1" fmla="*/ 6415 w 2628292"/>
                <a:gd name="connsiteY1" fmla="*/ 516575 h 936269"/>
                <a:gd name="connsiteX2" fmla="*/ 415990 w 2628292"/>
                <a:gd name="connsiteY2" fmla="*/ 259400 h 936269"/>
                <a:gd name="connsiteX3" fmla="*/ 987490 w 2628292"/>
                <a:gd name="connsiteY3" fmla="*/ 49850 h 936269"/>
                <a:gd name="connsiteX4" fmla="*/ 1435165 w 2628292"/>
                <a:gd name="connsiteY4" fmla="*/ 2225 h 936269"/>
                <a:gd name="connsiteX5" fmla="*/ 1997140 w 2628292"/>
                <a:gd name="connsiteY5" fmla="*/ 97475 h 936269"/>
                <a:gd name="connsiteX6" fmla="*/ 2320990 w 2628292"/>
                <a:gd name="connsiteY6" fmla="*/ 230825 h 936269"/>
                <a:gd name="connsiteX7" fmla="*/ 2625790 w 2628292"/>
                <a:gd name="connsiteY7" fmla="*/ 440375 h 936269"/>
                <a:gd name="connsiteX8" fmla="*/ 2444815 w 2628292"/>
                <a:gd name="connsiteY8" fmla="*/ 811850 h 936269"/>
                <a:gd name="connsiteX9" fmla="*/ 2082865 w 2628292"/>
                <a:gd name="connsiteY9" fmla="*/ 688025 h 936269"/>
                <a:gd name="connsiteX10" fmla="*/ 1739965 w 2628292"/>
                <a:gd name="connsiteY10" fmla="*/ 583250 h 936269"/>
                <a:gd name="connsiteX11" fmla="*/ 1435165 w 2628292"/>
                <a:gd name="connsiteY11" fmla="*/ 564200 h 936269"/>
                <a:gd name="connsiteX12" fmla="*/ 997015 w 2628292"/>
                <a:gd name="connsiteY12" fmla="*/ 611825 h 936269"/>
                <a:gd name="connsiteX13" fmla="*/ 701740 w 2628292"/>
                <a:gd name="connsiteY13" fmla="*/ 745175 h 936269"/>
                <a:gd name="connsiteX14" fmla="*/ 339790 w 2628292"/>
                <a:gd name="connsiteY14" fmla="*/ 935675 h 936269"/>
                <a:gd name="connsiteX15" fmla="*/ 123890 w 2628292"/>
                <a:gd name="connsiteY15" fmla="*/ 754700 h 936269"/>
                <a:gd name="connsiteX0" fmla="*/ 130758 w 2635160"/>
                <a:gd name="connsiteY0" fmla="*/ 754497 h 936066"/>
                <a:gd name="connsiteX1" fmla="*/ 13283 w 2635160"/>
                <a:gd name="connsiteY1" fmla="*/ 516372 h 936066"/>
                <a:gd name="connsiteX2" fmla="*/ 426033 w 2635160"/>
                <a:gd name="connsiteY2" fmla="*/ 243322 h 936066"/>
                <a:gd name="connsiteX3" fmla="*/ 994358 w 2635160"/>
                <a:gd name="connsiteY3" fmla="*/ 49647 h 936066"/>
                <a:gd name="connsiteX4" fmla="*/ 1442033 w 2635160"/>
                <a:gd name="connsiteY4" fmla="*/ 2022 h 936066"/>
                <a:gd name="connsiteX5" fmla="*/ 2004008 w 2635160"/>
                <a:gd name="connsiteY5" fmla="*/ 97272 h 936066"/>
                <a:gd name="connsiteX6" fmla="*/ 2327858 w 2635160"/>
                <a:gd name="connsiteY6" fmla="*/ 230622 h 936066"/>
                <a:gd name="connsiteX7" fmla="*/ 2632658 w 2635160"/>
                <a:gd name="connsiteY7" fmla="*/ 440172 h 936066"/>
                <a:gd name="connsiteX8" fmla="*/ 2451683 w 2635160"/>
                <a:gd name="connsiteY8" fmla="*/ 811647 h 936066"/>
                <a:gd name="connsiteX9" fmla="*/ 2089733 w 2635160"/>
                <a:gd name="connsiteY9" fmla="*/ 687822 h 936066"/>
                <a:gd name="connsiteX10" fmla="*/ 1746833 w 2635160"/>
                <a:gd name="connsiteY10" fmla="*/ 583047 h 936066"/>
                <a:gd name="connsiteX11" fmla="*/ 1442033 w 2635160"/>
                <a:gd name="connsiteY11" fmla="*/ 563997 h 936066"/>
                <a:gd name="connsiteX12" fmla="*/ 1003883 w 2635160"/>
                <a:gd name="connsiteY12" fmla="*/ 611622 h 936066"/>
                <a:gd name="connsiteX13" fmla="*/ 708608 w 2635160"/>
                <a:gd name="connsiteY13" fmla="*/ 744972 h 936066"/>
                <a:gd name="connsiteX14" fmla="*/ 346658 w 2635160"/>
                <a:gd name="connsiteY14" fmla="*/ 935472 h 936066"/>
                <a:gd name="connsiteX15" fmla="*/ 130758 w 2635160"/>
                <a:gd name="connsiteY15" fmla="*/ 754497 h 936066"/>
                <a:gd name="connsiteX0" fmla="*/ 130758 w 2635160"/>
                <a:gd name="connsiteY0" fmla="*/ 754497 h 936066"/>
                <a:gd name="connsiteX1" fmla="*/ 13283 w 2635160"/>
                <a:gd name="connsiteY1" fmla="*/ 516372 h 936066"/>
                <a:gd name="connsiteX2" fmla="*/ 426033 w 2635160"/>
                <a:gd name="connsiteY2" fmla="*/ 243322 h 936066"/>
                <a:gd name="connsiteX3" fmla="*/ 994358 w 2635160"/>
                <a:gd name="connsiteY3" fmla="*/ 49647 h 936066"/>
                <a:gd name="connsiteX4" fmla="*/ 1442033 w 2635160"/>
                <a:gd name="connsiteY4" fmla="*/ 2022 h 936066"/>
                <a:gd name="connsiteX5" fmla="*/ 2004008 w 2635160"/>
                <a:gd name="connsiteY5" fmla="*/ 97272 h 936066"/>
                <a:gd name="connsiteX6" fmla="*/ 2327858 w 2635160"/>
                <a:gd name="connsiteY6" fmla="*/ 230622 h 936066"/>
                <a:gd name="connsiteX7" fmla="*/ 2632658 w 2635160"/>
                <a:gd name="connsiteY7" fmla="*/ 440172 h 936066"/>
                <a:gd name="connsiteX8" fmla="*/ 2451683 w 2635160"/>
                <a:gd name="connsiteY8" fmla="*/ 811647 h 936066"/>
                <a:gd name="connsiteX9" fmla="*/ 2089733 w 2635160"/>
                <a:gd name="connsiteY9" fmla="*/ 687822 h 936066"/>
                <a:gd name="connsiteX10" fmla="*/ 1746833 w 2635160"/>
                <a:gd name="connsiteY10" fmla="*/ 583047 h 936066"/>
                <a:gd name="connsiteX11" fmla="*/ 1442033 w 2635160"/>
                <a:gd name="connsiteY11" fmla="*/ 563997 h 936066"/>
                <a:gd name="connsiteX12" fmla="*/ 1003883 w 2635160"/>
                <a:gd name="connsiteY12" fmla="*/ 611622 h 936066"/>
                <a:gd name="connsiteX13" fmla="*/ 708608 w 2635160"/>
                <a:gd name="connsiteY13" fmla="*/ 744972 h 936066"/>
                <a:gd name="connsiteX14" fmla="*/ 346658 w 2635160"/>
                <a:gd name="connsiteY14" fmla="*/ 935472 h 936066"/>
                <a:gd name="connsiteX15" fmla="*/ 130758 w 2635160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42033 w 2634633"/>
                <a:gd name="connsiteY11" fmla="*/ 563997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87822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97347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30758 w 2634633"/>
                <a:gd name="connsiteY0" fmla="*/ 754497 h 936066"/>
                <a:gd name="connsiteX1" fmla="*/ 13283 w 2634633"/>
                <a:gd name="connsiteY1" fmla="*/ 516372 h 936066"/>
                <a:gd name="connsiteX2" fmla="*/ 426033 w 2634633"/>
                <a:gd name="connsiteY2" fmla="*/ 243322 h 936066"/>
                <a:gd name="connsiteX3" fmla="*/ 994358 w 2634633"/>
                <a:gd name="connsiteY3" fmla="*/ 49647 h 936066"/>
                <a:gd name="connsiteX4" fmla="*/ 1442033 w 2634633"/>
                <a:gd name="connsiteY4" fmla="*/ 2022 h 936066"/>
                <a:gd name="connsiteX5" fmla="*/ 2004008 w 2634633"/>
                <a:gd name="connsiteY5" fmla="*/ 97272 h 936066"/>
                <a:gd name="connsiteX6" fmla="*/ 2343733 w 2634633"/>
                <a:gd name="connsiteY6" fmla="*/ 227447 h 936066"/>
                <a:gd name="connsiteX7" fmla="*/ 2632658 w 2634633"/>
                <a:gd name="connsiteY7" fmla="*/ 440172 h 936066"/>
                <a:gd name="connsiteX8" fmla="*/ 2451683 w 2634633"/>
                <a:gd name="connsiteY8" fmla="*/ 811647 h 936066"/>
                <a:gd name="connsiteX9" fmla="*/ 2089733 w 2634633"/>
                <a:gd name="connsiteY9" fmla="*/ 697347 h 936066"/>
                <a:gd name="connsiteX10" fmla="*/ 1746833 w 2634633"/>
                <a:gd name="connsiteY10" fmla="*/ 583047 h 936066"/>
                <a:gd name="connsiteX11" fmla="*/ 1422983 w 2634633"/>
                <a:gd name="connsiteY11" fmla="*/ 554472 h 936066"/>
                <a:gd name="connsiteX12" fmla="*/ 1003883 w 2634633"/>
                <a:gd name="connsiteY12" fmla="*/ 611622 h 936066"/>
                <a:gd name="connsiteX13" fmla="*/ 708608 w 2634633"/>
                <a:gd name="connsiteY13" fmla="*/ 744972 h 936066"/>
                <a:gd name="connsiteX14" fmla="*/ 346658 w 2634633"/>
                <a:gd name="connsiteY14" fmla="*/ 935472 h 936066"/>
                <a:gd name="connsiteX15" fmla="*/ 130758 w 2634633"/>
                <a:gd name="connsiteY15" fmla="*/ 754497 h 936066"/>
                <a:gd name="connsiteX0" fmla="*/ 121158 w 2625033"/>
                <a:gd name="connsiteY0" fmla="*/ 754497 h 936066"/>
                <a:gd name="connsiteX1" fmla="*/ 12921 w 2625033"/>
                <a:gd name="connsiteY1" fmla="*/ 544005 h 936066"/>
                <a:gd name="connsiteX2" fmla="*/ 416433 w 2625033"/>
                <a:gd name="connsiteY2" fmla="*/ 243322 h 936066"/>
                <a:gd name="connsiteX3" fmla="*/ 984758 w 2625033"/>
                <a:gd name="connsiteY3" fmla="*/ 49647 h 936066"/>
                <a:gd name="connsiteX4" fmla="*/ 1432433 w 2625033"/>
                <a:gd name="connsiteY4" fmla="*/ 2022 h 936066"/>
                <a:gd name="connsiteX5" fmla="*/ 1994408 w 2625033"/>
                <a:gd name="connsiteY5" fmla="*/ 97272 h 936066"/>
                <a:gd name="connsiteX6" fmla="*/ 2334133 w 2625033"/>
                <a:gd name="connsiteY6" fmla="*/ 227447 h 936066"/>
                <a:gd name="connsiteX7" fmla="*/ 2623058 w 2625033"/>
                <a:gd name="connsiteY7" fmla="*/ 440172 h 936066"/>
                <a:gd name="connsiteX8" fmla="*/ 2442083 w 2625033"/>
                <a:gd name="connsiteY8" fmla="*/ 811647 h 936066"/>
                <a:gd name="connsiteX9" fmla="*/ 2080133 w 2625033"/>
                <a:gd name="connsiteY9" fmla="*/ 697347 h 936066"/>
                <a:gd name="connsiteX10" fmla="*/ 1737233 w 2625033"/>
                <a:gd name="connsiteY10" fmla="*/ 583047 h 936066"/>
                <a:gd name="connsiteX11" fmla="*/ 1413383 w 2625033"/>
                <a:gd name="connsiteY11" fmla="*/ 554472 h 936066"/>
                <a:gd name="connsiteX12" fmla="*/ 994283 w 2625033"/>
                <a:gd name="connsiteY12" fmla="*/ 611622 h 936066"/>
                <a:gd name="connsiteX13" fmla="*/ 699008 w 2625033"/>
                <a:gd name="connsiteY13" fmla="*/ 744972 h 936066"/>
                <a:gd name="connsiteX14" fmla="*/ 337058 w 2625033"/>
                <a:gd name="connsiteY14" fmla="*/ 935472 h 936066"/>
                <a:gd name="connsiteX15" fmla="*/ 121158 w 2625033"/>
                <a:gd name="connsiteY15" fmla="*/ 754497 h 936066"/>
                <a:gd name="connsiteX0" fmla="*/ 113378 w 2626491"/>
                <a:gd name="connsiteY0" fmla="*/ 778676 h 935705"/>
                <a:gd name="connsiteX1" fmla="*/ 14379 w 2626491"/>
                <a:gd name="connsiteY1" fmla="*/ 544005 h 935705"/>
                <a:gd name="connsiteX2" fmla="*/ 417891 w 2626491"/>
                <a:gd name="connsiteY2" fmla="*/ 243322 h 935705"/>
                <a:gd name="connsiteX3" fmla="*/ 986216 w 2626491"/>
                <a:gd name="connsiteY3" fmla="*/ 49647 h 935705"/>
                <a:gd name="connsiteX4" fmla="*/ 1433891 w 2626491"/>
                <a:gd name="connsiteY4" fmla="*/ 2022 h 935705"/>
                <a:gd name="connsiteX5" fmla="*/ 1995866 w 2626491"/>
                <a:gd name="connsiteY5" fmla="*/ 97272 h 935705"/>
                <a:gd name="connsiteX6" fmla="*/ 2335591 w 2626491"/>
                <a:gd name="connsiteY6" fmla="*/ 227447 h 935705"/>
                <a:gd name="connsiteX7" fmla="*/ 2624516 w 2626491"/>
                <a:gd name="connsiteY7" fmla="*/ 440172 h 935705"/>
                <a:gd name="connsiteX8" fmla="*/ 2443541 w 2626491"/>
                <a:gd name="connsiteY8" fmla="*/ 811647 h 935705"/>
                <a:gd name="connsiteX9" fmla="*/ 2081591 w 2626491"/>
                <a:gd name="connsiteY9" fmla="*/ 697347 h 935705"/>
                <a:gd name="connsiteX10" fmla="*/ 1738691 w 2626491"/>
                <a:gd name="connsiteY10" fmla="*/ 583047 h 935705"/>
                <a:gd name="connsiteX11" fmla="*/ 1414841 w 2626491"/>
                <a:gd name="connsiteY11" fmla="*/ 554472 h 935705"/>
                <a:gd name="connsiteX12" fmla="*/ 995741 w 2626491"/>
                <a:gd name="connsiteY12" fmla="*/ 611622 h 935705"/>
                <a:gd name="connsiteX13" fmla="*/ 700466 w 2626491"/>
                <a:gd name="connsiteY13" fmla="*/ 744972 h 935705"/>
                <a:gd name="connsiteX14" fmla="*/ 338516 w 2626491"/>
                <a:gd name="connsiteY14" fmla="*/ 935472 h 935705"/>
                <a:gd name="connsiteX15" fmla="*/ 113378 w 2626491"/>
                <a:gd name="connsiteY15" fmla="*/ 778676 h 935705"/>
                <a:gd name="connsiteX0" fmla="*/ 113331 w 2626444"/>
                <a:gd name="connsiteY0" fmla="*/ 778676 h 956396"/>
                <a:gd name="connsiteX1" fmla="*/ 14332 w 2626444"/>
                <a:gd name="connsiteY1" fmla="*/ 544005 h 956396"/>
                <a:gd name="connsiteX2" fmla="*/ 417844 w 2626444"/>
                <a:gd name="connsiteY2" fmla="*/ 243322 h 956396"/>
                <a:gd name="connsiteX3" fmla="*/ 986169 w 2626444"/>
                <a:gd name="connsiteY3" fmla="*/ 49647 h 956396"/>
                <a:gd name="connsiteX4" fmla="*/ 1433844 w 2626444"/>
                <a:gd name="connsiteY4" fmla="*/ 2022 h 956396"/>
                <a:gd name="connsiteX5" fmla="*/ 1995819 w 2626444"/>
                <a:gd name="connsiteY5" fmla="*/ 97272 h 956396"/>
                <a:gd name="connsiteX6" fmla="*/ 2335544 w 2626444"/>
                <a:gd name="connsiteY6" fmla="*/ 227447 h 956396"/>
                <a:gd name="connsiteX7" fmla="*/ 2624469 w 2626444"/>
                <a:gd name="connsiteY7" fmla="*/ 440172 h 956396"/>
                <a:gd name="connsiteX8" fmla="*/ 2443494 w 2626444"/>
                <a:gd name="connsiteY8" fmla="*/ 811647 h 956396"/>
                <a:gd name="connsiteX9" fmla="*/ 2081544 w 2626444"/>
                <a:gd name="connsiteY9" fmla="*/ 697347 h 956396"/>
                <a:gd name="connsiteX10" fmla="*/ 1738644 w 2626444"/>
                <a:gd name="connsiteY10" fmla="*/ 583047 h 956396"/>
                <a:gd name="connsiteX11" fmla="*/ 1414794 w 2626444"/>
                <a:gd name="connsiteY11" fmla="*/ 554472 h 956396"/>
                <a:gd name="connsiteX12" fmla="*/ 995694 w 2626444"/>
                <a:gd name="connsiteY12" fmla="*/ 611622 h 956396"/>
                <a:gd name="connsiteX13" fmla="*/ 700419 w 2626444"/>
                <a:gd name="connsiteY13" fmla="*/ 744972 h 956396"/>
                <a:gd name="connsiteX14" fmla="*/ 335389 w 2626444"/>
                <a:gd name="connsiteY14" fmla="*/ 956197 h 956396"/>
                <a:gd name="connsiteX15" fmla="*/ 113331 w 2626444"/>
                <a:gd name="connsiteY15" fmla="*/ 778676 h 956396"/>
                <a:gd name="connsiteX0" fmla="*/ 113331 w 2627099"/>
                <a:gd name="connsiteY0" fmla="*/ 778676 h 956396"/>
                <a:gd name="connsiteX1" fmla="*/ 14332 w 2627099"/>
                <a:gd name="connsiteY1" fmla="*/ 544005 h 956396"/>
                <a:gd name="connsiteX2" fmla="*/ 417844 w 2627099"/>
                <a:gd name="connsiteY2" fmla="*/ 243322 h 956396"/>
                <a:gd name="connsiteX3" fmla="*/ 986169 w 2627099"/>
                <a:gd name="connsiteY3" fmla="*/ 49647 h 956396"/>
                <a:gd name="connsiteX4" fmla="*/ 1433844 w 2627099"/>
                <a:gd name="connsiteY4" fmla="*/ 2022 h 956396"/>
                <a:gd name="connsiteX5" fmla="*/ 1995819 w 2627099"/>
                <a:gd name="connsiteY5" fmla="*/ 97272 h 956396"/>
                <a:gd name="connsiteX6" fmla="*/ 2335544 w 2627099"/>
                <a:gd name="connsiteY6" fmla="*/ 227447 h 956396"/>
                <a:gd name="connsiteX7" fmla="*/ 2624469 w 2627099"/>
                <a:gd name="connsiteY7" fmla="*/ 440172 h 956396"/>
                <a:gd name="connsiteX8" fmla="*/ 2455811 w 2627099"/>
                <a:gd name="connsiteY8" fmla="*/ 835826 h 956396"/>
                <a:gd name="connsiteX9" fmla="*/ 2081544 w 2627099"/>
                <a:gd name="connsiteY9" fmla="*/ 697347 h 956396"/>
                <a:gd name="connsiteX10" fmla="*/ 1738644 w 2627099"/>
                <a:gd name="connsiteY10" fmla="*/ 583047 h 956396"/>
                <a:gd name="connsiteX11" fmla="*/ 1414794 w 2627099"/>
                <a:gd name="connsiteY11" fmla="*/ 554472 h 956396"/>
                <a:gd name="connsiteX12" fmla="*/ 995694 w 2627099"/>
                <a:gd name="connsiteY12" fmla="*/ 611622 h 956396"/>
                <a:gd name="connsiteX13" fmla="*/ 700419 w 2627099"/>
                <a:gd name="connsiteY13" fmla="*/ 744972 h 956396"/>
                <a:gd name="connsiteX14" fmla="*/ 335389 w 2627099"/>
                <a:gd name="connsiteY14" fmla="*/ 956197 h 956396"/>
                <a:gd name="connsiteX15" fmla="*/ 113331 w 2627099"/>
                <a:gd name="connsiteY15" fmla="*/ 778676 h 956396"/>
                <a:gd name="connsiteX0" fmla="*/ 113331 w 2636174"/>
                <a:gd name="connsiteY0" fmla="*/ 778676 h 956396"/>
                <a:gd name="connsiteX1" fmla="*/ 14332 w 2636174"/>
                <a:gd name="connsiteY1" fmla="*/ 544005 h 956396"/>
                <a:gd name="connsiteX2" fmla="*/ 417844 w 2636174"/>
                <a:gd name="connsiteY2" fmla="*/ 243322 h 956396"/>
                <a:gd name="connsiteX3" fmla="*/ 986169 w 2636174"/>
                <a:gd name="connsiteY3" fmla="*/ 49647 h 956396"/>
                <a:gd name="connsiteX4" fmla="*/ 1433844 w 2636174"/>
                <a:gd name="connsiteY4" fmla="*/ 2022 h 956396"/>
                <a:gd name="connsiteX5" fmla="*/ 1995819 w 2636174"/>
                <a:gd name="connsiteY5" fmla="*/ 97272 h 956396"/>
                <a:gd name="connsiteX6" fmla="*/ 2335544 w 2636174"/>
                <a:gd name="connsiteY6" fmla="*/ 227447 h 956396"/>
                <a:gd name="connsiteX7" fmla="*/ 2633707 w 2636174"/>
                <a:gd name="connsiteY7" fmla="*/ 460897 h 956396"/>
                <a:gd name="connsiteX8" fmla="*/ 2455811 w 2636174"/>
                <a:gd name="connsiteY8" fmla="*/ 835826 h 956396"/>
                <a:gd name="connsiteX9" fmla="*/ 2081544 w 2636174"/>
                <a:gd name="connsiteY9" fmla="*/ 697347 h 956396"/>
                <a:gd name="connsiteX10" fmla="*/ 1738644 w 2636174"/>
                <a:gd name="connsiteY10" fmla="*/ 583047 h 956396"/>
                <a:gd name="connsiteX11" fmla="*/ 1414794 w 2636174"/>
                <a:gd name="connsiteY11" fmla="*/ 554472 h 956396"/>
                <a:gd name="connsiteX12" fmla="*/ 995694 w 2636174"/>
                <a:gd name="connsiteY12" fmla="*/ 611622 h 956396"/>
                <a:gd name="connsiteX13" fmla="*/ 700419 w 2636174"/>
                <a:gd name="connsiteY13" fmla="*/ 744972 h 956396"/>
                <a:gd name="connsiteX14" fmla="*/ 335389 w 2636174"/>
                <a:gd name="connsiteY14" fmla="*/ 956197 h 956396"/>
                <a:gd name="connsiteX15" fmla="*/ 113331 w 2636174"/>
                <a:gd name="connsiteY15" fmla="*/ 778676 h 956396"/>
                <a:gd name="connsiteX0" fmla="*/ 113331 w 2636619"/>
                <a:gd name="connsiteY0" fmla="*/ 778676 h 956396"/>
                <a:gd name="connsiteX1" fmla="*/ 14332 w 2636619"/>
                <a:gd name="connsiteY1" fmla="*/ 544005 h 956396"/>
                <a:gd name="connsiteX2" fmla="*/ 417844 w 2636619"/>
                <a:gd name="connsiteY2" fmla="*/ 243322 h 956396"/>
                <a:gd name="connsiteX3" fmla="*/ 986169 w 2636619"/>
                <a:gd name="connsiteY3" fmla="*/ 49647 h 956396"/>
                <a:gd name="connsiteX4" fmla="*/ 1433844 w 2636619"/>
                <a:gd name="connsiteY4" fmla="*/ 2022 h 956396"/>
                <a:gd name="connsiteX5" fmla="*/ 1995819 w 2636619"/>
                <a:gd name="connsiteY5" fmla="*/ 97272 h 956396"/>
                <a:gd name="connsiteX6" fmla="*/ 2323227 w 2636619"/>
                <a:gd name="connsiteY6" fmla="*/ 237810 h 956396"/>
                <a:gd name="connsiteX7" fmla="*/ 2633707 w 2636619"/>
                <a:gd name="connsiteY7" fmla="*/ 460897 h 956396"/>
                <a:gd name="connsiteX8" fmla="*/ 2455811 w 2636619"/>
                <a:gd name="connsiteY8" fmla="*/ 835826 h 956396"/>
                <a:gd name="connsiteX9" fmla="*/ 2081544 w 2636619"/>
                <a:gd name="connsiteY9" fmla="*/ 697347 h 956396"/>
                <a:gd name="connsiteX10" fmla="*/ 1738644 w 2636619"/>
                <a:gd name="connsiteY10" fmla="*/ 583047 h 956396"/>
                <a:gd name="connsiteX11" fmla="*/ 1414794 w 2636619"/>
                <a:gd name="connsiteY11" fmla="*/ 554472 h 956396"/>
                <a:gd name="connsiteX12" fmla="*/ 995694 w 2636619"/>
                <a:gd name="connsiteY12" fmla="*/ 611622 h 956396"/>
                <a:gd name="connsiteX13" fmla="*/ 700419 w 2636619"/>
                <a:gd name="connsiteY13" fmla="*/ 744972 h 956396"/>
                <a:gd name="connsiteX14" fmla="*/ 335389 w 2636619"/>
                <a:gd name="connsiteY14" fmla="*/ 956197 h 956396"/>
                <a:gd name="connsiteX15" fmla="*/ 113331 w 2636619"/>
                <a:gd name="connsiteY15" fmla="*/ 778676 h 956396"/>
                <a:gd name="connsiteX0" fmla="*/ 113331 w 2636619"/>
                <a:gd name="connsiteY0" fmla="*/ 779086 h 956806"/>
                <a:gd name="connsiteX1" fmla="*/ 14332 w 2636619"/>
                <a:gd name="connsiteY1" fmla="*/ 544415 h 956806"/>
                <a:gd name="connsiteX2" fmla="*/ 417844 w 2636619"/>
                <a:gd name="connsiteY2" fmla="*/ 243732 h 956806"/>
                <a:gd name="connsiteX3" fmla="*/ 986169 w 2636619"/>
                <a:gd name="connsiteY3" fmla="*/ 50057 h 956806"/>
                <a:gd name="connsiteX4" fmla="*/ 1433844 w 2636619"/>
                <a:gd name="connsiteY4" fmla="*/ 2432 h 956806"/>
                <a:gd name="connsiteX5" fmla="*/ 1983501 w 2636619"/>
                <a:gd name="connsiteY5" fmla="*/ 104591 h 956806"/>
                <a:gd name="connsiteX6" fmla="*/ 2323227 w 2636619"/>
                <a:gd name="connsiteY6" fmla="*/ 238220 h 956806"/>
                <a:gd name="connsiteX7" fmla="*/ 2633707 w 2636619"/>
                <a:gd name="connsiteY7" fmla="*/ 461307 h 956806"/>
                <a:gd name="connsiteX8" fmla="*/ 2455811 w 2636619"/>
                <a:gd name="connsiteY8" fmla="*/ 836236 h 956806"/>
                <a:gd name="connsiteX9" fmla="*/ 2081544 w 2636619"/>
                <a:gd name="connsiteY9" fmla="*/ 697757 h 956806"/>
                <a:gd name="connsiteX10" fmla="*/ 1738644 w 2636619"/>
                <a:gd name="connsiteY10" fmla="*/ 583457 h 956806"/>
                <a:gd name="connsiteX11" fmla="*/ 1414794 w 2636619"/>
                <a:gd name="connsiteY11" fmla="*/ 554882 h 956806"/>
                <a:gd name="connsiteX12" fmla="*/ 995694 w 2636619"/>
                <a:gd name="connsiteY12" fmla="*/ 612032 h 956806"/>
                <a:gd name="connsiteX13" fmla="*/ 700419 w 2636619"/>
                <a:gd name="connsiteY13" fmla="*/ 745382 h 956806"/>
                <a:gd name="connsiteX14" fmla="*/ 335389 w 2636619"/>
                <a:gd name="connsiteY14" fmla="*/ 956607 h 956806"/>
                <a:gd name="connsiteX15" fmla="*/ 113331 w 2636619"/>
                <a:gd name="connsiteY15" fmla="*/ 779086 h 956806"/>
                <a:gd name="connsiteX0" fmla="*/ 113723 w 2637011"/>
                <a:gd name="connsiteY0" fmla="*/ 779330 h 957050"/>
                <a:gd name="connsiteX1" fmla="*/ 14724 w 2637011"/>
                <a:gd name="connsiteY1" fmla="*/ 544659 h 957050"/>
                <a:gd name="connsiteX2" fmla="*/ 424395 w 2637011"/>
                <a:gd name="connsiteY2" fmla="*/ 261247 h 957050"/>
                <a:gd name="connsiteX3" fmla="*/ 986561 w 2637011"/>
                <a:gd name="connsiteY3" fmla="*/ 50301 h 957050"/>
                <a:gd name="connsiteX4" fmla="*/ 1434236 w 2637011"/>
                <a:gd name="connsiteY4" fmla="*/ 2676 h 957050"/>
                <a:gd name="connsiteX5" fmla="*/ 1983893 w 2637011"/>
                <a:gd name="connsiteY5" fmla="*/ 104835 h 957050"/>
                <a:gd name="connsiteX6" fmla="*/ 2323619 w 2637011"/>
                <a:gd name="connsiteY6" fmla="*/ 238464 h 957050"/>
                <a:gd name="connsiteX7" fmla="*/ 2634099 w 2637011"/>
                <a:gd name="connsiteY7" fmla="*/ 461551 h 957050"/>
                <a:gd name="connsiteX8" fmla="*/ 2456203 w 2637011"/>
                <a:gd name="connsiteY8" fmla="*/ 836480 h 957050"/>
                <a:gd name="connsiteX9" fmla="*/ 2081936 w 2637011"/>
                <a:gd name="connsiteY9" fmla="*/ 698001 h 957050"/>
                <a:gd name="connsiteX10" fmla="*/ 1739036 w 2637011"/>
                <a:gd name="connsiteY10" fmla="*/ 583701 h 957050"/>
                <a:gd name="connsiteX11" fmla="*/ 1415186 w 2637011"/>
                <a:gd name="connsiteY11" fmla="*/ 555126 h 957050"/>
                <a:gd name="connsiteX12" fmla="*/ 996086 w 2637011"/>
                <a:gd name="connsiteY12" fmla="*/ 612276 h 957050"/>
                <a:gd name="connsiteX13" fmla="*/ 700811 w 2637011"/>
                <a:gd name="connsiteY13" fmla="*/ 745626 h 957050"/>
                <a:gd name="connsiteX14" fmla="*/ 335781 w 2637011"/>
                <a:gd name="connsiteY14" fmla="*/ 956851 h 957050"/>
                <a:gd name="connsiteX15" fmla="*/ 113723 w 2637011"/>
                <a:gd name="connsiteY15" fmla="*/ 779330 h 957050"/>
                <a:gd name="connsiteX0" fmla="*/ 113723 w 2637011"/>
                <a:gd name="connsiteY0" fmla="*/ 779330 h 957050"/>
                <a:gd name="connsiteX1" fmla="*/ 14724 w 2637011"/>
                <a:gd name="connsiteY1" fmla="*/ 544659 h 957050"/>
                <a:gd name="connsiteX2" fmla="*/ 424395 w 2637011"/>
                <a:gd name="connsiteY2" fmla="*/ 261247 h 957050"/>
                <a:gd name="connsiteX3" fmla="*/ 986561 w 2637011"/>
                <a:gd name="connsiteY3" fmla="*/ 50301 h 957050"/>
                <a:gd name="connsiteX4" fmla="*/ 1434236 w 2637011"/>
                <a:gd name="connsiteY4" fmla="*/ 2676 h 957050"/>
                <a:gd name="connsiteX5" fmla="*/ 1983893 w 2637011"/>
                <a:gd name="connsiteY5" fmla="*/ 104835 h 957050"/>
                <a:gd name="connsiteX6" fmla="*/ 2323619 w 2637011"/>
                <a:gd name="connsiteY6" fmla="*/ 238464 h 957050"/>
                <a:gd name="connsiteX7" fmla="*/ 2634099 w 2637011"/>
                <a:gd name="connsiteY7" fmla="*/ 461551 h 957050"/>
                <a:gd name="connsiteX8" fmla="*/ 2456203 w 2637011"/>
                <a:gd name="connsiteY8" fmla="*/ 836480 h 957050"/>
                <a:gd name="connsiteX9" fmla="*/ 2081936 w 2637011"/>
                <a:gd name="connsiteY9" fmla="*/ 698001 h 957050"/>
                <a:gd name="connsiteX10" fmla="*/ 1739036 w 2637011"/>
                <a:gd name="connsiteY10" fmla="*/ 583701 h 957050"/>
                <a:gd name="connsiteX11" fmla="*/ 1415186 w 2637011"/>
                <a:gd name="connsiteY11" fmla="*/ 555126 h 957050"/>
                <a:gd name="connsiteX12" fmla="*/ 996086 w 2637011"/>
                <a:gd name="connsiteY12" fmla="*/ 612276 h 957050"/>
                <a:gd name="connsiteX13" fmla="*/ 700811 w 2637011"/>
                <a:gd name="connsiteY13" fmla="*/ 745626 h 957050"/>
                <a:gd name="connsiteX14" fmla="*/ 335781 w 2637011"/>
                <a:gd name="connsiteY14" fmla="*/ 956851 h 957050"/>
                <a:gd name="connsiteX15" fmla="*/ 113723 w 2637011"/>
                <a:gd name="connsiteY15" fmla="*/ 779330 h 957050"/>
                <a:gd name="connsiteX0" fmla="*/ 113723 w 2637011"/>
                <a:gd name="connsiteY0" fmla="*/ 779330 h 957050"/>
                <a:gd name="connsiteX1" fmla="*/ 14724 w 2637011"/>
                <a:gd name="connsiteY1" fmla="*/ 544659 h 957050"/>
                <a:gd name="connsiteX2" fmla="*/ 424395 w 2637011"/>
                <a:gd name="connsiteY2" fmla="*/ 261247 h 957050"/>
                <a:gd name="connsiteX3" fmla="*/ 986561 w 2637011"/>
                <a:gd name="connsiteY3" fmla="*/ 50301 h 957050"/>
                <a:gd name="connsiteX4" fmla="*/ 1434236 w 2637011"/>
                <a:gd name="connsiteY4" fmla="*/ 2676 h 957050"/>
                <a:gd name="connsiteX5" fmla="*/ 1983893 w 2637011"/>
                <a:gd name="connsiteY5" fmla="*/ 104835 h 957050"/>
                <a:gd name="connsiteX6" fmla="*/ 2323619 w 2637011"/>
                <a:gd name="connsiteY6" fmla="*/ 238464 h 957050"/>
                <a:gd name="connsiteX7" fmla="*/ 2634099 w 2637011"/>
                <a:gd name="connsiteY7" fmla="*/ 461551 h 957050"/>
                <a:gd name="connsiteX8" fmla="*/ 2456203 w 2637011"/>
                <a:gd name="connsiteY8" fmla="*/ 836480 h 957050"/>
                <a:gd name="connsiteX9" fmla="*/ 2081936 w 2637011"/>
                <a:gd name="connsiteY9" fmla="*/ 698001 h 957050"/>
                <a:gd name="connsiteX10" fmla="*/ 1739036 w 2637011"/>
                <a:gd name="connsiteY10" fmla="*/ 583701 h 957050"/>
                <a:gd name="connsiteX11" fmla="*/ 1409027 w 2637011"/>
                <a:gd name="connsiteY11" fmla="*/ 541310 h 957050"/>
                <a:gd name="connsiteX12" fmla="*/ 996086 w 2637011"/>
                <a:gd name="connsiteY12" fmla="*/ 612276 h 957050"/>
                <a:gd name="connsiteX13" fmla="*/ 700811 w 2637011"/>
                <a:gd name="connsiteY13" fmla="*/ 745626 h 957050"/>
                <a:gd name="connsiteX14" fmla="*/ 335781 w 2637011"/>
                <a:gd name="connsiteY14" fmla="*/ 956851 h 957050"/>
                <a:gd name="connsiteX15" fmla="*/ 113723 w 2637011"/>
                <a:gd name="connsiteY15" fmla="*/ 779330 h 957050"/>
                <a:gd name="connsiteX0" fmla="*/ 113723 w 2637011"/>
                <a:gd name="connsiteY0" fmla="*/ 779330 h 957050"/>
                <a:gd name="connsiteX1" fmla="*/ 14724 w 2637011"/>
                <a:gd name="connsiteY1" fmla="*/ 544659 h 957050"/>
                <a:gd name="connsiteX2" fmla="*/ 424395 w 2637011"/>
                <a:gd name="connsiteY2" fmla="*/ 261247 h 957050"/>
                <a:gd name="connsiteX3" fmla="*/ 986561 w 2637011"/>
                <a:gd name="connsiteY3" fmla="*/ 50301 h 957050"/>
                <a:gd name="connsiteX4" fmla="*/ 1434236 w 2637011"/>
                <a:gd name="connsiteY4" fmla="*/ 2676 h 957050"/>
                <a:gd name="connsiteX5" fmla="*/ 1983893 w 2637011"/>
                <a:gd name="connsiteY5" fmla="*/ 104835 h 957050"/>
                <a:gd name="connsiteX6" fmla="*/ 2323619 w 2637011"/>
                <a:gd name="connsiteY6" fmla="*/ 238464 h 957050"/>
                <a:gd name="connsiteX7" fmla="*/ 2634099 w 2637011"/>
                <a:gd name="connsiteY7" fmla="*/ 461551 h 957050"/>
                <a:gd name="connsiteX8" fmla="*/ 2456203 w 2637011"/>
                <a:gd name="connsiteY8" fmla="*/ 836480 h 957050"/>
                <a:gd name="connsiteX9" fmla="*/ 2081936 w 2637011"/>
                <a:gd name="connsiteY9" fmla="*/ 698001 h 957050"/>
                <a:gd name="connsiteX10" fmla="*/ 1739037 w 2637011"/>
                <a:gd name="connsiteY10" fmla="*/ 573339 h 957050"/>
                <a:gd name="connsiteX11" fmla="*/ 1409027 w 2637011"/>
                <a:gd name="connsiteY11" fmla="*/ 541310 h 957050"/>
                <a:gd name="connsiteX12" fmla="*/ 996086 w 2637011"/>
                <a:gd name="connsiteY12" fmla="*/ 612276 h 957050"/>
                <a:gd name="connsiteX13" fmla="*/ 700811 w 2637011"/>
                <a:gd name="connsiteY13" fmla="*/ 745626 h 957050"/>
                <a:gd name="connsiteX14" fmla="*/ 335781 w 2637011"/>
                <a:gd name="connsiteY14" fmla="*/ 956851 h 957050"/>
                <a:gd name="connsiteX15" fmla="*/ 113723 w 2637011"/>
                <a:gd name="connsiteY15" fmla="*/ 779330 h 957050"/>
                <a:gd name="connsiteX0" fmla="*/ 113723 w 2637011"/>
                <a:gd name="connsiteY0" fmla="*/ 779330 h 957050"/>
                <a:gd name="connsiteX1" fmla="*/ 14724 w 2637011"/>
                <a:gd name="connsiteY1" fmla="*/ 544659 h 957050"/>
                <a:gd name="connsiteX2" fmla="*/ 424395 w 2637011"/>
                <a:gd name="connsiteY2" fmla="*/ 261247 h 957050"/>
                <a:gd name="connsiteX3" fmla="*/ 986561 w 2637011"/>
                <a:gd name="connsiteY3" fmla="*/ 50301 h 957050"/>
                <a:gd name="connsiteX4" fmla="*/ 1434236 w 2637011"/>
                <a:gd name="connsiteY4" fmla="*/ 2676 h 957050"/>
                <a:gd name="connsiteX5" fmla="*/ 1983893 w 2637011"/>
                <a:gd name="connsiteY5" fmla="*/ 104835 h 957050"/>
                <a:gd name="connsiteX6" fmla="*/ 2323619 w 2637011"/>
                <a:gd name="connsiteY6" fmla="*/ 238464 h 957050"/>
                <a:gd name="connsiteX7" fmla="*/ 2634099 w 2637011"/>
                <a:gd name="connsiteY7" fmla="*/ 461551 h 957050"/>
                <a:gd name="connsiteX8" fmla="*/ 2456203 w 2637011"/>
                <a:gd name="connsiteY8" fmla="*/ 836480 h 957050"/>
                <a:gd name="connsiteX9" fmla="*/ 2081936 w 2637011"/>
                <a:gd name="connsiteY9" fmla="*/ 698001 h 957050"/>
                <a:gd name="connsiteX10" fmla="*/ 1739037 w 2637011"/>
                <a:gd name="connsiteY10" fmla="*/ 573339 h 957050"/>
                <a:gd name="connsiteX11" fmla="*/ 1409027 w 2637011"/>
                <a:gd name="connsiteY11" fmla="*/ 541310 h 957050"/>
                <a:gd name="connsiteX12" fmla="*/ 993007 w 2637011"/>
                <a:gd name="connsiteY12" fmla="*/ 605367 h 957050"/>
                <a:gd name="connsiteX13" fmla="*/ 700811 w 2637011"/>
                <a:gd name="connsiteY13" fmla="*/ 745626 h 957050"/>
                <a:gd name="connsiteX14" fmla="*/ 335781 w 2637011"/>
                <a:gd name="connsiteY14" fmla="*/ 956851 h 957050"/>
                <a:gd name="connsiteX15" fmla="*/ 113723 w 2637011"/>
                <a:gd name="connsiteY15" fmla="*/ 779330 h 95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7011" h="957050">
                  <a:moveTo>
                    <a:pt x="113723" y="779330"/>
                  </a:moveTo>
                  <a:cubicBezTo>
                    <a:pt x="60214" y="710631"/>
                    <a:pt x="-37055" y="631006"/>
                    <a:pt x="14724" y="544659"/>
                  </a:cubicBezTo>
                  <a:cubicBezTo>
                    <a:pt x="66503" y="458312"/>
                    <a:pt x="262422" y="343640"/>
                    <a:pt x="424395" y="261247"/>
                  </a:cubicBezTo>
                  <a:cubicBezTo>
                    <a:pt x="586368" y="178854"/>
                    <a:pt x="818254" y="93396"/>
                    <a:pt x="986561" y="50301"/>
                  </a:cubicBezTo>
                  <a:cubicBezTo>
                    <a:pt x="1154868" y="7206"/>
                    <a:pt x="1268014" y="-6413"/>
                    <a:pt x="1434236" y="2676"/>
                  </a:cubicBezTo>
                  <a:cubicBezTo>
                    <a:pt x="1600458" y="11765"/>
                    <a:pt x="1835663" y="65537"/>
                    <a:pt x="1983893" y="104835"/>
                  </a:cubicBezTo>
                  <a:cubicBezTo>
                    <a:pt x="2132123" y="144133"/>
                    <a:pt x="2215251" y="179011"/>
                    <a:pt x="2323619" y="238464"/>
                  </a:cubicBezTo>
                  <a:cubicBezTo>
                    <a:pt x="2431987" y="297917"/>
                    <a:pt x="2612002" y="361882"/>
                    <a:pt x="2634099" y="461551"/>
                  </a:cubicBezTo>
                  <a:cubicBezTo>
                    <a:pt x="2656196" y="561220"/>
                    <a:pt x="2548230" y="797072"/>
                    <a:pt x="2456203" y="836480"/>
                  </a:cubicBezTo>
                  <a:cubicBezTo>
                    <a:pt x="2364176" y="875888"/>
                    <a:pt x="2201464" y="741858"/>
                    <a:pt x="2081936" y="698001"/>
                  </a:cubicBezTo>
                  <a:cubicBezTo>
                    <a:pt x="1962408" y="654144"/>
                    <a:pt x="1851188" y="599454"/>
                    <a:pt x="1739037" y="573339"/>
                  </a:cubicBezTo>
                  <a:cubicBezTo>
                    <a:pt x="1626886" y="547224"/>
                    <a:pt x="1533365" y="535972"/>
                    <a:pt x="1409027" y="541310"/>
                  </a:cubicBezTo>
                  <a:cubicBezTo>
                    <a:pt x="1284689" y="546648"/>
                    <a:pt x="1111043" y="571314"/>
                    <a:pt x="993007" y="605367"/>
                  </a:cubicBezTo>
                  <a:cubicBezTo>
                    <a:pt x="874971" y="639420"/>
                    <a:pt x="810348" y="691651"/>
                    <a:pt x="700811" y="745626"/>
                  </a:cubicBezTo>
                  <a:cubicBezTo>
                    <a:pt x="591274" y="799601"/>
                    <a:pt x="433629" y="951234"/>
                    <a:pt x="335781" y="956851"/>
                  </a:cubicBezTo>
                  <a:cubicBezTo>
                    <a:pt x="237933" y="962468"/>
                    <a:pt x="167232" y="848029"/>
                    <a:pt x="113723" y="77933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BD03889-87E4-45C7-8FC4-F579C4ACEA82}"/>
                </a:ext>
              </a:extLst>
            </p:cNvPr>
            <p:cNvSpPr txBox="1"/>
            <p:nvPr/>
          </p:nvSpPr>
          <p:spPr>
            <a:xfrm>
              <a:off x="4919463" y="1333417"/>
              <a:ext cx="2343705" cy="830997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101600" dist="38100" dir="2700000" algn="tl" rotWithShape="0">
                      <a:prstClr val="black">
                        <a:alpha val="66000"/>
                      </a:prstClr>
                    </a:outerShdw>
                  </a:effectLst>
                  <a:latin typeface="小美好体" panose="02010601030101010101" pitchFamily="2" charset="-122"/>
                  <a:ea typeface="小美好体" panose="02010601030101010101" pitchFamily="2" charset="-122"/>
                </a:rPr>
                <a:t>我十岁啦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88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8"/>
                    </p:tgtEl>
                  </p:cMediaNode>
                </p:audio>
              </p:childTnLst>
            </p:cTn>
          </p:par>
        </p:tnLst>
        <p:bldLst>
          <p:bldP spid="20" grpId="0" animBg="1"/>
          <p:bldP spid="21" grpId="0" animBg="1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8"/>
                    </p:tgtEl>
                  </p:cMediaNode>
                </p:audio>
              </p:childTnLst>
            </p:cTn>
          </p:par>
        </p:tnLst>
        <p:bldLst>
          <p:bldP spid="20" grpId="0" animBg="1"/>
          <p:bldP spid="21" grpId="0" animBg="1"/>
          <p:bldP spid="4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F2A696B-CC8E-4476-90F1-BFC7B55A6682}"/>
              </a:ext>
            </a:extLst>
          </p:cNvPr>
          <p:cNvSpPr/>
          <p:nvPr/>
        </p:nvSpPr>
        <p:spPr>
          <a:xfrm flipH="1">
            <a:off x="0" y="5650192"/>
            <a:ext cx="12192000" cy="1207808"/>
          </a:xfrm>
          <a:custGeom>
            <a:avLst/>
            <a:gdLst>
              <a:gd name="connsiteX0" fmla="*/ 705297 w 12192000"/>
              <a:gd name="connsiteY0" fmla="*/ 663 h 1207808"/>
              <a:gd name="connsiteX1" fmla="*/ 2876551 w 12192000"/>
              <a:gd name="connsiteY1" fmla="*/ 160058 h 1207808"/>
              <a:gd name="connsiteX2" fmla="*/ 6762751 w 12192000"/>
              <a:gd name="connsiteY2" fmla="*/ 388658 h 1207808"/>
              <a:gd name="connsiteX3" fmla="*/ 11125200 w 12192000"/>
              <a:gd name="connsiteY3" fmla="*/ 160058 h 1207808"/>
              <a:gd name="connsiteX4" fmla="*/ 12027266 w 12192000"/>
              <a:gd name="connsiteY4" fmla="*/ 68920 h 1207808"/>
              <a:gd name="connsiteX5" fmla="*/ 12192000 w 12192000"/>
              <a:gd name="connsiteY5" fmla="*/ 46460 h 1207808"/>
              <a:gd name="connsiteX6" fmla="*/ 12192000 w 12192000"/>
              <a:gd name="connsiteY6" fmla="*/ 1207808 h 1207808"/>
              <a:gd name="connsiteX7" fmla="*/ 0 w 12192000"/>
              <a:gd name="connsiteY7" fmla="*/ 1207808 h 1207808"/>
              <a:gd name="connsiteX8" fmla="*/ 0 w 12192000"/>
              <a:gd name="connsiteY8" fmla="*/ 39643 h 1207808"/>
              <a:gd name="connsiteX9" fmla="*/ 107127 w 12192000"/>
              <a:gd name="connsiteY9" fmla="*/ 22450 h 1207808"/>
              <a:gd name="connsiteX10" fmla="*/ 705297 w 12192000"/>
              <a:gd name="connsiteY10" fmla="*/ 663 h 120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207808">
                <a:moveTo>
                  <a:pt x="705297" y="663"/>
                </a:moveTo>
                <a:cubicBezTo>
                  <a:pt x="1621036" y="11826"/>
                  <a:pt x="2876551" y="160058"/>
                  <a:pt x="2876551" y="160058"/>
                </a:cubicBezTo>
                <a:cubicBezTo>
                  <a:pt x="4010025" y="217208"/>
                  <a:pt x="5387976" y="388658"/>
                  <a:pt x="6762751" y="388658"/>
                </a:cubicBezTo>
                <a:cubicBezTo>
                  <a:pt x="8137525" y="388658"/>
                  <a:pt x="10109200" y="201333"/>
                  <a:pt x="11125200" y="160058"/>
                </a:cubicBezTo>
                <a:cubicBezTo>
                  <a:pt x="11506200" y="144580"/>
                  <a:pt x="11795671" y="102313"/>
                  <a:pt x="12027266" y="68920"/>
                </a:cubicBezTo>
                <a:lnTo>
                  <a:pt x="12192000" y="46460"/>
                </a:lnTo>
                <a:lnTo>
                  <a:pt x="12192000" y="1207808"/>
                </a:lnTo>
                <a:lnTo>
                  <a:pt x="0" y="1207808"/>
                </a:lnTo>
                <a:lnTo>
                  <a:pt x="0" y="39643"/>
                </a:lnTo>
                <a:lnTo>
                  <a:pt x="107127" y="22450"/>
                </a:lnTo>
                <a:cubicBezTo>
                  <a:pt x="268663" y="3649"/>
                  <a:pt x="476362" y="-2128"/>
                  <a:pt x="705297" y="663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3750D4-3563-4D62-B8D4-3512D9326125}"/>
              </a:ext>
            </a:extLst>
          </p:cNvPr>
          <p:cNvGrpSpPr/>
          <p:nvPr/>
        </p:nvGrpSpPr>
        <p:grpSpPr>
          <a:xfrm>
            <a:off x="1753464" y="-1248931"/>
            <a:ext cx="1720180" cy="3135086"/>
            <a:chOff x="9142970" y="-1812924"/>
            <a:chExt cx="2408862" cy="439023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0F08617-0E18-4B59-8277-521387D16CC5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31D3B1A-FA6D-44D8-9774-766A05DAFD6A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8C5B446-A551-4395-8DA8-15B3E19CF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EAD64A-ED64-4355-AD03-BFA9646EF1CC}"/>
              </a:ext>
            </a:extLst>
          </p:cNvPr>
          <p:cNvGrpSpPr/>
          <p:nvPr/>
        </p:nvGrpSpPr>
        <p:grpSpPr>
          <a:xfrm>
            <a:off x="6961774" y="-2209341"/>
            <a:ext cx="2408862" cy="4390233"/>
            <a:chOff x="9142970" y="-1812924"/>
            <a:chExt cx="2408862" cy="4390233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2C2270D-5E29-42AA-838F-3693CC8A35A4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8BB9A44-859F-4463-BC22-89ADFBFA7BE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F617444-A5AF-4102-82EF-6F8C79638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6E6818-C111-44E0-B1BE-2610A22C34A6}"/>
              </a:ext>
            </a:extLst>
          </p:cNvPr>
          <p:cNvGrpSpPr/>
          <p:nvPr/>
        </p:nvGrpSpPr>
        <p:grpSpPr>
          <a:xfrm>
            <a:off x="9744707" y="-1175117"/>
            <a:ext cx="1447383" cy="2637904"/>
            <a:chOff x="9142970" y="-1812924"/>
            <a:chExt cx="2408862" cy="439023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F96FE69-9158-4056-9889-2B61F2A53027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5981E09-ECF7-459F-9431-F2729D86D2F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61C73CD-8EBD-4310-BA3A-7EAC497FE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72BC0D-C24C-4A9C-A2AE-A83EC4997F86}"/>
              </a:ext>
            </a:extLst>
          </p:cNvPr>
          <p:cNvGrpSpPr/>
          <p:nvPr/>
        </p:nvGrpSpPr>
        <p:grpSpPr>
          <a:xfrm>
            <a:off x="-2553495" y="1542944"/>
            <a:ext cx="6780362" cy="4482669"/>
            <a:chOff x="4555342" y="2356080"/>
            <a:chExt cx="6780362" cy="44826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D315520-4DA1-4075-8D0C-B732EC7D9C10}"/>
                </a:ext>
              </a:extLst>
            </p:cNvPr>
            <p:cNvGrpSpPr/>
            <p:nvPr/>
          </p:nvGrpSpPr>
          <p:grpSpPr>
            <a:xfrm>
              <a:off x="6229559" y="2356080"/>
              <a:ext cx="3431929" cy="4067880"/>
              <a:chOff x="3151515" y="-122220"/>
              <a:chExt cx="5888968" cy="6980220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C800822D-8F60-4678-863F-FF86B3C112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63358" y="0"/>
                <a:ext cx="5465283" cy="6858000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1BE7598A-CCBA-48DA-9A46-5DAA9AC05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51515" y="-122220"/>
                <a:ext cx="5888968" cy="5791226"/>
              </a:xfrm>
              <a:prstGeom prst="rect">
                <a:avLst/>
              </a:prstGeom>
            </p:spPr>
          </p:pic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F94B0B0-D63D-41FB-B435-99DE55F82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5342" y="4623344"/>
              <a:ext cx="6780362" cy="2215405"/>
            </a:xfrm>
            <a:prstGeom prst="rect">
              <a:avLst/>
            </a:prstGeom>
          </p:spPr>
        </p:pic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7890144-EC81-45DD-8FAF-AB146E3E63A4}"/>
              </a:ext>
            </a:extLst>
          </p:cNvPr>
          <p:cNvSpPr/>
          <p:nvPr/>
        </p:nvSpPr>
        <p:spPr>
          <a:xfrm flipH="1"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0575DB-48EC-4732-97ED-E03770BDAECE}"/>
              </a:ext>
            </a:extLst>
          </p:cNvPr>
          <p:cNvGrpSpPr/>
          <p:nvPr/>
        </p:nvGrpSpPr>
        <p:grpSpPr>
          <a:xfrm>
            <a:off x="836686" y="5977271"/>
            <a:ext cx="1660711" cy="807868"/>
            <a:chOff x="2579649" y="5529206"/>
            <a:chExt cx="2452912" cy="119324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2AF6BB4-FEDB-449A-9F48-F39650F8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0B58A14-C712-4DEB-9C52-0C7D35364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3945768-7E5C-4CDA-9A12-A0CAB11BE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A8960E5B-99CF-4AFE-9DC5-6CA448F5429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995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4B30629-B707-41DC-9B50-424D0A520A0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12" y="6308726"/>
            <a:ext cx="403927" cy="4054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98651DC6-787D-4940-B259-783ADD0D391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593" y="3716337"/>
            <a:ext cx="2288302" cy="259238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B366F80-8B32-4B6F-9814-5E7CAAFEF22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13" y="312703"/>
            <a:ext cx="1775602" cy="186235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5420338-77F7-41BC-BE3F-64290F496A13}"/>
              </a:ext>
            </a:extLst>
          </p:cNvPr>
          <p:cNvGrpSpPr/>
          <p:nvPr/>
        </p:nvGrpSpPr>
        <p:grpSpPr>
          <a:xfrm>
            <a:off x="3342990" y="2014033"/>
            <a:ext cx="5367646" cy="3395318"/>
            <a:chOff x="1832265" y="1640146"/>
            <a:chExt cx="6437912" cy="4072319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B719837-409F-4431-BE27-846D895141AB}"/>
                </a:ext>
              </a:extLst>
            </p:cNvPr>
            <p:cNvSpPr/>
            <p:nvPr/>
          </p:nvSpPr>
          <p:spPr>
            <a:xfrm>
              <a:off x="2012442" y="1838978"/>
              <a:ext cx="6077559" cy="3674654"/>
            </a:xfrm>
            <a:prstGeom prst="rect">
              <a:avLst/>
            </a:prstGeom>
            <a:blipFill>
              <a:blip r:embed="rId14"/>
              <a:stretch>
                <a:fillRect t="-5151" b="-511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图文框 45">
              <a:extLst>
                <a:ext uri="{FF2B5EF4-FFF2-40B4-BE49-F238E27FC236}">
                  <a16:creationId xmlns:a16="http://schemas.microsoft.com/office/drawing/2014/main" id="{EADCB002-5670-4E14-9525-9F978BB4A7E0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B084E0C-1D9B-4D53-861A-24F31CB216A1}"/>
              </a:ext>
            </a:extLst>
          </p:cNvPr>
          <p:cNvSpPr txBox="1"/>
          <p:nvPr/>
        </p:nvSpPr>
        <p:spPr>
          <a:xfrm>
            <a:off x="7504508" y="91451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热爱生活</a:t>
            </a:r>
          </a:p>
        </p:txBody>
      </p:sp>
    </p:spTree>
    <p:extLst>
      <p:ext uri="{BB962C8B-B14F-4D97-AF65-F5344CB8AC3E}">
        <p14:creationId xmlns:p14="http://schemas.microsoft.com/office/powerpoint/2010/main" val="396467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A7F6F15-2A5F-4FE4-8F74-DB6742C27E54}"/>
              </a:ext>
            </a:extLst>
          </p:cNvPr>
          <p:cNvSpPr/>
          <p:nvPr/>
        </p:nvSpPr>
        <p:spPr>
          <a:xfrm flipH="1">
            <a:off x="-5772970" y="2215818"/>
            <a:ext cx="11325613" cy="4005263"/>
          </a:xfrm>
          <a:custGeom>
            <a:avLst/>
            <a:gdLst>
              <a:gd name="connsiteX0" fmla="*/ 4824066 w 8973643"/>
              <a:gd name="connsiteY0" fmla="*/ 1 h 3173497"/>
              <a:gd name="connsiteX1" fmla="*/ 5351752 w 8973643"/>
              <a:gd name="connsiteY1" fmla="*/ 636773 h 3173497"/>
              <a:gd name="connsiteX2" fmla="*/ 6354642 w 8973643"/>
              <a:gd name="connsiteY2" fmla="*/ 2524567 h 3173497"/>
              <a:gd name="connsiteX3" fmla="*/ 7180551 w 8973643"/>
              <a:gd name="connsiteY3" fmla="*/ 1521677 h 3173497"/>
              <a:gd name="connsiteX4" fmla="*/ 7858979 w 8973643"/>
              <a:gd name="connsiteY4" fmla="*/ 2023122 h 3173497"/>
              <a:gd name="connsiteX5" fmla="*/ 8065455 w 8973643"/>
              <a:gd name="connsiteY5" fmla="*/ 1521677 h 3173497"/>
              <a:gd name="connsiteX6" fmla="*/ 8950359 w 8973643"/>
              <a:gd name="connsiteY6" fmla="*/ 3114503 h 3173497"/>
              <a:gd name="connsiteX7" fmla="*/ 8973643 w 8973643"/>
              <a:gd name="connsiteY7" fmla="*/ 3173497 h 3173497"/>
              <a:gd name="connsiteX8" fmla="*/ 0 w 8973643"/>
              <a:gd name="connsiteY8" fmla="*/ 3173497 h 3173497"/>
              <a:gd name="connsiteX9" fmla="*/ 11281 w 8973643"/>
              <a:gd name="connsiteY9" fmla="*/ 3160303 h 3173497"/>
              <a:gd name="connsiteX10" fmla="*/ 868242 w 8973643"/>
              <a:gd name="connsiteY10" fmla="*/ 2406580 h 3173497"/>
              <a:gd name="connsiteX11" fmla="*/ 1605662 w 8973643"/>
              <a:gd name="connsiteY11" fmla="*/ 1403690 h 3173497"/>
              <a:gd name="connsiteX12" fmla="*/ 1812139 w 8973643"/>
              <a:gd name="connsiteY12" fmla="*/ 1669161 h 3173497"/>
              <a:gd name="connsiteX13" fmla="*/ 2490565 w 8973643"/>
              <a:gd name="connsiteY13" fmla="*/ 872748 h 3173497"/>
              <a:gd name="connsiteX14" fmla="*/ 2903520 w 8973643"/>
              <a:gd name="connsiteY14" fmla="*/ 1256206 h 3173497"/>
              <a:gd name="connsiteX15" fmla="*/ 3493455 w 8973643"/>
              <a:gd name="connsiteY15" fmla="*/ 843251 h 3173497"/>
              <a:gd name="connsiteX16" fmla="*/ 3758926 w 8973643"/>
              <a:gd name="connsiteY16" fmla="*/ 1197212 h 3173497"/>
              <a:gd name="connsiteX17" fmla="*/ 4732320 w 8973643"/>
              <a:gd name="connsiteY17" fmla="*/ 17341 h 3173497"/>
              <a:gd name="connsiteX18" fmla="*/ 4824066 w 8973643"/>
              <a:gd name="connsiteY18" fmla="*/ 1 h 317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73643" h="3173497">
                <a:moveTo>
                  <a:pt x="4824066" y="1"/>
                </a:moveTo>
                <a:cubicBezTo>
                  <a:pt x="5021603" y="-403"/>
                  <a:pt x="5115163" y="271136"/>
                  <a:pt x="5351752" y="636773"/>
                </a:cubicBezTo>
                <a:cubicBezTo>
                  <a:pt x="5622139" y="1054644"/>
                  <a:pt x="6049842" y="2377083"/>
                  <a:pt x="6354642" y="2524567"/>
                </a:cubicBezTo>
                <a:cubicBezTo>
                  <a:pt x="6659442" y="2672051"/>
                  <a:pt x="6929829" y="1605251"/>
                  <a:pt x="7180551" y="1521677"/>
                </a:cubicBezTo>
                <a:cubicBezTo>
                  <a:pt x="7431275" y="1438103"/>
                  <a:pt x="7711495" y="2023122"/>
                  <a:pt x="7858979" y="2023122"/>
                </a:cubicBezTo>
                <a:cubicBezTo>
                  <a:pt x="8006463" y="2023122"/>
                  <a:pt x="7883559" y="1339780"/>
                  <a:pt x="8065455" y="1521677"/>
                </a:cubicBezTo>
                <a:cubicBezTo>
                  <a:pt x="8247351" y="1703574"/>
                  <a:pt x="8812707" y="2662219"/>
                  <a:pt x="8950359" y="3114503"/>
                </a:cubicBezTo>
                <a:lnTo>
                  <a:pt x="8973643" y="3173497"/>
                </a:lnTo>
                <a:lnTo>
                  <a:pt x="0" y="3173497"/>
                </a:lnTo>
                <a:lnTo>
                  <a:pt x="11281" y="3160303"/>
                </a:lnTo>
                <a:cubicBezTo>
                  <a:pt x="238594" y="2922236"/>
                  <a:pt x="623051" y="2677582"/>
                  <a:pt x="868242" y="2406580"/>
                </a:cubicBezTo>
                <a:cubicBezTo>
                  <a:pt x="1148461" y="2096864"/>
                  <a:pt x="1448346" y="1526593"/>
                  <a:pt x="1605662" y="1403690"/>
                </a:cubicBezTo>
                <a:cubicBezTo>
                  <a:pt x="1762978" y="1280787"/>
                  <a:pt x="1664655" y="1757651"/>
                  <a:pt x="1812139" y="1669161"/>
                </a:cubicBezTo>
                <a:cubicBezTo>
                  <a:pt x="1959623" y="1580671"/>
                  <a:pt x="2308668" y="941574"/>
                  <a:pt x="2490565" y="872748"/>
                </a:cubicBezTo>
                <a:cubicBezTo>
                  <a:pt x="2672462" y="803922"/>
                  <a:pt x="2736372" y="1261122"/>
                  <a:pt x="2903520" y="1256206"/>
                </a:cubicBezTo>
                <a:cubicBezTo>
                  <a:pt x="3070668" y="1251290"/>
                  <a:pt x="3350887" y="853083"/>
                  <a:pt x="3493455" y="843251"/>
                </a:cubicBezTo>
                <a:cubicBezTo>
                  <a:pt x="3636023" y="833419"/>
                  <a:pt x="3552449" y="1334864"/>
                  <a:pt x="3758926" y="1197212"/>
                </a:cubicBezTo>
                <a:cubicBezTo>
                  <a:pt x="3965403" y="1059560"/>
                  <a:pt x="4466849" y="110747"/>
                  <a:pt x="4732320" y="17341"/>
                </a:cubicBezTo>
                <a:cubicBezTo>
                  <a:pt x="4765504" y="5666"/>
                  <a:pt x="4795846" y="58"/>
                  <a:pt x="4824066" y="1"/>
                </a:cubicBezTo>
                <a:close/>
              </a:path>
            </a:pathLst>
          </a:custGeom>
          <a:solidFill>
            <a:srgbClr val="7AB8B7"/>
          </a:solidFill>
          <a:ln>
            <a:noFill/>
          </a:ln>
          <a:effectLst>
            <a:outerShdw blurRad="152400" dist="38100" dir="16200000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B6BF1427-1B18-4456-AC12-8F4178BEBB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81770" y="2497957"/>
            <a:ext cx="3615339" cy="283553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8D66637-1CF4-4B80-B170-63C4E665D7D6}"/>
              </a:ext>
            </a:extLst>
          </p:cNvPr>
          <p:cNvSpPr/>
          <p:nvPr/>
        </p:nvSpPr>
        <p:spPr>
          <a:xfrm>
            <a:off x="0" y="4540162"/>
            <a:ext cx="12192001" cy="2317839"/>
          </a:xfrm>
          <a:custGeom>
            <a:avLst/>
            <a:gdLst>
              <a:gd name="connsiteX0" fmla="*/ 2892867 w 12192001"/>
              <a:gd name="connsiteY0" fmla="*/ 734 h 2317839"/>
              <a:gd name="connsiteX1" fmla="*/ 3562351 w 12192001"/>
              <a:gd name="connsiteY1" fmla="*/ 12789 h 2317839"/>
              <a:gd name="connsiteX2" fmla="*/ 9353550 w 12192001"/>
              <a:gd name="connsiteY2" fmla="*/ 431889 h 2317839"/>
              <a:gd name="connsiteX3" fmla="*/ 12159146 w 12192001"/>
              <a:gd name="connsiteY3" fmla="*/ 1820084 h 2317839"/>
              <a:gd name="connsiteX4" fmla="*/ 12192001 w 12192001"/>
              <a:gd name="connsiteY4" fmla="*/ 1844521 h 2317839"/>
              <a:gd name="connsiteX5" fmla="*/ 12192001 w 12192001"/>
              <a:gd name="connsiteY5" fmla="*/ 2317839 h 2317839"/>
              <a:gd name="connsiteX6" fmla="*/ 0 w 12192001"/>
              <a:gd name="connsiteY6" fmla="*/ 2317839 h 2317839"/>
              <a:gd name="connsiteX7" fmla="*/ 0 w 12192001"/>
              <a:gd name="connsiteY7" fmla="*/ 66717 h 2317839"/>
              <a:gd name="connsiteX8" fmla="*/ 249901 w 12192001"/>
              <a:gd name="connsiteY8" fmla="*/ 56694 h 2317839"/>
              <a:gd name="connsiteX9" fmla="*/ 2892867 w 12192001"/>
              <a:gd name="connsiteY9" fmla="*/ 734 h 231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1" h="2317839">
                <a:moveTo>
                  <a:pt x="2892867" y="734"/>
                </a:moveTo>
                <a:cubicBezTo>
                  <a:pt x="3120134" y="2223"/>
                  <a:pt x="3344466" y="6043"/>
                  <a:pt x="3562351" y="12789"/>
                </a:cubicBezTo>
                <a:cubicBezTo>
                  <a:pt x="5305426" y="66764"/>
                  <a:pt x="7740650" y="-31661"/>
                  <a:pt x="9353550" y="431889"/>
                </a:cubicBezTo>
                <a:cubicBezTo>
                  <a:pt x="10361612" y="721608"/>
                  <a:pt x="11382077" y="1261854"/>
                  <a:pt x="12159146" y="1820084"/>
                </a:cubicBezTo>
                <a:lnTo>
                  <a:pt x="12192001" y="1844521"/>
                </a:lnTo>
                <a:lnTo>
                  <a:pt x="12192001" y="2317839"/>
                </a:lnTo>
                <a:lnTo>
                  <a:pt x="0" y="2317839"/>
                </a:lnTo>
                <a:lnTo>
                  <a:pt x="0" y="66717"/>
                </a:lnTo>
                <a:lnTo>
                  <a:pt x="249901" y="56694"/>
                </a:lnTo>
                <a:cubicBezTo>
                  <a:pt x="1027801" y="26134"/>
                  <a:pt x="1983799" y="-5219"/>
                  <a:pt x="2892867" y="734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5062D08-B3DE-47C2-8E9E-188226C70391}"/>
              </a:ext>
            </a:extLst>
          </p:cNvPr>
          <p:cNvSpPr/>
          <p:nvPr/>
        </p:nvSpPr>
        <p:spPr>
          <a:xfrm>
            <a:off x="0" y="5349876"/>
            <a:ext cx="12192000" cy="1508125"/>
          </a:xfrm>
          <a:custGeom>
            <a:avLst/>
            <a:gdLst>
              <a:gd name="connsiteX0" fmla="*/ 7810500 w 12192000"/>
              <a:gd name="connsiteY0" fmla="*/ 36 h 1508125"/>
              <a:gd name="connsiteX1" fmla="*/ 8153401 w 12192000"/>
              <a:gd name="connsiteY1" fmla="*/ 209586 h 1508125"/>
              <a:gd name="connsiteX2" fmla="*/ 8458200 w 12192000"/>
              <a:gd name="connsiteY2" fmla="*/ 57186 h 1508125"/>
              <a:gd name="connsiteX3" fmla="*/ 8839200 w 12192000"/>
              <a:gd name="connsiteY3" fmla="*/ 247686 h 1508125"/>
              <a:gd name="connsiteX4" fmla="*/ 9124950 w 12192000"/>
              <a:gd name="connsiteY4" fmla="*/ 57186 h 1508125"/>
              <a:gd name="connsiteX5" fmla="*/ 9467850 w 12192000"/>
              <a:gd name="connsiteY5" fmla="*/ 190536 h 1508125"/>
              <a:gd name="connsiteX6" fmla="*/ 9772650 w 12192000"/>
              <a:gd name="connsiteY6" fmla="*/ 57186 h 1508125"/>
              <a:gd name="connsiteX7" fmla="*/ 10153650 w 12192000"/>
              <a:gd name="connsiteY7" fmla="*/ 228636 h 1508125"/>
              <a:gd name="connsiteX8" fmla="*/ 10420350 w 12192000"/>
              <a:gd name="connsiteY8" fmla="*/ 76236 h 1508125"/>
              <a:gd name="connsiteX9" fmla="*/ 10820400 w 12192000"/>
              <a:gd name="connsiteY9" fmla="*/ 228636 h 1508125"/>
              <a:gd name="connsiteX10" fmla="*/ 11106150 w 12192000"/>
              <a:gd name="connsiteY10" fmla="*/ 38136 h 1508125"/>
              <a:gd name="connsiteX11" fmla="*/ 11487150 w 12192000"/>
              <a:gd name="connsiteY11" fmla="*/ 209586 h 1508125"/>
              <a:gd name="connsiteX12" fmla="*/ 11734800 w 12192000"/>
              <a:gd name="connsiteY12" fmla="*/ 57186 h 1508125"/>
              <a:gd name="connsiteX13" fmla="*/ 12190326 w 12192000"/>
              <a:gd name="connsiteY13" fmla="*/ 197047 h 1508125"/>
              <a:gd name="connsiteX14" fmla="*/ 12192000 w 12192000"/>
              <a:gd name="connsiteY14" fmla="*/ 199031 h 1508125"/>
              <a:gd name="connsiteX15" fmla="*/ 12192000 w 12192000"/>
              <a:gd name="connsiteY15" fmla="*/ 1508125 h 1508125"/>
              <a:gd name="connsiteX16" fmla="*/ 0 w 12192000"/>
              <a:gd name="connsiteY16" fmla="*/ 1508125 h 1508125"/>
              <a:gd name="connsiteX17" fmla="*/ 0 w 12192000"/>
              <a:gd name="connsiteY17" fmla="*/ 61356 h 1508125"/>
              <a:gd name="connsiteX18" fmla="*/ 18604 w 12192000"/>
              <a:gd name="connsiteY18" fmla="*/ 65428 h 1508125"/>
              <a:gd name="connsiteX19" fmla="*/ 323850 w 12192000"/>
              <a:gd name="connsiteY19" fmla="*/ 209586 h 1508125"/>
              <a:gd name="connsiteX20" fmla="*/ 628650 w 12192000"/>
              <a:gd name="connsiteY20" fmla="*/ 76236 h 1508125"/>
              <a:gd name="connsiteX21" fmla="*/ 1028700 w 12192000"/>
              <a:gd name="connsiteY21" fmla="*/ 209586 h 1508125"/>
              <a:gd name="connsiteX22" fmla="*/ 1295400 w 12192000"/>
              <a:gd name="connsiteY22" fmla="*/ 38136 h 1508125"/>
              <a:gd name="connsiteX23" fmla="*/ 1638300 w 12192000"/>
              <a:gd name="connsiteY23" fmla="*/ 247686 h 1508125"/>
              <a:gd name="connsiteX24" fmla="*/ 1943100 w 12192000"/>
              <a:gd name="connsiteY24" fmla="*/ 57186 h 1508125"/>
              <a:gd name="connsiteX25" fmla="*/ 2305051 w 12192000"/>
              <a:gd name="connsiteY25" fmla="*/ 266736 h 1508125"/>
              <a:gd name="connsiteX26" fmla="*/ 2571750 w 12192000"/>
              <a:gd name="connsiteY26" fmla="*/ 76236 h 1508125"/>
              <a:gd name="connsiteX27" fmla="*/ 2933700 w 12192000"/>
              <a:gd name="connsiteY27" fmla="*/ 266736 h 1508125"/>
              <a:gd name="connsiteX28" fmla="*/ 3257550 w 12192000"/>
              <a:gd name="connsiteY28" fmla="*/ 95286 h 1508125"/>
              <a:gd name="connsiteX29" fmla="*/ 3619500 w 12192000"/>
              <a:gd name="connsiteY29" fmla="*/ 247686 h 1508125"/>
              <a:gd name="connsiteX30" fmla="*/ 3886200 w 12192000"/>
              <a:gd name="connsiteY30" fmla="*/ 38136 h 1508125"/>
              <a:gd name="connsiteX31" fmla="*/ 4267201 w 12192000"/>
              <a:gd name="connsiteY31" fmla="*/ 190536 h 1508125"/>
              <a:gd name="connsiteX32" fmla="*/ 4533902 w 12192000"/>
              <a:gd name="connsiteY32" fmla="*/ 38136 h 1508125"/>
              <a:gd name="connsiteX33" fmla="*/ 4876801 w 12192000"/>
              <a:gd name="connsiteY33" fmla="*/ 209586 h 1508125"/>
              <a:gd name="connsiteX34" fmla="*/ 5200652 w 12192000"/>
              <a:gd name="connsiteY34" fmla="*/ 38136 h 1508125"/>
              <a:gd name="connsiteX35" fmla="*/ 5467352 w 12192000"/>
              <a:gd name="connsiteY35" fmla="*/ 228636 h 1508125"/>
              <a:gd name="connsiteX36" fmla="*/ 5867402 w 12192000"/>
              <a:gd name="connsiteY36" fmla="*/ 57186 h 1508125"/>
              <a:gd name="connsiteX37" fmla="*/ 6153151 w 12192000"/>
              <a:gd name="connsiteY37" fmla="*/ 209586 h 1508125"/>
              <a:gd name="connsiteX38" fmla="*/ 6515101 w 12192000"/>
              <a:gd name="connsiteY38" fmla="*/ 19086 h 1508125"/>
              <a:gd name="connsiteX39" fmla="*/ 6858000 w 12192000"/>
              <a:gd name="connsiteY39" fmla="*/ 209586 h 1508125"/>
              <a:gd name="connsiteX40" fmla="*/ 7162800 w 12192000"/>
              <a:gd name="connsiteY40" fmla="*/ 19086 h 1508125"/>
              <a:gd name="connsiteX41" fmla="*/ 7524750 w 12192000"/>
              <a:gd name="connsiteY41" fmla="*/ 228636 h 1508125"/>
              <a:gd name="connsiteX42" fmla="*/ 7810500 w 12192000"/>
              <a:gd name="connsiteY42" fmla="*/ 36 h 150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15081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1508125"/>
                </a:lnTo>
                <a:lnTo>
                  <a:pt x="0" y="15081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32BCF95-A5FB-4C34-904D-BC50C7ABAF13}"/>
              </a:ext>
            </a:extLst>
          </p:cNvPr>
          <p:cNvSpPr/>
          <p:nvPr/>
        </p:nvSpPr>
        <p:spPr>
          <a:xfrm>
            <a:off x="0" y="5616576"/>
            <a:ext cx="12192000" cy="1241425"/>
          </a:xfrm>
          <a:custGeom>
            <a:avLst/>
            <a:gdLst>
              <a:gd name="connsiteX0" fmla="*/ 8096251 w 12192000"/>
              <a:gd name="connsiteY0" fmla="*/ 36 h 1241425"/>
              <a:gd name="connsiteX1" fmla="*/ 8439150 w 12192000"/>
              <a:gd name="connsiteY1" fmla="*/ 209586 h 1241425"/>
              <a:gd name="connsiteX2" fmla="*/ 8743950 w 12192000"/>
              <a:gd name="connsiteY2" fmla="*/ 57186 h 1241425"/>
              <a:gd name="connsiteX3" fmla="*/ 9124950 w 12192000"/>
              <a:gd name="connsiteY3" fmla="*/ 247686 h 1241425"/>
              <a:gd name="connsiteX4" fmla="*/ 9410700 w 12192000"/>
              <a:gd name="connsiteY4" fmla="*/ 57186 h 1241425"/>
              <a:gd name="connsiteX5" fmla="*/ 9753600 w 12192000"/>
              <a:gd name="connsiteY5" fmla="*/ 190536 h 1241425"/>
              <a:gd name="connsiteX6" fmla="*/ 10058400 w 12192000"/>
              <a:gd name="connsiteY6" fmla="*/ 57186 h 1241425"/>
              <a:gd name="connsiteX7" fmla="*/ 10439400 w 12192000"/>
              <a:gd name="connsiteY7" fmla="*/ 228636 h 1241425"/>
              <a:gd name="connsiteX8" fmla="*/ 10706100 w 12192000"/>
              <a:gd name="connsiteY8" fmla="*/ 76236 h 1241425"/>
              <a:gd name="connsiteX9" fmla="*/ 11106150 w 12192000"/>
              <a:gd name="connsiteY9" fmla="*/ 228636 h 1241425"/>
              <a:gd name="connsiteX10" fmla="*/ 11391900 w 12192000"/>
              <a:gd name="connsiteY10" fmla="*/ 38136 h 1241425"/>
              <a:gd name="connsiteX11" fmla="*/ 11772900 w 12192000"/>
              <a:gd name="connsiteY11" fmla="*/ 209586 h 1241425"/>
              <a:gd name="connsiteX12" fmla="*/ 12020550 w 12192000"/>
              <a:gd name="connsiteY12" fmla="*/ 57186 h 1241425"/>
              <a:gd name="connsiteX13" fmla="*/ 12133957 w 12192000"/>
              <a:gd name="connsiteY13" fmla="*/ 64032 h 1241425"/>
              <a:gd name="connsiteX14" fmla="*/ 12192000 w 12192000"/>
              <a:gd name="connsiteY14" fmla="*/ 70611 h 1241425"/>
              <a:gd name="connsiteX15" fmla="*/ 12192000 w 12192000"/>
              <a:gd name="connsiteY15" fmla="*/ 1241425 h 1241425"/>
              <a:gd name="connsiteX16" fmla="*/ 0 w 12192000"/>
              <a:gd name="connsiteY16" fmla="*/ 1241425 h 1241425"/>
              <a:gd name="connsiteX17" fmla="*/ 0 w 12192000"/>
              <a:gd name="connsiteY17" fmla="*/ 191021 h 1241425"/>
              <a:gd name="connsiteX18" fmla="*/ 38100 w 12192000"/>
              <a:gd name="connsiteY18" fmla="*/ 171486 h 1241425"/>
              <a:gd name="connsiteX19" fmla="*/ 266700 w 12192000"/>
              <a:gd name="connsiteY19" fmla="*/ 57186 h 1241425"/>
              <a:gd name="connsiteX20" fmla="*/ 609600 w 12192000"/>
              <a:gd name="connsiteY20" fmla="*/ 209586 h 1241425"/>
              <a:gd name="connsiteX21" fmla="*/ 914400 w 12192000"/>
              <a:gd name="connsiteY21" fmla="*/ 76236 h 1241425"/>
              <a:gd name="connsiteX22" fmla="*/ 1314450 w 12192000"/>
              <a:gd name="connsiteY22" fmla="*/ 209586 h 1241425"/>
              <a:gd name="connsiteX23" fmla="*/ 1581150 w 12192000"/>
              <a:gd name="connsiteY23" fmla="*/ 38136 h 1241425"/>
              <a:gd name="connsiteX24" fmla="*/ 1924050 w 12192000"/>
              <a:gd name="connsiteY24" fmla="*/ 247686 h 1241425"/>
              <a:gd name="connsiteX25" fmla="*/ 2228850 w 12192000"/>
              <a:gd name="connsiteY25" fmla="*/ 57186 h 1241425"/>
              <a:gd name="connsiteX26" fmla="*/ 2590800 w 12192000"/>
              <a:gd name="connsiteY26" fmla="*/ 266736 h 1241425"/>
              <a:gd name="connsiteX27" fmla="*/ 2857501 w 12192000"/>
              <a:gd name="connsiteY27" fmla="*/ 76236 h 1241425"/>
              <a:gd name="connsiteX28" fmla="*/ 3219450 w 12192000"/>
              <a:gd name="connsiteY28" fmla="*/ 266736 h 1241425"/>
              <a:gd name="connsiteX29" fmla="*/ 3543300 w 12192000"/>
              <a:gd name="connsiteY29" fmla="*/ 95286 h 1241425"/>
              <a:gd name="connsiteX30" fmla="*/ 3905250 w 12192000"/>
              <a:gd name="connsiteY30" fmla="*/ 247686 h 1241425"/>
              <a:gd name="connsiteX31" fmla="*/ 4171951 w 12192000"/>
              <a:gd name="connsiteY31" fmla="*/ 38136 h 1241425"/>
              <a:gd name="connsiteX32" fmla="*/ 4552951 w 12192000"/>
              <a:gd name="connsiteY32" fmla="*/ 190536 h 1241425"/>
              <a:gd name="connsiteX33" fmla="*/ 4819651 w 12192000"/>
              <a:gd name="connsiteY33" fmla="*/ 38136 h 1241425"/>
              <a:gd name="connsiteX34" fmla="*/ 5162552 w 12192000"/>
              <a:gd name="connsiteY34" fmla="*/ 209586 h 1241425"/>
              <a:gd name="connsiteX35" fmla="*/ 5486401 w 12192000"/>
              <a:gd name="connsiteY35" fmla="*/ 38136 h 1241425"/>
              <a:gd name="connsiteX36" fmla="*/ 5753102 w 12192000"/>
              <a:gd name="connsiteY36" fmla="*/ 228636 h 1241425"/>
              <a:gd name="connsiteX37" fmla="*/ 6153151 w 12192000"/>
              <a:gd name="connsiteY37" fmla="*/ 57186 h 1241425"/>
              <a:gd name="connsiteX38" fmla="*/ 6438900 w 12192000"/>
              <a:gd name="connsiteY38" fmla="*/ 209586 h 1241425"/>
              <a:gd name="connsiteX39" fmla="*/ 6800850 w 12192000"/>
              <a:gd name="connsiteY39" fmla="*/ 19086 h 1241425"/>
              <a:gd name="connsiteX40" fmla="*/ 7143750 w 12192000"/>
              <a:gd name="connsiteY40" fmla="*/ 209586 h 1241425"/>
              <a:gd name="connsiteX41" fmla="*/ 7448550 w 12192000"/>
              <a:gd name="connsiteY41" fmla="*/ 19086 h 1241425"/>
              <a:gd name="connsiteX42" fmla="*/ 7810500 w 12192000"/>
              <a:gd name="connsiteY42" fmla="*/ 228636 h 1241425"/>
              <a:gd name="connsiteX43" fmla="*/ 8096251 w 12192000"/>
              <a:gd name="connsiteY43" fmla="*/ 36 h 124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12414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1241425"/>
                </a:lnTo>
                <a:lnTo>
                  <a:pt x="0" y="1241425"/>
                </a:lnTo>
                <a:lnTo>
                  <a:pt x="0" y="19102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0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312F7B7-B4E2-4142-95D7-12AED8257AB4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F143039-91FE-457B-9E67-8F67ACA3B7E3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F4848DD-3127-48D5-8FEC-F6C07EAEAEAB}"/>
              </a:ext>
            </a:extLst>
          </p:cNvPr>
          <p:cNvGrpSpPr/>
          <p:nvPr/>
        </p:nvGrpSpPr>
        <p:grpSpPr>
          <a:xfrm>
            <a:off x="6644431" y="-2209341"/>
            <a:ext cx="2408862" cy="4390233"/>
            <a:chOff x="9142970" y="-1812924"/>
            <a:chExt cx="2408862" cy="4390233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4121B79-A0E4-45C4-9B11-BCFA0DE0EAB0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5A9B7BF-FC2E-4285-AE36-2AFFEECF36FD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45E763EE-D008-4F6D-9906-F07499109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26DBE3D-E48A-4264-9CFA-02A8DAA9095E}"/>
              </a:ext>
            </a:extLst>
          </p:cNvPr>
          <p:cNvGrpSpPr/>
          <p:nvPr/>
        </p:nvGrpSpPr>
        <p:grpSpPr>
          <a:xfrm>
            <a:off x="-842481" y="-2089598"/>
            <a:ext cx="2090244" cy="3809541"/>
            <a:chOff x="9142970" y="-1812924"/>
            <a:chExt cx="2408862" cy="439023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38491A7D-4DA7-49AC-BFC9-9D9E4E1D273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375E7D8D-844D-4E7F-9E7A-B5B64DDFB1C1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E1B13F19-3B4E-46E6-B7A8-0C672C304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6BD64BA-32D2-4BF8-9114-10694C0E17E2}"/>
              </a:ext>
            </a:extLst>
          </p:cNvPr>
          <p:cNvGrpSpPr/>
          <p:nvPr/>
        </p:nvGrpSpPr>
        <p:grpSpPr>
          <a:xfrm>
            <a:off x="1571005" y="623610"/>
            <a:ext cx="2632681" cy="2632680"/>
            <a:chOff x="6864350" y="1406714"/>
            <a:chExt cx="4619248" cy="461924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F504793-77F6-4475-B6F3-A07E1368660F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83943CC-4850-404E-9F76-B47BF8D7B022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9032A22-ED30-4FAF-812C-863512AA152E}"/>
                </a:ext>
              </a:extLst>
            </p:cNvPr>
            <p:cNvSpPr/>
            <p:nvPr/>
          </p:nvSpPr>
          <p:spPr>
            <a:xfrm>
              <a:off x="7374204" y="1916567"/>
              <a:ext cx="3599541" cy="3599542"/>
            </a:xfrm>
            <a:prstGeom prst="ellipse">
              <a:avLst/>
            </a:prstGeom>
            <a:blipFill>
              <a:blip r:embed="rId6"/>
              <a:srcRect/>
              <a:stretch>
                <a:fillRect l="-34688" r="-346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F37D9DA-6E6D-4880-BD7B-88CE25762DF9}"/>
              </a:ext>
            </a:extLst>
          </p:cNvPr>
          <p:cNvGrpSpPr/>
          <p:nvPr/>
        </p:nvGrpSpPr>
        <p:grpSpPr>
          <a:xfrm>
            <a:off x="4596050" y="1906296"/>
            <a:ext cx="2963606" cy="2963605"/>
            <a:chOff x="6864350" y="1406714"/>
            <a:chExt cx="4619248" cy="461924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E49822B-CF75-4630-93EA-D752FE2DDDD7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3535B07-A35A-425B-9C66-5A589B133C25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FB5630D-48A4-4EB6-A1AA-7C11E17698A4}"/>
                </a:ext>
              </a:extLst>
            </p:cNvPr>
            <p:cNvSpPr/>
            <p:nvPr/>
          </p:nvSpPr>
          <p:spPr>
            <a:xfrm>
              <a:off x="7374203" y="1916567"/>
              <a:ext cx="3599541" cy="3599542"/>
            </a:xfrm>
            <a:prstGeom prst="ellipse">
              <a:avLst/>
            </a:prstGeom>
            <a:blipFill>
              <a:blip r:embed="rId7"/>
              <a:stretch>
                <a:fillRect l="-22030" r="-2203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619E943-E8E7-47AF-9862-0EADF5B897D4}"/>
              </a:ext>
            </a:extLst>
          </p:cNvPr>
          <p:cNvGrpSpPr/>
          <p:nvPr/>
        </p:nvGrpSpPr>
        <p:grpSpPr>
          <a:xfrm>
            <a:off x="8217712" y="1674266"/>
            <a:ext cx="2632681" cy="2632680"/>
            <a:chOff x="6864350" y="1406714"/>
            <a:chExt cx="4619248" cy="461924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FA940B24-2662-4CB8-9E44-6579293939FF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9BAEC33A-6A2B-459E-8550-9B19648B4604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BB77CCA-C5A9-4011-AE01-B00F3D8DBFD2}"/>
                </a:ext>
              </a:extLst>
            </p:cNvPr>
            <p:cNvSpPr/>
            <p:nvPr/>
          </p:nvSpPr>
          <p:spPr>
            <a:xfrm>
              <a:off x="7374203" y="1916567"/>
              <a:ext cx="3599543" cy="3599542"/>
            </a:xfrm>
            <a:prstGeom prst="ellipse">
              <a:avLst/>
            </a:prstGeom>
            <a:blipFill>
              <a:blip r:embed="rId8"/>
              <a:stretch>
                <a:fillRect l="-19638" r="-196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D06D07B8-9712-42D2-847E-497104A0C8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494" y="695909"/>
            <a:ext cx="1544245" cy="960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178B695F-615F-4800-8E59-D7B6EC1474F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23473" y="1175959"/>
            <a:ext cx="1396767" cy="868409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4C40DA53-6A5F-4A4E-8277-742AAB79479D}"/>
              </a:ext>
            </a:extLst>
          </p:cNvPr>
          <p:cNvSpPr txBox="1"/>
          <p:nvPr/>
        </p:nvSpPr>
        <p:spPr>
          <a:xfrm>
            <a:off x="7140976" y="9320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健康成长</a:t>
            </a:r>
          </a:p>
        </p:txBody>
      </p:sp>
    </p:spTree>
    <p:extLst>
      <p:ext uri="{BB962C8B-B14F-4D97-AF65-F5344CB8AC3E}">
        <p14:creationId xmlns:p14="http://schemas.microsoft.com/office/powerpoint/2010/main" val="34566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525F631-40B8-4EC7-B424-7EFFD45A21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934" y="4581525"/>
            <a:ext cx="925738" cy="20474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027ADB6-3383-4F4F-AC6C-59FBB7E4C9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8840" y="4777806"/>
            <a:ext cx="1748085" cy="152906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2505E00-8B9C-4197-B5FD-FA2CB293698F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F9CC1A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289C91-3A00-4668-9027-7024F5A41C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022" y="4472781"/>
            <a:ext cx="1685877" cy="23419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664A5F-4297-4B1E-8EDB-9AA9F0B0E7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95202" y="5612605"/>
            <a:ext cx="1316695" cy="65398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8F215F3-4430-4249-88C4-70B5A79ABB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4774" y="4267200"/>
            <a:ext cx="2081612" cy="28667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B34F18E-2CBD-4680-B49F-40E863DEAA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4623" y="5574505"/>
            <a:ext cx="1559833" cy="139224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B7F4CFB-FD2B-461D-AF69-D0EF02435508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FBA31E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8F5162B-5D31-4103-80C9-1ED2F7D09B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1" y="5017901"/>
            <a:ext cx="3031218" cy="1815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B6147EC-9B59-4A94-934D-AD1463AEB8F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20894" y="4629197"/>
            <a:ext cx="2325100" cy="151735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B0A6C4E-F753-4A73-B7E1-D03B288651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626" y="460428"/>
            <a:ext cx="1900576" cy="143231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892194CE-D0F4-4667-8286-C91573C5090E}"/>
              </a:ext>
            </a:extLst>
          </p:cNvPr>
          <p:cNvGrpSpPr/>
          <p:nvPr/>
        </p:nvGrpSpPr>
        <p:grpSpPr>
          <a:xfrm>
            <a:off x="1820209" y="2268851"/>
            <a:ext cx="3702308" cy="2341904"/>
            <a:chOff x="1832265" y="1640146"/>
            <a:chExt cx="6437912" cy="407231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8A6BF67-08AF-4CF2-A584-DC547B44488A}"/>
                </a:ext>
              </a:extLst>
            </p:cNvPr>
            <p:cNvSpPr/>
            <p:nvPr/>
          </p:nvSpPr>
          <p:spPr>
            <a:xfrm>
              <a:off x="2012442" y="1838978"/>
              <a:ext cx="6077560" cy="3674655"/>
            </a:xfrm>
            <a:prstGeom prst="rect">
              <a:avLst/>
            </a:prstGeom>
            <a:blipFill>
              <a:blip r:embed="rId12"/>
              <a:stretch>
                <a:fillRect t="-5161" b="-51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图文框 18">
              <a:extLst>
                <a:ext uri="{FF2B5EF4-FFF2-40B4-BE49-F238E27FC236}">
                  <a16:creationId xmlns:a16="http://schemas.microsoft.com/office/drawing/2014/main" id="{6CFB2D15-67A1-4928-8A46-81CD2816E723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963BE2-12BE-402F-B18D-126C8BA7CBAD}"/>
              </a:ext>
            </a:extLst>
          </p:cNvPr>
          <p:cNvGrpSpPr/>
          <p:nvPr/>
        </p:nvGrpSpPr>
        <p:grpSpPr>
          <a:xfrm>
            <a:off x="6945441" y="797325"/>
            <a:ext cx="3248887" cy="3791119"/>
            <a:chOff x="1832265" y="1640146"/>
            <a:chExt cx="6437912" cy="407231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ECD0F3E-DC52-4904-A472-C1C4D60070B4}"/>
                </a:ext>
              </a:extLst>
            </p:cNvPr>
            <p:cNvSpPr/>
            <p:nvPr/>
          </p:nvSpPr>
          <p:spPr>
            <a:xfrm>
              <a:off x="2111094" y="1838978"/>
              <a:ext cx="5880255" cy="3674655"/>
            </a:xfrm>
            <a:prstGeom prst="rect">
              <a:avLst/>
            </a:prstGeom>
            <a:blipFill>
              <a:blip r:embed="rId13"/>
              <a:stretch>
                <a:fillRect l="-41682" r="-4160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图文框 21">
              <a:extLst>
                <a:ext uri="{FF2B5EF4-FFF2-40B4-BE49-F238E27FC236}">
                  <a16:creationId xmlns:a16="http://schemas.microsoft.com/office/drawing/2014/main" id="{AF3BFD55-65CD-4D08-ACF5-A7FD1D459E9B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CB8014-B67D-4C36-85B1-326D7ADFD364}"/>
              </a:ext>
            </a:extLst>
          </p:cNvPr>
          <p:cNvGrpSpPr/>
          <p:nvPr/>
        </p:nvGrpSpPr>
        <p:grpSpPr>
          <a:xfrm>
            <a:off x="3886246" y="-2210702"/>
            <a:ext cx="2408862" cy="4390233"/>
            <a:chOff x="9142970" y="-1812924"/>
            <a:chExt cx="2408862" cy="4390233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2A6A435-3808-492E-85D4-795E285E235C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BE7A6DB-3004-41DE-8F2A-636226AC52A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509806B-5550-4178-93E2-C57298DEC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443C9BFA-3336-470C-A34D-F234C0DA286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2544" y="860205"/>
            <a:ext cx="2761799" cy="1882774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B63D9CB-0DD3-46BB-B9FB-CF67301BFDF7}"/>
              </a:ext>
            </a:extLst>
          </p:cNvPr>
          <p:cNvSpPr txBox="1"/>
          <p:nvPr/>
        </p:nvSpPr>
        <p:spPr>
          <a:xfrm>
            <a:off x="4571985" y="797325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以后的</a:t>
            </a:r>
            <a:endParaRPr lang="en-US" altLang="zh-CN" sz="2400" dirty="0">
              <a:solidFill>
                <a:schemeClr val="bg2">
                  <a:lumMod val="10000"/>
                </a:schemeClr>
              </a:soli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每一天</a:t>
            </a:r>
          </a:p>
        </p:txBody>
      </p:sp>
    </p:spTree>
    <p:extLst>
      <p:ext uri="{BB962C8B-B14F-4D97-AF65-F5344CB8AC3E}">
        <p14:creationId xmlns:p14="http://schemas.microsoft.com/office/powerpoint/2010/main" val="21918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2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525F631-40B8-4EC7-B424-7EFFD45A21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1905" y="4581525"/>
            <a:ext cx="925738" cy="20474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027ADB6-3383-4F4F-AC6C-59FBB7E4C9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526" y="4777806"/>
            <a:ext cx="1748085" cy="152906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2505E00-8B9C-4197-B5FD-FA2CB293698F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F9CC1A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289C91-3A00-4668-9027-7024F5A41C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3402" y="4472781"/>
            <a:ext cx="1685877" cy="23419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664A5F-4297-4B1E-8EDB-9AA9F0B0E7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89794" y="5612605"/>
            <a:ext cx="1316695" cy="6539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B34F18E-2CBD-4680-B49F-40E863DEAA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9215" y="5574505"/>
            <a:ext cx="1559833" cy="139224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B7F4CFB-FD2B-461D-AF69-D0EF02435508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FBA31E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8F5162B-5D31-4103-80C9-1ED2F7D09BA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563175" y="5017901"/>
            <a:ext cx="3031218" cy="1815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B6147EC-9B59-4A94-934D-AD1463AEB8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383" y="4629197"/>
            <a:ext cx="2325100" cy="151735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963BE2-12BE-402F-B18D-126C8BA7CBAD}"/>
              </a:ext>
            </a:extLst>
          </p:cNvPr>
          <p:cNvGrpSpPr/>
          <p:nvPr/>
        </p:nvGrpSpPr>
        <p:grpSpPr>
          <a:xfrm>
            <a:off x="8017877" y="833573"/>
            <a:ext cx="2789399" cy="3254944"/>
            <a:chOff x="1832265" y="1640146"/>
            <a:chExt cx="6437912" cy="407231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ECD0F3E-DC52-4904-A472-C1C4D60070B4}"/>
                </a:ext>
              </a:extLst>
            </p:cNvPr>
            <p:cNvSpPr/>
            <p:nvPr/>
          </p:nvSpPr>
          <p:spPr>
            <a:xfrm>
              <a:off x="2012443" y="1838977"/>
              <a:ext cx="6077558" cy="3674655"/>
            </a:xfrm>
            <a:prstGeom prst="rect">
              <a:avLst/>
            </a:prstGeom>
            <a:blipFill>
              <a:blip r:embed="rId10"/>
              <a:stretch>
                <a:fillRect l="-31905" r="-318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图文框 21">
              <a:extLst>
                <a:ext uri="{FF2B5EF4-FFF2-40B4-BE49-F238E27FC236}">
                  <a16:creationId xmlns:a16="http://schemas.microsoft.com/office/drawing/2014/main" id="{AF3BFD55-65CD-4D08-ACF5-A7FD1D459E9B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CB8014-B67D-4C36-85B1-326D7ADFD364}"/>
              </a:ext>
            </a:extLst>
          </p:cNvPr>
          <p:cNvGrpSpPr/>
          <p:nvPr/>
        </p:nvGrpSpPr>
        <p:grpSpPr>
          <a:xfrm>
            <a:off x="471022" y="-2210702"/>
            <a:ext cx="2408862" cy="4390233"/>
            <a:chOff x="9142970" y="-1812924"/>
            <a:chExt cx="2408862" cy="4390233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2A6A435-3808-492E-85D4-795E285E235C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BE7A6DB-3004-41DE-8F2A-636226AC52A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509806B-5550-4178-93E2-C57298DEC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CB1FCD3-DF0F-4DF2-A67F-E5F3A61993E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28160" y="586171"/>
            <a:ext cx="2378803" cy="167683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25FE4FE-F160-4AAF-A822-796124422673}"/>
              </a:ext>
            </a:extLst>
          </p:cNvPr>
          <p:cNvGrpSpPr/>
          <p:nvPr/>
        </p:nvGrpSpPr>
        <p:grpSpPr>
          <a:xfrm>
            <a:off x="4756836" y="2058835"/>
            <a:ext cx="2317802" cy="2704639"/>
            <a:chOff x="1832265" y="1640146"/>
            <a:chExt cx="6437912" cy="407231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9E6F1CE-269D-4FF1-9A3B-2BB90633F986}"/>
                </a:ext>
              </a:extLst>
            </p:cNvPr>
            <p:cNvSpPr/>
            <p:nvPr/>
          </p:nvSpPr>
          <p:spPr>
            <a:xfrm>
              <a:off x="2012442" y="1838978"/>
              <a:ext cx="6077558" cy="3674656"/>
            </a:xfrm>
            <a:prstGeom prst="rect">
              <a:avLst/>
            </a:prstGeom>
            <a:blipFill>
              <a:blip r:embed="rId13"/>
              <a:stretch>
                <a:fillRect l="-29664" r="-2932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图文框 29">
              <a:extLst>
                <a:ext uri="{FF2B5EF4-FFF2-40B4-BE49-F238E27FC236}">
                  <a16:creationId xmlns:a16="http://schemas.microsoft.com/office/drawing/2014/main" id="{AA9FAE43-A69E-4B92-AB34-AB269250664E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3734DE1-3C73-4473-94DA-53EF1135BC78}"/>
              </a:ext>
            </a:extLst>
          </p:cNvPr>
          <p:cNvGrpSpPr/>
          <p:nvPr/>
        </p:nvGrpSpPr>
        <p:grpSpPr>
          <a:xfrm>
            <a:off x="1866068" y="2733792"/>
            <a:ext cx="1947529" cy="2272567"/>
            <a:chOff x="1832265" y="1640146"/>
            <a:chExt cx="6437912" cy="407231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5C77EEF-4321-4D9F-ADC1-0B2C7CFE8567}"/>
                </a:ext>
              </a:extLst>
            </p:cNvPr>
            <p:cNvSpPr/>
            <p:nvPr/>
          </p:nvSpPr>
          <p:spPr>
            <a:xfrm>
              <a:off x="2012441" y="1838979"/>
              <a:ext cx="6077560" cy="3674656"/>
            </a:xfrm>
            <a:prstGeom prst="rect">
              <a:avLst/>
            </a:prstGeom>
            <a:blipFill>
              <a:blip r:embed="rId14"/>
              <a:stretch>
                <a:fillRect l="-39500" r="-3896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图文框 32">
              <a:extLst>
                <a:ext uri="{FF2B5EF4-FFF2-40B4-BE49-F238E27FC236}">
                  <a16:creationId xmlns:a16="http://schemas.microsoft.com/office/drawing/2014/main" id="{94927C76-754F-4EF0-9616-AE41891E4BFD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5F7493CA-7D41-40E3-9FD9-0174166B43CB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2440" y="3157285"/>
            <a:ext cx="1511364" cy="101788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FD8AAB9-AA47-47FA-96C8-1FCB6AC636A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9212" y="3018938"/>
            <a:ext cx="1877857" cy="139977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F6CF5DED-B2B9-4C71-88B1-A953FB8C0AB3}"/>
              </a:ext>
            </a:extLst>
          </p:cNvPr>
          <p:cNvSpPr txBox="1"/>
          <p:nvPr/>
        </p:nvSpPr>
        <p:spPr>
          <a:xfrm>
            <a:off x="1013755" y="89470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孝敬父母</a:t>
            </a:r>
          </a:p>
        </p:txBody>
      </p:sp>
    </p:spTree>
    <p:extLst>
      <p:ext uri="{BB962C8B-B14F-4D97-AF65-F5344CB8AC3E}">
        <p14:creationId xmlns:p14="http://schemas.microsoft.com/office/powerpoint/2010/main" val="332458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A19542FE-8ADD-43ED-855F-8D122D09C78B}"/>
              </a:ext>
            </a:extLst>
          </p:cNvPr>
          <p:cNvGrpSpPr/>
          <p:nvPr/>
        </p:nvGrpSpPr>
        <p:grpSpPr>
          <a:xfrm rot="639770" flipH="1">
            <a:off x="1640494" y="1408783"/>
            <a:ext cx="2689867" cy="2974745"/>
            <a:chOff x="1832265" y="1640146"/>
            <a:chExt cx="6437912" cy="4072319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C3DF5E1-4CFA-4597-A8A3-9CB57EA08833}"/>
                </a:ext>
              </a:extLst>
            </p:cNvPr>
            <p:cNvSpPr/>
            <p:nvPr/>
          </p:nvSpPr>
          <p:spPr>
            <a:xfrm>
              <a:off x="2012440" y="1838978"/>
              <a:ext cx="6077560" cy="3674655"/>
            </a:xfrm>
            <a:prstGeom prst="rect">
              <a:avLst/>
            </a:prstGeom>
            <a:blipFill>
              <a:blip r:embed="rId3"/>
              <a:stretch>
                <a:fillRect l="-25666" r="-256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图文框 37">
              <a:extLst>
                <a:ext uri="{FF2B5EF4-FFF2-40B4-BE49-F238E27FC236}">
                  <a16:creationId xmlns:a16="http://schemas.microsoft.com/office/drawing/2014/main" id="{C66D5343-43DB-452F-B593-E1AE99C31847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31AAEA-206D-4C05-9246-F0ECFEFD6CA7}"/>
              </a:ext>
            </a:extLst>
          </p:cNvPr>
          <p:cNvGrpSpPr/>
          <p:nvPr/>
        </p:nvGrpSpPr>
        <p:grpSpPr>
          <a:xfrm rot="639770" flipH="1">
            <a:off x="4735889" y="1599072"/>
            <a:ext cx="2689867" cy="2974745"/>
            <a:chOff x="1832265" y="1640146"/>
            <a:chExt cx="6437912" cy="407231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61E675C-4FEF-45A4-BEE8-997AD461DCD6}"/>
                </a:ext>
              </a:extLst>
            </p:cNvPr>
            <p:cNvSpPr/>
            <p:nvPr/>
          </p:nvSpPr>
          <p:spPr>
            <a:xfrm>
              <a:off x="2012440" y="1838978"/>
              <a:ext cx="6077560" cy="3674655"/>
            </a:xfrm>
            <a:prstGeom prst="rect">
              <a:avLst/>
            </a:prstGeom>
            <a:blipFill>
              <a:blip r:embed="rId4"/>
              <a:stretch>
                <a:fillRect l="-29427" r="-291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图文框 40">
              <a:extLst>
                <a:ext uri="{FF2B5EF4-FFF2-40B4-BE49-F238E27FC236}">
                  <a16:creationId xmlns:a16="http://schemas.microsoft.com/office/drawing/2014/main" id="{57684C00-BA66-4267-B421-828B3CB21159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D38196F-6ABF-4479-BBF5-2B17778AC78B}"/>
              </a:ext>
            </a:extLst>
          </p:cNvPr>
          <p:cNvGrpSpPr/>
          <p:nvPr/>
        </p:nvGrpSpPr>
        <p:grpSpPr>
          <a:xfrm rot="639770" flipH="1">
            <a:off x="7831284" y="1789361"/>
            <a:ext cx="2689867" cy="2974745"/>
            <a:chOff x="1832265" y="1640146"/>
            <a:chExt cx="6437912" cy="407231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99C0876-FE45-4595-BE59-62C54B86421B}"/>
                </a:ext>
              </a:extLst>
            </p:cNvPr>
            <p:cNvSpPr/>
            <p:nvPr/>
          </p:nvSpPr>
          <p:spPr>
            <a:xfrm>
              <a:off x="2012440" y="1838978"/>
              <a:ext cx="6077560" cy="3674655"/>
            </a:xfrm>
            <a:prstGeom prst="rect">
              <a:avLst/>
            </a:prstGeom>
            <a:blipFill>
              <a:blip r:embed="rId5"/>
              <a:stretch>
                <a:fillRect l="-24799" r="-2477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图文框 43">
              <a:extLst>
                <a:ext uri="{FF2B5EF4-FFF2-40B4-BE49-F238E27FC236}">
                  <a16:creationId xmlns:a16="http://schemas.microsoft.com/office/drawing/2014/main" id="{61A6F9C3-FB3B-458E-A1EE-FE3862AC7193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5525F631-40B8-4EC7-B424-7EFFD45A21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1905" y="4581525"/>
            <a:ext cx="925738" cy="20474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027ADB6-3383-4F4F-AC6C-59FBB7E4C91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526" y="4777806"/>
            <a:ext cx="1748085" cy="152906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2505E00-8B9C-4197-B5FD-FA2CB293698F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F9CC1A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289C91-3A00-4668-9027-7024F5A41C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3402" y="4472781"/>
            <a:ext cx="1685877" cy="23419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664A5F-4297-4B1E-8EDB-9AA9F0B0E7B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89794" y="5612605"/>
            <a:ext cx="1316695" cy="6539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B34F18E-2CBD-4680-B49F-40E863DEAA4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9215" y="5574505"/>
            <a:ext cx="1559833" cy="139224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B7F4CFB-FD2B-461D-AF69-D0EF02435508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FBA31E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8F5162B-5D31-4103-80C9-1ED2F7D09BA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563175" y="5017901"/>
            <a:ext cx="3031218" cy="1815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B6147EC-9B59-4A94-934D-AD1463AEB8F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383" y="4629197"/>
            <a:ext cx="2325100" cy="151735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CB8014-B67D-4C36-85B1-326D7ADFD364}"/>
              </a:ext>
            </a:extLst>
          </p:cNvPr>
          <p:cNvGrpSpPr/>
          <p:nvPr/>
        </p:nvGrpSpPr>
        <p:grpSpPr>
          <a:xfrm>
            <a:off x="8724789" y="-2210702"/>
            <a:ext cx="2408862" cy="4390233"/>
            <a:chOff x="9142970" y="-1812924"/>
            <a:chExt cx="2408862" cy="4390233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2A6A435-3808-492E-85D4-795E285E235C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BE7A6DB-3004-41DE-8F2A-636226AC52A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509806B-5550-4178-93E2-C57298DEC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5F7493CA-7D41-40E3-9FD9-0174166B43C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694" y="3238791"/>
            <a:ext cx="1511364" cy="101788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FD8AAB9-AA47-47FA-96C8-1FCB6AC636A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349" y="471279"/>
            <a:ext cx="1877857" cy="139977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F487395E-38F6-4457-B436-B0FF61270710}"/>
              </a:ext>
            </a:extLst>
          </p:cNvPr>
          <p:cNvSpPr txBox="1"/>
          <p:nvPr/>
        </p:nvSpPr>
        <p:spPr>
          <a:xfrm>
            <a:off x="9221334" y="9580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尊敬老师</a:t>
            </a:r>
          </a:p>
        </p:txBody>
      </p:sp>
    </p:spTree>
    <p:extLst>
      <p:ext uri="{BB962C8B-B14F-4D97-AF65-F5344CB8AC3E}">
        <p14:creationId xmlns:p14="http://schemas.microsoft.com/office/powerpoint/2010/main" val="319110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DA6A5A3-2A89-471F-BF9E-3CA96DB64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2136" y="1377951"/>
            <a:ext cx="4536827" cy="4581525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2FA6821-5C12-4059-8DA3-696093089187}"/>
              </a:ext>
            </a:extLst>
          </p:cNvPr>
          <p:cNvSpPr/>
          <p:nvPr/>
        </p:nvSpPr>
        <p:spPr>
          <a:xfrm>
            <a:off x="0" y="5349876"/>
            <a:ext cx="12192000" cy="1508125"/>
          </a:xfrm>
          <a:custGeom>
            <a:avLst/>
            <a:gdLst>
              <a:gd name="connsiteX0" fmla="*/ 7810500 w 12192000"/>
              <a:gd name="connsiteY0" fmla="*/ 36 h 1508125"/>
              <a:gd name="connsiteX1" fmla="*/ 8153401 w 12192000"/>
              <a:gd name="connsiteY1" fmla="*/ 209586 h 1508125"/>
              <a:gd name="connsiteX2" fmla="*/ 8458200 w 12192000"/>
              <a:gd name="connsiteY2" fmla="*/ 57186 h 1508125"/>
              <a:gd name="connsiteX3" fmla="*/ 8839200 w 12192000"/>
              <a:gd name="connsiteY3" fmla="*/ 247686 h 1508125"/>
              <a:gd name="connsiteX4" fmla="*/ 9124950 w 12192000"/>
              <a:gd name="connsiteY4" fmla="*/ 57186 h 1508125"/>
              <a:gd name="connsiteX5" fmla="*/ 9467850 w 12192000"/>
              <a:gd name="connsiteY5" fmla="*/ 190536 h 1508125"/>
              <a:gd name="connsiteX6" fmla="*/ 9772650 w 12192000"/>
              <a:gd name="connsiteY6" fmla="*/ 57186 h 1508125"/>
              <a:gd name="connsiteX7" fmla="*/ 10153650 w 12192000"/>
              <a:gd name="connsiteY7" fmla="*/ 228636 h 1508125"/>
              <a:gd name="connsiteX8" fmla="*/ 10420350 w 12192000"/>
              <a:gd name="connsiteY8" fmla="*/ 76236 h 1508125"/>
              <a:gd name="connsiteX9" fmla="*/ 10820400 w 12192000"/>
              <a:gd name="connsiteY9" fmla="*/ 228636 h 1508125"/>
              <a:gd name="connsiteX10" fmla="*/ 11106150 w 12192000"/>
              <a:gd name="connsiteY10" fmla="*/ 38136 h 1508125"/>
              <a:gd name="connsiteX11" fmla="*/ 11487150 w 12192000"/>
              <a:gd name="connsiteY11" fmla="*/ 209586 h 1508125"/>
              <a:gd name="connsiteX12" fmla="*/ 11734800 w 12192000"/>
              <a:gd name="connsiteY12" fmla="*/ 57186 h 1508125"/>
              <a:gd name="connsiteX13" fmla="*/ 12190326 w 12192000"/>
              <a:gd name="connsiteY13" fmla="*/ 197047 h 1508125"/>
              <a:gd name="connsiteX14" fmla="*/ 12192000 w 12192000"/>
              <a:gd name="connsiteY14" fmla="*/ 199031 h 1508125"/>
              <a:gd name="connsiteX15" fmla="*/ 12192000 w 12192000"/>
              <a:gd name="connsiteY15" fmla="*/ 1508125 h 1508125"/>
              <a:gd name="connsiteX16" fmla="*/ 0 w 12192000"/>
              <a:gd name="connsiteY16" fmla="*/ 1508125 h 1508125"/>
              <a:gd name="connsiteX17" fmla="*/ 0 w 12192000"/>
              <a:gd name="connsiteY17" fmla="*/ 61356 h 1508125"/>
              <a:gd name="connsiteX18" fmla="*/ 18604 w 12192000"/>
              <a:gd name="connsiteY18" fmla="*/ 65428 h 1508125"/>
              <a:gd name="connsiteX19" fmla="*/ 323850 w 12192000"/>
              <a:gd name="connsiteY19" fmla="*/ 209586 h 1508125"/>
              <a:gd name="connsiteX20" fmla="*/ 628650 w 12192000"/>
              <a:gd name="connsiteY20" fmla="*/ 76236 h 1508125"/>
              <a:gd name="connsiteX21" fmla="*/ 1028700 w 12192000"/>
              <a:gd name="connsiteY21" fmla="*/ 209586 h 1508125"/>
              <a:gd name="connsiteX22" fmla="*/ 1295400 w 12192000"/>
              <a:gd name="connsiteY22" fmla="*/ 38136 h 1508125"/>
              <a:gd name="connsiteX23" fmla="*/ 1638300 w 12192000"/>
              <a:gd name="connsiteY23" fmla="*/ 247686 h 1508125"/>
              <a:gd name="connsiteX24" fmla="*/ 1943100 w 12192000"/>
              <a:gd name="connsiteY24" fmla="*/ 57186 h 1508125"/>
              <a:gd name="connsiteX25" fmla="*/ 2305051 w 12192000"/>
              <a:gd name="connsiteY25" fmla="*/ 266736 h 1508125"/>
              <a:gd name="connsiteX26" fmla="*/ 2571750 w 12192000"/>
              <a:gd name="connsiteY26" fmla="*/ 76236 h 1508125"/>
              <a:gd name="connsiteX27" fmla="*/ 2933700 w 12192000"/>
              <a:gd name="connsiteY27" fmla="*/ 266736 h 1508125"/>
              <a:gd name="connsiteX28" fmla="*/ 3257550 w 12192000"/>
              <a:gd name="connsiteY28" fmla="*/ 95286 h 1508125"/>
              <a:gd name="connsiteX29" fmla="*/ 3619500 w 12192000"/>
              <a:gd name="connsiteY29" fmla="*/ 247686 h 1508125"/>
              <a:gd name="connsiteX30" fmla="*/ 3886200 w 12192000"/>
              <a:gd name="connsiteY30" fmla="*/ 38136 h 1508125"/>
              <a:gd name="connsiteX31" fmla="*/ 4267201 w 12192000"/>
              <a:gd name="connsiteY31" fmla="*/ 190536 h 1508125"/>
              <a:gd name="connsiteX32" fmla="*/ 4533902 w 12192000"/>
              <a:gd name="connsiteY32" fmla="*/ 38136 h 1508125"/>
              <a:gd name="connsiteX33" fmla="*/ 4876801 w 12192000"/>
              <a:gd name="connsiteY33" fmla="*/ 209586 h 1508125"/>
              <a:gd name="connsiteX34" fmla="*/ 5200652 w 12192000"/>
              <a:gd name="connsiteY34" fmla="*/ 38136 h 1508125"/>
              <a:gd name="connsiteX35" fmla="*/ 5467352 w 12192000"/>
              <a:gd name="connsiteY35" fmla="*/ 228636 h 1508125"/>
              <a:gd name="connsiteX36" fmla="*/ 5867402 w 12192000"/>
              <a:gd name="connsiteY36" fmla="*/ 57186 h 1508125"/>
              <a:gd name="connsiteX37" fmla="*/ 6153151 w 12192000"/>
              <a:gd name="connsiteY37" fmla="*/ 209586 h 1508125"/>
              <a:gd name="connsiteX38" fmla="*/ 6515101 w 12192000"/>
              <a:gd name="connsiteY38" fmla="*/ 19086 h 1508125"/>
              <a:gd name="connsiteX39" fmla="*/ 6858000 w 12192000"/>
              <a:gd name="connsiteY39" fmla="*/ 209586 h 1508125"/>
              <a:gd name="connsiteX40" fmla="*/ 7162800 w 12192000"/>
              <a:gd name="connsiteY40" fmla="*/ 19086 h 1508125"/>
              <a:gd name="connsiteX41" fmla="*/ 7524750 w 12192000"/>
              <a:gd name="connsiteY41" fmla="*/ 228636 h 1508125"/>
              <a:gd name="connsiteX42" fmla="*/ 7810500 w 12192000"/>
              <a:gd name="connsiteY42" fmla="*/ 36 h 150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15081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1508125"/>
                </a:lnTo>
                <a:lnTo>
                  <a:pt x="0" y="15081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86176E3-AA71-4FBB-BAC4-F4E035C4114A}"/>
              </a:ext>
            </a:extLst>
          </p:cNvPr>
          <p:cNvSpPr/>
          <p:nvPr/>
        </p:nvSpPr>
        <p:spPr>
          <a:xfrm>
            <a:off x="0" y="5616576"/>
            <a:ext cx="12192000" cy="1241425"/>
          </a:xfrm>
          <a:custGeom>
            <a:avLst/>
            <a:gdLst>
              <a:gd name="connsiteX0" fmla="*/ 8096251 w 12192000"/>
              <a:gd name="connsiteY0" fmla="*/ 36 h 1241425"/>
              <a:gd name="connsiteX1" fmla="*/ 8439150 w 12192000"/>
              <a:gd name="connsiteY1" fmla="*/ 209586 h 1241425"/>
              <a:gd name="connsiteX2" fmla="*/ 8743950 w 12192000"/>
              <a:gd name="connsiteY2" fmla="*/ 57186 h 1241425"/>
              <a:gd name="connsiteX3" fmla="*/ 9124950 w 12192000"/>
              <a:gd name="connsiteY3" fmla="*/ 247686 h 1241425"/>
              <a:gd name="connsiteX4" fmla="*/ 9410700 w 12192000"/>
              <a:gd name="connsiteY4" fmla="*/ 57186 h 1241425"/>
              <a:gd name="connsiteX5" fmla="*/ 9753600 w 12192000"/>
              <a:gd name="connsiteY5" fmla="*/ 190536 h 1241425"/>
              <a:gd name="connsiteX6" fmla="*/ 10058400 w 12192000"/>
              <a:gd name="connsiteY6" fmla="*/ 57186 h 1241425"/>
              <a:gd name="connsiteX7" fmla="*/ 10439400 w 12192000"/>
              <a:gd name="connsiteY7" fmla="*/ 228636 h 1241425"/>
              <a:gd name="connsiteX8" fmla="*/ 10706100 w 12192000"/>
              <a:gd name="connsiteY8" fmla="*/ 76236 h 1241425"/>
              <a:gd name="connsiteX9" fmla="*/ 11106150 w 12192000"/>
              <a:gd name="connsiteY9" fmla="*/ 228636 h 1241425"/>
              <a:gd name="connsiteX10" fmla="*/ 11391900 w 12192000"/>
              <a:gd name="connsiteY10" fmla="*/ 38136 h 1241425"/>
              <a:gd name="connsiteX11" fmla="*/ 11772900 w 12192000"/>
              <a:gd name="connsiteY11" fmla="*/ 209586 h 1241425"/>
              <a:gd name="connsiteX12" fmla="*/ 12020550 w 12192000"/>
              <a:gd name="connsiteY12" fmla="*/ 57186 h 1241425"/>
              <a:gd name="connsiteX13" fmla="*/ 12133957 w 12192000"/>
              <a:gd name="connsiteY13" fmla="*/ 64032 h 1241425"/>
              <a:gd name="connsiteX14" fmla="*/ 12192000 w 12192000"/>
              <a:gd name="connsiteY14" fmla="*/ 70611 h 1241425"/>
              <a:gd name="connsiteX15" fmla="*/ 12192000 w 12192000"/>
              <a:gd name="connsiteY15" fmla="*/ 1241425 h 1241425"/>
              <a:gd name="connsiteX16" fmla="*/ 0 w 12192000"/>
              <a:gd name="connsiteY16" fmla="*/ 1241425 h 1241425"/>
              <a:gd name="connsiteX17" fmla="*/ 0 w 12192000"/>
              <a:gd name="connsiteY17" fmla="*/ 191021 h 1241425"/>
              <a:gd name="connsiteX18" fmla="*/ 38100 w 12192000"/>
              <a:gd name="connsiteY18" fmla="*/ 171486 h 1241425"/>
              <a:gd name="connsiteX19" fmla="*/ 266700 w 12192000"/>
              <a:gd name="connsiteY19" fmla="*/ 57186 h 1241425"/>
              <a:gd name="connsiteX20" fmla="*/ 609600 w 12192000"/>
              <a:gd name="connsiteY20" fmla="*/ 209586 h 1241425"/>
              <a:gd name="connsiteX21" fmla="*/ 914400 w 12192000"/>
              <a:gd name="connsiteY21" fmla="*/ 76236 h 1241425"/>
              <a:gd name="connsiteX22" fmla="*/ 1314450 w 12192000"/>
              <a:gd name="connsiteY22" fmla="*/ 209586 h 1241425"/>
              <a:gd name="connsiteX23" fmla="*/ 1581150 w 12192000"/>
              <a:gd name="connsiteY23" fmla="*/ 38136 h 1241425"/>
              <a:gd name="connsiteX24" fmla="*/ 1924050 w 12192000"/>
              <a:gd name="connsiteY24" fmla="*/ 247686 h 1241425"/>
              <a:gd name="connsiteX25" fmla="*/ 2228850 w 12192000"/>
              <a:gd name="connsiteY25" fmla="*/ 57186 h 1241425"/>
              <a:gd name="connsiteX26" fmla="*/ 2590800 w 12192000"/>
              <a:gd name="connsiteY26" fmla="*/ 266736 h 1241425"/>
              <a:gd name="connsiteX27" fmla="*/ 2857501 w 12192000"/>
              <a:gd name="connsiteY27" fmla="*/ 76236 h 1241425"/>
              <a:gd name="connsiteX28" fmla="*/ 3219450 w 12192000"/>
              <a:gd name="connsiteY28" fmla="*/ 266736 h 1241425"/>
              <a:gd name="connsiteX29" fmla="*/ 3543300 w 12192000"/>
              <a:gd name="connsiteY29" fmla="*/ 95286 h 1241425"/>
              <a:gd name="connsiteX30" fmla="*/ 3905250 w 12192000"/>
              <a:gd name="connsiteY30" fmla="*/ 247686 h 1241425"/>
              <a:gd name="connsiteX31" fmla="*/ 4171951 w 12192000"/>
              <a:gd name="connsiteY31" fmla="*/ 38136 h 1241425"/>
              <a:gd name="connsiteX32" fmla="*/ 4552951 w 12192000"/>
              <a:gd name="connsiteY32" fmla="*/ 190536 h 1241425"/>
              <a:gd name="connsiteX33" fmla="*/ 4819651 w 12192000"/>
              <a:gd name="connsiteY33" fmla="*/ 38136 h 1241425"/>
              <a:gd name="connsiteX34" fmla="*/ 5162552 w 12192000"/>
              <a:gd name="connsiteY34" fmla="*/ 209586 h 1241425"/>
              <a:gd name="connsiteX35" fmla="*/ 5486401 w 12192000"/>
              <a:gd name="connsiteY35" fmla="*/ 38136 h 1241425"/>
              <a:gd name="connsiteX36" fmla="*/ 5753102 w 12192000"/>
              <a:gd name="connsiteY36" fmla="*/ 228636 h 1241425"/>
              <a:gd name="connsiteX37" fmla="*/ 6153151 w 12192000"/>
              <a:gd name="connsiteY37" fmla="*/ 57186 h 1241425"/>
              <a:gd name="connsiteX38" fmla="*/ 6438900 w 12192000"/>
              <a:gd name="connsiteY38" fmla="*/ 209586 h 1241425"/>
              <a:gd name="connsiteX39" fmla="*/ 6800850 w 12192000"/>
              <a:gd name="connsiteY39" fmla="*/ 19086 h 1241425"/>
              <a:gd name="connsiteX40" fmla="*/ 7143750 w 12192000"/>
              <a:gd name="connsiteY40" fmla="*/ 209586 h 1241425"/>
              <a:gd name="connsiteX41" fmla="*/ 7448550 w 12192000"/>
              <a:gd name="connsiteY41" fmla="*/ 19086 h 1241425"/>
              <a:gd name="connsiteX42" fmla="*/ 7810500 w 12192000"/>
              <a:gd name="connsiteY42" fmla="*/ 228636 h 1241425"/>
              <a:gd name="connsiteX43" fmla="*/ 8096251 w 12192000"/>
              <a:gd name="connsiteY43" fmla="*/ 36 h 124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12414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1241425"/>
                </a:lnTo>
                <a:lnTo>
                  <a:pt x="0" y="1241425"/>
                </a:lnTo>
                <a:lnTo>
                  <a:pt x="0" y="19102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0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29C9D5F-187A-4A06-B17E-7ABA415C08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30350" y="5245101"/>
            <a:ext cx="1022350" cy="9717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2C79024-173F-478D-82CB-453FD81B6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01950" y="5245101"/>
            <a:ext cx="1022350" cy="9717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7FE8686-0EED-45BC-A985-097685F366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73550" y="5245101"/>
            <a:ext cx="1022350" cy="971794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7796879-CE14-438D-A3FD-A48805B756BE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CA3D27E-5892-4811-9B94-FD291D546B65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61C009-8896-4847-B7A8-677D69125B7B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11" name="星形: 十二角 19">
              <a:extLst>
                <a:ext uri="{FF2B5EF4-FFF2-40B4-BE49-F238E27FC236}">
                  <a16:creationId xmlns:a16="http://schemas.microsoft.com/office/drawing/2014/main" id="{A0FA126A-4201-4C72-AAC8-FB9FC51ADEDB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B5757D1-3258-4FC5-B8C6-254B7419C408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2D9F5DC-31F9-404B-8B6E-F16568DE15E5}"/>
              </a:ext>
            </a:extLst>
          </p:cNvPr>
          <p:cNvGrpSpPr/>
          <p:nvPr/>
        </p:nvGrpSpPr>
        <p:grpSpPr>
          <a:xfrm>
            <a:off x="184589" y="-629727"/>
            <a:ext cx="1360003" cy="2478651"/>
            <a:chOff x="9142970" y="-1812924"/>
            <a:chExt cx="2408862" cy="439023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3534926-F9A3-4FFD-9692-D896B42D3E2D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1D647CA-1659-4A5B-A305-B76DAA32199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94E72E5-1D6F-4D02-9E7A-F455C61EC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733C3B4-C3DA-4252-A74C-D9FEFD330815}"/>
              </a:ext>
            </a:extLst>
          </p:cNvPr>
          <p:cNvGrpSpPr/>
          <p:nvPr/>
        </p:nvGrpSpPr>
        <p:grpSpPr>
          <a:xfrm>
            <a:off x="2224548" y="-2302334"/>
            <a:ext cx="2141150" cy="3902318"/>
            <a:chOff x="9142970" y="-1812924"/>
            <a:chExt cx="2408862" cy="4390233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6886331-54CF-45A7-9E43-9F3D3357CAF3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F7D04C7-CDEF-4509-9DF6-2EDAB0683AF6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C13BFAD-0A63-4156-A6C0-67E2C3509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C2A987D-C3F2-4EF2-9B73-C488052127C7}"/>
              </a:ext>
            </a:extLst>
          </p:cNvPr>
          <p:cNvGrpSpPr/>
          <p:nvPr/>
        </p:nvGrpSpPr>
        <p:grpSpPr>
          <a:xfrm>
            <a:off x="9142970" y="-2195117"/>
            <a:ext cx="2408862" cy="4390233"/>
            <a:chOff x="9142970" y="-1812924"/>
            <a:chExt cx="2408862" cy="439023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B97EC70-9DD2-4F31-B7DA-0949B4908245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3D548C3-8D6E-4F62-B356-528A201767CC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D7DBEA0-C5B2-44EF-BA95-D81F3C461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9AFE73-0660-4A17-B3EF-7079FDF122D5}"/>
              </a:ext>
            </a:extLst>
          </p:cNvPr>
          <p:cNvGrpSpPr/>
          <p:nvPr/>
        </p:nvGrpSpPr>
        <p:grpSpPr>
          <a:xfrm>
            <a:off x="4249734" y="643674"/>
            <a:ext cx="3937852" cy="3937851"/>
            <a:chOff x="6864350" y="1406714"/>
            <a:chExt cx="4619248" cy="461924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FC9FB2A-AE9E-489C-91B7-BA30B01A9352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4893750-DD3D-4A66-85F4-65CAB5DD26CD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6E59ADB-6DBB-4104-9C58-8CEB591EEAF4}"/>
                </a:ext>
              </a:extLst>
            </p:cNvPr>
            <p:cNvSpPr/>
            <p:nvPr/>
          </p:nvSpPr>
          <p:spPr>
            <a:xfrm>
              <a:off x="7374203" y="1916567"/>
              <a:ext cx="3599542" cy="3599542"/>
            </a:xfrm>
            <a:prstGeom prst="ellipse">
              <a:avLst/>
            </a:prstGeom>
            <a:blipFill>
              <a:blip r:embed="rId8"/>
              <a:stretch>
                <a:fillRect l="-10314" r="-264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389E513-C35D-457A-B4D5-5D4D8710A97A}"/>
              </a:ext>
            </a:extLst>
          </p:cNvPr>
          <p:cNvGrpSpPr/>
          <p:nvPr/>
        </p:nvGrpSpPr>
        <p:grpSpPr>
          <a:xfrm>
            <a:off x="1382673" y="2486329"/>
            <a:ext cx="2305523" cy="2305522"/>
            <a:chOff x="6864350" y="1406714"/>
            <a:chExt cx="4619248" cy="461924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741B76F-4C76-4D5C-962B-5E0B773715C5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2F570AC-30AC-479F-BD03-98C7A4764C82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D5DC3E0-D258-4C38-82EC-773147D6C5B9}"/>
                </a:ext>
              </a:extLst>
            </p:cNvPr>
            <p:cNvSpPr/>
            <p:nvPr/>
          </p:nvSpPr>
          <p:spPr>
            <a:xfrm>
              <a:off x="7374203" y="1916568"/>
              <a:ext cx="3599541" cy="3599543"/>
            </a:xfrm>
            <a:prstGeom prst="ellipse">
              <a:avLst/>
            </a:prstGeom>
            <a:blipFill>
              <a:blip r:embed="rId9"/>
              <a:stretch>
                <a:fillRect l="-22621" t="-14164" r="-2262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D26683CA-8B9E-4B18-912F-455BFE13DF46}"/>
              </a:ext>
            </a:extLst>
          </p:cNvPr>
          <p:cNvSpPr txBox="1"/>
          <p:nvPr/>
        </p:nvSpPr>
        <p:spPr>
          <a:xfrm>
            <a:off x="9734216" y="97616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帮助同学</a:t>
            </a:r>
          </a:p>
        </p:txBody>
      </p:sp>
    </p:spTree>
    <p:extLst>
      <p:ext uri="{BB962C8B-B14F-4D97-AF65-F5344CB8AC3E}">
        <p14:creationId xmlns:p14="http://schemas.microsoft.com/office/powerpoint/2010/main" val="2279349459"/>
      </p:ext>
    </p:extLst>
  </p:cSld>
  <p:clrMapOvr>
    <a:masterClrMapping/>
  </p:clrMapOvr>
  <p:transition spd="slow" advTm="0">
    <p:push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5FB8F193-6019-4884-9664-8B39994C8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577" y="4012958"/>
            <a:ext cx="10481815" cy="174564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93B8F90-7060-4FAA-BB6E-913CF13466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357" y="3927754"/>
            <a:ext cx="10481041" cy="174112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39E90F7-EF2A-41EE-8CB6-93942322CE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4990" y="171450"/>
            <a:ext cx="1965985" cy="58634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6D5FC79-D773-424E-AD54-D5CE2FCF04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-730303"/>
            <a:ext cx="6624513" cy="6689779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194ED35-BBCA-42F1-8297-E0648C2F79FD}"/>
              </a:ext>
            </a:extLst>
          </p:cNvPr>
          <p:cNvSpPr/>
          <p:nvPr/>
        </p:nvSpPr>
        <p:spPr>
          <a:xfrm>
            <a:off x="0" y="5349876"/>
            <a:ext cx="12192000" cy="1508125"/>
          </a:xfrm>
          <a:custGeom>
            <a:avLst/>
            <a:gdLst>
              <a:gd name="connsiteX0" fmla="*/ 7810500 w 12192000"/>
              <a:gd name="connsiteY0" fmla="*/ 36 h 1508125"/>
              <a:gd name="connsiteX1" fmla="*/ 8153401 w 12192000"/>
              <a:gd name="connsiteY1" fmla="*/ 209586 h 1508125"/>
              <a:gd name="connsiteX2" fmla="*/ 8458200 w 12192000"/>
              <a:gd name="connsiteY2" fmla="*/ 57186 h 1508125"/>
              <a:gd name="connsiteX3" fmla="*/ 8839200 w 12192000"/>
              <a:gd name="connsiteY3" fmla="*/ 247686 h 1508125"/>
              <a:gd name="connsiteX4" fmla="*/ 9124950 w 12192000"/>
              <a:gd name="connsiteY4" fmla="*/ 57186 h 1508125"/>
              <a:gd name="connsiteX5" fmla="*/ 9467850 w 12192000"/>
              <a:gd name="connsiteY5" fmla="*/ 190536 h 1508125"/>
              <a:gd name="connsiteX6" fmla="*/ 9772650 w 12192000"/>
              <a:gd name="connsiteY6" fmla="*/ 57186 h 1508125"/>
              <a:gd name="connsiteX7" fmla="*/ 10153650 w 12192000"/>
              <a:gd name="connsiteY7" fmla="*/ 228636 h 1508125"/>
              <a:gd name="connsiteX8" fmla="*/ 10420350 w 12192000"/>
              <a:gd name="connsiteY8" fmla="*/ 76236 h 1508125"/>
              <a:gd name="connsiteX9" fmla="*/ 10820400 w 12192000"/>
              <a:gd name="connsiteY9" fmla="*/ 228636 h 1508125"/>
              <a:gd name="connsiteX10" fmla="*/ 11106150 w 12192000"/>
              <a:gd name="connsiteY10" fmla="*/ 38136 h 1508125"/>
              <a:gd name="connsiteX11" fmla="*/ 11487150 w 12192000"/>
              <a:gd name="connsiteY11" fmla="*/ 209586 h 1508125"/>
              <a:gd name="connsiteX12" fmla="*/ 11734800 w 12192000"/>
              <a:gd name="connsiteY12" fmla="*/ 57186 h 1508125"/>
              <a:gd name="connsiteX13" fmla="*/ 12190326 w 12192000"/>
              <a:gd name="connsiteY13" fmla="*/ 197047 h 1508125"/>
              <a:gd name="connsiteX14" fmla="*/ 12192000 w 12192000"/>
              <a:gd name="connsiteY14" fmla="*/ 199031 h 1508125"/>
              <a:gd name="connsiteX15" fmla="*/ 12192000 w 12192000"/>
              <a:gd name="connsiteY15" fmla="*/ 1508125 h 1508125"/>
              <a:gd name="connsiteX16" fmla="*/ 0 w 12192000"/>
              <a:gd name="connsiteY16" fmla="*/ 1508125 h 1508125"/>
              <a:gd name="connsiteX17" fmla="*/ 0 w 12192000"/>
              <a:gd name="connsiteY17" fmla="*/ 61356 h 1508125"/>
              <a:gd name="connsiteX18" fmla="*/ 18604 w 12192000"/>
              <a:gd name="connsiteY18" fmla="*/ 65428 h 1508125"/>
              <a:gd name="connsiteX19" fmla="*/ 323850 w 12192000"/>
              <a:gd name="connsiteY19" fmla="*/ 209586 h 1508125"/>
              <a:gd name="connsiteX20" fmla="*/ 628650 w 12192000"/>
              <a:gd name="connsiteY20" fmla="*/ 76236 h 1508125"/>
              <a:gd name="connsiteX21" fmla="*/ 1028700 w 12192000"/>
              <a:gd name="connsiteY21" fmla="*/ 209586 h 1508125"/>
              <a:gd name="connsiteX22" fmla="*/ 1295400 w 12192000"/>
              <a:gd name="connsiteY22" fmla="*/ 38136 h 1508125"/>
              <a:gd name="connsiteX23" fmla="*/ 1638300 w 12192000"/>
              <a:gd name="connsiteY23" fmla="*/ 247686 h 1508125"/>
              <a:gd name="connsiteX24" fmla="*/ 1943100 w 12192000"/>
              <a:gd name="connsiteY24" fmla="*/ 57186 h 1508125"/>
              <a:gd name="connsiteX25" fmla="*/ 2305051 w 12192000"/>
              <a:gd name="connsiteY25" fmla="*/ 266736 h 1508125"/>
              <a:gd name="connsiteX26" fmla="*/ 2571750 w 12192000"/>
              <a:gd name="connsiteY26" fmla="*/ 76236 h 1508125"/>
              <a:gd name="connsiteX27" fmla="*/ 2933700 w 12192000"/>
              <a:gd name="connsiteY27" fmla="*/ 266736 h 1508125"/>
              <a:gd name="connsiteX28" fmla="*/ 3257550 w 12192000"/>
              <a:gd name="connsiteY28" fmla="*/ 95286 h 1508125"/>
              <a:gd name="connsiteX29" fmla="*/ 3619500 w 12192000"/>
              <a:gd name="connsiteY29" fmla="*/ 247686 h 1508125"/>
              <a:gd name="connsiteX30" fmla="*/ 3886200 w 12192000"/>
              <a:gd name="connsiteY30" fmla="*/ 38136 h 1508125"/>
              <a:gd name="connsiteX31" fmla="*/ 4267201 w 12192000"/>
              <a:gd name="connsiteY31" fmla="*/ 190536 h 1508125"/>
              <a:gd name="connsiteX32" fmla="*/ 4533902 w 12192000"/>
              <a:gd name="connsiteY32" fmla="*/ 38136 h 1508125"/>
              <a:gd name="connsiteX33" fmla="*/ 4876801 w 12192000"/>
              <a:gd name="connsiteY33" fmla="*/ 209586 h 1508125"/>
              <a:gd name="connsiteX34" fmla="*/ 5200652 w 12192000"/>
              <a:gd name="connsiteY34" fmla="*/ 38136 h 1508125"/>
              <a:gd name="connsiteX35" fmla="*/ 5467352 w 12192000"/>
              <a:gd name="connsiteY35" fmla="*/ 228636 h 1508125"/>
              <a:gd name="connsiteX36" fmla="*/ 5867402 w 12192000"/>
              <a:gd name="connsiteY36" fmla="*/ 57186 h 1508125"/>
              <a:gd name="connsiteX37" fmla="*/ 6153151 w 12192000"/>
              <a:gd name="connsiteY37" fmla="*/ 209586 h 1508125"/>
              <a:gd name="connsiteX38" fmla="*/ 6515101 w 12192000"/>
              <a:gd name="connsiteY38" fmla="*/ 19086 h 1508125"/>
              <a:gd name="connsiteX39" fmla="*/ 6858000 w 12192000"/>
              <a:gd name="connsiteY39" fmla="*/ 209586 h 1508125"/>
              <a:gd name="connsiteX40" fmla="*/ 7162800 w 12192000"/>
              <a:gd name="connsiteY40" fmla="*/ 19086 h 1508125"/>
              <a:gd name="connsiteX41" fmla="*/ 7524750 w 12192000"/>
              <a:gd name="connsiteY41" fmla="*/ 228636 h 1508125"/>
              <a:gd name="connsiteX42" fmla="*/ 7810500 w 12192000"/>
              <a:gd name="connsiteY42" fmla="*/ 36 h 150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15081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1508125"/>
                </a:lnTo>
                <a:lnTo>
                  <a:pt x="0" y="15081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7520E4D-2FC0-4D68-8123-FBBB2C5C0E97}"/>
              </a:ext>
            </a:extLst>
          </p:cNvPr>
          <p:cNvSpPr/>
          <p:nvPr/>
        </p:nvSpPr>
        <p:spPr>
          <a:xfrm>
            <a:off x="0" y="5616576"/>
            <a:ext cx="12192000" cy="1241425"/>
          </a:xfrm>
          <a:custGeom>
            <a:avLst/>
            <a:gdLst>
              <a:gd name="connsiteX0" fmla="*/ 8096251 w 12192000"/>
              <a:gd name="connsiteY0" fmla="*/ 36 h 1241425"/>
              <a:gd name="connsiteX1" fmla="*/ 8439150 w 12192000"/>
              <a:gd name="connsiteY1" fmla="*/ 209586 h 1241425"/>
              <a:gd name="connsiteX2" fmla="*/ 8743950 w 12192000"/>
              <a:gd name="connsiteY2" fmla="*/ 57186 h 1241425"/>
              <a:gd name="connsiteX3" fmla="*/ 9124950 w 12192000"/>
              <a:gd name="connsiteY3" fmla="*/ 247686 h 1241425"/>
              <a:gd name="connsiteX4" fmla="*/ 9410700 w 12192000"/>
              <a:gd name="connsiteY4" fmla="*/ 57186 h 1241425"/>
              <a:gd name="connsiteX5" fmla="*/ 9753600 w 12192000"/>
              <a:gd name="connsiteY5" fmla="*/ 190536 h 1241425"/>
              <a:gd name="connsiteX6" fmla="*/ 10058400 w 12192000"/>
              <a:gd name="connsiteY6" fmla="*/ 57186 h 1241425"/>
              <a:gd name="connsiteX7" fmla="*/ 10439400 w 12192000"/>
              <a:gd name="connsiteY7" fmla="*/ 228636 h 1241425"/>
              <a:gd name="connsiteX8" fmla="*/ 10706100 w 12192000"/>
              <a:gd name="connsiteY8" fmla="*/ 76236 h 1241425"/>
              <a:gd name="connsiteX9" fmla="*/ 11106150 w 12192000"/>
              <a:gd name="connsiteY9" fmla="*/ 228636 h 1241425"/>
              <a:gd name="connsiteX10" fmla="*/ 11391900 w 12192000"/>
              <a:gd name="connsiteY10" fmla="*/ 38136 h 1241425"/>
              <a:gd name="connsiteX11" fmla="*/ 11772900 w 12192000"/>
              <a:gd name="connsiteY11" fmla="*/ 209586 h 1241425"/>
              <a:gd name="connsiteX12" fmla="*/ 12020550 w 12192000"/>
              <a:gd name="connsiteY12" fmla="*/ 57186 h 1241425"/>
              <a:gd name="connsiteX13" fmla="*/ 12133957 w 12192000"/>
              <a:gd name="connsiteY13" fmla="*/ 64032 h 1241425"/>
              <a:gd name="connsiteX14" fmla="*/ 12192000 w 12192000"/>
              <a:gd name="connsiteY14" fmla="*/ 70611 h 1241425"/>
              <a:gd name="connsiteX15" fmla="*/ 12192000 w 12192000"/>
              <a:gd name="connsiteY15" fmla="*/ 1241425 h 1241425"/>
              <a:gd name="connsiteX16" fmla="*/ 0 w 12192000"/>
              <a:gd name="connsiteY16" fmla="*/ 1241425 h 1241425"/>
              <a:gd name="connsiteX17" fmla="*/ 0 w 12192000"/>
              <a:gd name="connsiteY17" fmla="*/ 191021 h 1241425"/>
              <a:gd name="connsiteX18" fmla="*/ 38100 w 12192000"/>
              <a:gd name="connsiteY18" fmla="*/ 171486 h 1241425"/>
              <a:gd name="connsiteX19" fmla="*/ 266700 w 12192000"/>
              <a:gd name="connsiteY19" fmla="*/ 57186 h 1241425"/>
              <a:gd name="connsiteX20" fmla="*/ 609600 w 12192000"/>
              <a:gd name="connsiteY20" fmla="*/ 209586 h 1241425"/>
              <a:gd name="connsiteX21" fmla="*/ 914400 w 12192000"/>
              <a:gd name="connsiteY21" fmla="*/ 76236 h 1241425"/>
              <a:gd name="connsiteX22" fmla="*/ 1314450 w 12192000"/>
              <a:gd name="connsiteY22" fmla="*/ 209586 h 1241425"/>
              <a:gd name="connsiteX23" fmla="*/ 1581150 w 12192000"/>
              <a:gd name="connsiteY23" fmla="*/ 38136 h 1241425"/>
              <a:gd name="connsiteX24" fmla="*/ 1924050 w 12192000"/>
              <a:gd name="connsiteY24" fmla="*/ 247686 h 1241425"/>
              <a:gd name="connsiteX25" fmla="*/ 2228850 w 12192000"/>
              <a:gd name="connsiteY25" fmla="*/ 57186 h 1241425"/>
              <a:gd name="connsiteX26" fmla="*/ 2590800 w 12192000"/>
              <a:gd name="connsiteY26" fmla="*/ 266736 h 1241425"/>
              <a:gd name="connsiteX27" fmla="*/ 2857501 w 12192000"/>
              <a:gd name="connsiteY27" fmla="*/ 76236 h 1241425"/>
              <a:gd name="connsiteX28" fmla="*/ 3219450 w 12192000"/>
              <a:gd name="connsiteY28" fmla="*/ 266736 h 1241425"/>
              <a:gd name="connsiteX29" fmla="*/ 3543300 w 12192000"/>
              <a:gd name="connsiteY29" fmla="*/ 95286 h 1241425"/>
              <a:gd name="connsiteX30" fmla="*/ 3905250 w 12192000"/>
              <a:gd name="connsiteY30" fmla="*/ 247686 h 1241425"/>
              <a:gd name="connsiteX31" fmla="*/ 4171951 w 12192000"/>
              <a:gd name="connsiteY31" fmla="*/ 38136 h 1241425"/>
              <a:gd name="connsiteX32" fmla="*/ 4552951 w 12192000"/>
              <a:gd name="connsiteY32" fmla="*/ 190536 h 1241425"/>
              <a:gd name="connsiteX33" fmla="*/ 4819651 w 12192000"/>
              <a:gd name="connsiteY33" fmla="*/ 38136 h 1241425"/>
              <a:gd name="connsiteX34" fmla="*/ 5162552 w 12192000"/>
              <a:gd name="connsiteY34" fmla="*/ 209586 h 1241425"/>
              <a:gd name="connsiteX35" fmla="*/ 5486401 w 12192000"/>
              <a:gd name="connsiteY35" fmla="*/ 38136 h 1241425"/>
              <a:gd name="connsiteX36" fmla="*/ 5753102 w 12192000"/>
              <a:gd name="connsiteY36" fmla="*/ 228636 h 1241425"/>
              <a:gd name="connsiteX37" fmla="*/ 6153151 w 12192000"/>
              <a:gd name="connsiteY37" fmla="*/ 57186 h 1241425"/>
              <a:gd name="connsiteX38" fmla="*/ 6438900 w 12192000"/>
              <a:gd name="connsiteY38" fmla="*/ 209586 h 1241425"/>
              <a:gd name="connsiteX39" fmla="*/ 6800850 w 12192000"/>
              <a:gd name="connsiteY39" fmla="*/ 19086 h 1241425"/>
              <a:gd name="connsiteX40" fmla="*/ 7143750 w 12192000"/>
              <a:gd name="connsiteY40" fmla="*/ 209586 h 1241425"/>
              <a:gd name="connsiteX41" fmla="*/ 7448550 w 12192000"/>
              <a:gd name="connsiteY41" fmla="*/ 19086 h 1241425"/>
              <a:gd name="connsiteX42" fmla="*/ 7810500 w 12192000"/>
              <a:gd name="connsiteY42" fmla="*/ 228636 h 1241425"/>
              <a:gd name="connsiteX43" fmla="*/ 8096251 w 12192000"/>
              <a:gd name="connsiteY43" fmla="*/ 36 h 124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12414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1241425"/>
                </a:lnTo>
                <a:lnTo>
                  <a:pt x="0" y="1241425"/>
                </a:lnTo>
                <a:lnTo>
                  <a:pt x="0" y="19102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0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0B6F760-F036-4EFE-BE9D-4CCCAA3460F4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F449F8D-2319-4E77-AAB1-758FFFFEDB7F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5C979CE-849B-4CAC-B125-650507AB33A3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8" name="星形: 十二角 19">
              <a:extLst>
                <a:ext uri="{FF2B5EF4-FFF2-40B4-BE49-F238E27FC236}">
                  <a16:creationId xmlns:a16="http://schemas.microsoft.com/office/drawing/2014/main" id="{2AA2F5DD-640F-4CF8-8AAD-E771F7B36125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931F284-F319-4FE2-AE4E-E15788D4E89A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29C05DC-26C6-46C2-B350-467250309B49}"/>
              </a:ext>
            </a:extLst>
          </p:cNvPr>
          <p:cNvGrpSpPr/>
          <p:nvPr/>
        </p:nvGrpSpPr>
        <p:grpSpPr>
          <a:xfrm>
            <a:off x="1698753" y="-559437"/>
            <a:ext cx="1398369" cy="2548575"/>
            <a:chOff x="9142970" y="-1812924"/>
            <a:chExt cx="2408862" cy="439023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8A66654-EFC2-4245-96CE-DEA99195B3D0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78311D1-222B-498D-A4C5-241F271A01B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F2C3882-7369-409A-A4BD-D4F9AA5A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7EEAFA2-E6A5-41C5-B775-965F2692CC93}"/>
              </a:ext>
            </a:extLst>
          </p:cNvPr>
          <p:cNvGrpSpPr/>
          <p:nvPr/>
        </p:nvGrpSpPr>
        <p:grpSpPr>
          <a:xfrm>
            <a:off x="9470650" y="-2209341"/>
            <a:ext cx="2408862" cy="4390233"/>
            <a:chOff x="9142970" y="-1812924"/>
            <a:chExt cx="2408862" cy="439023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7C60C1B-C93D-4F03-9508-7826499FB29B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756F151-9CE1-4C06-A61F-351BFB56422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6DD73AB-F107-45C8-921C-954BA85C4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4134488-8D6D-4CC3-8DAD-331EA5851337}"/>
              </a:ext>
            </a:extLst>
          </p:cNvPr>
          <p:cNvGrpSpPr/>
          <p:nvPr/>
        </p:nvGrpSpPr>
        <p:grpSpPr>
          <a:xfrm>
            <a:off x="1700390" y="2028306"/>
            <a:ext cx="5021361" cy="3176274"/>
            <a:chOff x="1832265" y="1640146"/>
            <a:chExt cx="6437912" cy="407231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3138B88-1FA3-45F7-91A3-204CF5D73D4A}"/>
                </a:ext>
              </a:extLst>
            </p:cNvPr>
            <p:cNvSpPr/>
            <p:nvPr/>
          </p:nvSpPr>
          <p:spPr>
            <a:xfrm>
              <a:off x="2012442" y="1838978"/>
              <a:ext cx="6077558" cy="3674655"/>
            </a:xfrm>
            <a:prstGeom prst="rect">
              <a:avLst/>
            </a:prstGeom>
            <a:blipFill>
              <a:blip r:embed="rId9"/>
              <a:stretch>
                <a:fillRect t="-8139" b="-784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图文框 19">
              <a:extLst>
                <a:ext uri="{FF2B5EF4-FFF2-40B4-BE49-F238E27FC236}">
                  <a16:creationId xmlns:a16="http://schemas.microsoft.com/office/drawing/2014/main" id="{26C0FA41-6A6B-40F2-9464-2C2707430867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1E52246-CDC5-47DF-9E01-DBD00F0FA062}"/>
              </a:ext>
            </a:extLst>
          </p:cNvPr>
          <p:cNvSpPr txBox="1"/>
          <p:nvPr/>
        </p:nvSpPr>
        <p:spPr>
          <a:xfrm>
            <a:off x="10059319" y="9393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天天向上</a:t>
            </a:r>
          </a:p>
        </p:txBody>
      </p:sp>
    </p:spTree>
    <p:extLst>
      <p:ext uri="{BB962C8B-B14F-4D97-AF65-F5344CB8AC3E}">
        <p14:creationId xmlns:p14="http://schemas.microsoft.com/office/powerpoint/2010/main" val="204794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5FB8F193-6019-4884-9664-8B39994C8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22" y="4012958"/>
            <a:ext cx="10481815" cy="174564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93B8F90-7060-4FAA-BB6E-913CF13466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4602" y="3927754"/>
            <a:ext cx="10481041" cy="174112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9FEC2EA-0F7C-496F-A464-DCF3A479486B}"/>
              </a:ext>
            </a:extLst>
          </p:cNvPr>
          <p:cNvGrpSpPr/>
          <p:nvPr/>
        </p:nvGrpSpPr>
        <p:grpSpPr>
          <a:xfrm>
            <a:off x="1277146" y="2780702"/>
            <a:ext cx="4741941" cy="1412641"/>
            <a:chOff x="1277146" y="2780702"/>
            <a:chExt cx="4741941" cy="1412641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F7DBD81-598C-4B76-8285-0B7EC0B3F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63" y="2780702"/>
              <a:ext cx="3230724" cy="1412641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E19C2935-7DA6-4EFF-9352-59BC96434E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7146" y="2780702"/>
              <a:ext cx="1399302" cy="141264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5C979CE-849B-4CAC-B125-650507AB33A3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8" name="星形: 十二角 19">
              <a:extLst>
                <a:ext uri="{FF2B5EF4-FFF2-40B4-BE49-F238E27FC236}">
                  <a16:creationId xmlns:a16="http://schemas.microsoft.com/office/drawing/2014/main" id="{2AA2F5DD-640F-4CF8-8AAD-E771F7B36125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931F284-F319-4FE2-AE4E-E15788D4E89A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D39E90F7-EF2A-41EE-8CB6-93942322CE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762" y="1125538"/>
            <a:ext cx="1646085" cy="4909376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194ED35-BBCA-42F1-8297-E0648C2F79FD}"/>
              </a:ext>
            </a:extLst>
          </p:cNvPr>
          <p:cNvSpPr/>
          <p:nvPr/>
        </p:nvSpPr>
        <p:spPr>
          <a:xfrm>
            <a:off x="0" y="5349876"/>
            <a:ext cx="12192000" cy="1508125"/>
          </a:xfrm>
          <a:custGeom>
            <a:avLst/>
            <a:gdLst>
              <a:gd name="connsiteX0" fmla="*/ 7810500 w 12192000"/>
              <a:gd name="connsiteY0" fmla="*/ 36 h 1508125"/>
              <a:gd name="connsiteX1" fmla="*/ 8153401 w 12192000"/>
              <a:gd name="connsiteY1" fmla="*/ 209586 h 1508125"/>
              <a:gd name="connsiteX2" fmla="*/ 8458200 w 12192000"/>
              <a:gd name="connsiteY2" fmla="*/ 57186 h 1508125"/>
              <a:gd name="connsiteX3" fmla="*/ 8839200 w 12192000"/>
              <a:gd name="connsiteY3" fmla="*/ 247686 h 1508125"/>
              <a:gd name="connsiteX4" fmla="*/ 9124950 w 12192000"/>
              <a:gd name="connsiteY4" fmla="*/ 57186 h 1508125"/>
              <a:gd name="connsiteX5" fmla="*/ 9467850 w 12192000"/>
              <a:gd name="connsiteY5" fmla="*/ 190536 h 1508125"/>
              <a:gd name="connsiteX6" fmla="*/ 9772650 w 12192000"/>
              <a:gd name="connsiteY6" fmla="*/ 57186 h 1508125"/>
              <a:gd name="connsiteX7" fmla="*/ 10153650 w 12192000"/>
              <a:gd name="connsiteY7" fmla="*/ 228636 h 1508125"/>
              <a:gd name="connsiteX8" fmla="*/ 10420350 w 12192000"/>
              <a:gd name="connsiteY8" fmla="*/ 76236 h 1508125"/>
              <a:gd name="connsiteX9" fmla="*/ 10820400 w 12192000"/>
              <a:gd name="connsiteY9" fmla="*/ 228636 h 1508125"/>
              <a:gd name="connsiteX10" fmla="*/ 11106150 w 12192000"/>
              <a:gd name="connsiteY10" fmla="*/ 38136 h 1508125"/>
              <a:gd name="connsiteX11" fmla="*/ 11487150 w 12192000"/>
              <a:gd name="connsiteY11" fmla="*/ 209586 h 1508125"/>
              <a:gd name="connsiteX12" fmla="*/ 11734800 w 12192000"/>
              <a:gd name="connsiteY12" fmla="*/ 57186 h 1508125"/>
              <a:gd name="connsiteX13" fmla="*/ 12190326 w 12192000"/>
              <a:gd name="connsiteY13" fmla="*/ 197047 h 1508125"/>
              <a:gd name="connsiteX14" fmla="*/ 12192000 w 12192000"/>
              <a:gd name="connsiteY14" fmla="*/ 199031 h 1508125"/>
              <a:gd name="connsiteX15" fmla="*/ 12192000 w 12192000"/>
              <a:gd name="connsiteY15" fmla="*/ 1508125 h 1508125"/>
              <a:gd name="connsiteX16" fmla="*/ 0 w 12192000"/>
              <a:gd name="connsiteY16" fmla="*/ 1508125 h 1508125"/>
              <a:gd name="connsiteX17" fmla="*/ 0 w 12192000"/>
              <a:gd name="connsiteY17" fmla="*/ 61356 h 1508125"/>
              <a:gd name="connsiteX18" fmla="*/ 18604 w 12192000"/>
              <a:gd name="connsiteY18" fmla="*/ 65428 h 1508125"/>
              <a:gd name="connsiteX19" fmla="*/ 323850 w 12192000"/>
              <a:gd name="connsiteY19" fmla="*/ 209586 h 1508125"/>
              <a:gd name="connsiteX20" fmla="*/ 628650 w 12192000"/>
              <a:gd name="connsiteY20" fmla="*/ 76236 h 1508125"/>
              <a:gd name="connsiteX21" fmla="*/ 1028700 w 12192000"/>
              <a:gd name="connsiteY21" fmla="*/ 209586 h 1508125"/>
              <a:gd name="connsiteX22" fmla="*/ 1295400 w 12192000"/>
              <a:gd name="connsiteY22" fmla="*/ 38136 h 1508125"/>
              <a:gd name="connsiteX23" fmla="*/ 1638300 w 12192000"/>
              <a:gd name="connsiteY23" fmla="*/ 247686 h 1508125"/>
              <a:gd name="connsiteX24" fmla="*/ 1943100 w 12192000"/>
              <a:gd name="connsiteY24" fmla="*/ 57186 h 1508125"/>
              <a:gd name="connsiteX25" fmla="*/ 2305051 w 12192000"/>
              <a:gd name="connsiteY25" fmla="*/ 266736 h 1508125"/>
              <a:gd name="connsiteX26" fmla="*/ 2571750 w 12192000"/>
              <a:gd name="connsiteY26" fmla="*/ 76236 h 1508125"/>
              <a:gd name="connsiteX27" fmla="*/ 2933700 w 12192000"/>
              <a:gd name="connsiteY27" fmla="*/ 266736 h 1508125"/>
              <a:gd name="connsiteX28" fmla="*/ 3257550 w 12192000"/>
              <a:gd name="connsiteY28" fmla="*/ 95286 h 1508125"/>
              <a:gd name="connsiteX29" fmla="*/ 3619500 w 12192000"/>
              <a:gd name="connsiteY29" fmla="*/ 247686 h 1508125"/>
              <a:gd name="connsiteX30" fmla="*/ 3886200 w 12192000"/>
              <a:gd name="connsiteY30" fmla="*/ 38136 h 1508125"/>
              <a:gd name="connsiteX31" fmla="*/ 4267201 w 12192000"/>
              <a:gd name="connsiteY31" fmla="*/ 190536 h 1508125"/>
              <a:gd name="connsiteX32" fmla="*/ 4533902 w 12192000"/>
              <a:gd name="connsiteY32" fmla="*/ 38136 h 1508125"/>
              <a:gd name="connsiteX33" fmla="*/ 4876801 w 12192000"/>
              <a:gd name="connsiteY33" fmla="*/ 209586 h 1508125"/>
              <a:gd name="connsiteX34" fmla="*/ 5200652 w 12192000"/>
              <a:gd name="connsiteY34" fmla="*/ 38136 h 1508125"/>
              <a:gd name="connsiteX35" fmla="*/ 5467352 w 12192000"/>
              <a:gd name="connsiteY35" fmla="*/ 228636 h 1508125"/>
              <a:gd name="connsiteX36" fmla="*/ 5867402 w 12192000"/>
              <a:gd name="connsiteY36" fmla="*/ 57186 h 1508125"/>
              <a:gd name="connsiteX37" fmla="*/ 6153151 w 12192000"/>
              <a:gd name="connsiteY37" fmla="*/ 209586 h 1508125"/>
              <a:gd name="connsiteX38" fmla="*/ 6515101 w 12192000"/>
              <a:gd name="connsiteY38" fmla="*/ 19086 h 1508125"/>
              <a:gd name="connsiteX39" fmla="*/ 6858000 w 12192000"/>
              <a:gd name="connsiteY39" fmla="*/ 209586 h 1508125"/>
              <a:gd name="connsiteX40" fmla="*/ 7162800 w 12192000"/>
              <a:gd name="connsiteY40" fmla="*/ 19086 h 1508125"/>
              <a:gd name="connsiteX41" fmla="*/ 7524750 w 12192000"/>
              <a:gd name="connsiteY41" fmla="*/ 228636 h 1508125"/>
              <a:gd name="connsiteX42" fmla="*/ 7810500 w 12192000"/>
              <a:gd name="connsiteY42" fmla="*/ 36 h 150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15081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1508125"/>
                </a:lnTo>
                <a:lnTo>
                  <a:pt x="0" y="15081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7520E4D-2FC0-4D68-8123-FBBB2C5C0E97}"/>
              </a:ext>
            </a:extLst>
          </p:cNvPr>
          <p:cNvSpPr/>
          <p:nvPr/>
        </p:nvSpPr>
        <p:spPr>
          <a:xfrm>
            <a:off x="0" y="5616576"/>
            <a:ext cx="12192000" cy="1241425"/>
          </a:xfrm>
          <a:custGeom>
            <a:avLst/>
            <a:gdLst>
              <a:gd name="connsiteX0" fmla="*/ 8096251 w 12192000"/>
              <a:gd name="connsiteY0" fmla="*/ 36 h 1241425"/>
              <a:gd name="connsiteX1" fmla="*/ 8439150 w 12192000"/>
              <a:gd name="connsiteY1" fmla="*/ 209586 h 1241425"/>
              <a:gd name="connsiteX2" fmla="*/ 8743950 w 12192000"/>
              <a:gd name="connsiteY2" fmla="*/ 57186 h 1241425"/>
              <a:gd name="connsiteX3" fmla="*/ 9124950 w 12192000"/>
              <a:gd name="connsiteY3" fmla="*/ 247686 h 1241425"/>
              <a:gd name="connsiteX4" fmla="*/ 9410700 w 12192000"/>
              <a:gd name="connsiteY4" fmla="*/ 57186 h 1241425"/>
              <a:gd name="connsiteX5" fmla="*/ 9753600 w 12192000"/>
              <a:gd name="connsiteY5" fmla="*/ 190536 h 1241425"/>
              <a:gd name="connsiteX6" fmla="*/ 10058400 w 12192000"/>
              <a:gd name="connsiteY6" fmla="*/ 57186 h 1241425"/>
              <a:gd name="connsiteX7" fmla="*/ 10439400 w 12192000"/>
              <a:gd name="connsiteY7" fmla="*/ 228636 h 1241425"/>
              <a:gd name="connsiteX8" fmla="*/ 10706100 w 12192000"/>
              <a:gd name="connsiteY8" fmla="*/ 76236 h 1241425"/>
              <a:gd name="connsiteX9" fmla="*/ 11106150 w 12192000"/>
              <a:gd name="connsiteY9" fmla="*/ 228636 h 1241425"/>
              <a:gd name="connsiteX10" fmla="*/ 11391900 w 12192000"/>
              <a:gd name="connsiteY10" fmla="*/ 38136 h 1241425"/>
              <a:gd name="connsiteX11" fmla="*/ 11772900 w 12192000"/>
              <a:gd name="connsiteY11" fmla="*/ 209586 h 1241425"/>
              <a:gd name="connsiteX12" fmla="*/ 12020550 w 12192000"/>
              <a:gd name="connsiteY12" fmla="*/ 57186 h 1241425"/>
              <a:gd name="connsiteX13" fmla="*/ 12133957 w 12192000"/>
              <a:gd name="connsiteY13" fmla="*/ 64032 h 1241425"/>
              <a:gd name="connsiteX14" fmla="*/ 12192000 w 12192000"/>
              <a:gd name="connsiteY14" fmla="*/ 70611 h 1241425"/>
              <a:gd name="connsiteX15" fmla="*/ 12192000 w 12192000"/>
              <a:gd name="connsiteY15" fmla="*/ 1241425 h 1241425"/>
              <a:gd name="connsiteX16" fmla="*/ 0 w 12192000"/>
              <a:gd name="connsiteY16" fmla="*/ 1241425 h 1241425"/>
              <a:gd name="connsiteX17" fmla="*/ 0 w 12192000"/>
              <a:gd name="connsiteY17" fmla="*/ 191021 h 1241425"/>
              <a:gd name="connsiteX18" fmla="*/ 38100 w 12192000"/>
              <a:gd name="connsiteY18" fmla="*/ 171486 h 1241425"/>
              <a:gd name="connsiteX19" fmla="*/ 266700 w 12192000"/>
              <a:gd name="connsiteY19" fmla="*/ 57186 h 1241425"/>
              <a:gd name="connsiteX20" fmla="*/ 609600 w 12192000"/>
              <a:gd name="connsiteY20" fmla="*/ 209586 h 1241425"/>
              <a:gd name="connsiteX21" fmla="*/ 914400 w 12192000"/>
              <a:gd name="connsiteY21" fmla="*/ 76236 h 1241425"/>
              <a:gd name="connsiteX22" fmla="*/ 1314450 w 12192000"/>
              <a:gd name="connsiteY22" fmla="*/ 209586 h 1241425"/>
              <a:gd name="connsiteX23" fmla="*/ 1581150 w 12192000"/>
              <a:gd name="connsiteY23" fmla="*/ 38136 h 1241425"/>
              <a:gd name="connsiteX24" fmla="*/ 1924050 w 12192000"/>
              <a:gd name="connsiteY24" fmla="*/ 247686 h 1241425"/>
              <a:gd name="connsiteX25" fmla="*/ 2228850 w 12192000"/>
              <a:gd name="connsiteY25" fmla="*/ 57186 h 1241425"/>
              <a:gd name="connsiteX26" fmla="*/ 2590800 w 12192000"/>
              <a:gd name="connsiteY26" fmla="*/ 266736 h 1241425"/>
              <a:gd name="connsiteX27" fmla="*/ 2857501 w 12192000"/>
              <a:gd name="connsiteY27" fmla="*/ 76236 h 1241425"/>
              <a:gd name="connsiteX28" fmla="*/ 3219450 w 12192000"/>
              <a:gd name="connsiteY28" fmla="*/ 266736 h 1241425"/>
              <a:gd name="connsiteX29" fmla="*/ 3543300 w 12192000"/>
              <a:gd name="connsiteY29" fmla="*/ 95286 h 1241425"/>
              <a:gd name="connsiteX30" fmla="*/ 3905250 w 12192000"/>
              <a:gd name="connsiteY30" fmla="*/ 247686 h 1241425"/>
              <a:gd name="connsiteX31" fmla="*/ 4171951 w 12192000"/>
              <a:gd name="connsiteY31" fmla="*/ 38136 h 1241425"/>
              <a:gd name="connsiteX32" fmla="*/ 4552951 w 12192000"/>
              <a:gd name="connsiteY32" fmla="*/ 190536 h 1241425"/>
              <a:gd name="connsiteX33" fmla="*/ 4819651 w 12192000"/>
              <a:gd name="connsiteY33" fmla="*/ 38136 h 1241425"/>
              <a:gd name="connsiteX34" fmla="*/ 5162552 w 12192000"/>
              <a:gd name="connsiteY34" fmla="*/ 209586 h 1241425"/>
              <a:gd name="connsiteX35" fmla="*/ 5486401 w 12192000"/>
              <a:gd name="connsiteY35" fmla="*/ 38136 h 1241425"/>
              <a:gd name="connsiteX36" fmla="*/ 5753102 w 12192000"/>
              <a:gd name="connsiteY36" fmla="*/ 228636 h 1241425"/>
              <a:gd name="connsiteX37" fmla="*/ 6153151 w 12192000"/>
              <a:gd name="connsiteY37" fmla="*/ 57186 h 1241425"/>
              <a:gd name="connsiteX38" fmla="*/ 6438900 w 12192000"/>
              <a:gd name="connsiteY38" fmla="*/ 209586 h 1241425"/>
              <a:gd name="connsiteX39" fmla="*/ 6800850 w 12192000"/>
              <a:gd name="connsiteY39" fmla="*/ 19086 h 1241425"/>
              <a:gd name="connsiteX40" fmla="*/ 7143750 w 12192000"/>
              <a:gd name="connsiteY40" fmla="*/ 209586 h 1241425"/>
              <a:gd name="connsiteX41" fmla="*/ 7448550 w 12192000"/>
              <a:gd name="connsiteY41" fmla="*/ 19086 h 1241425"/>
              <a:gd name="connsiteX42" fmla="*/ 7810500 w 12192000"/>
              <a:gd name="connsiteY42" fmla="*/ 228636 h 1241425"/>
              <a:gd name="connsiteX43" fmla="*/ 8096251 w 12192000"/>
              <a:gd name="connsiteY43" fmla="*/ 36 h 124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12414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1241425"/>
                </a:lnTo>
                <a:lnTo>
                  <a:pt x="0" y="1241425"/>
                </a:lnTo>
                <a:lnTo>
                  <a:pt x="0" y="19102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0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0B6F760-F036-4EFE-BE9D-4CCCAA3460F4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F449F8D-2319-4E77-AAB1-758FFFFEDB7F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7EEAFA2-E6A5-41C5-B775-965F2692CC93}"/>
              </a:ext>
            </a:extLst>
          </p:cNvPr>
          <p:cNvGrpSpPr/>
          <p:nvPr/>
        </p:nvGrpSpPr>
        <p:grpSpPr>
          <a:xfrm>
            <a:off x="6765650" y="-2542779"/>
            <a:ext cx="2408862" cy="4390233"/>
            <a:chOff x="9142970" y="-1812924"/>
            <a:chExt cx="2408862" cy="439023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7C60C1B-C93D-4F03-9508-7826499FB29B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756F151-9CE1-4C06-A61F-351BFB56422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6DD73AB-F107-45C8-921C-954BA85C4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4134488-8D6D-4CC3-8DAD-331EA5851337}"/>
              </a:ext>
            </a:extLst>
          </p:cNvPr>
          <p:cNvGrpSpPr/>
          <p:nvPr/>
        </p:nvGrpSpPr>
        <p:grpSpPr>
          <a:xfrm rot="382922">
            <a:off x="6281405" y="2130616"/>
            <a:ext cx="4691629" cy="2967702"/>
            <a:chOff x="1832265" y="1640146"/>
            <a:chExt cx="6437912" cy="407231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3138B88-1FA3-45F7-91A3-204CF5D73D4A}"/>
                </a:ext>
              </a:extLst>
            </p:cNvPr>
            <p:cNvSpPr/>
            <p:nvPr/>
          </p:nvSpPr>
          <p:spPr>
            <a:xfrm>
              <a:off x="2012442" y="1838978"/>
              <a:ext cx="6077559" cy="3674654"/>
            </a:xfrm>
            <a:prstGeom prst="rect">
              <a:avLst/>
            </a:prstGeom>
            <a:blipFill>
              <a:blip r:embed="rId9"/>
              <a:stretch>
                <a:fillRect t="-5025" b="-49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图文框 19">
              <a:extLst>
                <a:ext uri="{FF2B5EF4-FFF2-40B4-BE49-F238E27FC236}">
                  <a16:creationId xmlns:a16="http://schemas.microsoft.com/office/drawing/2014/main" id="{26C0FA41-6A6B-40F2-9464-2C2707430867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EFDA4AE5-B913-4DAF-8746-C2F75BC5C77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1674" y="3908671"/>
            <a:ext cx="1646085" cy="272495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86E7C924-8CC1-41E7-B789-78D9E68E190D}"/>
              </a:ext>
            </a:extLst>
          </p:cNvPr>
          <p:cNvGrpSpPr/>
          <p:nvPr/>
        </p:nvGrpSpPr>
        <p:grpSpPr>
          <a:xfrm rot="21014454">
            <a:off x="3144636" y="549142"/>
            <a:ext cx="2741707" cy="1734274"/>
            <a:chOff x="1832265" y="1640146"/>
            <a:chExt cx="6437912" cy="407231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66999BA-7053-4F33-9B27-8E9B642F8CD8}"/>
                </a:ext>
              </a:extLst>
            </p:cNvPr>
            <p:cNvSpPr/>
            <p:nvPr/>
          </p:nvSpPr>
          <p:spPr>
            <a:xfrm>
              <a:off x="2012443" y="1838977"/>
              <a:ext cx="6077559" cy="3674654"/>
            </a:xfrm>
            <a:prstGeom prst="rect">
              <a:avLst/>
            </a:prstGeom>
            <a:blipFill>
              <a:blip r:embed="rId11"/>
              <a:stretch>
                <a:fillRect t="-5172" b="-50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图文框 26">
              <a:extLst>
                <a:ext uri="{FF2B5EF4-FFF2-40B4-BE49-F238E27FC236}">
                  <a16:creationId xmlns:a16="http://schemas.microsoft.com/office/drawing/2014/main" id="{9A8F30C7-9958-4528-878D-7CB42551FB14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3825C063-8678-4948-8283-EFD3FD94496C}"/>
              </a:ext>
            </a:extLst>
          </p:cNvPr>
          <p:cNvSpPr txBox="1"/>
          <p:nvPr/>
        </p:nvSpPr>
        <p:spPr>
          <a:xfrm>
            <a:off x="7327474" y="632897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开开心心</a:t>
            </a:r>
          </a:p>
        </p:txBody>
      </p:sp>
    </p:spTree>
    <p:extLst>
      <p:ext uri="{BB962C8B-B14F-4D97-AF65-F5344CB8AC3E}">
        <p14:creationId xmlns:p14="http://schemas.microsoft.com/office/powerpoint/2010/main" val="2108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A7F6F15-2A5F-4FE4-8F74-DB6742C27E54}"/>
              </a:ext>
            </a:extLst>
          </p:cNvPr>
          <p:cNvSpPr/>
          <p:nvPr/>
        </p:nvSpPr>
        <p:spPr>
          <a:xfrm flipH="1">
            <a:off x="4488630" y="2215818"/>
            <a:ext cx="11325613" cy="4005263"/>
          </a:xfrm>
          <a:custGeom>
            <a:avLst/>
            <a:gdLst>
              <a:gd name="connsiteX0" fmla="*/ 4824066 w 8973643"/>
              <a:gd name="connsiteY0" fmla="*/ 1 h 3173497"/>
              <a:gd name="connsiteX1" fmla="*/ 5351752 w 8973643"/>
              <a:gd name="connsiteY1" fmla="*/ 636773 h 3173497"/>
              <a:gd name="connsiteX2" fmla="*/ 6354642 w 8973643"/>
              <a:gd name="connsiteY2" fmla="*/ 2524567 h 3173497"/>
              <a:gd name="connsiteX3" fmla="*/ 7180551 w 8973643"/>
              <a:gd name="connsiteY3" fmla="*/ 1521677 h 3173497"/>
              <a:gd name="connsiteX4" fmla="*/ 7858979 w 8973643"/>
              <a:gd name="connsiteY4" fmla="*/ 2023122 h 3173497"/>
              <a:gd name="connsiteX5" fmla="*/ 8065455 w 8973643"/>
              <a:gd name="connsiteY5" fmla="*/ 1521677 h 3173497"/>
              <a:gd name="connsiteX6" fmla="*/ 8950359 w 8973643"/>
              <a:gd name="connsiteY6" fmla="*/ 3114503 h 3173497"/>
              <a:gd name="connsiteX7" fmla="*/ 8973643 w 8973643"/>
              <a:gd name="connsiteY7" fmla="*/ 3173497 h 3173497"/>
              <a:gd name="connsiteX8" fmla="*/ 0 w 8973643"/>
              <a:gd name="connsiteY8" fmla="*/ 3173497 h 3173497"/>
              <a:gd name="connsiteX9" fmla="*/ 11281 w 8973643"/>
              <a:gd name="connsiteY9" fmla="*/ 3160303 h 3173497"/>
              <a:gd name="connsiteX10" fmla="*/ 868242 w 8973643"/>
              <a:gd name="connsiteY10" fmla="*/ 2406580 h 3173497"/>
              <a:gd name="connsiteX11" fmla="*/ 1605662 w 8973643"/>
              <a:gd name="connsiteY11" fmla="*/ 1403690 h 3173497"/>
              <a:gd name="connsiteX12" fmla="*/ 1812139 w 8973643"/>
              <a:gd name="connsiteY12" fmla="*/ 1669161 h 3173497"/>
              <a:gd name="connsiteX13" fmla="*/ 2490565 w 8973643"/>
              <a:gd name="connsiteY13" fmla="*/ 872748 h 3173497"/>
              <a:gd name="connsiteX14" fmla="*/ 2903520 w 8973643"/>
              <a:gd name="connsiteY14" fmla="*/ 1256206 h 3173497"/>
              <a:gd name="connsiteX15" fmla="*/ 3493455 w 8973643"/>
              <a:gd name="connsiteY15" fmla="*/ 843251 h 3173497"/>
              <a:gd name="connsiteX16" fmla="*/ 3758926 w 8973643"/>
              <a:gd name="connsiteY16" fmla="*/ 1197212 h 3173497"/>
              <a:gd name="connsiteX17" fmla="*/ 4732320 w 8973643"/>
              <a:gd name="connsiteY17" fmla="*/ 17341 h 3173497"/>
              <a:gd name="connsiteX18" fmla="*/ 4824066 w 8973643"/>
              <a:gd name="connsiteY18" fmla="*/ 1 h 317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73643" h="3173497">
                <a:moveTo>
                  <a:pt x="4824066" y="1"/>
                </a:moveTo>
                <a:cubicBezTo>
                  <a:pt x="5021603" y="-403"/>
                  <a:pt x="5115163" y="271136"/>
                  <a:pt x="5351752" y="636773"/>
                </a:cubicBezTo>
                <a:cubicBezTo>
                  <a:pt x="5622139" y="1054644"/>
                  <a:pt x="6049842" y="2377083"/>
                  <a:pt x="6354642" y="2524567"/>
                </a:cubicBezTo>
                <a:cubicBezTo>
                  <a:pt x="6659442" y="2672051"/>
                  <a:pt x="6929829" y="1605251"/>
                  <a:pt x="7180551" y="1521677"/>
                </a:cubicBezTo>
                <a:cubicBezTo>
                  <a:pt x="7431275" y="1438103"/>
                  <a:pt x="7711495" y="2023122"/>
                  <a:pt x="7858979" y="2023122"/>
                </a:cubicBezTo>
                <a:cubicBezTo>
                  <a:pt x="8006463" y="2023122"/>
                  <a:pt x="7883559" y="1339780"/>
                  <a:pt x="8065455" y="1521677"/>
                </a:cubicBezTo>
                <a:cubicBezTo>
                  <a:pt x="8247351" y="1703574"/>
                  <a:pt x="8812707" y="2662219"/>
                  <a:pt x="8950359" y="3114503"/>
                </a:cubicBezTo>
                <a:lnTo>
                  <a:pt x="8973643" y="3173497"/>
                </a:lnTo>
                <a:lnTo>
                  <a:pt x="0" y="3173497"/>
                </a:lnTo>
                <a:lnTo>
                  <a:pt x="11281" y="3160303"/>
                </a:lnTo>
                <a:cubicBezTo>
                  <a:pt x="238594" y="2922236"/>
                  <a:pt x="623051" y="2677582"/>
                  <a:pt x="868242" y="2406580"/>
                </a:cubicBezTo>
                <a:cubicBezTo>
                  <a:pt x="1148461" y="2096864"/>
                  <a:pt x="1448346" y="1526593"/>
                  <a:pt x="1605662" y="1403690"/>
                </a:cubicBezTo>
                <a:cubicBezTo>
                  <a:pt x="1762978" y="1280787"/>
                  <a:pt x="1664655" y="1757651"/>
                  <a:pt x="1812139" y="1669161"/>
                </a:cubicBezTo>
                <a:cubicBezTo>
                  <a:pt x="1959623" y="1580671"/>
                  <a:pt x="2308668" y="941574"/>
                  <a:pt x="2490565" y="872748"/>
                </a:cubicBezTo>
                <a:cubicBezTo>
                  <a:pt x="2672462" y="803922"/>
                  <a:pt x="2736372" y="1261122"/>
                  <a:pt x="2903520" y="1256206"/>
                </a:cubicBezTo>
                <a:cubicBezTo>
                  <a:pt x="3070668" y="1251290"/>
                  <a:pt x="3350887" y="853083"/>
                  <a:pt x="3493455" y="843251"/>
                </a:cubicBezTo>
                <a:cubicBezTo>
                  <a:pt x="3636023" y="833419"/>
                  <a:pt x="3552449" y="1334864"/>
                  <a:pt x="3758926" y="1197212"/>
                </a:cubicBezTo>
                <a:cubicBezTo>
                  <a:pt x="3965403" y="1059560"/>
                  <a:pt x="4466849" y="110747"/>
                  <a:pt x="4732320" y="17341"/>
                </a:cubicBezTo>
                <a:cubicBezTo>
                  <a:pt x="4765504" y="5666"/>
                  <a:pt x="4795846" y="58"/>
                  <a:pt x="4824066" y="1"/>
                </a:cubicBezTo>
                <a:close/>
              </a:path>
            </a:pathLst>
          </a:custGeom>
          <a:solidFill>
            <a:srgbClr val="7AB8B7"/>
          </a:solidFill>
          <a:ln>
            <a:noFill/>
          </a:ln>
          <a:effectLst>
            <a:outerShdw blurRad="152400" dist="38100" dir="16200000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B6BF1427-1B18-4456-AC12-8F4178BEBB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2030" y="2243957"/>
            <a:ext cx="3615339" cy="283553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8D66637-1CF4-4B80-B170-63C4E665D7D6}"/>
              </a:ext>
            </a:extLst>
          </p:cNvPr>
          <p:cNvSpPr/>
          <p:nvPr/>
        </p:nvSpPr>
        <p:spPr>
          <a:xfrm flipH="1">
            <a:off x="0" y="4540162"/>
            <a:ext cx="12192001" cy="2317839"/>
          </a:xfrm>
          <a:custGeom>
            <a:avLst/>
            <a:gdLst>
              <a:gd name="connsiteX0" fmla="*/ 2892867 w 12192001"/>
              <a:gd name="connsiteY0" fmla="*/ 734 h 2317839"/>
              <a:gd name="connsiteX1" fmla="*/ 3562351 w 12192001"/>
              <a:gd name="connsiteY1" fmla="*/ 12789 h 2317839"/>
              <a:gd name="connsiteX2" fmla="*/ 9353550 w 12192001"/>
              <a:gd name="connsiteY2" fmla="*/ 431889 h 2317839"/>
              <a:gd name="connsiteX3" fmla="*/ 12159146 w 12192001"/>
              <a:gd name="connsiteY3" fmla="*/ 1820084 h 2317839"/>
              <a:gd name="connsiteX4" fmla="*/ 12192001 w 12192001"/>
              <a:gd name="connsiteY4" fmla="*/ 1844521 h 2317839"/>
              <a:gd name="connsiteX5" fmla="*/ 12192001 w 12192001"/>
              <a:gd name="connsiteY5" fmla="*/ 2317839 h 2317839"/>
              <a:gd name="connsiteX6" fmla="*/ 0 w 12192001"/>
              <a:gd name="connsiteY6" fmla="*/ 2317839 h 2317839"/>
              <a:gd name="connsiteX7" fmla="*/ 0 w 12192001"/>
              <a:gd name="connsiteY7" fmla="*/ 66717 h 2317839"/>
              <a:gd name="connsiteX8" fmla="*/ 249901 w 12192001"/>
              <a:gd name="connsiteY8" fmla="*/ 56694 h 2317839"/>
              <a:gd name="connsiteX9" fmla="*/ 2892867 w 12192001"/>
              <a:gd name="connsiteY9" fmla="*/ 734 h 231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1" h="2317839">
                <a:moveTo>
                  <a:pt x="2892867" y="734"/>
                </a:moveTo>
                <a:cubicBezTo>
                  <a:pt x="3120134" y="2223"/>
                  <a:pt x="3344466" y="6043"/>
                  <a:pt x="3562351" y="12789"/>
                </a:cubicBezTo>
                <a:cubicBezTo>
                  <a:pt x="5305426" y="66764"/>
                  <a:pt x="7740650" y="-31661"/>
                  <a:pt x="9353550" y="431889"/>
                </a:cubicBezTo>
                <a:cubicBezTo>
                  <a:pt x="10361612" y="721608"/>
                  <a:pt x="11382077" y="1261854"/>
                  <a:pt x="12159146" y="1820084"/>
                </a:cubicBezTo>
                <a:lnTo>
                  <a:pt x="12192001" y="1844521"/>
                </a:lnTo>
                <a:lnTo>
                  <a:pt x="12192001" y="2317839"/>
                </a:lnTo>
                <a:lnTo>
                  <a:pt x="0" y="2317839"/>
                </a:lnTo>
                <a:lnTo>
                  <a:pt x="0" y="66717"/>
                </a:lnTo>
                <a:lnTo>
                  <a:pt x="249901" y="56694"/>
                </a:lnTo>
                <a:cubicBezTo>
                  <a:pt x="1027801" y="26134"/>
                  <a:pt x="1983799" y="-5219"/>
                  <a:pt x="2892867" y="734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5062D08-B3DE-47C2-8E9E-188226C70391}"/>
              </a:ext>
            </a:extLst>
          </p:cNvPr>
          <p:cNvSpPr/>
          <p:nvPr/>
        </p:nvSpPr>
        <p:spPr>
          <a:xfrm>
            <a:off x="0" y="5349876"/>
            <a:ext cx="12192000" cy="1508125"/>
          </a:xfrm>
          <a:custGeom>
            <a:avLst/>
            <a:gdLst>
              <a:gd name="connsiteX0" fmla="*/ 7810500 w 12192000"/>
              <a:gd name="connsiteY0" fmla="*/ 36 h 1508125"/>
              <a:gd name="connsiteX1" fmla="*/ 8153401 w 12192000"/>
              <a:gd name="connsiteY1" fmla="*/ 209586 h 1508125"/>
              <a:gd name="connsiteX2" fmla="*/ 8458200 w 12192000"/>
              <a:gd name="connsiteY2" fmla="*/ 57186 h 1508125"/>
              <a:gd name="connsiteX3" fmla="*/ 8839200 w 12192000"/>
              <a:gd name="connsiteY3" fmla="*/ 247686 h 1508125"/>
              <a:gd name="connsiteX4" fmla="*/ 9124950 w 12192000"/>
              <a:gd name="connsiteY4" fmla="*/ 57186 h 1508125"/>
              <a:gd name="connsiteX5" fmla="*/ 9467850 w 12192000"/>
              <a:gd name="connsiteY5" fmla="*/ 190536 h 1508125"/>
              <a:gd name="connsiteX6" fmla="*/ 9772650 w 12192000"/>
              <a:gd name="connsiteY6" fmla="*/ 57186 h 1508125"/>
              <a:gd name="connsiteX7" fmla="*/ 10153650 w 12192000"/>
              <a:gd name="connsiteY7" fmla="*/ 228636 h 1508125"/>
              <a:gd name="connsiteX8" fmla="*/ 10420350 w 12192000"/>
              <a:gd name="connsiteY8" fmla="*/ 76236 h 1508125"/>
              <a:gd name="connsiteX9" fmla="*/ 10820400 w 12192000"/>
              <a:gd name="connsiteY9" fmla="*/ 228636 h 1508125"/>
              <a:gd name="connsiteX10" fmla="*/ 11106150 w 12192000"/>
              <a:gd name="connsiteY10" fmla="*/ 38136 h 1508125"/>
              <a:gd name="connsiteX11" fmla="*/ 11487150 w 12192000"/>
              <a:gd name="connsiteY11" fmla="*/ 209586 h 1508125"/>
              <a:gd name="connsiteX12" fmla="*/ 11734800 w 12192000"/>
              <a:gd name="connsiteY12" fmla="*/ 57186 h 1508125"/>
              <a:gd name="connsiteX13" fmla="*/ 12190326 w 12192000"/>
              <a:gd name="connsiteY13" fmla="*/ 197047 h 1508125"/>
              <a:gd name="connsiteX14" fmla="*/ 12192000 w 12192000"/>
              <a:gd name="connsiteY14" fmla="*/ 199031 h 1508125"/>
              <a:gd name="connsiteX15" fmla="*/ 12192000 w 12192000"/>
              <a:gd name="connsiteY15" fmla="*/ 1508125 h 1508125"/>
              <a:gd name="connsiteX16" fmla="*/ 0 w 12192000"/>
              <a:gd name="connsiteY16" fmla="*/ 1508125 h 1508125"/>
              <a:gd name="connsiteX17" fmla="*/ 0 w 12192000"/>
              <a:gd name="connsiteY17" fmla="*/ 61356 h 1508125"/>
              <a:gd name="connsiteX18" fmla="*/ 18604 w 12192000"/>
              <a:gd name="connsiteY18" fmla="*/ 65428 h 1508125"/>
              <a:gd name="connsiteX19" fmla="*/ 323850 w 12192000"/>
              <a:gd name="connsiteY19" fmla="*/ 209586 h 1508125"/>
              <a:gd name="connsiteX20" fmla="*/ 628650 w 12192000"/>
              <a:gd name="connsiteY20" fmla="*/ 76236 h 1508125"/>
              <a:gd name="connsiteX21" fmla="*/ 1028700 w 12192000"/>
              <a:gd name="connsiteY21" fmla="*/ 209586 h 1508125"/>
              <a:gd name="connsiteX22" fmla="*/ 1295400 w 12192000"/>
              <a:gd name="connsiteY22" fmla="*/ 38136 h 1508125"/>
              <a:gd name="connsiteX23" fmla="*/ 1638300 w 12192000"/>
              <a:gd name="connsiteY23" fmla="*/ 247686 h 1508125"/>
              <a:gd name="connsiteX24" fmla="*/ 1943100 w 12192000"/>
              <a:gd name="connsiteY24" fmla="*/ 57186 h 1508125"/>
              <a:gd name="connsiteX25" fmla="*/ 2305051 w 12192000"/>
              <a:gd name="connsiteY25" fmla="*/ 266736 h 1508125"/>
              <a:gd name="connsiteX26" fmla="*/ 2571750 w 12192000"/>
              <a:gd name="connsiteY26" fmla="*/ 76236 h 1508125"/>
              <a:gd name="connsiteX27" fmla="*/ 2933700 w 12192000"/>
              <a:gd name="connsiteY27" fmla="*/ 266736 h 1508125"/>
              <a:gd name="connsiteX28" fmla="*/ 3257550 w 12192000"/>
              <a:gd name="connsiteY28" fmla="*/ 95286 h 1508125"/>
              <a:gd name="connsiteX29" fmla="*/ 3619500 w 12192000"/>
              <a:gd name="connsiteY29" fmla="*/ 247686 h 1508125"/>
              <a:gd name="connsiteX30" fmla="*/ 3886200 w 12192000"/>
              <a:gd name="connsiteY30" fmla="*/ 38136 h 1508125"/>
              <a:gd name="connsiteX31" fmla="*/ 4267201 w 12192000"/>
              <a:gd name="connsiteY31" fmla="*/ 190536 h 1508125"/>
              <a:gd name="connsiteX32" fmla="*/ 4533902 w 12192000"/>
              <a:gd name="connsiteY32" fmla="*/ 38136 h 1508125"/>
              <a:gd name="connsiteX33" fmla="*/ 4876801 w 12192000"/>
              <a:gd name="connsiteY33" fmla="*/ 209586 h 1508125"/>
              <a:gd name="connsiteX34" fmla="*/ 5200652 w 12192000"/>
              <a:gd name="connsiteY34" fmla="*/ 38136 h 1508125"/>
              <a:gd name="connsiteX35" fmla="*/ 5467352 w 12192000"/>
              <a:gd name="connsiteY35" fmla="*/ 228636 h 1508125"/>
              <a:gd name="connsiteX36" fmla="*/ 5867402 w 12192000"/>
              <a:gd name="connsiteY36" fmla="*/ 57186 h 1508125"/>
              <a:gd name="connsiteX37" fmla="*/ 6153151 w 12192000"/>
              <a:gd name="connsiteY37" fmla="*/ 209586 h 1508125"/>
              <a:gd name="connsiteX38" fmla="*/ 6515101 w 12192000"/>
              <a:gd name="connsiteY38" fmla="*/ 19086 h 1508125"/>
              <a:gd name="connsiteX39" fmla="*/ 6858000 w 12192000"/>
              <a:gd name="connsiteY39" fmla="*/ 209586 h 1508125"/>
              <a:gd name="connsiteX40" fmla="*/ 7162800 w 12192000"/>
              <a:gd name="connsiteY40" fmla="*/ 19086 h 1508125"/>
              <a:gd name="connsiteX41" fmla="*/ 7524750 w 12192000"/>
              <a:gd name="connsiteY41" fmla="*/ 228636 h 1508125"/>
              <a:gd name="connsiteX42" fmla="*/ 7810500 w 12192000"/>
              <a:gd name="connsiteY42" fmla="*/ 36 h 150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15081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1508125"/>
                </a:lnTo>
                <a:lnTo>
                  <a:pt x="0" y="15081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32BCF95-A5FB-4C34-904D-BC50C7ABAF13}"/>
              </a:ext>
            </a:extLst>
          </p:cNvPr>
          <p:cNvSpPr/>
          <p:nvPr/>
        </p:nvSpPr>
        <p:spPr>
          <a:xfrm>
            <a:off x="0" y="5616576"/>
            <a:ext cx="12192000" cy="1241425"/>
          </a:xfrm>
          <a:custGeom>
            <a:avLst/>
            <a:gdLst>
              <a:gd name="connsiteX0" fmla="*/ 8096251 w 12192000"/>
              <a:gd name="connsiteY0" fmla="*/ 36 h 1241425"/>
              <a:gd name="connsiteX1" fmla="*/ 8439150 w 12192000"/>
              <a:gd name="connsiteY1" fmla="*/ 209586 h 1241425"/>
              <a:gd name="connsiteX2" fmla="*/ 8743950 w 12192000"/>
              <a:gd name="connsiteY2" fmla="*/ 57186 h 1241425"/>
              <a:gd name="connsiteX3" fmla="*/ 9124950 w 12192000"/>
              <a:gd name="connsiteY3" fmla="*/ 247686 h 1241425"/>
              <a:gd name="connsiteX4" fmla="*/ 9410700 w 12192000"/>
              <a:gd name="connsiteY4" fmla="*/ 57186 h 1241425"/>
              <a:gd name="connsiteX5" fmla="*/ 9753600 w 12192000"/>
              <a:gd name="connsiteY5" fmla="*/ 190536 h 1241425"/>
              <a:gd name="connsiteX6" fmla="*/ 10058400 w 12192000"/>
              <a:gd name="connsiteY6" fmla="*/ 57186 h 1241425"/>
              <a:gd name="connsiteX7" fmla="*/ 10439400 w 12192000"/>
              <a:gd name="connsiteY7" fmla="*/ 228636 h 1241425"/>
              <a:gd name="connsiteX8" fmla="*/ 10706100 w 12192000"/>
              <a:gd name="connsiteY8" fmla="*/ 76236 h 1241425"/>
              <a:gd name="connsiteX9" fmla="*/ 11106150 w 12192000"/>
              <a:gd name="connsiteY9" fmla="*/ 228636 h 1241425"/>
              <a:gd name="connsiteX10" fmla="*/ 11391900 w 12192000"/>
              <a:gd name="connsiteY10" fmla="*/ 38136 h 1241425"/>
              <a:gd name="connsiteX11" fmla="*/ 11772900 w 12192000"/>
              <a:gd name="connsiteY11" fmla="*/ 209586 h 1241425"/>
              <a:gd name="connsiteX12" fmla="*/ 12020550 w 12192000"/>
              <a:gd name="connsiteY12" fmla="*/ 57186 h 1241425"/>
              <a:gd name="connsiteX13" fmla="*/ 12133957 w 12192000"/>
              <a:gd name="connsiteY13" fmla="*/ 64032 h 1241425"/>
              <a:gd name="connsiteX14" fmla="*/ 12192000 w 12192000"/>
              <a:gd name="connsiteY14" fmla="*/ 70611 h 1241425"/>
              <a:gd name="connsiteX15" fmla="*/ 12192000 w 12192000"/>
              <a:gd name="connsiteY15" fmla="*/ 1241425 h 1241425"/>
              <a:gd name="connsiteX16" fmla="*/ 0 w 12192000"/>
              <a:gd name="connsiteY16" fmla="*/ 1241425 h 1241425"/>
              <a:gd name="connsiteX17" fmla="*/ 0 w 12192000"/>
              <a:gd name="connsiteY17" fmla="*/ 191021 h 1241425"/>
              <a:gd name="connsiteX18" fmla="*/ 38100 w 12192000"/>
              <a:gd name="connsiteY18" fmla="*/ 171486 h 1241425"/>
              <a:gd name="connsiteX19" fmla="*/ 266700 w 12192000"/>
              <a:gd name="connsiteY19" fmla="*/ 57186 h 1241425"/>
              <a:gd name="connsiteX20" fmla="*/ 609600 w 12192000"/>
              <a:gd name="connsiteY20" fmla="*/ 209586 h 1241425"/>
              <a:gd name="connsiteX21" fmla="*/ 914400 w 12192000"/>
              <a:gd name="connsiteY21" fmla="*/ 76236 h 1241425"/>
              <a:gd name="connsiteX22" fmla="*/ 1314450 w 12192000"/>
              <a:gd name="connsiteY22" fmla="*/ 209586 h 1241425"/>
              <a:gd name="connsiteX23" fmla="*/ 1581150 w 12192000"/>
              <a:gd name="connsiteY23" fmla="*/ 38136 h 1241425"/>
              <a:gd name="connsiteX24" fmla="*/ 1924050 w 12192000"/>
              <a:gd name="connsiteY24" fmla="*/ 247686 h 1241425"/>
              <a:gd name="connsiteX25" fmla="*/ 2228850 w 12192000"/>
              <a:gd name="connsiteY25" fmla="*/ 57186 h 1241425"/>
              <a:gd name="connsiteX26" fmla="*/ 2590800 w 12192000"/>
              <a:gd name="connsiteY26" fmla="*/ 266736 h 1241425"/>
              <a:gd name="connsiteX27" fmla="*/ 2857501 w 12192000"/>
              <a:gd name="connsiteY27" fmla="*/ 76236 h 1241425"/>
              <a:gd name="connsiteX28" fmla="*/ 3219450 w 12192000"/>
              <a:gd name="connsiteY28" fmla="*/ 266736 h 1241425"/>
              <a:gd name="connsiteX29" fmla="*/ 3543300 w 12192000"/>
              <a:gd name="connsiteY29" fmla="*/ 95286 h 1241425"/>
              <a:gd name="connsiteX30" fmla="*/ 3905250 w 12192000"/>
              <a:gd name="connsiteY30" fmla="*/ 247686 h 1241425"/>
              <a:gd name="connsiteX31" fmla="*/ 4171951 w 12192000"/>
              <a:gd name="connsiteY31" fmla="*/ 38136 h 1241425"/>
              <a:gd name="connsiteX32" fmla="*/ 4552951 w 12192000"/>
              <a:gd name="connsiteY32" fmla="*/ 190536 h 1241425"/>
              <a:gd name="connsiteX33" fmla="*/ 4819651 w 12192000"/>
              <a:gd name="connsiteY33" fmla="*/ 38136 h 1241425"/>
              <a:gd name="connsiteX34" fmla="*/ 5162552 w 12192000"/>
              <a:gd name="connsiteY34" fmla="*/ 209586 h 1241425"/>
              <a:gd name="connsiteX35" fmla="*/ 5486401 w 12192000"/>
              <a:gd name="connsiteY35" fmla="*/ 38136 h 1241425"/>
              <a:gd name="connsiteX36" fmla="*/ 5753102 w 12192000"/>
              <a:gd name="connsiteY36" fmla="*/ 228636 h 1241425"/>
              <a:gd name="connsiteX37" fmla="*/ 6153151 w 12192000"/>
              <a:gd name="connsiteY37" fmla="*/ 57186 h 1241425"/>
              <a:gd name="connsiteX38" fmla="*/ 6438900 w 12192000"/>
              <a:gd name="connsiteY38" fmla="*/ 209586 h 1241425"/>
              <a:gd name="connsiteX39" fmla="*/ 6800850 w 12192000"/>
              <a:gd name="connsiteY39" fmla="*/ 19086 h 1241425"/>
              <a:gd name="connsiteX40" fmla="*/ 7143750 w 12192000"/>
              <a:gd name="connsiteY40" fmla="*/ 209586 h 1241425"/>
              <a:gd name="connsiteX41" fmla="*/ 7448550 w 12192000"/>
              <a:gd name="connsiteY41" fmla="*/ 19086 h 1241425"/>
              <a:gd name="connsiteX42" fmla="*/ 7810500 w 12192000"/>
              <a:gd name="connsiteY42" fmla="*/ 228636 h 1241425"/>
              <a:gd name="connsiteX43" fmla="*/ 8096251 w 12192000"/>
              <a:gd name="connsiteY43" fmla="*/ 36 h 124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12414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1241425"/>
                </a:lnTo>
                <a:lnTo>
                  <a:pt x="0" y="1241425"/>
                </a:lnTo>
                <a:lnTo>
                  <a:pt x="0" y="19102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0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312F7B7-B4E2-4142-95D7-12AED8257AB4}"/>
              </a:ext>
            </a:extLst>
          </p:cNvPr>
          <p:cNvSpPr/>
          <p:nvPr/>
        </p:nvSpPr>
        <p:spPr>
          <a:xfrm>
            <a:off x="0" y="5959476"/>
            <a:ext cx="12192000" cy="898525"/>
          </a:xfrm>
          <a:custGeom>
            <a:avLst/>
            <a:gdLst>
              <a:gd name="connsiteX0" fmla="*/ 7810500 w 12192000"/>
              <a:gd name="connsiteY0" fmla="*/ 36 h 898525"/>
              <a:gd name="connsiteX1" fmla="*/ 8153401 w 12192000"/>
              <a:gd name="connsiteY1" fmla="*/ 209586 h 898525"/>
              <a:gd name="connsiteX2" fmla="*/ 8458200 w 12192000"/>
              <a:gd name="connsiteY2" fmla="*/ 57186 h 898525"/>
              <a:gd name="connsiteX3" fmla="*/ 8839200 w 12192000"/>
              <a:gd name="connsiteY3" fmla="*/ 247686 h 898525"/>
              <a:gd name="connsiteX4" fmla="*/ 9124950 w 12192000"/>
              <a:gd name="connsiteY4" fmla="*/ 57186 h 898525"/>
              <a:gd name="connsiteX5" fmla="*/ 9467850 w 12192000"/>
              <a:gd name="connsiteY5" fmla="*/ 190536 h 898525"/>
              <a:gd name="connsiteX6" fmla="*/ 9772650 w 12192000"/>
              <a:gd name="connsiteY6" fmla="*/ 57186 h 898525"/>
              <a:gd name="connsiteX7" fmla="*/ 10153650 w 12192000"/>
              <a:gd name="connsiteY7" fmla="*/ 228636 h 898525"/>
              <a:gd name="connsiteX8" fmla="*/ 10420350 w 12192000"/>
              <a:gd name="connsiteY8" fmla="*/ 76236 h 898525"/>
              <a:gd name="connsiteX9" fmla="*/ 10820400 w 12192000"/>
              <a:gd name="connsiteY9" fmla="*/ 228636 h 898525"/>
              <a:gd name="connsiteX10" fmla="*/ 11106150 w 12192000"/>
              <a:gd name="connsiteY10" fmla="*/ 38136 h 898525"/>
              <a:gd name="connsiteX11" fmla="*/ 11487150 w 12192000"/>
              <a:gd name="connsiteY11" fmla="*/ 209586 h 898525"/>
              <a:gd name="connsiteX12" fmla="*/ 11734800 w 12192000"/>
              <a:gd name="connsiteY12" fmla="*/ 57186 h 898525"/>
              <a:gd name="connsiteX13" fmla="*/ 12190326 w 12192000"/>
              <a:gd name="connsiteY13" fmla="*/ 197047 h 898525"/>
              <a:gd name="connsiteX14" fmla="*/ 12192000 w 12192000"/>
              <a:gd name="connsiteY14" fmla="*/ 199031 h 898525"/>
              <a:gd name="connsiteX15" fmla="*/ 12192000 w 12192000"/>
              <a:gd name="connsiteY15" fmla="*/ 898525 h 898525"/>
              <a:gd name="connsiteX16" fmla="*/ 0 w 12192000"/>
              <a:gd name="connsiteY16" fmla="*/ 898525 h 898525"/>
              <a:gd name="connsiteX17" fmla="*/ 0 w 12192000"/>
              <a:gd name="connsiteY17" fmla="*/ 61356 h 898525"/>
              <a:gd name="connsiteX18" fmla="*/ 18604 w 12192000"/>
              <a:gd name="connsiteY18" fmla="*/ 65428 h 898525"/>
              <a:gd name="connsiteX19" fmla="*/ 323850 w 12192000"/>
              <a:gd name="connsiteY19" fmla="*/ 209586 h 898525"/>
              <a:gd name="connsiteX20" fmla="*/ 628650 w 12192000"/>
              <a:gd name="connsiteY20" fmla="*/ 76236 h 898525"/>
              <a:gd name="connsiteX21" fmla="*/ 1028700 w 12192000"/>
              <a:gd name="connsiteY21" fmla="*/ 209586 h 898525"/>
              <a:gd name="connsiteX22" fmla="*/ 1295400 w 12192000"/>
              <a:gd name="connsiteY22" fmla="*/ 38136 h 898525"/>
              <a:gd name="connsiteX23" fmla="*/ 1638300 w 12192000"/>
              <a:gd name="connsiteY23" fmla="*/ 247686 h 898525"/>
              <a:gd name="connsiteX24" fmla="*/ 1943100 w 12192000"/>
              <a:gd name="connsiteY24" fmla="*/ 57186 h 898525"/>
              <a:gd name="connsiteX25" fmla="*/ 2305051 w 12192000"/>
              <a:gd name="connsiteY25" fmla="*/ 266736 h 898525"/>
              <a:gd name="connsiteX26" fmla="*/ 2571750 w 12192000"/>
              <a:gd name="connsiteY26" fmla="*/ 76236 h 898525"/>
              <a:gd name="connsiteX27" fmla="*/ 2933700 w 12192000"/>
              <a:gd name="connsiteY27" fmla="*/ 266736 h 898525"/>
              <a:gd name="connsiteX28" fmla="*/ 3257550 w 12192000"/>
              <a:gd name="connsiteY28" fmla="*/ 95286 h 898525"/>
              <a:gd name="connsiteX29" fmla="*/ 3619500 w 12192000"/>
              <a:gd name="connsiteY29" fmla="*/ 247686 h 898525"/>
              <a:gd name="connsiteX30" fmla="*/ 3886200 w 12192000"/>
              <a:gd name="connsiteY30" fmla="*/ 38136 h 898525"/>
              <a:gd name="connsiteX31" fmla="*/ 4267201 w 12192000"/>
              <a:gd name="connsiteY31" fmla="*/ 190536 h 898525"/>
              <a:gd name="connsiteX32" fmla="*/ 4533902 w 12192000"/>
              <a:gd name="connsiteY32" fmla="*/ 38136 h 898525"/>
              <a:gd name="connsiteX33" fmla="*/ 4876801 w 12192000"/>
              <a:gd name="connsiteY33" fmla="*/ 209586 h 898525"/>
              <a:gd name="connsiteX34" fmla="*/ 5200652 w 12192000"/>
              <a:gd name="connsiteY34" fmla="*/ 38136 h 898525"/>
              <a:gd name="connsiteX35" fmla="*/ 5467352 w 12192000"/>
              <a:gd name="connsiteY35" fmla="*/ 228636 h 898525"/>
              <a:gd name="connsiteX36" fmla="*/ 5867402 w 12192000"/>
              <a:gd name="connsiteY36" fmla="*/ 57186 h 898525"/>
              <a:gd name="connsiteX37" fmla="*/ 6153151 w 12192000"/>
              <a:gd name="connsiteY37" fmla="*/ 209586 h 898525"/>
              <a:gd name="connsiteX38" fmla="*/ 6515101 w 12192000"/>
              <a:gd name="connsiteY38" fmla="*/ 19086 h 898525"/>
              <a:gd name="connsiteX39" fmla="*/ 6858000 w 12192000"/>
              <a:gd name="connsiteY39" fmla="*/ 209586 h 898525"/>
              <a:gd name="connsiteX40" fmla="*/ 7162800 w 12192000"/>
              <a:gd name="connsiteY40" fmla="*/ 19086 h 898525"/>
              <a:gd name="connsiteX41" fmla="*/ 7524750 w 12192000"/>
              <a:gd name="connsiteY41" fmla="*/ 228636 h 898525"/>
              <a:gd name="connsiteX42" fmla="*/ 7810500 w 12192000"/>
              <a:gd name="connsiteY42" fmla="*/ 36 h 89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192000" h="898525">
                <a:moveTo>
                  <a:pt x="7810500" y="36"/>
                </a:moveTo>
                <a:cubicBezTo>
                  <a:pt x="7915276" y="-3139"/>
                  <a:pt x="8045450" y="200061"/>
                  <a:pt x="8153401" y="209586"/>
                </a:cubicBezTo>
                <a:cubicBezTo>
                  <a:pt x="8261350" y="219111"/>
                  <a:pt x="8343900" y="50836"/>
                  <a:pt x="8458200" y="57186"/>
                </a:cubicBezTo>
                <a:cubicBezTo>
                  <a:pt x="8572500" y="63536"/>
                  <a:pt x="8728075" y="247686"/>
                  <a:pt x="8839200" y="247686"/>
                </a:cubicBezTo>
                <a:cubicBezTo>
                  <a:pt x="8950325" y="247686"/>
                  <a:pt x="9020175" y="66711"/>
                  <a:pt x="9124950" y="57186"/>
                </a:cubicBezTo>
                <a:cubicBezTo>
                  <a:pt x="9229725" y="47661"/>
                  <a:pt x="9359900" y="190536"/>
                  <a:pt x="9467850" y="190536"/>
                </a:cubicBezTo>
                <a:cubicBezTo>
                  <a:pt x="9575800" y="190536"/>
                  <a:pt x="9658350" y="50836"/>
                  <a:pt x="9772650" y="57186"/>
                </a:cubicBezTo>
                <a:cubicBezTo>
                  <a:pt x="9886950" y="63536"/>
                  <a:pt x="10045700" y="225461"/>
                  <a:pt x="10153650" y="228636"/>
                </a:cubicBezTo>
                <a:cubicBezTo>
                  <a:pt x="10261600" y="231811"/>
                  <a:pt x="10309225" y="76236"/>
                  <a:pt x="10420350" y="76236"/>
                </a:cubicBezTo>
                <a:cubicBezTo>
                  <a:pt x="10531475" y="76236"/>
                  <a:pt x="10706100" y="234986"/>
                  <a:pt x="10820400" y="228636"/>
                </a:cubicBezTo>
                <a:cubicBezTo>
                  <a:pt x="10934700" y="222286"/>
                  <a:pt x="10995025" y="41311"/>
                  <a:pt x="11106150" y="38136"/>
                </a:cubicBezTo>
                <a:cubicBezTo>
                  <a:pt x="11217275" y="34961"/>
                  <a:pt x="11382375" y="206411"/>
                  <a:pt x="11487150" y="209586"/>
                </a:cubicBezTo>
                <a:cubicBezTo>
                  <a:pt x="11591925" y="212761"/>
                  <a:pt x="11607800" y="47661"/>
                  <a:pt x="11734800" y="57186"/>
                </a:cubicBezTo>
                <a:cubicBezTo>
                  <a:pt x="11845925" y="65521"/>
                  <a:pt x="12044561" y="56839"/>
                  <a:pt x="12190326" y="197047"/>
                </a:cubicBezTo>
                <a:lnTo>
                  <a:pt x="12192000" y="199031"/>
                </a:lnTo>
                <a:lnTo>
                  <a:pt x="12192000" y="898525"/>
                </a:lnTo>
                <a:lnTo>
                  <a:pt x="0" y="898525"/>
                </a:lnTo>
                <a:lnTo>
                  <a:pt x="0" y="61356"/>
                </a:lnTo>
                <a:lnTo>
                  <a:pt x="18604" y="65428"/>
                </a:lnTo>
                <a:cubicBezTo>
                  <a:pt x="110629" y="97072"/>
                  <a:pt x="229394" y="206808"/>
                  <a:pt x="323850" y="209586"/>
                </a:cubicBezTo>
                <a:cubicBezTo>
                  <a:pt x="431800" y="212761"/>
                  <a:pt x="511175" y="76236"/>
                  <a:pt x="628650" y="76236"/>
                </a:cubicBezTo>
                <a:cubicBezTo>
                  <a:pt x="746125" y="76236"/>
                  <a:pt x="917575" y="215936"/>
                  <a:pt x="1028700" y="209586"/>
                </a:cubicBezTo>
                <a:cubicBezTo>
                  <a:pt x="1139825" y="203236"/>
                  <a:pt x="1193800" y="31786"/>
                  <a:pt x="1295400" y="38136"/>
                </a:cubicBezTo>
                <a:cubicBezTo>
                  <a:pt x="1397000" y="44486"/>
                  <a:pt x="1530350" y="244511"/>
                  <a:pt x="1638300" y="247686"/>
                </a:cubicBezTo>
                <a:cubicBezTo>
                  <a:pt x="1746250" y="250861"/>
                  <a:pt x="1831976" y="54011"/>
                  <a:pt x="1943100" y="57186"/>
                </a:cubicBezTo>
                <a:cubicBezTo>
                  <a:pt x="2054225" y="60361"/>
                  <a:pt x="2200276" y="263561"/>
                  <a:pt x="2305051" y="266736"/>
                </a:cubicBezTo>
                <a:cubicBezTo>
                  <a:pt x="2409825" y="269911"/>
                  <a:pt x="2466976" y="76236"/>
                  <a:pt x="2571750" y="76236"/>
                </a:cubicBezTo>
                <a:cubicBezTo>
                  <a:pt x="2676525" y="76236"/>
                  <a:pt x="2819401" y="263561"/>
                  <a:pt x="2933700" y="266736"/>
                </a:cubicBezTo>
                <a:cubicBezTo>
                  <a:pt x="3048000" y="269911"/>
                  <a:pt x="3143251" y="98461"/>
                  <a:pt x="3257550" y="95286"/>
                </a:cubicBezTo>
                <a:cubicBezTo>
                  <a:pt x="3371850" y="92111"/>
                  <a:pt x="3514726" y="257211"/>
                  <a:pt x="3619500" y="247686"/>
                </a:cubicBezTo>
                <a:cubicBezTo>
                  <a:pt x="3724275" y="238161"/>
                  <a:pt x="3778252" y="47661"/>
                  <a:pt x="3886200" y="38136"/>
                </a:cubicBezTo>
                <a:cubicBezTo>
                  <a:pt x="3994150" y="28611"/>
                  <a:pt x="4159251" y="190536"/>
                  <a:pt x="4267201" y="190536"/>
                </a:cubicBezTo>
                <a:cubicBezTo>
                  <a:pt x="4375153" y="190536"/>
                  <a:pt x="4432302" y="34961"/>
                  <a:pt x="4533902" y="38136"/>
                </a:cubicBezTo>
                <a:cubicBezTo>
                  <a:pt x="4635501" y="41311"/>
                  <a:pt x="4765676" y="209586"/>
                  <a:pt x="4876801" y="209586"/>
                </a:cubicBezTo>
                <a:cubicBezTo>
                  <a:pt x="4987926" y="209586"/>
                  <a:pt x="5102227" y="34961"/>
                  <a:pt x="5200652" y="38136"/>
                </a:cubicBezTo>
                <a:cubicBezTo>
                  <a:pt x="5299077" y="41311"/>
                  <a:pt x="5356226" y="225461"/>
                  <a:pt x="5467352" y="228636"/>
                </a:cubicBezTo>
                <a:cubicBezTo>
                  <a:pt x="5578476" y="231811"/>
                  <a:pt x="5753102" y="60361"/>
                  <a:pt x="5867402" y="57186"/>
                </a:cubicBezTo>
                <a:cubicBezTo>
                  <a:pt x="5981700" y="54011"/>
                  <a:pt x="6045200" y="215936"/>
                  <a:pt x="6153151" y="209586"/>
                </a:cubicBezTo>
                <a:cubicBezTo>
                  <a:pt x="6261101" y="203236"/>
                  <a:pt x="6397625" y="19086"/>
                  <a:pt x="6515101" y="19086"/>
                </a:cubicBezTo>
                <a:cubicBezTo>
                  <a:pt x="6632576" y="19086"/>
                  <a:pt x="6750051" y="209586"/>
                  <a:pt x="6858000" y="209586"/>
                </a:cubicBezTo>
                <a:cubicBezTo>
                  <a:pt x="6965951" y="209586"/>
                  <a:pt x="7051675" y="15911"/>
                  <a:pt x="7162800" y="19086"/>
                </a:cubicBezTo>
                <a:cubicBezTo>
                  <a:pt x="7273926" y="22261"/>
                  <a:pt x="7416800" y="231811"/>
                  <a:pt x="7524750" y="228636"/>
                </a:cubicBezTo>
                <a:cubicBezTo>
                  <a:pt x="7632701" y="225461"/>
                  <a:pt x="7705726" y="3211"/>
                  <a:pt x="7810500" y="36"/>
                </a:cubicBezTo>
                <a:close/>
              </a:path>
            </a:pathLst>
          </a:custGeom>
          <a:solidFill>
            <a:srgbClr val="CAEFFB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F143039-91FE-457B-9E67-8F67ACA3B7E3}"/>
              </a:ext>
            </a:extLst>
          </p:cNvPr>
          <p:cNvSpPr/>
          <p:nvPr/>
        </p:nvSpPr>
        <p:spPr>
          <a:xfrm>
            <a:off x="0" y="6289676"/>
            <a:ext cx="12192000" cy="568325"/>
          </a:xfrm>
          <a:custGeom>
            <a:avLst/>
            <a:gdLst>
              <a:gd name="connsiteX0" fmla="*/ 8096251 w 12192000"/>
              <a:gd name="connsiteY0" fmla="*/ 36 h 568325"/>
              <a:gd name="connsiteX1" fmla="*/ 8439150 w 12192000"/>
              <a:gd name="connsiteY1" fmla="*/ 209586 h 568325"/>
              <a:gd name="connsiteX2" fmla="*/ 8743950 w 12192000"/>
              <a:gd name="connsiteY2" fmla="*/ 57186 h 568325"/>
              <a:gd name="connsiteX3" fmla="*/ 9124950 w 12192000"/>
              <a:gd name="connsiteY3" fmla="*/ 247686 h 568325"/>
              <a:gd name="connsiteX4" fmla="*/ 9410700 w 12192000"/>
              <a:gd name="connsiteY4" fmla="*/ 57186 h 568325"/>
              <a:gd name="connsiteX5" fmla="*/ 9753600 w 12192000"/>
              <a:gd name="connsiteY5" fmla="*/ 190536 h 568325"/>
              <a:gd name="connsiteX6" fmla="*/ 10058400 w 12192000"/>
              <a:gd name="connsiteY6" fmla="*/ 57186 h 568325"/>
              <a:gd name="connsiteX7" fmla="*/ 10439400 w 12192000"/>
              <a:gd name="connsiteY7" fmla="*/ 228636 h 568325"/>
              <a:gd name="connsiteX8" fmla="*/ 10706100 w 12192000"/>
              <a:gd name="connsiteY8" fmla="*/ 76236 h 568325"/>
              <a:gd name="connsiteX9" fmla="*/ 11106150 w 12192000"/>
              <a:gd name="connsiteY9" fmla="*/ 228636 h 568325"/>
              <a:gd name="connsiteX10" fmla="*/ 11391900 w 12192000"/>
              <a:gd name="connsiteY10" fmla="*/ 38136 h 568325"/>
              <a:gd name="connsiteX11" fmla="*/ 11772900 w 12192000"/>
              <a:gd name="connsiteY11" fmla="*/ 209586 h 568325"/>
              <a:gd name="connsiteX12" fmla="*/ 12020550 w 12192000"/>
              <a:gd name="connsiteY12" fmla="*/ 57186 h 568325"/>
              <a:gd name="connsiteX13" fmla="*/ 12133957 w 12192000"/>
              <a:gd name="connsiteY13" fmla="*/ 64032 h 568325"/>
              <a:gd name="connsiteX14" fmla="*/ 12192000 w 12192000"/>
              <a:gd name="connsiteY14" fmla="*/ 70611 h 568325"/>
              <a:gd name="connsiteX15" fmla="*/ 12192000 w 12192000"/>
              <a:gd name="connsiteY15" fmla="*/ 568325 h 568325"/>
              <a:gd name="connsiteX16" fmla="*/ 0 w 12192000"/>
              <a:gd name="connsiteY16" fmla="*/ 568325 h 568325"/>
              <a:gd name="connsiteX17" fmla="*/ 0 w 12192000"/>
              <a:gd name="connsiteY17" fmla="*/ 191031 h 568325"/>
              <a:gd name="connsiteX18" fmla="*/ 38100 w 12192000"/>
              <a:gd name="connsiteY18" fmla="*/ 171486 h 568325"/>
              <a:gd name="connsiteX19" fmla="*/ 266700 w 12192000"/>
              <a:gd name="connsiteY19" fmla="*/ 57186 h 568325"/>
              <a:gd name="connsiteX20" fmla="*/ 609600 w 12192000"/>
              <a:gd name="connsiteY20" fmla="*/ 209586 h 568325"/>
              <a:gd name="connsiteX21" fmla="*/ 914400 w 12192000"/>
              <a:gd name="connsiteY21" fmla="*/ 76236 h 568325"/>
              <a:gd name="connsiteX22" fmla="*/ 1314450 w 12192000"/>
              <a:gd name="connsiteY22" fmla="*/ 209586 h 568325"/>
              <a:gd name="connsiteX23" fmla="*/ 1581150 w 12192000"/>
              <a:gd name="connsiteY23" fmla="*/ 38136 h 568325"/>
              <a:gd name="connsiteX24" fmla="*/ 1924050 w 12192000"/>
              <a:gd name="connsiteY24" fmla="*/ 247686 h 568325"/>
              <a:gd name="connsiteX25" fmla="*/ 2228850 w 12192000"/>
              <a:gd name="connsiteY25" fmla="*/ 57186 h 568325"/>
              <a:gd name="connsiteX26" fmla="*/ 2590800 w 12192000"/>
              <a:gd name="connsiteY26" fmla="*/ 266736 h 568325"/>
              <a:gd name="connsiteX27" fmla="*/ 2857501 w 12192000"/>
              <a:gd name="connsiteY27" fmla="*/ 76236 h 568325"/>
              <a:gd name="connsiteX28" fmla="*/ 3219450 w 12192000"/>
              <a:gd name="connsiteY28" fmla="*/ 266736 h 568325"/>
              <a:gd name="connsiteX29" fmla="*/ 3543301 w 12192000"/>
              <a:gd name="connsiteY29" fmla="*/ 95286 h 568325"/>
              <a:gd name="connsiteX30" fmla="*/ 3905250 w 12192000"/>
              <a:gd name="connsiteY30" fmla="*/ 247686 h 568325"/>
              <a:gd name="connsiteX31" fmla="*/ 4171951 w 12192000"/>
              <a:gd name="connsiteY31" fmla="*/ 38136 h 568325"/>
              <a:gd name="connsiteX32" fmla="*/ 4552951 w 12192000"/>
              <a:gd name="connsiteY32" fmla="*/ 190536 h 568325"/>
              <a:gd name="connsiteX33" fmla="*/ 4819651 w 12192000"/>
              <a:gd name="connsiteY33" fmla="*/ 38136 h 568325"/>
              <a:gd name="connsiteX34" fmla="*/ 5162552 w 12192000"/>
              <a:gd name="connsiteY34" fmla="*/ 209586 h 568325"/>
              <a:gd name="connsiteX35" fmla="*/ 5486401 w 12192000"/>
              <a:gd name="connsiteY35" fmla="*/ 38136 h 568325"/>
              <a:gd name="connsiteX36" fmla="*/ 5753102 w 12192000"/>
              <a:gd name="connsiteY36" fmla="*/ 228636 h 568325"/>
              <a:gd name="connsiteX37" fmla="*/ 6153151 w 12192000"/>
              <a:gd name="connsiteY37" fmla="*/ 57186 h 568325"/>
              <a:gd name="connsiteX38" fmla="*/ 6438900 w 12192000"/>
              <a:gd name="connsiteY38" fmla="*/ 209586 h 568325"/>
              <a:gd name="connsiteX39" fmla="*/ 6800850 w 12192000"/>
              <a:gd name="connsiteY39" fmla="*/ 19086 h 568325"/>
              <a:gd name="connsiteX40" fmla="*/ 7143750 w 12192000"/>
              <a:gd name="connsiteY40" fmla="*/ 209586 h 568325"/>
              <a:gd name="connsiteX41" fmla="*/ 7448550 w 12192000"/>
              <a:gd name="connsiteY41" fmla="*/ 19086 h 568325"/>
              <a:gd name="connsiteX42" fmla="*/ 7810500 w 12192000"/>
              <a:gd name="connsiteY42" fmla="*/ 228636 h 568325"/>
              <a:gd name="connsiteX43" fmla="*/ 8096251 w 12192000"/>
              <a:gd name="connsiteY43" fmla="*/ 36 h 5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2000" h="568325">
                <a:moveTo>
                  <a:pt x="8096251" y="36"/>
                </a:moveTo>
                <a:cubicBezTo>
                  <a:pt x="8201025" y="-3139"/>
                  <a:pt x="8331200" y="200061"/>
                  <a:pt x="8439150" y="209586"/>
                </a:cubicBezTo>
                <a:cubicBezTo>
                  <a:pt x="8547100" y="219111"/>
                  <a:pt x="8629650" y="50836"/>
                  <a:pt x="8743950" y="57186"/>
                </a:cubicBezTo>
                <a:cubicBezTo>
                  <a:pt x="8858250" y="63536"/>
                  <a:pt x="9013825" y="247686"/>
                  <a:pt x="9124950" y="247686"/>
                </a:cubicBezTo>
                <a:cubicBezTo>
                  <a:pt x="9236075" y="247686"/>
                  <a:pt x="9305925" y="66711"/>
                  <a:pt x="9410700" y="57186"/>
                </a:cubicBezTo>
                <a:cubicBezTo>
                  <a:pt x="9515475" y="47661"/>
                  <a:pt x="9645650" y="190536"/>
                  <a:pt x="9753600" y="190536"/>
                </a:cubicBezTo>
                <a:cubicBezTo>
                  <a:pt x="9861550" y="190536"/>
                  <a:pt x="9944100" y="50836"/>
                  <a:pt x="10058400" y="57186"/>
                </a:cubicBezTo>
                <a:cubicBezTo>
                  <a:pt x="10172700" y="63536"/>
                  <a:pt x="10331450" y="225461"/>
                  <a:pt x="10439400" y="228636"/>
                </a:cubicBezTo>
                <a:cubicBezTo>
                  <a:pt x="10547350" y="231811"/>
                  <a:pt x="10594975" y="76236"/>
                  <a:pt x="10706100" y="76236"/>
                </a:cubicBezTo>
                <a:cubicBezTo>
                  <a:pt x="10817225" y="76236"/>
                  <a:pt x="10991850" y="234986"/>
                  <a:pt x="11106150" y="228636"/>
                </a:cubicBezTo>
                <a:cubicBezTo>
                  <a:pt x="11220450" y="222286"/>
                  <a:pt x="11280775" y="41311"/>
                  <a:pt x="11391900" y="38136"/>
                </a:cubicBezTo>
                <a:cubicBezTo>
                  <a:pt x="11503025" y="34961"/>
                  <a:pt x="11668125" y="206411"/>
                  <a:pt x="11772900" y="209586"/>
                </a:cubicBezTo>
                <a:cubicBezTo>
                  <a:pt x="11877675" y="212761"/>
                  <a:pt x="11893550" y="47661"/>
                  <a:pt x="12020550" y="57186"/>
                </a:cubicBezTo>
                <a:cubicBezTo>
                  <a:pt x="12052300" y="59568"/>
                  <a:pt x="12091194" y="60560"/>
                  <a:pt x="12133957" y="64032"/>
                </a:cubicBezTo>
                <a:lnTo>
                  <a:pt x="12192000" y="70611"/>
                </a:lnTo>
                <a:lnTo>
                  <a:pt x="12192000" y="568325"/>
                </a:lnTo>
                <a:lnTo>
                  <a:pt x="0" y="568325"/>
                </a:lnTo>
                <a:lnTo>
                  <a:pt x="0" y="191031"/>
                </a:lnTo>
                <a:lnTo>
                  <a:pt x="38100" y="171486"/>
                </a:lnTo>
                <a:cubicBezTo>
                  <a:pt x="168275" y="104811"/>
                  <a:pt x="171450" y="50836"/>
                  <a:pt x="266700" y="57186"/>
                </a:cubicBezTo>
                <a:cubicBezTo>
                  <a:pt x="361950" y="63536"/>
                  <a:pt x="501650" y="206411"/>
                  <a:pt x="609600" y="209586"/>
                </a:cubicBezTo>
                <a:cubicBezTo>
                  <a:pt x="717550" y="212761"/>
                  <a:pt x="796925" y="76236"/>
                  <a:pt x="914400" y="76236"/>
                </a:cubicBezTo>
                <a:cubicBezTo>
                  <a:pt x="1031875" y="76236"/>
                  <a:pt x="1203325" y="215936"/>
                  <a:pt x="1314450" y="209586"/>
                </a:cubicBezTo>
                <a:cubicBezTo>
                  <a:pt x="1425575" y="203236"/>
                  <a:pt x="1479551" y="31786"/>
                  <a:pt x="1581150" y="38136"/>
                </a:cubicBezTo>
                <a:cubicBezTo>
                  <a:pt x="1682750" y="44486"/>
                  <a:pt x="1816101" y="244511"/>
                  <a:pt x="1924050" y="247686"/>
                </a:cubicBezTo>
                <a:cubicBezTo>
                  <a:pt x="2032000" y="250861"/>
                  <a:pt x="2117725" y="54011"/>
                  <a:pt x="2228850" y="57186"/>
                </a:cubicBezTo>
                <a:cubicBezTo>
                  <a:pt x="2339975" y="60361"/>
                  <a:pt x="2486026" y="263561"/>
                  <a:pt x="2590800" y="266736"/>
                </a:cubicBezTo>
                <a:cubicBezTo>
                  <a:pt x="2695575" y="269911"/>
                  <a:pt x="2752725" y="76236"/>
                  <a:pt x="2857501" y="76236"/>
                </a:cubicBezTo>
                <a:cubicBezTo>
                  <a:pt x="2962275" y="76236"/>
                  <a:pt x="3105150" y="263561"/>
                  <a:pt x="3219450" y="266736"/>
                </a:cubicBezTo>
                <a:cubicBezTo>
                  <a:pt x="3333750" y="269911"/>
                  <a:pt x="3429000" y="98461"/>
                  <a:pt x="3543301" y="95286"/>
                </a:cubicBezTo>
                <a:cubicBezTo>
                  <a:pt x="3657600" y="92111"/>
                  <a:pt x="3800476" y="257211"/>
                  <a:pt x="3905250" y="247686"/>
                </a:cubicBezTo>
                <a:cubicBezTo>
                  <a:pt x="4010025" y="238161"/>
                  <a:pt x="4064000" y="47661"/>
                  <a:pt x="4171951" y="38136"/>
                </a:cubicBezTo>
                <a:cubicBezTo>
                  <a:pt x="4279902" y="28611"/>
                  <a:pt x="4445002" y="190536"/>
                  <a:pt x="4552951" y="190536"/>
                </a:cubicBezTo>
                <a:cubicBezTo>
                  <a:pt x="4660901" y="190536"/>
                  <a:pt x="4718051" y="34961"/>
                  <a:pt x="4819651" y="38136"/>
                </a:cubicBezTo>
                <a:cubicBezTo>
                  <a:pt x="4921252" y="41311"/>
                  <a:pt x="5051426" y="209586"/>
                  <a:pt x="5162552" y="209586"/>
                </a:cubicBezTo>
                <a:cubicBezTo>
                  <a:pt x="5273676" y="209586"/>
                  <a:pt x="5387976" y="34961"/>
                  <a:pt x="5486401" y="38136"/>
                </a:cubicBezTo>
                <a:cubicBezTo>
                  <a:pt x="5584826" y="41311"/>
                  <a:pt x="5641975" y="225461"/>
                  <a:pt x="5753102" y="228636"/>
                </a:cubicBezTo>
                <a:cubicBezTo>
                  <a:pt x="5864227" y="231811"/>
                  <a:pt x="6038850" y="60361"/>
                  <a:pt x="6153151" y="57186"/>
                </a:cubicBezTo>
                <a:cubicBezTo>
                  <a:pt x="6267451" y="54011"/>
                  <a:pt x="6330951" y="215936"/>
                  <a:pt x="6438900" y="209586"/>
                </a:cubicBezTo>
                <a:cubicBezTo>
                  <a:pt x="6546851" y="203236"/>
                  <a:pt x="6683375" y="19086"/>
                  <a:pt x="6800850" y="19086"/>
                </a:cubicBezTo>
                <a:cubicBezTo>
                  <a:pt x="6918325" y="19086"/>
                  <a:pt x="7035801" y="209586"/>
                  <a:pt x="7143750" y="209586"/>
                </a:cubicBezTo>
                <a:cubicBezTo>
                  <a:pt x="7251700" y="209586"/>
                  <a:pt x="7337426" y="15911"/>
                  <a:pt x="7448550" y="19086"/>
                </a:cubicBezTo>
                <a:cubicBezTo>
                  <a:pt x="7559675" y="22261"/>
                  <a:pt x="7702551" y="231811"/>
                  <a:pt x="7810500" y="228636"/>
                </a:cubicBezTo>
                <a:cubicBezTo>
                  <a:pt x="7918451" y="225461"/>
                  <a:pt x="7991475" y="3211"/>
                  <a:pt x="8096251" y="36"/>
                </a:cubicBezTo>
                <a:close/>
              </a:path>
            </a:pathLst>
          </a:custGeom>
          <a:solidFill>
            <a:srgbClr val="00AAE5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C22B77-9EAE-4AEC-A724-2815A36D2AC6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2" name="星形: 十二角 19">
              <a:extLst>
                <a:ext uri="{FF2B5EF4-FFF2-40B4-BE49-F238E27FC236}">
                  <a16:creationId xmlns:a16="http://schemas.microsoft.com/office/drawing/2014/main" id="{DB3BA190-8FD8-4176-BA36-A282D58DAEB0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F808699-BDC4-4FD3-8B0E-7E62A3C6FDF2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9B49494-B734-482B-9FA3-BAEF2A18F2D2}"/>
              </a:ext>
            </a:extLst>
          </p:cNvPr>
          <p:cNvGrpSpPr/>
          <p:nvPr/>
        </p:nvGrpSpPr>
        <p:grpSpPr>
          <a:xfrm>
            <a:off x="5661959" y="-2425241"/>
            <a:ext cx="2408862" cy="4390233"/>
            <a:chOff x="9142970" y="-1812924"/>
            <a:chExt cx="2408862" cy="4390233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45B09BC2-012C-472F-AC1F-4AC92CDA9B0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D863CD6-8EEE-4C1C-B725-03879B71CF6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3C57912B-E7DA-47B2-9AF7-E872069C0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A98F391-99AB-4BD5-8047-0B5D96AB13DE}"/>
              </a:ext>
            </a:extLst>
          </p:cNvPr>
          <p:cNvGrpSpPr/>
          <p:nvPr/>
        </p:nvGrpSpPr>
        <p:grpSpPr>
          <a:xfrm>
            <a:off x="509056" y="-629727"/>
            <a:ext cx="1720180" cy="3135086"/>
            <a:chOff x="9142970" y="-1812924"/>
            <a:chExt cx="2408862" cy="4390233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41FC851-8EFD-44A2-97AA-897340CF44ED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5A9313AB-89F4-4099-B198-96B9C1C4FD16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72E5BA25-19BF-48D3-A626-CE0FB8FB9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F94F793B-465A-42D2-A2E7-8AC4D16551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9905" y="4223980"/>
            <a:ext cx="2230645" cy="89824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5FFDCE3E-D753-447E-BFDF-E8FE21488A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2858" y="489663"/>
            <a:ext cx="933754" cy="93725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33191F0A-A1ED-4D1E-B1B1-3302E4D197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078" y="4747796"/>
            <a:ext cx="554246" cy="556322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9101ACB-0BF2-4DE6-A744-AB28AC8241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183" y="899831"/>
            <a:ext cx="655857" cy="658314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B54CC0F8-42D3-4EF6-AA1B-362D77E7FA49}"/>
              </a:ext>
            </a:extLst>
          </p:cNvPr>
          <p:cNvGrpSpPr/>
          <p:nvPr/>
        </p:nvGrpSpPr>
        <p:grpSpPr>
          <a:xfrm rot="20884941">
            <a:off x="1373519" y="2504378"/>
            <a:ext cx="3303944" cy="2227022"/>
            <a:chOff x="1832265" y="1640146"/>
            <a:chExt cx="6437912" cy="407231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4713399-7145-49DF-A913-9C5CBB53E14B}"/>
                </a:ext>
              </a:extLst>
            </p:cNvPr>
            <p:cNvSpPr/>
            <p:nvPr/>
          </p:nvSpPr>
          <p:spPr>
            <a:xfrm>
              <a:off x="2012442" y="1838978"/>
              <a:ext cx="6077558" cy="3674655"/>
            </a:xfrm>
            <a:prstGeom prst="rect">
              <a:avLst/>
            </a:prstGeom>
            <a:blipFill>
              <a:blip r:embed="rId8"/>
              <a:stretch>
                <a:fillRect t="-1625" b="-160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图文框 72">
              <a:extLst>
                <a:ext uri="{FF2B5EF4-FFF2-40B4-BE49-F238E27FC236}">
                  <a16:creationId xmlns:a16="http://schemas.microsoft.com/office/drawing/2014/main" id="{03328AEE-585D-4160-A6B7-AA25AE2CE728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30370CC-549D-4D8B-8079-EE3EBB550382}"/>
              </a:ext>
            </a:extLst>
          </p:cNvPr>
          <p:cNvGrpSpPr/>
          <p:nvPr/>
        </p:nvGrpSpPr>
        <p:grpSpPr>
          <a:xfrm>
            <a:off x="3191518" y="1878654"/>
            <a:ext cx="3303944" cy="2227022"/>
            <a:chOff x="1832265" y="1640146"/>
            <a:chExt cx="6437912" cy="4072319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5441CC6D-7ECB-466B-9442-EF4BEECA6D87}"/>
                </a:ext>
              </a:extLst>
            </p:cNvPr>
            <p:cNvSpPr/>
            <p:nvPr/>
          </p:nvSpPr>
          <p:spPr>
            <a:xfrm>
              <a:off x="2012442" y="1838978"/>
              <a:ext cx="6077558" cy="3674655"/>
            </a:xfrm>
            <a:prstGeom prst="rect">
              <a:avLst/>
            </a:prstGeom>
            <a:blipFill>
              <a:blip r:embed="rId9"/>
              <a:stretch>
                <a:fillRect t="-6878" b="-994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图文框 75">
              <a:extLst>
                <a:ext uri="{FF2B5EF4-FFF2-40B4-BE49-F238E27FC236}">
                  <a16:creationId xmlns:a16="http://schemas.microsoft.com/office/drawing/2014/main" id="{33C07796-E1A8-4CFA-B3FB-CFD002EC0F1C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D526DDD-7C1D-4D40-AA9A-8C894D111D28}"/>
              </a:ext>
            </a:extLst>
          </p:cNvPr>
          <p:cNvGrpSpPr/>
          <p:nvPr/>
        </p:nvGrpSpPr>
        <p:grpSpPr>
          <a:xfrm rot="966390">
            <a:off x="5408605" y="2071888"/>
            <a:ext cx="3303944" cy="2227022"/>
            <a:chOff x="1832265" y="1640146"/>
            <a:chExt cx="6437912" cy="4072319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5CC5E0B5-3D24-44C9-AC39-F98534FB3450}"/>
                </a:ext>
              </a:extLst>
            </p:cNvPr>
            <p:cNvSpPr/>
            <p:nvPr/>
          </p:nvSpPr>
          <p:spPr>
            <a:xfrm>
              <a:off x="2012442" y="1838978"/>
              <a:ext cx="6077558" cy="3674655"/>
            </a:xfrm>
            <a:prstGeom prst="rect">
              <a:avLst/>
            </a:prstGeom>
            <a:blipFill>
              <a:blip r:embed="rId10"/>
              <a:stretch>
                <a:fillRect t="-6684" b="-632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图文框 78">
              <a:extLst>
                <a:ext uri="{FF2B5EF4-FFF2-40B4-BE49-F238E27FC236}">
                  <a16:creationId xmlns:a16="http://schemas.microsoft.com/office/drawing/2014/main" id="{AC84859D-E93C-4932-8302-2BDBBF583FC1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F470A7A3-5251-4058-8BC0-10B283ED2B1B}"/>
              </a:ext>
            </a:extLst>
          </p:cNvPr>
          <p:cNvSpPr txBox="1"/>
          <p:nvPr/>
        </p:nvSpPr>
        <p:spPr>
          <a:xfrm>
            <a:off x="6158504" y="72983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美好时光</a:t>
            </a:r>
          </a:p>
        </p:txBody>
      </p:sp>
    </p:spTree>
    <p:extLst>
      <p:ext uri="{BB962C8B-B14F-4D97-AF65-F5344CB8AC3E}">
        <p14:creationId xmlns:p14="http://schemas.microsoft.com/office/powerpoint/2010/main" val="380733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D3FB6CCA-A548-4A70-95A7-2BFCFA1A89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63" y="3333915"/>
            <a:ext cx="1701949" cy="318293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2EA9080-626E-4325-82ED-92C56F360B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77114" y="3707804"/>
            <a:ext cx="1701949" cy="3182938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5974134-2D30-4257-91C5-981E011AE87F}"/>
              </a:ext>
            </a:extLst>
          </p:cNvPr>
          <p:cNvSpPr/>
          <p:nvPr/>
        </p:nvSpPr>
        <p:spPr>
          <a:xfrm flipH="1">
            <a:off x="0" y="4415148"/>
            <a:ext cx="12192000" cy="2442851"/>
          </a:xfrm>
          <a:custGeom>
            <a:avLst/>
            <a:gdLst>
              <a:gd name="connsiteX0" fmla="*/ 0 w 12191999"/>
              <a:gd name="connsiteY0" fmla="*/ 0 h 2825744"/>
              <a:gd name="connsiteX1" fmla="*/ 25400 w 12191999"/>
              <a:gd name="connsiteY1" fmla="*/ 6344 h 2825744"/>
              <a:gd name="connsiteX2" fmla="*/ 1257300 w 12191999"/>
              <a:gd name="connsiteY2" fmla="*/ 311144 h 2825744"/>
              <a:gd name="connsiteX3" fmla="*/ 2336800 w 12191999"/>
              <a:gd name="connsiteY3" fmla="*/ 82544 h 2825744"/>
              <a:gd name="connsiteX4" fmla="*/ 4724400 w 12191999"/>
              <a:gd name="connsiteY4" fmla="*/ 1428744 h 2825744"/>
              <a:gd name="connsiteX5" fmla="*/ 7340601 w 12191999"/>
              <a:gd name="connsiteY5" fmla="*/ 1365244 h 2825744"/>
              <a:gd name="connsiteX6" fmla="*/ 8420100 w 12191999"/>
              <a:gd name="connsiteY6" fmla="*/ 1162044 h 2825744"/>
              <a:gd name="connsiteX7" fmla="*/ 10185400 w 12191999"/>
              <a:gd name="connsiteY7" fmla="*/ 1428744 h 2825744"/>
              <a:gd name="connsiteX8" fmla="*/ 11163300 w 12191999"/>
              <a:gd name="connsiteY8" fmla="*/ 1797044 h 2825744"/>
              <a:gd name="connsiteX9" fmla="*/ 12064008 w 12191999"/>
              <a:gd name="connsiteY9" fmla="*/ 1641072 h 2825744"/>
              <a:gd name="connsiteX10" fmla="*/ 12191999 w 12191999"/>
              <a:gd name="connsiteY10" fmla="*/ 1626135 h 2825744"/>
              <a:gd name="connsiteX11" fmla="*/ 12191999 w 12191999"/>
              <a:gd name="connsiteY11" fmla="*/ 2825744 h 2825744"/>
              <a:gd name="connsiteX12" fmla="*/ 0 w 12191999"/>
              <a:gd name="connsiteY12" fmla="*/ 2825744 h 282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2825744">
                <a:moveTo>
                  <a:pt x="0" y="0"/>
                </a:moveTo>
                <a:lnTo>
                  <a:pt x="25400" y="6344"/>
                </a:lnTo>
                <a:cubicBezTo>
                  <a:pt x="260350" y="61377"/>
                  <a:pt x="872067" y="298444"/>
                  <a:pt x="1257300" y="311144"/>
                </a:cubicBezTo>
                <a:cubicBezTo>
                  <a:pt x="1642533" y="323844"/>
                  <a:pt x="1758950" y="-103723"/>
                  <a:pt x="2336800" y="82544"/>
                </a:cubicBezTo>
                <a:cubicBezTo>
                  <a:pt x="2914650" y="268811"/>
                  <a:pt x="3890433" y="1214961"/>
                  <a:pt x="4724400" y="1428744"/>
                </a:cubicBezTo>
                <a:cubicBezTo>
                  <a:pt x="5558369" y="1642527"/>
                  <a:pt x="6724650" y="1409694"/>
                  <a:pt x="7340601" y="1365244"/>
                </a:cubicBezTo>
                <a:cubicBezTo>
                  <a:pt x="7956550" y="1320794"/>
                  <a:pt x="7945968" y="1151461"/>
                  <a:pt x="8420100" y="1162044"/>
                </a:cubicBezTo>
                <a:cubicBezTo>
                  <a:pt x="8894233" y="1172627"/>
                  <a:pt x="9728200" y="1322911"/>
                  <a:pt x="10185400" y="1428744"/>
                </a:cubicBezTo>
                <a:cubicBezTo>
                  <a:pt x="10642600" y="1534577"/>
                  <a:pt x="10809817" y="1763177"/>
                  <a:pt x="11163300" y="1797044"/>
                </a:cubicBezTo>
                <a:cubicBezTo>
                  <a:pt x="11428412" y="1822445"/>
                  <a:pt x="11787584" y="1688301"/>
                  <a:pt x="12064008" y="1641072"/>
                </a:cubicBezTo>
                <a:lnTo>
                  <a:pt x="12191999" y="1626135"/>
                </a:lnTo>
                <a:lnTo>
                  <a:pt x="12191999" y="2825744"/>
                </a:lnTo>
                <a:lnTo>
                  <a:pt x="0" y="2825744"/>
                </a:ln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AE7FFB-0383-4B10-AC88-0E0450483287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" name="星形: 十二角 19">
              <a:extLst>
                <a:ext uri="{FF2B5EF4-FFF2-40B4-BE49-F238E27FC236}">
                  <a16:creationId xmlns:a16="http://schemas.microsoft.com/office/drawing/2014/main" id="{2BD0AE63-2912-4B63-9933-4F3CDA80E9E6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4312C7A-2026-4225-8075-E079CF2BBFD9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F42598-7ED9-4E25-BD60-62B5A8CE6D2F}"/>
              </a:ext>
            </a:extLst>
          </p:cNvPr>
          <p:cNvGrpSpPr/>
          <p:nvPr/>
        </p:nvGrpSpPr>
        <p:grpSpPr>
          <a:xfrm>
            <a:off x="184589" y="-629727"/>
            <a:ext cx="1360003" cy="2478651"/>
            <a:chOff x="9142970" y="-1812924"/>
            <a:chExt cx="2408862" cy="43902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04C52D8-B2F4-45A9-B39D-3545F0745FB2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30D4893-742F-4D74-9C48-78AA2EFCACA7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6DDB3F3-AE08-4363-93C5-CF6796D4D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E676CE4-A001-4B52-8766-4E012E5FE814}"/>
              </a:ext>
            </a:extLst>
          </p:cNvPr>
          <p:cNvSpPr/>
          <p:nvPr/>
        </p:nvSpPr>
        <p:spPr>
          <a:xfrm flipH="1">
            <a:off x="0" y="6308724"/>
            <a:ext cx="12181714" cy="549275"/>
          </a:xfrm>
          <a:custGeom>
            <a:avLst/>
            <a:gdLst>
              <a:gd name="connsiteX0" fmla="*/ 3314700 w 12192000"/>
              <a:gd name="connsiteY0" fmla="*/ 883 h 953383"/>
              <a:gd name="connsiteX1" fmla="*/ 7410450 w 12192000"/>
              <a:gd name="connsiteY1" fmla="*/ 191383 h 953383"/>
              <a:gd name="connsiteX2" fmla="*/ 9810750 w 12192000"/>
              <a:gd name="connsiteY2" fmla="*/ 19933 h 953383"/>
              <a:gd name="connsiteX3" fmla="*/ 11715750 w 12192000"/>
              <a:gd name="connsiteY3" fmla="*/ 153283 h 953383"/>
              <a:gd name="connsiteX4" fmla="*/ 12071598 w 12192000"/>
              <a:gd name="connsiteY4" fmla="*/ 124262 h 953383"/>
              <a:gd name="connsiteX5" fmla="*/ 12192000 w 12192000"/>
              <a:gd name="connsiteY5" fmla="*/ 100720 h 953383"/>
              <a:gd name="connsiteX6" fmla="*/ 12192000 w 12192000"/>
              <a:gd name="connsiteY6" fmla="*/ 953383 h 953383"/>
              <a:gd name="connsiteX7" fmla="*/ 0 w 12192000"/>
              <a:gd name="connsiteY7" fmla="*/ 953383 h 953383"/>
              <a:gd name="connsiteX8" fmla="*/ 0 w 12192000"/>
              <a:gd name="connsiteY8" fmla="*/ 286633 h 953383"/>
              <a:gd name="connsiteX9" fmla="*/ 3314700 w 12192000"/>
              <a:gd name="connsiteY9" fmla="*/ 883 h 9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53383">
                <a:moveTo>
                  <a:pt x="3314700" y="883"/>
                </a:moveTo>
                <a:cubicBezTo>
                  <a:pt x="4549776" y="-14992"/>
                  <a:pt x="6327776" y="188208"/>
                  <a:pt x="7410450" y="191383"/>
                </a:cubicBezTo>
                <a:cubicBezTo>
                  <a:pt x="8493125" y="194558"/>
                  <a:pt x="9093200" y="26283"/>
                  <a:pt x="9810750" y="19933"/>
                </a:cubicBezTo>
                <a:cubicBezTo>
                  <a:pt x="10528300" y="13583"/>
                  <a:pt x="11207750" y="140583"/>
                  <a:pt x="11715750" y="153283"/>
                </a:cubicBezTo>
                <a:cubicBezTo>
                  <a:pt x="11842750" y="156458"/>
                  <a:pt x="11961217" y="143163"/>
                  <a:pt x="12071598" y="124262"/>
                </a:cubicBezTo>
                <a:lnTo>
                  <a:pt x="12192000" y="100720"/>
                </a:lnTo>
                <a:lnTo>
                  <a:pt x="12192000" y="953383"/>
                </a:lnTo>
                <a:lnTo>
                  <a:pt x="0" y="953383"/>
                </a:lnTo>
                <a:lnTo>
                  <a:pt x="0" y="286633"/>
                </a:lnTo>
                <a:cubicBezTo>
                  <a:pt x="850900" y="204083"/>
                  <a:pt x="2079625" y="16758"/>
                  <a:pt x="3314700" y="883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1501781-F15C-48C5-8151-2CD8425C68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7828" y="5635692"/>
            <a:ext cx="1811876" cy="8921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B200E3A-9364-45F3-A459-DACE13C25C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153" y="5529206"/>
            <a:ext cx="2386947" cy="105768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21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D70E19D-5090-4F58-AAB2-4BA1832EC4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9171" y="6211330"/>
            <a:ext cx="1269277" cy="5111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6D5BE57-6C9D-4D70-9732-C2F23EA96E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188" y="6281904"/>
            <a:ext cx="1094018" cy="44054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F42B160-C306-4F91-9E11-0462BEF5B8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0136" y="5934835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9DF4914-89E7-45CA-A082-9815556943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155" y="6357916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4D002824-2724-4708-A084-5F834CE56AD4}"/>
              </a:ext>
            </a:extLst>
          </p:cNvPr>
          <p:cNvGrpSpPr/>
          <p:nvPr/>
        </p:nvGrpSpPr>
        <p:grpSpPr>
          <a:xfrm>
            <a:off x="2919601" y="-2066201"/>
            <a:ext cx="2408862" cy="4390233"/>
            <a:chOff x="9142970" y="-1812924"/>
            <a:chExt cx="2408862" cy="4390233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A7783B5-4869-4C31-BDFD-5428C237033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4086965-0CCA-4B4C-BD0A-2006728725B6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88B03738-50D7-4ACB-A43C-E726BED69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DB818499-FD81-41A0-947D-5D46D7FD3F3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1766" y="5560022"/>
            <a:ext cx="569991" cy="63347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7486F21-D9AE-4336-B60E-BCABA1F13AD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3644" y="5845635"/>
            <a:ext cx="3861956" cy="87154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28DD8B3-83BC-4C44-9DF2-C2B1E43237F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924" y="455934"/>
            <a:ext cx="2067175" cy="2822894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AA81D516-6098-40E1-8DC5-471F22878FC9}"/>
              </a:ext>
            </a:extLst>
          </p:cNvPr>
          <p:cNvGrpSpPr/>
          <p:nvPr/>
        </p:nvGrpSpPr>
        <p:grpSpPr>
          <a:xfrm>
            <a:off x="5117399" y="995146"/>
            <a:ext cx="4508295" cy="4508294"/>
            <a:chOff x="6864350" y="1406714"/>
            <a:chExt cx="4619248" cy="461924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D8D4898-6D15-44D7-B8E4-187D86D61E75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ADB27C5-891F-40F3-9BB2-27DEFFAA4194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7B034F1-08CF-4EB2-B1E0-8693B3EA6917}"/>
                </a:ext>
              </a:extLst>
            </p:cNvPr>
            <p:cNvSpPr/>
            <p:nvPr/>
          </p:nvSpPr>
          <p:spPr>
            <a:xfrm>
              <a:off x="7374203" y="1916567"/>
              <a:ext cx="3599542" cy="3599542"/>
            </a:xfrm>
            <a:prstGeom prst="ellipse">
              <a:avLst/>
            </a:prstGeom>
            <a:blipFill>
              <a:blip r:embed="rId13"/>
              <a:stretch>
                <a:fillRect l="-25267" r="-2508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A201E018-6DCF-4DAD-8F23-4000CB2C08F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294" y="2958388"/>
            <a:ext cx="1020689" cy="139383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F2F1ABB-691C-486E-8F1F-82D50DDA5344}"/>
              </a:ext>
            </a:extLst>
          </p:cNvPr>
          <p:cNvSpPr txBox="1"/>
          <p:nvPr/>
        </p:nvSpPr>
        <p:spPr>
          <a:xfrm>
            <a:off x="3477185" y="10805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热爱生活</a:t>
            </a:r>
          </a:p>
        </p:txBody>
      </p:sp>
    </p:spTree>
    <p:extLst>
      <p:ext uri="{BB962C8B-B14F-4D97-AF65-F5344CB8AC3E}">
        <p14:creationId xmlns:p14="http://schemas.microsoft.com/office/powerpoint/2010/main" val="293439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C98BC09-7167-4422-B994-34EF747BA5BA}"/>
              </a:ext>
            </a:extLst>
          </p:cNvPr>
          <p:cNvSpPr/>
          <p:nvPr/>
        </p:nvSpPr>
        <p:spPr>
          <a:xfrm>
            <a:off x="0" y="4032256"/>
            <a:ext cx="12192000" cy="2825744"/>
          </a:xfrm>
          <a:custGeom>
            <a:avLst/>
            <a:gdLst>
              <a:gd name="connsiteX0" fmla="*/ 0 w 12191999"/>
              <a:gd name="connsiteY0" fmla="*/ 0 h 2825744"/>
              <a:gd name="connsiteX1" fmla="*/ 25400 w 12191999"/>
              <a:gd name="connsiteY1" fmla="*/ 6344 h 2825744"/>
              <a:gd name="connsiteX2" fmla="*/ 1257300 w 12191999"/>
              <a:gd name="connsiteY2" fmla="*/ 311144 h 2825744"/>
              <a:gd name="connsiteX3" fmla="*/ 2336800 w 12191999"/>
              <a:gd name="connsiteY3" fmla="*/ 82544 h 2825744"/>
              <a:gd name="connsiteX4" fmla="*/ 4724400 w 12191999"/>
              <a:gd name="connsiteY4" fmla="*/ 1428744 h 2825744"/>
              <a:gd name="connsiteX5" fmla="*/ 7340601 w 12191999"/>
              <a:gd name="connsiteY5" fmla="*/ 1365244 h 2825744"/>
              <a:gd name="connsiteX6" fmla="*/ 8420100 w 12191999"/>
              <a:gd name="connsiteY6" fmla="*/ 1162044 h 2825744"/>
              <a:gd name="connsiteX7" fmla="*/ 10185400 w 12191999"/>
              <a:gd name="connsiteY7" fmla="*/ 1428744 h 2825744"/>
              <a:gd name="connsiteX8" fmla="*/ 11163300 w 12191999"/>
              <a:gd name="connsiteY8" fmla="*/ 1797044 h 2825744"/>
              <a:gd name="connsiteX9" fmla="*/ 12064008 w 12191999"/>
              <a:gd name="connsiteY9" fmla="*/ 1641072 h 2825744"/>
              <a:gd name="connsiteX10" fmla="*/ 12191999 w 12191999"/>
              <a:gd name="connsiteY10" fmla="*/ 1626135 h 2825744"/>
              <a:gd name="connsiteX11" fmla="*/ 12191999 w 12191999"/>
              <a:gd name="connsiteY11" fmla="*/ 2825744 h 2825744"/>
              <a:gd name="connsiteX12" fmla="*/ 0 w 12191999"/>
              <a:gd name="connsiteY12" fmla="*/ 2825744 h 282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2825744">
                <a:moveTo>
                  <a:pt x="0" y="0"/>
                </a:moveTo>
                <a:lnTo>
                  <a:pt x="25400" y="6344"/>
                </a:lnTo>
                <a:cubicBezTo>
                  <a:pt x="260350" y="61377"/>
                  <a:pt x="872067" y="298444"/>
                  <a:pt x="1257300" y="311144"/>
                </a:cubicBezTo>
                <a:cubicBezTo>
                  <a:pt x="1642533" y="323844"/>
                  <a:pt x="1758950" y="-103723"/>
                  <a:pt x="2336800" y="82544"/>
                </a:cubicBezTo>
                <a:cubicBezTo>
                  <a:pt x="2914650" y="268811"/>
                  <a:pt x="3890433" y="1214961"/>
                  <a:pt x="4724400" y="1428744"/>
                </a:cubicBezTo>
                <a:cubicBezTo>
                  <a:pt x="5558369" y="1642527"/>
                  <a:pt x="6724650" y="1409694"/>
                  <a:pt x="7340601" y="1365244"/>
                </a:cubicBezTo>
                <a:cubicBezTo>
                  <a:pt x="7956550" y="1320794"/>
                  <a:pt x="7945968" y="1151461"/>
                  <a:pt x="8420100" y="1162044"/>
                </a:cubicBezTo>
                <a:cubicBezTo>
                  <a:pt x="8894233" y="1172627"/>
                  <a:pt x="9728200" y="1322911"/>
                  <a:pt x="10185400" y="1428744"/>
                </a:cubicBezTo>
                <a:cubicBezTo>
                  <a:pt x="10642600" y="1534577"/>
                  <a:pt x="10809817" y="1763177"/>
                  <a:pt x="11163300" y="1797044"/>
                </a:cubicBezTo>
                <a:cubicBezTo>
                  <a:pt x="11428412" y="1822445"/>
                  <a:pt x="11787584" y="1688301"/>
                  <a:pt x="12064008" y="1641072"/>
                </a:cubicBezTo>
                <a:lnTo>
                  <a:pt x="12191999" y="1626135"/>
                </a:lnTo>
                <a:lnTo>
                  <a:pt x="12191999" y="2825744"/>
                </a:lnTo>
                <a:lnTo>
                  <a:pt x="0" y="2825744"/>
                </a:ln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33165A0-5C85-4945-B6C2-E364990B584A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20" name="星形: 十二角 19">
              <a:extLst>
                <a:ext uri="{FF2B5EF4-FFF2-40B4-BE49-F238E27FC236}">
                  <a16:creationId xmlns:a16="http://schemas.microsoft.com/office/drawing/2014/main" id="{293BDA27-5AC9-42EE-8DD6-9645988901E7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4CE1E57-384B-4B6D-8FE5-D0EAF5212944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6CC22CAB-1F78-4D61-9778-28FC4958D6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12310" y="349905"/>
            <a:ext cx="6651982" cy="6565094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101E3DA-F2A0-4598-AEE2-96F310BD7FB3}"/>
              </a:ext>
            </a:extLst>
          </p:cNvPr>
          <p:cNvSpPr/>
          <p:nvPr/>
        </p:nvSpPr>
        <p:spPr>
          <a:xfrm>
            <a:off x="0" y="6076950"/>
            <a:ext cx="12181714" cy="781050"/>
          </a:xfrm>
          <a:custGeom>
            <a:avLst/>
            <a:gdLst>
              <a:gd name="connsiteX0" fmla="*/ 3314700 w 12192000"/>
              <a:gd name="connsiteY0" fmla="*/ 883 h 953383"/>
              <a:gd name="connsiteX1" fmla="*/ 7410450 w 12192000"/>
              <a:gd name="connsiteY1" fmla="*/ 191383 h 953383"/>
              <a:gd name="connsiteX2" fmla="*/ 9810750 w 12192000"/>
              <a:gd name="connsiteY2" fmla="*/ 19933 h 953383"/>
              <a:gd name="connsiteX3" fmla="*/ 11715750 w 12192000"/>
              <a:gd name="connsiteY3" fmla="*/ 153283 h 953383"/>
              <a:gd name="connsiteX4" fmla="*/ 12071598 w 12192000"/>
              <a:gd name="connsiteY4" fmla="*/ 124262 h 953383"/>
              <a:gd name="connsiteX5" fmla="*/ 12192000 w 12192000"/>
              <a:gd name="connsiteY5" fmla="*/ 100720 h 953383"/>
              <a:gd name="connsiteX6" fmla="*/ 12192000 w 12192000"/>
              <a:gd name="connsiteY6" fmla="*/ 953383 h 953383"/>
              <a:gd name="connsiteX7" fmla="*/ 0 w 12192000"/>
              <a:gd name="connsiteY7" fmla="*/ 953383 h 953383"/>
              <a:gd name="connsiteX8" fmla="*/ 0 w 12192000"/>
              <a:gd name="connsiteY8" fmla="*/ 286633 h 953383"/>
              <a:gd name="connsiteX9" fmla="*/ 3314700 w 12192000"/>
              <a:gd name="connsiteY9" fmla="*/ 883 h 9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53383">
                <a:moveTo>
                  <a:pt x="3314700" y="883"/>
                </a:moveTo>
                <a:cubicBezTo>
                  <a:pt x="4549776" y="-14992"/>
                  <a:pt x="6327776" y="188208"/>
                  <a:pt x="7410450" y="191383"/>
                </a:cubicBezTo>
                <a:cubicBezTo>
                  <a:pt x="8493125" y="194558"/>
                  <a:pt x="9093200" y="26283"/>
                  <a:pt x="9810750" y="19933"/>
                </a:cubicBezTo>
                <a:cubicBezTo>
                  <a:pt x="10528300" y="13583"/>
                  <a:pt x="11207750" y="140583"/>
                  <a:pt x="11715750" y="153283"/>
                </a:cubicBezTo>
                <a:cubicBezTo>
                  <a:pt x="11842750" y="156458"/>
                  <a:pt x="11961217" y="143163"/>
                  <a:pt x="12071598" y="124262"/>
                </a:cubicBezTo>
                <a:lnTo>
                  <a:pt x="12192000" y="100720"/>
                </a:lnTo>
                <a:lnTo>
                  <a:pt x="12192000" y="953383"/>
                </a:lnTo>
                <a:lnTo>
                  <a:pt x="0" y="953383"/>
                </a:lnTo>
                <a:lnTo>
                  <a:pt x="0" y="286633"/>
                </a:lnTo>
                <a:cubicBezTo>
                  <a:pt x="850900" y="204083"/>
                  <a:pt x="2079625" y="16758"/>
                  <a:pt x="3314700" y="883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B95CEF0-7CA6-4052-9BDC-61CC18B035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007" y="5635692"/>
            <a:ext cx="1811876" cy="89214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63969E7-722E-4AE2-AC47-BE49E306D4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1041" y="4478740"/>
            <a:ext cx="2116643" cy="24647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5C3D4AF-8561-4B54-BD9B-7CEA5DC519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614" y="5529206"/>
            <a:ext cx="2386947" cy="105768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21000"/>
              </a:prst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4893EC7-AFBF-41AA-93EE-100BB707BF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632" y="6211330"/>
            <a:ext cx="1269277" cy="5111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B2D3623-1BBD-482A-8441-73A657D8F8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649" y="6281904"/>
            <a:ext cx="1094018" cy="44054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F8368C9-7815-41B5-A646-C621545848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0597" y="5934835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AA50369-E346-4B9F-98AF-C7516A1BC7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616" y="6357916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EB0DBF5C-75D6-4EF8-B78C-393FBBB7A57B}"/>
              </a:ext>
            </a:extLst>
          </p:cNvPr>
          <p:cNvGrpSpPr/>
          <p:nvPr/>
        </p:nvGrpSpPr>
        <p:grpSpPr>
          <a:xfrm>
            <a:off x="4430059" y="-2209341"/>
            <a:ext cx="2408862" cy="4390233"/>
            <a:chOff x="9142970" y="-1812924"/>
            <a:chExt cx="2408862" cy="4390233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2A43C60E-D75A-4089-BFB6-C8FFA377B135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387D7F9-D343-4563-8D76-E56054CF85C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8FF114CF-8D57-4DA6-9D77-EE0D67475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577E6E3-A326-4646-A0AF-5A29AA88A47C}"/>
              </a:ext>
            </a:extLst>
          </p:cNvPr>
          <p:cNvGrpSpPr/>
          <p:nvPr/>
        </p:nvGrpSpPr>
        <p:grpSpPr>
          <a:xfrm>
            <a:off x="509056" y="-629727"/>
            <a:ext cx="1720180" cy="3135086"/>
            <a:chOff x="9142970" y="-1812924"/>
            <a:chExt cx="2408862" cy="4390233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95D625B-ABA1-46F2-9EB1-E545C1695EBE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60E653FE-5DDD-4C81-A39A-9CA187004EE4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FEF2C9A-1F44-4D73-A8CB-32C84CDE1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5B9C768-C9FA-4B42-BC5F-BAE48BBBF946}"/>
              </a:ext>
            </a:extLst>
          </p:cNvPr>
          <p:cNvGrpSpPr/>
          <p:nvPr/>
        </p:nvGrpSpPr>
        <p:grpSpPr>
          <a:xfrm rot="21071618">
            <a:off x="1328910" y="2194738"/>
            <a:ext cx="4482009" cy="2835107"/>
            <a:chOff x="1832265" y="1640146"/>
            <a:chExt cx="6437912" cy="407231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3392395-847F-4BD8-AFA2-93B79FBD1856}"/>
                </a:ext>
              </a:extLst>
            </p:cNvPr>
            <p:cNvSpPr/>
            <p:nvPr/>
          </p:nvSpPr>
          <p:spPr>
            <a:xfrm>
              <a:off x="2012441" y="1838978"/>
              <a:ext cx="6077559" cy="3674654"/>
            </a:xfrm>
            <a:prstGeom prst="rect">
              <a:avLst/>
            </a:prstGeom>
            <a:blipFill>
              <a:blip r:embed="rId11"/>
              <a:stretch>
                <a:fillRect t="-5026" b="-497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图文框 41">
              <a:extLst>
                <a:ext uri="{FF2B5EF4-FFF2-40B4-BE49-F238E27FC236}">
                  <a16:creationId xmlns:a16="http://schemas.microsoft.com/office/drawing/2014/main" id="{12AD4FF4-F525-41CD-8C5C-6D0A2567145F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35243C1-58FA-4F72-A892-9639FF4446EE}"/>
              </a:ext>
            </a:extLst>
          </p:cNvPr>
          <p:cNvGrpSpPr/>
          <p:nvPr/>
        </p:nvGrpSpPr>
        <p:grpSpPr>
          <a:xfrm rot="794533">
            <a:off x="6633201" y="2058659"/>
            <a:ext cx="3943600" cy="2494535"/>
            <a:chOff x="1832265" y="1640146"/>
            <a:chExt cx="6437912" cy="4072319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3C5820C-C832-43BA-8EDC-649C72BCA466}"/>
                </a:ext>
              </a:extLst>
            </p:cNvPr>
            <p:cNvSpPr/>
            <p:nvPr/>
          </p:nvSpPr>
          <p:spPr>
            <a:xfrm>
              <a:off x="2012442" y="1838977"/>
              <a:ext cx="6077560" cy="3674654"/>
            </a:xfrm>
            <a:prstGeom prst="rect">
              <a:avLst/>
            </a:prstGeom>
            <a:blipFill>
              <a:blip r:embed="rId12"/>
              <a:stretch>
                <a:fillRect t="-5160" b="-510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图文框 45">
              <a:extLst>
                <a:ext uri="{FF2B5EF4-FFF2-40B4-BE49-F238E27FC236}">
                  <a16:creationId xmlns:a16="http://schemas.microsoft.com/office/drawing/2014/main" id="{52DFE91C-5009-4B0A-B7F8-507BA368E239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8DE1FD2C-E946-4112-AD68-CB13239C65CB}"/>
              </a:ext>
            </a:extLst>
          </p:cNvPr>
          <p:cNvSpPr txBox="1"/>
          <p:nvPr/>
        </p:nvSpPr>
        <p:spPr>
          <a:xfrm>
            <a:off x="4999257" y="984218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我</a:t>
            </a:r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叫</a:t>
            </a:r>
            <a:r>
              <a:rPr lang="en-US" altLang="zh-CN" sz="2400" dirty="0" smtClean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xxx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412898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800" decel="100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800" decel="100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800" decel="100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800" decel="100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8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C6DC20-AB22-49CE-A26F-B69B57481E5E}"/>
              </a:ext>
            </a:extLst>
          </p:cNvPr>
          <p:cNvSpPr/>
          <p:nvPr/>
        </p:nvSpPr>
        <p:spPr>
          <a:xfrm flipH="1">
            <a:off x="0" y="5445125"/>
            <a:ext cx="12192000" cy="1412876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4ECE93BF-C4BB-4450-9BCF-BF3F166670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275" y="5522401"/>
            <a:ext cx="1319291" cy="11790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3150DD-BF6D-4492-821E-CA3842C4AC5B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" name="星形: 十二角 19">
              <a:extLst>
                <a:ext uri="{FF2B5EF4-FFF2-40B4-BE49-F238E27FC236}">
                  <a16:creationId xmlns:a16="http://schemas.microsoft.com/office/drawing/2014/main" id="{1CEF7522-C178-4A84-9C55-C23D3B430D46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9D1409A-9402-491D-B796-953BD4D41848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AD0B244-A3C9-491B-B5C6-9A7CBE4C0A5C}"/>
              </a:ext>
            </a:extLst>
          </p:cNvPr>
          <p:cNvSpPr/>
          <p:nvPr/>
        </p:nvSpPr>
        <p:spPr>
          <a:xfrm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DF7F438-FE9C-4908-BC62-427467E6830A}"/>
              </a:ext>
            </a:extLst>
          </p:cNvPr>
          <p:cNvGrpSpPr/>
          <p:nvPr/>
        </p:nvGrpSpPr>
        <p:grpSpPr>
          <a:xfrm>
            <a:off x="563837" y="5895665"/>
            <a:ext cx="1660711" cy="807868"/>
            <a:chOff x="2579649" y="5529206"/>
            <a:chExt cx="2452912" cy="119324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0A55FD-52B9-475E-AE76-C3AF8931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44CCE70-B3DC-4519-8E2A-D8D231700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91EEFA5-CB0C-42F7-8F40-1A55AB985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77A9FA5-8B6A-4468-89E6-BE0DE95C05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789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D285650-7EED-42D2-9610-65398B3FB6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5808" y="6372494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04777814-AC10-4D8D-B5F3-E721A95DD282}"/>
              </a:ext>
            </a:extLst>
          </p:cNvPr>
          <p:cNvGrpSpPr/>
          <p:nvPr/>
        </p:nvGrpSpPr>
        <p:grpSpPr>
          <a:xfrm>
            <a:off x="1672801" y="-569380"/>
            <a:ext cx="1398369" cy="2548575"/>
            <a:chOff x="9142970" y="-1812924"/>
            <a:chExt cx="2408862" cy="439023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A40074DB-5312-480A-9107-1CC88D642E5A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9A551ADF-D410-403D-B670-5C92752527A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FDD82F4-9EAE-4889-ACF4-86824E600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128E21-5E4A-43AC-B3A5-22D3F63CA86A}"/>
              </a:ext>
            </a:extLst>
          </p:cNvPr>
          <p:cNvGrpSpPr/>
          <p:nvPr/>
        </p:nvGrpSpPr>
        <p:grpSpPr>
          <a:xfrm>
            <a:off x="7360507" y="-2209341"/>
            <a:ext cx="2408862" cy="4390233"/>
            <a:chOff x="9142970" y="-1812924"/>
            <a:chExt cx="2408862" cy="4390233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1ABD1CA-2DC5-4279-818B-CD7838E5BF56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71351CD-B44D-4199-940A-319A5A10FA01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06F1E88-76D0-44BC-BCDB-C78285ADF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AA090106-D275-40C4-9D5F-EB07CA9DB68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2706" y="4254358"/>
            <a:ext cx="2334741" cy="2357402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228F75FD-17BB-404A-BCBA-3954BB6A303A}"/>
              </a:ext>
            </a:extLst>
          </p:cNvPr>
          <p:cNvGrpSpPr/>
          <p:nvPr/>
        </p:nvGrpSpPr>
        <p:grpSpPr>
          <a:xfrm>
            <a:off x="9528127" y="6334125"/>
            <a:ext cx="1961228" cy="412643"/>
            <a:chOff x="2579649" y="6211330"/>
            <a:chExt cx="2429260" cy="511118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DB296AD-8835-45E9-9846-6A056D3ED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6FBEDD74-8EA9-4FAA-A61C-513EB6FF5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346EF5C-3F39-43D6-86A4-D4EA7B045B00}"/>
              </a:ext>
            </a:extLst>
          </p:cNvPr>
          <p:cNvGrpSpPr/>
          <p:nvPr/>
        </p:nvGrpSpPr>
        <p:grpSpPr>
          <a:xfrm rot="21130839">
            <a:off x="1512162" y="2965092"/>
            <a:ext cx="3202571" cy="2450762"/>
            <a:chOff x="1832265" y="1640146"/>
            <a:chExt cx="6437912" cy="407231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AB073F6-DD4F-43DA-B757-FC9F73F8A39E}"/>
                </a:ext>
              </a:extLst>
            </p:cNvPr>
            <p:cNvSpPr/>
            <p:nvPr/>
          </p:nvSpPr>
          <p:spPr>
            <a:xfrm>
              <a:off x="2012442" y="1838978"/>
              <a:ext cx="6077560" cy="3674655"/>
            </a:xfrm>
            <a:prstGeom prst="rect">
              <a:avLst/>
            </a:prstGeom>
            <a:blipFill>
              <a:blip r:embed="rId10"/>
              <a:stretch>
                <a:fillRect t="-4883" b="-467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图文框 52">
              <a:extLst>
                <a:ext uri="{FF2B5EF4-FFF2-40B4-BE49-F238E27FC236}">
                  <a16:creationId xmlns:a16="http://schemas.microsoft.com/office/drawing/2014/main" id="{45F4408A-B5EB-44D9-B031-DF42DF7F48CF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8435B7A-CD7F-4A9A-82EF-793433DD2D16}"/>
              </a:ext>
            </a:extLst>
          </p:cNvPr>
          <p:cNvGrpSpPr/>
          <p:nvPr/>
        </p:nvGrpSpPr>
        <p:grpSpPr>
          <a:xfrm rot="329553">
            <a:off x="3214805" y="2087680"/>
            <a:ext cx="3202571" cy="2450762"/>
            <a:chOff x="1832265" y="1640146"/>
            <a:chExt cx="6437912" cy="407231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BB769A8B-86A7-4A13-8F43-DEBB9CC001FC}"/>
                </a:ext>
              </a:extLst>
            </p:cNvPr>
            <p:cNvSpPr/>
            <p:nvPr/>
          </p:nvSpPr>
          <p:spPr>
            <a:xfrm>
              <a:off x="2012442" y="1838978"/>
              <a:ext cx="6077560" cy="3674655"/>
            </a:xfrm>
            <a:prstGeom prst="rect">
              <a:avLst/>
            </a:prstGeom>
            <a:blipFill>
              <a:blip r:embed="rId11"/>
              <a:stretch>
                <a:fillRect t="-3425" b="-321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图文框 55">
              <a:extLst>
                <a:ext uri="{FF2B5EF4-FFF2-40B4-BE49-F238E27FC236}">
                  <a16:creationId xmlns:a16="http://schemas.microsoft.com/office/drawing/2014/main" id="{C79D1C5B-FE72-4495-9B21-70B870BAFA22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243AA11-3FF8-4FD9-8C35-C0045269EE11}"/>
              </a:ext>
            </a:extLst>
          </p:cNvPr>
          <p:cNvGrpSpPr/>
          <p:nvPr/>
        </p:nvGrpSpPr>
        <p:grpSpPr>
          <a:xfrm rot="1274388">
            <a:off x="4915685" y="1997713"/>
            <a:ext cx="3202571" cy="2450762"/>
            <a:chOff x="1832265" y="1640146"/>
            <a:chExt cx="6437912" cy="4072319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31B64107-CD00-472E-BF89-F35C5C00A8DA}"/>
                </a:ext>
              </a:extLst>
            </p:cNvPr>
            <p:cNvSpPr/>
            <p:nvPr/>
          </p:nvSpPr>
          <p:spPr>
            <a:xfrm>
              <a:off x="2012442" y="1838978"/>
              <a:ext cx="6077560" cy="3674655"/>
            </a:xfrm>
            <a:prstGeom prst="rect">
              <a:avLst/>
            </a:prstGeom>
            <a:blipFill>
              <a:blip r:embed="rId12"/>
              <a:stretch>
                <a:fillRect l="2" t="-3534" r="-12566" b="-332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图文框 58">
              <a:extLst>
                <a:ext uri="{FF2B5EF4-FFF2-40B4-BE49-F238E27FC236}">
                  <a16:creationId xmlns:a16="http://schemas.microsoft.com/office/drawing/2014/main" id="{BB9EBA6F-4F8A-4B9C-8B8E-07C6ACA071FC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8E23761-010C-4C45-ADAB-8249E6E0B836}"/>
              </a:ext>
            </a:extLst>
          </p:cNvPr>
          <p:cNvGrpSpPr/>
          <p:nvPr/>
        </p:nvGrpSpPr>
        <p:grpSpPr>
          <a:xfrm rot="1701947">
            <a:off x="6957505" y="2393233"/>
            <a:ext cx="3202571" cy="2450762"/>
            <a:chOff x="1832265" y="1640146"/>
            <a:chExt cx="6437912" cy="4072319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ECF6CE1-D48A-4345-A5E7-13181FDD9CB9}"/>
                </a:ext>
              </a:extLst>
            </p:cNvPr>
            <p:cNvSpPr/>
            <p:nvPr/>
          </p:nvSpPr>
          <p:spPr>
            <a:xfrm>
              <a:off x="2012442" y="1838977"/>
              <a:ext cx="6077560" cy="3674655"/>
            </a:xfrm>
            <a:prstGeom prst="rect">
              <a:avLst/>
            </a:prstGeom>
            <a:blipFill>
              <a:blip r:embed="rId13"/>
              <a:stretch>
                <a:fillRect t="890" b="11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图文框 61">
              <a:extLst>
                <a:ext uri="{FF2B5EF4-FFF2-40B4-BE49-F238E27FC236}">
                  <a16:creationId xmlns:a16="http://schemas.microsoft.com/office/drawing/2014/main" id="{63E67D65-0EA7-4701-B0BE-43142A5EFE9F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FF3957E9-14E1-45A7-8078-79E848C8D856}"/>
              </a:ext>
            </a:extLst>
          </p:cNvPr>
          <p:cNvSpPr txBox="1"/>
          <p:nvPr/>
        </p:nvSpPr>
        <p:spPr>
          <a:xfrm>
            <a:off x="8053539" y="781470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今天我</a:t>
            </a:r>
            <a:endParaRPr lang="en-US" altLang="zh-CN" sz="2400" dirty="0">
              <a:solidFill>
                <a:schemeClr val="bg2">
                  <a:lumMod val="10000"/>
                </a:schemeClr>
              </a:soli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十岁啦</a:t>
            </a:r>
          </a:p>
        </p:txBody>
      </p:sp>
    </p:spTree>
    <p:extLst>
      <p:ext uri="{BB962C8B-B14F-4D97-AF65-F5344CB8AC3E}">
        <p14:creationId xmlns:p14="http://schemas.microsoft.com/office/powerpoint/2010/main" val="3484002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800" decel="100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800" decel="100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800" decel="100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800" decel="100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800" decel="100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800" decel="100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800" decel="100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decel="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800" decel="100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00" decel="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78BB9FF-E1E8-4C0C-BA25-2CBEA5DBE9FF}"/>
              </a:ext>
            </a:extLst>
          </p:cNvPr>
          <p:cNvCxnSpPr>
            <a:cxnSpLocks/>
          </p:cNvCxnSpPr>
          <p:nvPr/>
        </p:nvCxnSpPr>
        <p:spPr>
          <a:xfrm>
            <a:off x="4996841" y="-1511739"/>
            <a:ext cx="0" cy="3135086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outerShdw blurRad="38100" dist="88900" algn="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8652B65-6A0E-4DD8-A045-F4295903D310}"/>
              </a:ext>
            </a:extLst>
          </p:cNvPr>
          <p:cNvCxnSpPr>
            <a:cxnSpLocks/>
          </p:cNvCxnSpPr>
          <p:nvPr/>
        </p:nvCxnSpPr>
        <p:spPr>
          <a:xfrm>
            <a:off x="6100901" y="-1713138"/>
            <a:ext cx="0" cy="3135086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outerShdw blurRad="38100" dist="88900" algn="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3700F72-6549-4808-B4C8-1F08949077FC}"/>
              </a:ext>
            </a:extLst>
          </p:cNvPr>
          <p:cNvCxnSpPr>
            <a:cxnSpLocks/>
          </p:cNvCxnSpPr>
          <p:nvPr/>
        </p:nvCxnSpPr>
        <p:spPr>
          <a:xfrm>
            <a:off x="7180401" y="-1467757"/>
            <a:ext cx="0" cy="3135086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outerShdw blurRad="38100" dist="88900" algn="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箭头: V 形 23">
            <a:extLst>
              <a:ext uri="{FF2B5EF4-FFF2-40B4-BE49-F238E27FC236}">
                <a16:creationId xmlns:a16="http://schemas.microsoft.com/office/drawing/2014/main" id="{14500982-5DEE-4EBB-A4B9-29C06EDC847B}"/>
              </a:ext>
            </a:extLst>
          </p:cNvPr>
          <p:cNvSpPr/>
          <p:nvPr/>
        </p:nvSpPr>
        <p:spPr>
          <a:xfrm rot="332954">
            <a:off x="3548129" y="5166350"/>
            <a:ext cx="834730" cy="533715"/>
          </a:xfrm>
          <a:custGeom>
            <a:avLst/>
            <a:gdLst>
              <a:gd name="connsiteX0" fmla="*/ 0 w 674577"/>
              <a:gd name="connsiteY0" fmla="*/ 0 h 435784"/>
              <a:gd name="connsiteX1" fmla="*/ 456685 w 674577"/>
              <a:gd name="connsiteY1" fmla="*/ 0 h 435784"/>
              <a:gd name="connsiteX2" fmla="*/ 674577 w 674577"/>
              <a:gd name="connsiteY2" fmla="*/ 217892 h 435784"/>
              <a:gd name="connsiteX3" fmla="*/ 456685 w 674577"/>
              <a:gd name="connsiteY3" fmla="*/ 435784 h 435784"/>
              <a:gd name="connsiteX4" fmla="*/ 0 w 674577"/>
              <a:gd name="connsiteY4" fmla="*/ 435784 h 435784"/>
              <a:gd name="connsiteX5" fmla="*/ 217892 w 674577"/>
              <a:gd name="connsiteY5" fmla="*/ 217892 h 435784"/>
              <a:gd name="connsiteX6" fmla="*/ 0 w 674577"/>
              <a:gd name="connsiteY6" fmla="*/ 0 h 435784"/>
              <a:gd name="connsiteX0" fmla="*/ 0 w 685158"/>
              <a:gd name="connsiteY0" fmla="*/ 55257 h 435784"/>
              <a:gd name="connsiteX1" fmla="*/ 467266 w 685158"/>
              <a:gd name="connsiteY1" fmla="*/ 0 h 435784"/>
              <a:gd name="connsiteX2" fmla="*/ 685158 w 685158"/>
              <a:gd name="connsiteY2" fmla="*/ 217892 h 435784"/>
              <a:gd name="connsiteX3" fmla="*/ 467266 w 685158"/>
              <a:gd name="connsiteY3" fmla="*/ 435784 h 435784"/>
              <a:gd name="connsiteX4" fmla="*/ 10581 w 685158"/>
              <a:gd name="connsiteY4" fmla="*/ 435784 h 435784"/>
              <a:gd name="connsiteX5" fmla="*/ 228473 w 685158"/>
              <a:gd name="connsiteY5" fmla="*/ 217892 h 435784"/>
              <a:gd name="connsiteX6" fmla="*/ 0 w 685158"/>
              <a:gd name="connsiteY6" fmla="*/ 55257 h 435784"/>
              <a:gd name="connsiteX0" fmla="*/ 0 w 685158"/>
              <a:gd name="connsiteY0" fmla="*/ 60260 h 440787"/>
              <a:gd name="connsiteX1" fmla="*/ 467266 w 685158"/>
              <a:gd name="connsiteY1" fmla="*/ 5003 h 440787"/>
              <a:gd name="connsiteX2" fmla="*/ 685158 w 685158"/>
              <a:gd name="connsiteY2" fmla="*/ 222895 h 440787"/>
              <a:gd name="connsiteX3" fmla="*/ 467266 w 685158"/>
              <a:gd name="connsiteY3" fmla="*/ 440787 h 440787"/>
              <a:gd name="connsiteX4" fmla="*/ 10581 w 685158"/>
              <a:gd name="connsiteY4" fmla="*/ 440787 h 440787"/>
              <a:gd name="connsiteX5" fmla="*/ 228473 w 685158"/>
              <a:gd name="connsiteY5" fmla="*/ 222895 h 440787"/>
              <a:gd name="connsiteX6" fmla="*/ 0 w 685158"/>
              <a:gd name="connsiteY6" fmla="*/ 60260 h 440787"/>
              <a:gd name="connsiteX0" fmla="*/ 0 w 685158"/>
              <a:gd name="connsiteY0" fmla="*/ 62854 h 443381"/>
              <a:gd name="connsiteX1" fmla="*/ 467266 w 685158"/>
              <a:gd name="connsiteY1" fmla="*/ 7597 h 443381"/>
              <a:gd name="connsiteX2" fmla="*/ 685158 w 685158"/>
              <a:gd name="connsiteY2" fmla="*/ 225489 h 443381"/>
              <a:gd name="connsiteX3" fmla="*/ 467266 w 685158"/>
              <a:gd name="connsiteY3" fmla="*/ 443381 h 443381"/>
              <a:gd name="connsiteX4" fmla="*/ 10581 w 685158"/>
              <a:gd name="connsiteY4" fmla="*/ 443381 h 443381"/>
              <a:gd name="connsiteX5" fmla="*/ 228473 w 685158"/>
              <a:gd name="connsiteY5" fmla="*/ 225489 h 443381"/>
              <a:gd name="connsiteX6" fmla="*/ 0 w 68515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  <a:gd name="connsiteX0" fmla="*/ 8290 w 693448"/>
              <a:gd name="connsiteY0" fmla="*/ 62854 h 443381"/>
              <a:gd name="connsiteX1" fmla="*/ 475556 w 693448"/>
              <a:gd name="connsiteY1" fmla="*/ 7597 h 443381"/>
              <a:gd name="connsiteX2" fmla="*/ 693448 w 693448"/>
              <a:gd name="connsiteY2" fmla="*/ 225489 h 443381"/>
              <a:gd name="connsiteX3" fmla="*/ 475556 w 693448"/>
              <a:gd name="connsiteY3" fmla="*/ 443381 h 443381"/>
              <a:gd name="connsiteX4" fmla="*/ 0 w 693448"/>
              <a:gd name="connsiteY4" fmla="*/ 413315 h 443381"/>
              <a:gd name="connsiteX5" fmla="*/ 236763 w 693448"/>
              <a:gd name="connsiteY5" fmla="*/ 225489 h 443381"/>
              <a:gd name="connsiteX6" fmla="*/ 8290 w 693448"/>
              <a:gd name="connsiteY6" fmla="*/ 62854 h 44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448" h="443381">
                <a:moveTo>
                  <a:pt x="8290" y="62854"/>
                </a:moveTo>
                <a:cubicBezTo>
                  <a:pt x="170762" y="15073"/>
                  <a:pt x="280741" y="-14849"/>
                  <a:pt x="475556" y="7597"/>
                </a:cubicBezTo>
                <a:lnTo>
                  <a:pt x="693448" y="225489"/>
                </a:lnTo>
                <a:lnTo>
                  <a:pt x="475556" y="443381"/>
                </a:lnTo>
                <a:cubicBezTo>
                  <a:pt x="310500" y="398905"/>
                  <a:pt x="190517" y="391518"/>
                  <a:pt x="0" y="413315"/>
                </a:cubicBezTo>
                <a:lnTo>
                  <a:pt x="236763" y="225489"/>
                </a:lnTo>
                <a:lnTo>
                  <a:pt x="8290" y="62854"/>
                </a:lnTo>
                <a:close/>
              </a:path>
            </a:pathLst>
          </a:custGeom>
          <a:solidFill>
            <a:srgbClr val="0092D0"/>
          </a:solidFill>
          <a:ln>
            <a:noFill/>
          </a:ln>
          <a:effectLst>
            <a:outerShdw blurRad="114300" sx="102000" sy="102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箭头: V 形 24">
            <a:extLst>
              <a:ext uri="{FF2B5EF4-FFF2-40B4-BE49-F238E27FC236}">
                <a16:creationId xmlns:a16="http://schemas.microsoft.com/office/drawing/2014/main" id="{308EAB15-6236-4719-836F-1D5BDD06F70B}"/>
              </a:ext>
            </a:extLst>
          </p:cNvPr>
          <p:cNvSpPr/>
          <p:nvPr/>
        </p:nvSpPr>
        <p:spPr>
          <a:xfrm flipH="1">
            <a:off x="7798721" y="5141065"/>
            <a:ext cx="973344" cy="590826"/>
          </a:xfrm>
          <a:custGeom>
            <a:avLst/>
            <a:gdLst>
              <a:gd name="connsiteX0" fmla="*/ 0 w 786376"/>
              <a:gd name="connsiteY0" fmla="*/ 0 h 477153"/>
              <a:gd name="connsiteX1" fmla="*/ 585900 w 786376"/>
              <a:gd name="connsiteY1" fmla="*/ 0 h 477153"/>
              <a:gd name="connsiteX2" fmla="*/ 786376 w 786376"/>
              <a:gd name="connsiteY2" fmla="*/ 238577 h 477153"/>
              <a:gd name="connsiteX3" fmla="*/ 585900 w 786376"/>
              <a:gd name="connsiteY3" fmla="*/ 477153 h 477153"/>
              <a:gd name="connsiteX4" fmla="*/ 0 w 786376"/>
              <a:gd name="connsiteY4" fmla="*/ 477153 h 477153"/>
              <a:gd name="connsiteX5" fmla="*/ 200476 w 786376"/>
              <a:gd name="connsiteY5" fmla="*/ 238577 h 477153"/>
              <a:gd name="connsiteX6" fmla="*/ 0 w 786376"/>
              <a:gd name="connsiteY6" fmla="*/ 0 h 477153"/>
              <a:gd name="connsiteX0" fmla="*/ 0 w 786376"/>
              <a:gd name="connsiteY0" fmla="*/ 14111 h 491264"/>
              <a:gd name="connsiteX1" fmla="*/ 585900 w 786376"/>
              <a:gd name="connsiteY1" fmla="*/ 14111 h 491264"/>
              <a:gd name="connsiteX2" fmla="*/ 786376 w 786376"/>
              <a:gd name="connsiteY2" fmla="*/ 252688 h 491264"/>
              <a:gd name="connsiteX3" fmla="*/ 585900 w 786376"/>
              <a:gd name="connsiteY3" fmla="*/ 491264 h 491264"/>
              <a:gd name="connsiteX4" fmla="*/ 0 w 786376"/>
              <a:gd name="connsiteY4" fmla="*/ 491264 h 491264"/>
              <a:gd name="connsiteX5" fmla="*/ 200476 w 786376"/>
              <a:gd name="connsiteY5" fmla="*/ 252688 h 491264"/>
              <a:gd name="connsiteX6" fmla="*/ 0 w 786376"/>
              <a:gd name="connsiteY6" fmla="*/ 14111 h 491264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786376"/>
              <a:gd name="connsiteY0" fmla="*/ 22637 h 499790"/>
              <a:gd name="connsiteX1" fmla="*/ 585900 w 786376"/>
              <a:gd name="connsiteY1" fmla="*/ 22637 h 499790"/>
              <a:gd name="connsiteX2" fmla="*/ 786376 w 786376"/>
              <a:gd name="connsiteY2" fmla="*/ 261214 h 499790"/>
              <a:gd name="connsiteX3" fmla="*/ 585900 w 786376"/>
              <a:gd name="connsiteY3" fmla="*/ 499790 h 499790"/>
              <a:gd name="connsiteX4" fmla="*/ 0 w 786376"/>
              <a:gd name="connsiteY4" fmla="*/ 499790 h 499790"/>
              <a:gd name="connsiteX5" fmla="*/ 200476 w 786376"/>
              <a:gd name="connsiteY5" fmla="*/ 261214 h 499790"/>
              <a:gd name="connsiteX6" fmla="*/ 0 w 786376"/>
              <a:gd name="connsiteY6" fmla="*/ 22637 h 499790"/>
              <a:gd name="connsiteX0" fmla="*/ 0 w 808601"/>
              <a:gd name="connsiteY0" fmla="*/ 59579 h 485932"/>
              <a:gd name="connsiteX1" fmla="*/ 608125 w 808601"/>
              <a:gd name="connsiteY1" fmla="*/ 8779 h 485932"/>
              <a:gd name="connsiteX2" fmla="*/ 808601 w 808601"/>
              <a:gd name="connsiteY2" fmla="*/ 247356 h 485932"/>
              <a:gd name="connsiteX3" fmla="*/ 608125 w 808601"/>
              <a:gd name="connsiteY3" fmla="*/ 485932 h 485932"/>
              <a:gd name="connsiteX4" fmla="*/ 22225 w 808601"/>
              <a:gd name="connsiteY4" fmla="*/ 485932 h 485932"/>
              <a:gd name="connsiteX5" fmla="*/ 222701 w 808601"/>
              <a:gd name="connsiteY5" fmla="*/ 247356 h 485932"/>
              <a:gd name="connsiteX6" fmla="*/ 0 w 808601"/>
              <a:gd name="connsiteY6" fmla="*/ 59579 h 485932"/>
              <a:gd name="connsiteX0" fmla="*/ 0 w 808601"/>
              <a:gd name="connsiteY0" fmla="*/ 64473 h 490826"/>
              <a:gd name="connsiteX1" fmla="*/ 608125 w 808601"/>
              <a:gd name="connsiteY1" fmla="*/ 13673 h 490826"/>
              <a:gd name="connsiteX2" fmla="*/ 808601 w 808601"/>
              <a:gd name="connsiteY2" fmla="*/ 252250 h 490826"/>
              <a:gd name="connsiteX3" fmla="*/ 608125 w 808601"/>
              <a:gd name="connsiteY3" fmla="*/ 490826 h 490826"/>
              <a:gd name="connsiteX4" fmla="*/ 22225 w 808601"/>
              <a:gd name="connsiteY4" fmla="*/ 490826 h 490826"/>
              <a:gd name="connsiteX5" fmla="*/ 222701 w 808601"/>
              <a:gd name="connsiteY5" fmla="*/ 252250 h 490826"/>
              <a:gd name="connsiteX6" fmla="*/ 0 w 808601"/>
              <a:gd name="connsiteY6" fmla="*/ 64473 h 490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8601" h="490826">
                <a:moveTo>
                  <a:pt x="0" y="64473"/>
                </a:moveTo>
                <a:cubicBezTo>
                  <a:pt x="214350" y="973"/>
                  <a:pt x="406475" y="-14902"/>
                  <a:pt x="608125" y="13673"/>
                </a:cubicBezTo>
                <a:lnTo>
                  <a:pt x="808601" y="252250"/>
                </a:lnTo>
                <a:lnTo>
                  <a:pt x="608125" y="490826"/>
                </a:lnTo>
                <a:cubicBezTo>
                  <a:pt x="387425" y="443201"/>
                  <a:pt x="230225" y="455901"/>
                  <a:pt x="22225" y="490826"/>
                </a:cubicBezTo>
                <a:lnTo>
                  <a:pt x="222701" y="252250"/>
                </a:lnTo>
                <a:lnTo>
                  <a:pt x="0" y="64473"/>
                </a:lnTo>
                <a:close/>
              </a:path>
            </a:pathLst>
          </a:custGeom>
          <a:solidFill>
            <a:srgbClr val="0092D0"/>
          </a:solidFill>
          <a:ln>
            <a:noFill/>
          </a:ln>
          <a:effectLst>
            <a:outerShdw blurRad="114300" sx="102000" sy="102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F088DAF-C3E0-4072-89E1-5C74871B0942}"/>
              </a:ext>
            </a:extLst>
          </p:cNvPr>
          <p:cNvGrpSpPr/>
          <p:nvPr/>
        </p:nvGrpSpPr>
        <p:grpSpPr>
          <a:xfrm>
            <a:off x="3577933" y="1353204"/>
            <a:ext cx="5044869" cy="5044868"/>
            <a:chOff x="6864350" y="1406714"/>
            <a:chExt cx="4619248" cy="46192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B6AB059-C46C-4393-9DE8-E6A873EC3AB4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rgbClr val="CAEFFB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22E0783-EB2D-4543-A55D-B1E050DE4373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9D3B89B-CC77-46F0-8D7B-961A84BBBAA7}"/>
                </a:ext>
              </a:extLst>
            </p:cNvPr>
            <p:cNvSpPr/>
            <p:nvPr/>
          </p:nvSpPr>
          <p:spPr>
            <a:xfrm>
              <a:off x="7374203" y="1916567"/>
              <a:ext cx="3599542" cy="3599542"/>
            </a:xfrm>
            <a:prstGeom prst="ellipse">
              <a:avLst/>
            </a:prstGeom>
            <a:blipFill>
              <a:blip r:embed="rId3"/>
              <a:stretch>
                <a:fillRect l="-23646" r="-2348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8A04F61-C3AB-4767-B3DA-DFE76536DE46}"/>
              </a:ext>
            </a:extLst>
          </p:cNvPr>
          <p:cNvSpPr/>
          <p:nvPr/>
        </p:nvSpPr>
        <p:spPr>
          <a:xfrm rot="238593">
            <a:off x="4306414" y="950763"/>
            <a:ext cx="3557332" cy="1263892"/>
          </a:xfrm>
          <a:custGeom>
            <a:avLst/>
            <a:gdLst>
              <a:gd name="connsiteX0" fmla="*/ 135050 w 2633102"/>
              <a:gd name="connsiteY0" fmla="*/ 745175 h 935734"/>
              <a:gd name="connsiteX1" fmla="*/ 11225 w 2633102"/>
              <a:gd name="connsiteY1" fmla="*/ 516575 h 935734"/>
              <a:gd name="connsiteX2" fmla="*/ 420800 w 2633102"/>
              <a:gd name="connsiteY2" fmla="*/ 259400 h 935734"/>
              <a:gd name="connsiteX3" fmla="*/ 992300 w 2633102"/>
              <a:gd name="connsiteY3" fmla="*/ 49850 h 935734"/>
              <a:gd name="connsiteX4" fmla="*/ 1439975 w 2633102"/>
              <a:gd name="connsiteY4" fmla="*/ 2225 h 935734"/>
              <a:gd name="connsiteX5" fmla="*/ 2001950 w 2633102"/>
              <a:gd name="connsiteY5" fmla="*/ 97475 h 935734"/>
              <a:gd name="connsiteX6" fmla="*/ 2325800 w 2633102"/>
              <a:gd name="connsiteY6" fmla="*/ 230825 h 935734"/>
              <a:gd name="connsiteX7" fmla="*/ 2630600 w 2633102"/>
              <a:gd name="connsiteY7" fmla="*/ 440375 h 935734"/>
              <a:gd name="connsiteX8" fmla="*/ 2449625 w 2633102"/>
              <a:gd name="connsiteY8" fmla="*/ 811850 h 935734"/>
              <a:gd name="connsiteX9" fmla="*/ 2087675 w 2633102"/>
              <a:gd name="connsiteY9" fmla="*/ 688025 h 935734"/>
              <a:gd name="connsiteX10" fmla="*/ 1744775 w 2633102"/>
              <a:gd name="connsiteY10" fmla="*/ 583250 h 935734"/>
              <a:gd name="connsiteX11" fmla="*/ 1439975 w 2633102"/>
              <a:gd name="connsiteY11" fmla="*/ 564200 h 935734"/>
              <a:gd name="connsiteX12" fmla="*/ 1001825 w 2633102"/>
              <a:gd name="connsiteY12" fmla="*/ 611825 h 935734"/>
              <a:gd name="connsiteX13" fmla="*/ 706550 w 2633102"/>
              <a:gd name="connsiteY13" fmla="*/ 745175 h 935734"/>
              <a:gd name="connsiteX14" fmla="*/ 344600 w 2633102"/>
              <a:gd name="connsiteY14" fmla="*/ 935675 h 935734"/>
              <a:gd name="connsiteX15" fmla="*/ 135050 w 2633102"/>
              <a:gd name="connsiteY15" fmla="*/ 745175 h 935734"/>
              <a:gd name="connsiteX0" fmla="*/ 129549 w 2633951"/>
              <a:gd name="connsiteY0" fmla="*/ 754700 h 935691"/>
              <a:gd name="connsiteX1" fmla="*/ 12074 w 2633951"/>
              <a:gd name="connsiteY1" fmla="*/ 516575 h 935691"/>
              <a:gd name="connsiteX2" fmla="*/ 421649 w 2633951"/>
              <a:gd name="connsiteY2" fmla="*/ 259400 h 935691"/>
              <a:gd name="connsiteX3" fmla="*/ 993149 w 2633951"/>
              <a:gd name="connsiteY3" fmla="*/ 49850 h 935691"/>
              <a:gd name="connsiteX4" fmla="*/ 1440824 w 2633951"/>
              <a:gd name="connsiteY4" fmla="*/ 2225 h 935691"/>
              <a:gd name="connsiteX5" fmla="*/ 2002799 w 2633951"/>
              <a:gd name="connsiteY5" fmla="*/ 97475 h 935691"/>
              <a:gd name="connsiteX6" fmla="*/ 2326649 w 2633951"/>
              <a:gd name="connsiteY6" fmla="*/ 230825 h 935691"/>
              <a:gd name="connsiteX7" fmla="*/ 2631449 w 2633951"/>
              <a:gd name="connsiteY7" fmla="*/ 440375 h 935691"/>
              <a:gd name="connsiteX8" fmla="*/ 2450474 w 2633951"/>
              <a:gd name="connsiteY8" fmla="*/ 811850 h 935691"/>
              <a:gd name="connsiteX9" fmla="*/ 2088524 w 2633951"/>
              <a:gd name="connsiteY9" fmla="*/ 688025 h 935691"/>
              <a:gd name="connsiteX10" fmla="*/ 1745624 w 2633951"/>
              <a:gd name="connsiteY10" fmla="*/ 583250 h 935691"/>
              <a:gd name="connsiteX11" fmla="*/ 1440824 w 2633951"/>
              <a:gd name="connsiteY11" fmla="*/ 564200 h 935691"/>
              <a:gd name="connsiteX12" fmla="*/ 1002674 w 2633951"/>
              <a:gd name="connsiteY12" fmla="*/ 611825 h 935691"/>
              <a:gd name="connsiteX13" fmla="*/ 707399 w 2633951"/>
              <a:gd name="connsiteY13" fmla="*/ 745175 h 935691"/>
              <a:gd name="connsiteX14" fmla="*/ 345449 w 2633951"/>
              <a:gd name="connsiteY14" fmla="*/ 935675 h 935691"/>
              <a:gd name="connsiteX15" fmla="*/ 129549 w 2633951"/>
              <a:gd name="connsiteY15" fmla="*/ 754700 h 935691"/>
              <a:gd name="connsiteX0" fmla="*/ 130561 w 2634963"/>
              <a:gd name="connsiteY0" fmla="*/ 754700 h 935693"/>
              <a:gd name="connsiteX1" fmla="*/ 13086 w 2634963"/>
              <a:gd name="connsiteY1" fmla="*/ 516575 h 935693"/>
              <a:gd name="connsiteX2" fmla="*/ 422661 w 2634963"/>
              <a:gd name="connsiteY2" fmla="*/ 259400 h 935693"/>
              <a:gd name="connsiteX3" fmla="*/ 994161 w 2634963"/>
              <a:gd name="connsiteY3" fmla="*/ 49850 h 935693"/>
              <a:gd name="connsiteX4" fmla="*/ 1441836 w 2634963"/>
              <a:gd name="connsiteY4" fmla="*/ 2225 h 935693"/>
              <a:gd name="connsiteX5" fmla="*/ 2003811 w 2634963"/>
              <a:gd name="connsiteY5" fmla="*/ 97475 h 935693"/>
              <a:gd name="connsiteX6" fmla="*/ 2327661 w 2634963"/>
              <a:gd name="connsiteY6" fmla="*/ 230825 h 935693"/>
              <a:gd name="connsiteX7" fmla="*/ 2632461 w 2634963"/>
              <a:gd name="connsiteY7" fmla="*/ 440375 h 935693"/>
              <a:gd name="connsiteX8" fmla="*/ 2451486 w 2634963"/>
              <a:gd name="connsiteY8" fmla="*/ 811850 h 935693"/>
              <a:gd name="connsiteX9" fmla="*/ 2089536 w 2634963"/>
              <a:gd name="connsiteY9" fmla="*/ 688025 h 935693"/>
              <a:gd name="connsiteX10" fmla="*/ 1746636 w 2634963"/>
              <a:gd name="connsiteY10" fmla="*/ 583250 h 935693"/>
              <a:gd name="connsiteX11" fmla="*/ 1441836 w 2634963"/>
              <a:gd name="connsiteY11" fmla="*/ 564200 h 935693"/>
              <a:gd name="connsiteX12" fmla="*/ 1003686 w 2634963"/>
              <a:gd name="connsiteY12" fmla="*/ 611825 h 935693"/>
              <a:gd name="connsiteX13" fmla="*/ 708411 w 2634963"/>
              <a:gd name="connsiteY13" fmla="*/ 745175 h 935693"/>
              <a:gd name="connsiteX14" fmla="*/ 346461 w 2634963"/>
              <a:gd name="connsiteY14" fmla="*/ 935675 h 935693"/>
              <a:gd name="connsiteX15" fmla="*/ 130561 w 2634963"/>
              <a:gd name="connsiteY15" fmla="*/ 754700 h 935693"/>
              <a:gd name="connsiteX0" fmla="*/ 130561 w 2634963"/>
              <a:gd name="connsiteY0" fmla="*/ 754700 h 936269"/>
              <a:gd name="connsiteX1" fmla="*/ 13086 w 2634963"/>
              <a:gd name="connsiteY1" fmla="*/ 516575 h 936269"/>
              <a:gd name="connsiteX2" fmla="*/ 422661 w 2634963"/>
              <a:gd name="connsiteY2" fmla="*/ 259400 h 936269"/>
              <a:gd name="connsiteX3" fmla="*/ 994161 w 2634963"/>
              <a:gd name="connsiteY3" fmla="*/ 49850 h 936269"/>
              <a:gd name="connsiteX4" fmla="*/ 1441836 w 2634963"/>
              <a:gd name="connsiteY4" fmla="*/ 2225 h 936269"/>
              <a:gd name="connsiteX5" fmla="*/ 2003811 w 2634963"/>
              <a:gd name="connsiteY5" fmla="*/ 97475 h 936269"/>
              <a:gd name="connsiteX6" fmla="*/ 2327661 w 2634963"/>
              <a:gd name="connsiteY6" fmla="*/ 230825 h 936269"/>
              <a:gd name="connsiteX7" fmla="*/ 2632461 w 2634963"/>
              <a:gd name="connsiteY7" fmla="*/ 440375 h 936269"/>
              <a:gd name="connsiteX8" fmla="*/ 2451486 w 2634963"/>
              <a:gd name="connsiteY8" fmla="*/ 811850 h 936269"/>
              <a:gd name="connsiteX9" fmla="*/ 2089536 w 2634963"/>
              <a:gd name="connsiteY9" fmla="*/ 688025 h 936269"/>
              <a:gd name="connsiteX10" fmla="*/ 1746636 w 2634963"/>
              <a:gd name="connsiteY10" fmla="*/ 583250 h 936269"/>
              <a:gd name="connsiteX11" fmla="*/ 1441836 w 2634963"/>
              <a:gd name="connsiteY11" fmla="*/ 564200 h 936269"/>
              <a:gd name="connsiteX12" fmla="*/ 1003686 w 2634963"/>
              <a:gd name="connsiteY12" fmla="*/ 611825 h 936269"/>
              <a:gd name="connsiteX13" fmla="*/ 708411 w 2634963"/>
              <a:gd name="connsiteY13" fmla="*/ 745175 h 936269"/>
              <a:gd name="connsiteX14" fmla="*/ 346461 w 2634963"/>
              <a:gd name="connsiteY14" fmla="*/ 935675 h 936269"/>
              <a:gd name="connsiteX15" fmla="*/ 130561 w 2634963"/>
              <a:gd name="connsiteY15" fmla="*/ 754700 h 936269"/>
              <a:gd name="connsiteX0" fmla="*/ 123890 w 2628292"/>
              <a:gd name="connsiteY0" fmla="*/ 754700 h 936269"/>
              <a:gd name="connsiteX1" fmla="*/ 6415 w 2628292"/>
              <a:gd name="connsiteY1" fmla="*/ 516575 h 936269"/>
              <a:gd name="connsiteX2" fmla="*/ 415990 w 2628292"/>
              <a:gd name="connsiteY2" fmla="*/ 259400 h 936269"/>
              <a:gd name="connsiteX3" fmla="*/ 987490 w 2628292"/>
              <a:gd name="connsiteY3" fmla="*/ 49850 h 936269"/>
              <a:gd name="connsiteX4" fmla="*/ 1435165 w 2628292"/>
              <a:gd name="connsiteY4" fmla="*/ 2225 h 936269"/>
              <a:gd name="connsiteX5" fmla="*/ 1997140 w 2628292"/>
              <a:gd name="connsiteY5" fmla="*/ 97475 h 936269"/>
              <a:gd name="connsiteX6" fmla="*/ 2320990 w 2628292"/>
              <a:gd name="connsiteY6" fmla="*/ 230825 h 936269"/>
              <a:gd name="connsiteX7" fmla="*/ 2625790 w 2628292"/>
              <a:gd name="connsiteY7" fmla="*/ 440375 h 936269"/>
              <a:gd name="connsiteX8" fmla="*/ 2444815 w 2628292"/>
              <a:gd name="connsiteY8" fmla="*/ 811850 h 936269"/>
              <a:gd name="connsiteX9" fmla="*/ 2082865 w 2628292"/>
              <a:gd name="connsiteY9" fmla="*/ 688025 h 936269"/>
              <a:gd name="connsiteX10" fmla="*/ 1739965 w 2628292"/>
              <a:gd name="connsiteY10" fmla="*/ 583250 h 936269"/>
              <a:gd name="connsiteX11" fmla="*/ 1435165 w 2628292"/>
              <a:gd name="connsiteY11" fmla="*/ 564200 h 936269"/>
              <a:gd name="connsiteX12" fmla="*/ 997015 w 2628292"/>
              <a:gd name="connsiteY12" fmla="*/ 611825 h 936269"/>
              <a:gd name="connsiteX13" fmla="*/ 701740 w 2628292"/>
              <a:gd name="connsiteY13" fmla="*/ 745175 h 936269"/>
              <a:gd name="connsiteX14" fmla="*/ 339790 w 2628292"/>
              <a:gd name="connsiteY14" fmla="*/ 935675 h 936269"/>
              <a:gd name="connsiteX15" fmla="*/ 123890 w 2628292"/>
              <a:gd name="connsiteY15" fmla="*/ 754700 h 936269"/>
              <a:gd name="connsiteX0" fmla="*/ 130758 w 2635160"/>
              <a:gd name="connsiteY0" fmla="*/ 754497 h 936066"/>
              <a:gd name="connsiteX1" fmla="*/ 13283 w 2635160"/>
              <a:gd name="connsiteY1" fmla="*/ 516372 h 936066"/>
              <a:gd name="connsiteX2" fmla="*/ 426033 w 2635160"/>
              <a:gd name="connsiteY2" fmla="*/ 243322 h 936066"/>
              <a:gd name="connsiteX3" fmla="*/ 994358 w 2635160"/>
              <a:gd name="connsiteY3" fmla="*/ 49647 h 936066"/>
              <a:gd name="connsiteX4" fmla="*/ 1442033 w 2635160"/>
              <a:gd name="connsiteY4" fmla="*/ 2022 h 936066"/>
              <a:gd name="connsiteX5" fmla="*/ 2004008 w 2635160"/>
              <a:gd name="connsiteY5" fmla="*/ 97272 h 936066"/>
              <a:gd name="connsiteX6" fmla="*/ 2327858 w 2635160"/>
              <a:gd name="connsiteY6" fmla="*/ 230622 h 936066"/>
              <a:gd name="connsiteX7" fmla="*/ 2632658 w 2635160"/>
              <a:gd name="connsiteY7" fmla="*/ 440172 h 936066"/>
              <a:gd name="connsiteX8" fmla="*/ 2451683 w 2635160"/>
              <a:gd name="connsiteY8" fmla="*/ 811647 h 936066"/>
              <a:gd name="connsiteX9" fmla="*/ 2089733 w 2635160"/>
              <a:gd name="connsiteY9" fmla="*/ 687822 h 936066"/>
              <a:gd name="connsiteX10" fmla="*/ 1746833 w 2635160"/>
              <a:gd name="connsiteY10" fmla="*/ 583047 h 936066"/>
              <a:gd name="connsiteX11" fmla="*/ 1442033 w 2635160"/>
              <a:gd name="connsiteY11" fmla="*/ 563997 h 936066"/>
              <a:gd name="connsiteX12" fmla="*/ 1003883 w 2635160"/>
              <a:gd name="connsiteY12" fmla="*/ 611622 h 936066"/>
              <a:gd name="connsiteX13" fmla="*/ 708608 w 2635160"/>
              <a:gd name="connsiteY13" fmla="*/ 744972 h 936066"/>
              <a:gd name="connsiteX14" fmla="*/ 346658 w 2635160"/>
              <a:gd name="connsiteY14" fmla="*/ 935472 h 936066"/>
              <a:gd name="connsiteX15" fmla="*/ 130758 w 2635160"/>
              <a:gd name="connsiteY15" fmla="*/ 754497 h 936066"/>
              <a:gd name="connsiteX0" fmla="*/ 130758 w 2635160"/>
              <a:gd name="connsiteY0" fmla="*/ 754497 h 936066"/>
              <a:gd name="connsiteX1" fmla="*/ 13283 w 2635160"/>
              <a:gd name="connsiteY1" fmla="*/ 516372 h 936066"/>
              <a:gd name="connsiteX2" fmla="*/ 426033 w 2635160"/>
              <a:gd name="connsiteY2" fmla="*/ 243322 h 936066"/>
              <a:gd name="connsiteX3" fmla="*/ 994358 w 2635160"/>
              <a:gd name="connsiteY3" fmla="*/ 49647 h 936066"/>
              <a:gd name="connsiteX4" fmla="*/ 1442033 w 2635160"/>
              <a:gd name="connsiteY4" fmla="*/ 2022 h 936066"/>
              <a:gd name="connsiteX5" fmla="*/ 2004008 w 2635160"/>
              <a:gd name="connsiteY5" fmla="*/ 97272 h 936066"/>
              <a:gd name="connsiteX6" fmla="*/ 2327858 w 2635160"/>
              <a:gd name="connsiteY6" fmla="*/ 230622 h 936066"/>
              <a:gd name="connsiteX7" fmla="*/ 2632658 w 2635160"/>
              <a:gd name="connsiteY7" fmla="*/ 440172 h 936066"/>
              <a:gd name="connsiteX8" fmla="*/ 2451683 w 2635160"/>
              <a:gd name="connsiteY8" fmla="*/ 811647 h 936066"/>
              <a:gd name="connsiteX9" fmla="*/ 2089733 w 2635160"/>
              <a:gd name="connsiteY9" fmla="*/ 687822 h 936066"/>
              <a:gd name="connsiteX10" fmla="*/ 1746833 w 2635160"/>
              <a:gd name="connsiteY10" fmla="*/ 583047 h 936066"/>
              <a:gd name="connsiteX11" fmla="*/ 1442033 w 2635160"/>
              <a:gd name="connsiteY11" fmla="*/ 563997 h 936066"/>
              <a:gd name="connsiteX12" fmla="*/ 1003883 w 2635160"/>
              <a:gd name="connsiteY12" fmla="*/ 611622 h 936066"/>
              <a:gd name="connsiteX13" fmla="*/ 708608 w 2635160"/>
              <a:gd name="connsiteY13" fmla="*/ 744972 h 936066"/>
              <a:gd name="connsiteX14" fmla="*/ 346658 w 2635160"/>
              <a:gd name="connsiteY14" fmla="*/ 935472 h 936066"/>
              <a:gd name="connsiteX15" fmla="*/ 130758 w 2635160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42033 w 2634633"/>
              <a:gd name="connsiteY11" fmla="*/ 563997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97347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97347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34633" h="936066">
                <a:moveTo>
                  <a:pt x="130758" y="754497"/>
                </a:moveTo>
                <a:cubicBezTo>
                  <a:pt x="62496" y="675122"/>
                  <a:pt x="-35930" y="601568"/>
                  <a:pt x="13283" y="516372"/>
                </a:cubicBezTo>
                <a:cubicBezTo>
                  <a:pt x="62496" y="431176"/>
                  <a:pt x="262521" y="321109"/>
                  <a:pt x="426033" y="243322"/>
                </a:cubicBezTo>
                <a:cubicBezTo>
                  <a:pt x="589545" y="165535"/>
                  <a:pt x="825025" y="89864"/>
                  <a:pt x="994358" y="49647"/>
                </a:cubicBezTo>
                <a:cubicBezTo>
                  <a:pt x="1163691" y="9430"/>
                  <a:pt x="1273758" y="-5915"/>
                  <a:pt x="1442033" y="2022"/>
                </a:cubicBezTo>
                <a:cubicBezTo>
                  <a:pt x="1610308" y="9959"/>
                  <a:pt x="1853725" y="59701"/>
                  <a:pt x="2004008" y="97272"/>
                </a:cubicBezTo>
                <a:cubicBezTo>
                  <a:pt x="2154291" y="134843"/>
                  <a:pt x="2238958" y="170297"/>
                  <a:pt x="2343733" y="227447"/>
                </a:cubicBezTo>
                <a:cubicBezTo>
                  <a:pt x="2448508" y="284597"/>
                  <a:pt x="2614666" y="342805"/>
                  <a:pt x="2632658" y="440172"/>
                </a:cubicBezTo>
                <a:cubicBezTo>
                  <a:pt x="2650650" y="537539"/>
                  <a:pt x="2542171" y="768784"/>
                  <a:pt x="2451683" y="811647"/>
                </a:cubicBezTo>
                <a:cubicBezTo>
                  <a:pt x="2361195" y="854510"/>
                  <a:pt x="2165933" y="729097"/>
                  <a:pt x="2089733" y="697347"/>
                </a:cubicBezTo>
                <a:cubicBezTo>
                  <a:pt x="2013533" y="665597"/>
                  <a:pt x="1857958" y="606860"/>
                  <a:pt x="1746833" y="583047"/>
                </a:cubicBezTo>
                <a:cubicBezTo>
                  <a:pt x="1635708" y="559235"/>
                  <a:pt x="1546808" y="549710"/>
                  <a:pt x="1422983" y="554472"/>
                </a:cubicBezTo>
                <a:cubicBezTo>
                  <a:pt x="1299158" y="559234"/>
                  <a:pt x="1129295" y="570347"/>
                  <a:pt x="1003883" y="611622"/>
                </a:cubicBezTo>
                <a:cubicBezTo>
                  <a:pt x="878471" y="652897"/>
                  <a:pt x="818145" y="690997"/>
                  <a:pt x="708608" y="744972"/>
                </a:cubicBezTo>
                <a:cubicBezTo>
                  <a:pt x="599071" y="798947"/>
                  <a:pt x="430266" y="946584"/>
                  <a:pt x="346658" y="935472"/>
                </a:cubicBezTo>
                <a:cubicBezTo>
                  <a:pt x="263050" y="924360"/>
                  <a:pt x="199020" y="833872"/>
                  <a:pt x="130758" y="754497"/>
                </a:cubicBezTo>
                <a:close/>
              </a:path>
            </a:pathLst>
          </a:custGeom>
          <a:solidFill>
            <a:srgbClr val="0092D0"/>
          </a:solidFill>
          <a:ln>
            <a:noFill/>
          </a:ln>
          <a:effectLst>
            <a:outerShdw blurRad="114300" sx="102000" sy="102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7D36719-7978-4184-9E31-ECDB9F86773B}"/>
              </a:ext>
            </a:extLst>
          </p:cNvPr>
          <p:cNvSpPr/>
          <p:nvPr/>
        </p:nvSpPr>
        <p:spPr>
          <a:xfrm rot="238593">
            <a:off x="4382080" y="1012787"/>
            <a:ext cx="3428308" cy="1109259"/>
          </a:xfrm>
          <a:custGeom>
            <a:avLst/>
            <a:gdLst>
              <a:gd name="connsiteX0" fmla="*/ 135050 w 2633102"/>
              <a:gd name="connsiteY0" fmla="*/ 745175 h 935734"/>
              <a:gd name="connsiteX1" fmla="*/ 11225 w 2633102"/>
              <a:gd name="connsiteY1" fmla="*/ 516575 h 935734"/>
              <a:gd name="connsiteX2" fmla="*/ 420800 w 2633102"/>
              <a:gd name="connsiteY2" fmla="*/ 259400 h 935734"/>
              <a:gd name="connsiteX3" fmla="*/ 992300 w 2633102"/>
              <a:gd name="connsiteY3" fmla="*/ 49850 h 935734"/>
              <a:gd name="connsiteX4" fmla="*/ 1439975 w 2633102"/>
              <a:gd name="connsiteY4" fmla="*/ 2225 h 935734"/>
              <a:gd name="connsiteX5" fmla="*/ 2001950 w 2633102"/>
              <a:gd name="connsiteY5" fmla="*/ 97475 h 935734"/>
              <a:gd name="connsiteX6" fmla="*/ 2325800 w 2633102"/>
              <a:gd name="connsiteY6" fmla="*/ 230825 h 935734"/>
              <a:gd name="connsiteX7" fmla="*/ 2630600 w 2633102"/>
              <a:gd name="connsiteY7" fmla="*/ 440375 h 935734"/>
              <a:gd name="connsiteX8" fmla="*/ 2449625 w 2633102"/>
              <a:gd name="connsiteY8" fmla="*/ 811850 h 935734"/>
              <a:gd name="connsiteX9" fmla="*/ 2087675 w 2633102"/>
              <a:gd name="connsiteY9" fmla="*/ 688025 h 935734"/>
              <a:gd name="connsiteX10" fmla="*/ 1744775 w 2633102"/>
              <a:gd name="connsiteY10" fmla="*/ 583250 h 935734"/>
              <a:gd name="connsiteX11" fmla="*/ 1439975 w 2633102"/>
              <a:gd name="connsiteY11" fmla="*/ 564200 h 935734"/>
              <a:gd name="connsiteX12" fmla="*/ 1001825 w 2633102"/>
              <a:gd name="connsiteY12" fmla="*/ 611825 h 935734"/>
              <a:gd name="connsiteX13" fmla="*/ 706550 w 2633102"/>
              <a:gd name="connsiteY13" fmla="*/ 745175 h 935734"/>
              <a:gd name="connsiteX14" fmla="*/ 344600 w 2633102"/>
              <a:gd name="connsiteY14" fmla="*/ 935675 h 935734"/>
              <a:gd name="connsiteX15" fmla="*/ 135050 w 2633102"/>
              <a:gd name="connsiteY15" fmla="*/ 745175 h 935734"/>
              <a:gd name="connsiteX0" fmla="*/ 129549 w 2633951"/>
              <a:gd name="connsiteY0" fmla="*/ 754700 h 935691"/>
              <a:gd name="connsiteX1" fmla="*/ 12074 w 2633951"/>
              <a:gd name="connsiteY1" fmla="*/ 516575 h 935691"/>
              <a:gd name="connsiteX2" fmla="*/ 421649 w 2633951"/>
              <a:gd name="connsiteY2" fmla="*/ 259400 h 935691"/>
              <a:gd name="connsiteX3" fmla="*/ 993149 w 2633951"/>
              <a:gd name="connsiteY3" fmla="*/ 49850 h 935691"/>
              <a:gd name="connsiteX4" fmla="*/ 1440824 w 2633951"/>
              <a:gd name="connsiteY4" fmla="*/ 2225 h 935691"/>
              <a:gd name="connsiteX5" fmla="*/ 2002799 w 2633951"/>
              <a:gd name="connsiteY5" fmla="*/ 97475 h 935691"/>
              <a:gd name="connsiteX6" fmla="*/ 2326649 w 2633951"/>
              <a:gd name="connsiteY6" fmla="*/ 230825 h 935691"/>
              <a:gd name="connsiteX7" fmla="*/ 2631449 w 2633951"/>
              <a:gd name="connsiteY7" fmla="*/ 440375 h 935691"/>
              <a:gd name="connsiteX8" fmla="*/ 2450474 w 2633951"/>
              <a:gd name="connsiteY8" fmla="*/ 811850 h 935691"/>
              <a:gd name="connsiteX9" fmla="*/ 2088524 w 2633951"/>
              <a:gd name="connsiteY9" fmla="*/ 688025 h 935691"/>
              <a:gd name="connsiteX10" fmla="*/ 1745624 w 2633951"/>
              <a:gd name="connsiteY10" fmla="*/ 583250 h 935691"/>
              <a:gd name="connsiteX11" fmla="*/ 1440824 w 2633951"/>
              <a:gd name="connsiteY11" fmla="*/ 564200 h 935691"/>
              <a:gd name="connsiteX12" fmla="*/ 1002674 w 2633951"/>
              <a:gd name="connsiteY12" fmla="*/ 611825 h 935691"/>
              <a:gd name="connsiteX13" fmla="*/ 707399 w 2633951"/>
              <a:gd name="connsiteY13" fmla="*/ 745175 h 935691"/>
              <a:gd name="connsiteX14" fmla="*/ 345449 w 2633951"/>
              <a:gd name="connsiteY14" fmla="*/ 935675 h 935691"/>
              <a:gd name="connsiteX15" fmla="*/ 129549 w 2633951"/>
              <a:gd name="connsiteY15" fmla="*/ 754700 h 935691"/>
              <a:gd name="connsiteX0" fmla="*/ 130561 w 2634963"/>
              <a:gd name="connsiteY0" fmla="*/ 754700 h 935693"/>
              <a:gd name="connsiteX1" fmla="*/ 13086 w 2634963"/>
              <a:gd name="connsiteY1" fmla="*/ 516575 h 935693"/>
              <a:gd name="connsiteX2" fmla="*/ 422661 w 2634963"/>
              <a:gd name="connsiteY2" fmla="*/ 259400 h 935693"/>
              <a:gd name="connsiteX3" fmla="*/ 994161 w 2634963"/>
              <a:gd name="connsiteY3" fmla="*/ 49850 h 935693"/>
              <a:gd name="connsiteX4" fmla="*/ 1441836 w 2634963"/>
              <a:gd name="connsiteY4" fmla="*/ 2225 h 935693"/>
              <a:gd name="connsiteX5" fmla="*/ 2003811 w 2634963"/>
              <a:gd name="connsiteY5" fmla="*/ 97475 h 935693"/>
              <a:gd name="connsiteX6" fmla="*/ 2327661 w 2634963"/>
              <a:gd name="connsiteY6" fmla="*/ 230825 h 935693"/>
              <a:gd name="connsiteX7" fmla="*/ 2632461 w 2634963"/>
              <a:gd name="connsiteY7" fmla="*/ 440375 h 935693"/>
              <a:gd name="connsiteX8" fmla="*/ 2451486 w 2634963"/>
              <a:gd name="connsiteY8" fmla="*/ 811850 h 935693"/>
              <a:gd name="connsiteX9" fmla="*/ 2089536 w 2634963"/>
              <a:gd name="connsiteY9" fmla="*/ 688025 h 935693"/>
              <a:gd name="connsiteX10" fmla="*/ 1746636 w 2634963"/>
              <a:gd name="connsiteY10" fmla="*/ 583250 h 935693"/>
              <a:gd name="connsiteX11" fmla="*/ 1441836 w 2634963"/>
              <a:gd name="connsiteY11" fmla="*/ 564200 h 935693"/>
              <a:gd name="connsiteX12" fmla="*/ 1003686 w 2634963"/>
              <a:gd name="connsiteY12" fmla="*/ 611825 h 935693"/>
              <a:gd name="connsiteX13" fmla="*/ 708411 w 2634963"/>
              <a:gd name="connsiteY13" fmla="*/ 745175 h 935693"/>
              <a:gd name="connsiteX14" fmla="*/ 346461 w 2634963"/>
              <a:gd name="connsiteY14" fmla="*/ 935675 h 935693"/>
              <a:gd name="connsiteX15" fmla="*/ 130561 w 2634963"/>
              <a:gd name="connsiteY15" fmla="*/ 754700 h 935693"/>
              <a:gd name="connsiteX0" fmla="*/ 130561 w 2634963"/>
              <a:gd name="connsiteY0" fmla="*/ 754700 h 936269"/>
              <a:gd name="connsiteX1" fmla="*/ 13086 w 2634963"/>
              <a:gd name="connsiteY1" fmla="*/ 516575 h 936269"/>
              <a:gd name="connsiteX2" fmla="*/ 422661 w 2634963"/>
              <a:gd name="connsiteY2" fmla="*/ 259400 h 936269"/>
              <a:gd name="connsiteX3" fmla="*/ 994161 w 2634963"/>
              <a:gd name="connsiteY3" fmla="*/ 49850 h 936269"/>
              <a:gd name="connsiteX4" fmla="*/ 1441836 w 2634963"/>
              <a:gd name="connsiteY4" fmla="*/ 2225 h 936269"/>
              <a:gd name="connsiteX5" fmla="*/ 2003811 w 2634963"/>
              <a:gd name="connsiteY5" fmla="*/ 97475 h 936269"/>
              <a:gd name="connsiteX6" fmla="*/ 2327661 w 2634963"/>
              <a:gd name="connsiteY6" fmla="*/ 230825 h 936269"/>
              <a:gd name="connsiteX7" fmla="*/ 2632461 w 2634963"/>
              <a:gd name="connsiteY7" fmla="*/ 440375 h 936269"/>
              <a:gd name="connsiteX8" fmla="*/ 2451486 w 2634963"/>
              <a:gd name="connsiteY8" fmla="*/ 811850 h 936269"/>
              <a:gd name="connsiteX9" fmla="*/ 2089536 w 2634963"/>
              <a:gd name="connsiteY9" fmla="*/ 688025 h 936269"/>
              <a:gd name="connsiteX10" fmla="*/ 1746636 w 2634963"/>
              <a:gd name="connsiteY10" fmla="*/ 583250 h 936269"/>
              <a:gd name="connsiteX11" fmla="*/ 1441836 w 2634963"/>
              <a:gd name="connsiteY11" fmla="*/ 564200 h 936269"/>
              <a:gd name="connsiteX12" fmla="*/ 1003686 w 2634963"/>
              <a:gd name="connsiteY12" fmla="*/ 611825 h 936269"/>
              <a:gd name="connsiteX13" fmla="*/ 708411 w 2634963"/>
              <a:gd name="connsiteY13" fmla="*/ 745175 h 936269"/>
              <a:gd name="connsiteX14" fmla="*/ 346461 w 2634963"/>
              <a:gd name="connsiteY14" fmla="*/ 935675 h 936269"/>
              <a:gd name="connsiteX15" fmla="*/ 130561 w 2634963"/>
              <a:gd name="connsiteY15" fmla="*/ 754700 h 936269"/>
              <a:gd name="connsiteX0" fmla="*/ 123890 w 2628292"/>
              <a:gd name="connsiteY0" fmla="*/ 754700 h 936269"/>
              <a:gd name="connsiteX1" fmla="*/ 6415 w 2628292"/>
              <a:gd name="connsiteY1" fmla="*/ 516575 h 936269"/>
              <a:gd name="connsiteX2" fmla="*/ 415990 w 2628292"/>
              <a:gd name="connsiteY2" fmla="*/ 259400 h 936269"/>
              <a:gd name="connsiteX3" fmla="*/ 987490 w 2628292"/>
              <a:gd name="connsiteY3" fmla="*/ 49850 h 936269"/>
              <a:gd name="connsiteX4" fmla="*/ 1435165 w 2628292"/>
              <a:gd name="connsiteY4" fmla="*/ 2225 h 936269"/>
              <a:gd name="connsiteX5" fmla="*/ 1997140 w 2628292"/>
              <a:gd name="connsiteY5" fmla="*/ 97475 h 936269"/>
              <a:gd name="connsiteX6" fmla="*/ 2320990 w 2628292"/>
              <a:gd name="connsiteY6" fmla="*/ 230825 h 936269"/>
              <a:gd name="connsiteX7" fmla="*/ 2625790 w 2628292"/>
              <a:gd name="connsiteY7" fmla="*/ 440375 h 936269"/>
              <a:gd name="connsiteX8" fmla="*/ 2444815 w 2628292"/>
              <a:gd name="connsiteY8" fmla="*/ 811850 h 936269"/>
              <a:gd name="connsiteX9" fmla="*/ 2082865 w 2628292"/>
              <a:gd name="connsiteY9" fmla="*/ 688025 h 936269"/>
              <a:gd name="connsiteX10" fmla="*/ 1739965 w 2628292"/>
              <a:gd name="connsiteY10" fmla="*/ 583250 h 936269"/>
              <a:gd name="connsiteX11" fmla="*/ 1435165 w 2628292"/>
              <a:gd name="connsiteY11" fmla="*/ 564200 h 936269"/>
              <a:gd name="connsiteX12" fmla="*/ 997015 w 2628292"/>
              <a:gd name="connsiteY12" fmla="*/ 611825 h 936269"/>
              <a:gd name="connsiteX13" fmla="*/ 701740 w 2628292"/>
              <a:gd name="connsiteY13" fmla="*/ 745175 h 936269"/>
              <a:gd name="connsiteX14" fmla="*/ 339790 w 2628292"/>
              <a:gd name="connsiteY14" fmla="*/ 935675 h 936269"/>
              <a:gd name="connsiteX15" fmla="*/ 123890 w 2628292"/>
              <a:gd name="connsiteY15" fmla="*/ 754700 h 936269"/>
              <a:gd name="connsiteX0" fmla="*/ 130758 w 2635160"/>
              <a:gd name="connsiteY0" fmla="*/ 754497 h 936066"/>
              <a:gd name="connsiteX1" fmla="*/ 13283 w 2635160"/>
              <a:gd name="connsiteY1" fmla="*/ 516372 h 936066"/>
              <a:gd name="connsiteX2" fmla="*/ 426033 w 2635160"/>
              <a:gd name="connsiteY2" fmla="*/ 243322 h 936066"/>
              <a:gd name="connsiteX3" fmla="*/ 994358 w 2635160"/>
              <a:gd name="connsiteY3" fmla="*/ 49647 h 936066"/>
              <a:gd name="connsiteX4" fmla="*/ 1442033 w 2635160"/>
              <a:gd name="connsiteY4" fmla="*/ 2022 h 936066"/>
              <a:gd name="connsiteX5" fmla="*/ 2004008 w 2635160"/>
              <a:gd name="connsiteY5" fmla="*/ 97272 h 936066"/>
              <a:gd name="connsiteX6" fmla="*/ 2327858 w 2635160"/>
              <a:gd name="connsiteY6" fmla="*/ 230622 h 936066"/>
              <a:gd name="connsiteX7" fmla="*/ 2632658 w 2635160"/>
              <a:gd name="connsiteY7" fmla="*/ 440172 h 936066"/>
              <a:gd name="connsiteX8" fmla="*/ 2451683 w 2635160"/>
              <a:gd name="connsiteY8" fmla="*/ 811647 h 936066"/>
              <a:gd name="connsiteX9" fmla="*/ 2089733 w 2635160"/>
              <a:gd name="connsiteY9" fmla="*/ 687822 h 936066"/>
              <a:gd name="connsiteX10" fmla="*/ 1746833 w 2635160"/>
              <a:gd name="connsiteY10" fmla="*/ 583047 h 936066"/>
              <a:gd name="connsiteX11" fmla="*/ 1442033 w 2635160"/>
              <a:gd name="connsiteY11" fmla="*/ 563997 h 936066"/>
              <a:gd name="connsiteX12" fmla="*/ 1003883 w 2635160"/>
              <a:gd name="connsiteY12" fmla="*/ 611622 h 936066"/>
              <a:gd name="connsiteX13" fmla="*/ 708608 w 2635160"/>
              <a:gd name="connsiteY13" fmla="*/ 744972 h 936066"/>
              <a:gd name="connsiteX14" fmla="*/ 346658 w 2635160"/>
              <a:gd name="connsiteY14" fmla="*/ 935472 h 936066"/>
              <a:gd name="connsiteX15" fmla="*/ 130758 w 2635160"/>
              <a:gd name="connsiteY15" fmla="*/ 754497 h 936066"/>
              <a:gd name="connsiteX0" fmla="*/ 130758 w 2635160"/>
              <a:gd name="connsiteY0" fmla="*/ 754497 h 936066"/>
              <a:gd name="connsiteX1" fmla="*/ 13283 w 2635160"/>
              <a:gd name="connsiteY1" fmla="*/ 516372 h 936066"/>
              <a:gd name="connsiteX2" fmla="*/ 426033 w 2635160"/>
              <a:gd name="connsiteY2" fmla="*/ 243322 h 936066"/>
              <a:gd name="connsiteX3" fmla="*/ 994358 w 2635160"/>
              <a:gd name="connsiteY3" fmla="*/ 49647 h 936066"/>
              <a:gd name="connsiteX4" fmla="*/ 1442033 w 2635160"/>
              <a:gd name="connsiteY4" fmla="*/ 2022 h 936066"/>
              <a:gd name="connsiteX5" fmla="*/ 2004008 w 2635160"/>
              <a:gd name="connsiteY5" fmla="*/ 97272 h 936066"/>
              <a:gd name="connsiteX6" fmla="*/ 2327858 w 2635160"/>
              <a:gd name="connsiteY6" fmla="*/ 230622 h 936066"/>
              <a:gd name="connsiteX7" fmla="*/ 2632658 w 2635160"/>
              <a:gd name="connsiteY7" fmla="*/ 440172 h 936066"/>
              <a:gd name="connsiteX8" fmla="*/ 2451683 w 2635160"/>
              <a:gd name="connsiteY8" fmla="*/ 811647 h 936066"/>
              <a:gd name="connsiteX9" fmla="*/ 2089733 w 2635160"/>
              <a:gd name="connsiteY9" fmla="*/ 687822 h 936066"/>
              <a:gd name="connsiteX10" fmla="*/ 1746833 w 2635160"/>
              <a:gd name="connsiteY10" fmla="*/ 583047 h 936066"/>
              <a:gd name="connsiteX11" fmla="*/ 1442033 w 2635160"/>
              <a:gd name="connsiteY11" fmla="*/ 563997 h 936066"/>
              <a:gd name="connsiteX12" fmla="*/ 1003883 w 2635160"/>
              <a:gd name="connsiteY12" fmla="*/ 611622 h 936066"/>
              <a:gd name="connsiteX13" fmla="*/ 708608 w 2635160"/>
              <a:gd name="connsiteY13" fmla="*/ 744972 h 936066"/>
              <a:gd name="connsiteX14" fmla="*/ 346658 w 2635160"/>
              <a:gd name="connsiteY14" fmla="*/ 935472 h 936066"/>
              <a:gd name="connsiteX15" fmla="*/ 130758 w 2635160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42033 w 2634633"/>
              <a:gd name="connsiteY11" fmla="*/ 563997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87822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97347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30758 w 2634633"/>
              <a:gd name="connsiteY0" fmla="*/ 754497 h 936066"/>
              <a:gd name="connsiteX1" fmla="*/ 13283 w 2634633"/>
              <a:gd name="connsiteY1" fmla="*/ 516372 h 936066"/>
              <a:gd name="connsiteX2" fmla="*/ 426033 w 2634633"/>
              <a:gd name="connsiteY2" fmla="*/ 243322 h 936066"/>
              <a:gd name="connsiteX3" fmla="*/ 994358 w 2634633"/>
              <a:gd name="connsiteY3" fmla="*/ 49647 h 936066"/>
              <a:gd name="connsiteX4" fmla="*/ 1442033 w 2634633"/>
              <a:gd name="connsiteY4" fmla="*/ 2022 h 936066"/>
              <a:gd name="connsiteX5" fmla="*/ 2004008 w 2634633"/>
              <a:gd name="connsiteY5" fmla="*/ 97272 h 936066"/>
              <a:gd name="connsiteX6" fmla="*/ 2343733 w 2634633"/>
              <a:gd name="connsiteY6" fmla="*/ 227447 h 936066"/>
              <a:gd name="connsiteX7" fmla="*/ 2632658 w 2634633"/>
              <a:gd name="connsiteY7" fmla="*/ 440172 h 936066"/>
              <a:gd name="connsiteX8" fmla="*/ 2451683 w 2634633"/>
              <a:gd name="connsiteY8" fmla="*/ 811647 h 936066"/>
              <a:gd name="connsiteX9" fmla="*/ 2089733 w 2634633"/>
              <a:gd name="connsiteY9" fmla="*/ 697347 h 936066"/>
              <a:gd name="connsiteX10" fmla="*/ 1746833 w 2634633"/>
              <a:gd name="connsiteY10" fmla="*/ 583047 h 936066"/>
              <a:gd name="connsiteX11" fmla="*/ 1422983 w 2634633"/>
              <a:gd name="connsiteY11" fmla="*/ 554472 h 936066"/>
              <a:gd name="connsiteX12" fmla="*/ 1003883 w 2634633"/>
              <a:gd name="connsiteY12" fmla="*/ 611622 h 936066"/>
              <a:gd name="connsiteX13" fmla="*/ 708608 w 2634633"/>
              <a:gd name="connsiteY13" fmla="*/ 744972 h 936066"/>
              <a:gd name="connsiteX14" fmla="*/ 346658 w 2634633"/>
              <a:gd name="connsiteY14" fmla="*/ 935472 h 936066"/>
              <a:gd name="connsiteX15" fmla="*/ 130758 w 2634633"/>
              <a:gd name="connsiteY15" fmla="*/ 754497 h 936066"/>
              <a:gd name="connsiteX0" fmla="*/ 121158 w 2625033"/>
              <a:gd name="connsiteY0" fmla="*/ 754497 h 936066"/>
              <a:gd name="connsiteX1" fmla="*/ 12921 w 2625033"/>
              <a:gd name="connsiteY1" fmla="*/ 544005 h 936066"/>
              <a:gd name="connsiteX2" fmla="*/ 416433 w 2625033"/>
              <a:gd name="connsiteY2" fmla="*/ 243322 h 936066"/>
              <a:gd name="connsiteX3" fmla="*/ 984758 w 2625033"/>
              <a:gd name="connsiteY3" fmla="*/ 49647 h 936066"/>
              <a:gd name="connsiteX4" fmla="*/ 1432433 w 2625033"/>
              <a:gd name="connsiteY4" fmla="*/ 2022 h 936066"/>
              <a:gd name="connsiteX5" fmla="*/ 1994408 w 2625033"/>
              <a:gd name="connsiteY5" fmla="*/ 97272 h 936066"/>
              <a:gd name="connsiteX6" fmla="*/ 2334133 w 2625033"/>
              <a:gd name="connsiteY6" fmla="*/ 227447 h 936066"/>
              <a:gd name="connsiteX7" fmla="*/ 2623058 w 2625033"/>
              <a:gd name="connsiteY7" fmla="*/ 440172 h 936066"/>
              <a:gd name="connsiteX8" fmla="*/ 2442083 w 2625033"/>
              <a:gd name="connsiteY8" fmla="*/ 811647 h 936066"/>
              <a:gd name="connsiteX9" fmla="*/ 2080133 w 2625033"/>
              <a:gd name="connsiteY9" fmla="*/ 697347 h 936066"/>
              <a:gd name="connsiteX10" fmla="*/ 1737233 w 2625033"/>
              <a:gd name="connsiteY10" fmla="*/ 583047 h 936066"/>
              <a:gd name="connsiteX11" fmla="*/ 1413383 w 2625033"/>
              <a:gd name="connsiteY11" fmla="*/ 554472 h 936066"/>
              <a:gd name="connsiteX12" fmla="*/ 994283 w 2625033"/>
              <a:gd name="connsiteY12" fmla="*/ 611622 h 936066"/>
              <a:gd name="connsiteX13" fmla="*/ 699008 w 2625033"/>
              <a:gd name="connsiteY13" fmla="*/ 744972 h 936066"/>
              <a:gd name="connsiteX14" fmla="*/ 337058 w 2625033"/>
              <a:gd name="connsiteY14" fmla="*/ 935472 h 936066"/>
              <a:gd name="connsiteX15" fmla="*/ 121158 w 2625033"/>
              <a:gd name="connsiteY15" fmla="*/ 754497 h 936066"/>
              <a:gd name="connsiteX0" fmla="*/ 113378 w 2626491"/>
              <a:gd name="connsiteY0" fmla="*/ 778676 h 935705"/>
              <a:gd name="connsiteX1" fmla="*/ 14379 w 2626491"/>
              <a:gd name="connsiteY1" fmla="*/ 544005 h 935705"/>
              <a:gd name="connsiteX2" fmla="*/ 417891 w 2626491"/>
              <a:gd name="connsiteY2" fmla="*/ 243322 h 935705"/>
              <a:gd name="connsiteX3" fmla="*/ 986216 w 2626491"/>
              <a:gd name="connsiteY3" fmla="*/ 49647 h 935705"/>
              <a:gd name="connsiteX4" fmla="*/ 1433891 w 2626491"/>
              <a:gd name="connsiteY4" fmla="*/ 2022 h 935705"/>
              <a:gd name="connsiteX5" fmla="*/ 1995866 w 2626491"/>
              <a:gd name="connsiteY5" fmla="*/ 97272 h 935705"/>
              <a:gd name="connsiteX6" fmla="*/ 2335591 w 2626491"/>
              <a:gd name="connsiteY6" fmla="*/ 227447 h 935705"/>
              <a:gd name="connsiteX7" fmla="*/ 2624516 w 2626491"/>
              <a:gd name="connsiteY7" fmla="*/ 440172 h 935705"/>
              <a:gd name="connsiteX8" fmla="*/ 2443541 w 2626491"/>
              <a:gd name="connsiteY8" fmla="*/ 811647 h 935705"/>
              <a:gd name="connsiteX9" fmla="*/ 2081591 w 2626491"/>
              <a:gd name="connsiteY9" fmla="*/ 697347 h 935705"/>
              <a:gd name="connsiteX10" fmla="*/ 1738691 w 2626491"/>
              <a:gd name="connsiteY10" fmla="*/ 583047 h 935705"/>
              <a:gd name="connsiteX11" fmla="*/ 1414841 w 2626491"/>
              <a:gd name="connsiteY11" fmla="*/ 554472 h 935705"/>
              <a:gd name="connsiteX12" fmla="*/ 995741 w 2626491"/>
              <a:gd name="connsiteY12" fmla="*/ 611622 h 935705"/>
              <a:gd name="connsiteX13" fmla="*/ 700466 w 2626491"/>
              <a:gd name="connsiteY13" fmla="*/ 744972 h 935705"/>
              <a:gd name="connsiteX14" fmla="*/ 338516 w 2626491"/>
              <a:gd name="connsiteY14" fmla="*/ 935472 h 935705"/>
              <a:gd name="connsiteX15" fmla="*/ 113378 w 2626491"/>
              <a:gd name="connsiteY15" fmla="*/ 778676 h 935705"/>
              <a:gd name="connsiteX0" fmla="*/ 113331 w 2626444"/>
              <a:gd name="connsiteY0" fmla="*/ 778676 h 956396"/>
              <a:gd name="connsiteX1" fmla="*/ 14332 w 2626444"/>
              <a:gd name="connsiteY1" fmla="*/ 544005 h 956396"/>
              <a:gd name="connsiteX2" fmla="*/ 417844 w 2626444"/>
              <a:gd name="connsiteY2" fmla="*/ 243322 h 956396"/>
              <a:gd name="connsiteX3" fmla="*/ 986169 w 2626444"/>
              <a:gd name="connsiteY3" fmla="*/ 49647 h 956396"/>
              <a:gd name="connsiteX4" fmla="*/ 1433844 w 2626444"/>
              <a:gd name="connsiteY4" fmla="*/ 2022 h 956396"/>
              <a:gd name="connsiteX5" fmla="*/ 1995819 w 2626444"/>
              <a:gd name="connsiteY5" fmla="*/ 97272 h 956396"/>
              <a:gd name="connsiteX6" fmla="*/ 2335544 w 2626444"/>
              <a:gd name="connsiteY6" fmla="*/ 227447 h 956396"/>
              <a:gd name="connsiteX7" fmla="*/ 2624469 w 2626444"/>
              <a:gd name="connsiteY7" fmla="*/ 440172 h 956396"/>
              <a:gd name="connsiteX8" fmla="*/ 2443494 w 2626444"/>
              <a:gd name="connsiteY8" fmla="*/ 811647 h 956396"/>
              <a:gd name="connsiteX9" fmla="*/ 2081544 w 2626444"/>
              <a:gd name="connsiteY9" fmla="*/ 697347 h 956396"/>
              <a:gd name="connsiteX10" fmla="*/ 1738644 w 2626444"/>
              <a:gd name="connsiteY10" fmla="*/ 583047 h 956396"/>
              <a:gd name="connsiteX11" fmla="*/ 1414794 w 2626444"/>
              <a:gd name="connsiteY11" fmla="*/ 554472 h 956396"/>
              <a:gd name="connsiteX12" fmla="*/ 995694 w 2626444"/>
              <a:gd name="connsiteY12" fmla="*/ 611622 h 956396"/>
              <a:gd name="connsiteX13" fmla="*/ 700419 w 2626444"/>
              <a:gd name="connsiteY13" fmla="*/ 744972 h 956396"/>
              <a:gd name="connsiteX14" fmla="*/ 335389 w 2626444"/>
              <a:gd name="connsiteY14" fmla="*/ 956197 h 956396"/>
              <a:gd name="connsiteX15" fmla="*/ 113331 w 2626444"/>
              <a:gd name="connsiteY15" fmla="*/ 778676 h 956396"/>
              <a:gd name="connsiteX0" fmla="*/ 113331 w 2627099"/>
              <a:gd name="connsiteY0" fmla="*/ 778676 h 956396"/>
              <a:gd name="connsiteX1" fmla="*/ 14332 w 2627099"/>
              <a:gd name="connsiteY1" fmla="*/ 544005 h 956396"/>
              <a:gd name="connsiteX2" fmla="*/ 417844 w 2627099"/>
              <a:gd name="connsiteY2" fmla="*/ 243322 h 956396"/>
              <a:gd name="connsiteX3" fmla="*/ 986169 w 2627099"/>
              <a:gd name="connsiteY3" fmla="*/ 49647 h 956396"/>
              <a:gd name="connsiteX4" fmla="*/ 1433844 w 2627099"/>
              <a:gd name="connsiteY4" fmla="*/ 2022 h 956396"/>
              <a:gd name="connsiteX5" fmla="*/ 1995819 w 2627099"/>
              <a:gd name="connsiteY5" fmla="*/ 97272 h 956396"/>
              <a:gd name="connsiteX6" fmla="*/ 2335544 w 2627099"/>
              <a:gd name="connsiteY6" fmla="*/ 227447 h 956396"/>
              <a:gd name="connsiteX7" fmla="*/ 2624469 w 2627099"/>
              <a:gd name="connsiteY7" fmla="*/ 440172 h 956396"/>
              <a:gd name="connsiteX8" fmla="*/ 2455811 w 2627099"/>
              <a:gd name="connsiteY8" fmla="*/ 835826 h 956396"/>
              <a:gd name="connsiteX9" fmla="*/ 2081544 w 2627099"/>
              <a:gd name="connsiteY9" fmla="*/ 697347 h 956396"/>
              <a:gd name="connsiteX10" fmla="*/ 1738644 w 2627099"/>
              <a:gd name="connsiteY10" fmla="*/ 583047 h 956396"/>
              <a:gd name="connsiteX11" fmla="*/ 1414794 w 2627099"/>
              <a:gd name="connsiteY11" fmla="*/ 554472 h 956396"/>
              <a:gd name="connsiteX12" fmla="*/ 995694 w 2627099"/>
              <a:gd name="connsiteY12" fmla="*/ 611622 h 956396"/>
              <a:gd name="connsiteX13" fmla="*/ 700419 w 2627099"/>
              <a:gd name="connsiteY13" fmla="*/ 744972 h 956396"/>
              <a:gd name="connsiteX14" fmla="*/ 335389 w 2627099"/>
              <a:gd name="connsiteY14" fmla="*/ 956197 h 956396"/>
              <a:gd name="connsiteX15" fmla="*/ 113331 w 2627099"/>
              <a:gd name="connsiteY15" fmla="*/ 778676 h 956396"/>
              <a:gd name="connsiteX0" fmla="*/ 113331 w 2636174"/>
              <a:gd name="connsiteY0" fmla="*/ 778676 h 956396"/>
              <a:gd name="connsiteX1" fmla="*/ 14332 w 2636174"/>
              <a:gd name="connsiteY1" fmla="*/ 544005 h 956396"/>
              <a:gd name="connsiteX2" fmla="*/ 417844 w 2636174"/>
              <a:gd name="connsiteY2" fmla="*/ 243322 h 956396"/>
              <a:gd name="connsiteX3" fmla="*/ 986169 w 2636174"/>
              <a:gd name="connsiteY3" fmla="*/ 49647 h 956396"/>
              <a:gd name="connsiteX4" fmla="*/ 1433844 w 2636174"/>
              <a:gd name="connsiteY4" fmla="*/ 2022 h 956396"/>
              <a:gd name="connsiteX5" fmla="*/ 1995819 w 2636174"/>
              <a:gd name="connsiteY5" fmla="*/ 97272 h 956396"/>
              <a:gd name="connsiteX6" fmla="*/ 2335544 w 2636174"/>
              <a:gd name="connsiteY6" fmla="*/ 227447 h 956396"/>
              <a:gd name="connsiteX7" fmla="*/ 2633707 w 2636174"/>
              <a:gd name="connsiteY7" fmla="*/ 460897 h 956396"/>
              <a:gd name="connsiteX8" fmla="*/ 2455811 w 2636174"/>
              <a:gd name="connsiteY8" fmla="*/ 835826 h 956396"/>
              <a:gd name="connsiteX9" fmla="*/ 2081544 w 2636174"/>
              <a:gd name="connsiteY9" fmla="*/ 697347 h 956396"/>
              <a:gd name="connsiteX10" fmla="*/ 1738644 w 2636174"/>
              <a:gd name="connsiteY10" fmla="*/ 583047 h 956396"/>
              <a:gd name="connsiteX11" fmla="*/ 1414794 w 2636174"/>
              <a:gd name="connsiteY11" fmla="*/ 554472 h 956396"/>
              <a:gd name="connsiteX12" fmla="*/ 995694 w 2636174"/>
              <a:gd name="connsiteY12" fmla="*/ 611622 h 956396"/>
              <a:gd name="connsiteX13" fmla="*/ 700419 w 2636174"/>
              <a:gd name="connsiteY13" fmla="*/ 744972 h 956396"/>
              <a:gd name="connsiteX14" fmla="*/ 335389 w 2636174"/>
              <a:gd name="connsiteY14" fmla="*/ 956197 h 956396"/>
              <a:gd name="connsiteX15" fmla="*/ 113331 w 2636174"/>
              <a:gd name="connsiteY15" fmla="*/ 778676 h 956396"/>
              <a:gd name="connsiteX0" fmla="*/ 113331 w 2636619"/>
              <a:gd name="connsiteY0" fmla="*/ 778676 h 956396"/>
              <a:gd name="connsiteX1" fmla="*/ 14332 w 2636619"/>
              <a:gd name="connsiteY1" fmla="*/ 544005 h 956396"/>
              <a:gd name="connsiteX2" fmla="*/ 417844 w 2636619"/>
              <a:gd name="connsiteY2" fmla="*/ 243322 h 956396"/>
              <a:gd name="connsiteX3" fmla="*/ 986169 w 2636619"/>
              <a:gd name="connsiteY3" fmla="*/ 49647 h 956396"/>
              <a:gd name="connsiteX4" fmla="*/ 1433844 w 2636619"/>
              <a:gd name="connsiteY4" fmla="*/ 2022 h 956396"/>
              <a:gd name="connsiteX5" fmla="*/ 1995819 w 2636619"/>
              <a:gd name="connsiteY5" fmla="*/ 97272 h 956396"/>
              <a:gd name="connsiteX6" fmla="*/ 2323227 w 2636619"/>
              <a:gd name="connsiteY6" fmla="*/ 237810 h 956396"/>
              <a:gd name="connsiteX7" fmla="*/ 2633707 w 2636619"/>
              <a:gd name="connsiteY7" fmla="*/ 460897 h 956396"/>
              <a:gd name="connsiteX8" fmla="*/ 2455811 w 2636619"/>
              <a:gd name="connsiteY8" fmla="*/ 835826 h 956396"/>
              <a:gd name="connsiteX9" fmla="*/ 2081544 w 2636619"/>
              <a:gd name="connsiteY9" fmla="*/ 697347 h 956396"/>
              <a:gd name="connsiteX10" fmla="*/ 1738644 w 2636619"/>
              <a:gd name="connsiteY10" fmla="*/ 583047 h 956396"/>
              <a:gd name="connsiteX11" fmla="*/ 1414794 w 2636619"/>
              <a:gd name="connsiteY11" fmla="*/ 554472 h 956396"/>
              <a:gd name="connsiteX12" fmla="*/ 995694 w 2636619"/>
              <a:gd name="connsiteY12" fmla="*/ 611622 h 956396"/>
              <a:gd name="connsiteX13" fmla="*/ 700419 w 2636619"/>
              <a:gd name="connsiteY13" fmla="*/ 744972 h 956396"/>
              <a:gd name="connsiteX14" fmla="*/ 335389 w 2636619"/>
              <a:gd name="connsiteY14" fmla="*/ 956197 h 956396"/>
              <a:gd name="connsiteX15" fmla="*/ 113331 w 2636619"/>
              <a:gd name="connsiteY15" fmla="*/ 778676 h 956396"/>
              <a:gd name="connsiteX0" fmla="*/ 113331 w 2636619"/>
              <a:gd name="connsiteY0" fmla="*/ 779086 h 956806"/>
              <a:gd name="connsiteX1" fmla="*/ 14332 w 2636619"/>
              <a:gd name="connsiteY1" fmla="*/ 544415 h 956806"/>
              <a:gd name="connsiteX2" fmla="*/ 417844 w 2636619"/>
              <a:gd name="connsiteY2" fmla="*/ 243732 h 956806"/>
              <a:gd name="connsiteX3" fmla="*/ 986169 w 2636619"/>
              <a:gd name="connsiteY3" fmla="*/ 50057 h 956806"/>
              <a:gd name="connsiteX4" fmla="*/ 1433844 w 2636619"/>
              <a:gd name="connsiteY4" fmla="*/ 2432 h 956806"/>
              <a:gd name="connsiteX5" fmla="*/ 1983501 w 2636619"/>
              <a:gd name="connsiteY5" fmla="*/ 104591 h 956806"/>
              <a:gd name="connsiteX6" fmla="*/ 2323227 w 2636619"/>
              <a:gd name="connsiteY6" fmla="*/ 238220 h 956806"/>
              <a:gd name="connsiteX7" fmla="*/ 2633707 w 2636619"/>
              <a:gd name="connsiteY7" fmla="*/ 461307 h 956806"/>
              <a:gd name="connsiteX8" fmla="*/ 2455811 w 2636619"/>
              <a:gd name="connsiteY8" fmla="*/ 836236 h 956806"/>
              <a:gd name="connsiteX9" fmla="*/ 2081544 w 2636619"/>
              <a:gd name="connsiteY9" fmla="*/ 697757 h 956806"/>
              <a:gd name="connsiteX10" fmla="*/ 1738644 w 2636619"/>
              <a:gd name="connsiteY10" fmla="*/ 583457 h 956806"/>
              <a:gd name="connsiteX11" fmla="*/ 1414794 w 2636619"/>
              <a:gd name="connsiteY11" fmla="*/ 554882 h 956806"/>
              <a:gd name="connsiteX12" fmla="*/ 995694 w 2636619"/>
              <a:gd name="connsiteY12" fmla="*/ 612032 h 956806"/>
              <a:gd name="connsiteX13" fmla="*/ 700419 w 2636619"/>
              <a:gd name="connsiteY13" fmla="*/ 745382 h 956806"/>
              <a:gd name="connsiteX14" fmla="*/ 335389 w 2636619"/>
              <a:gd name="connsiteY14" fmla="*/ 956607 h 956806"/>
              <a:gd name="connsiteX15" fmla="*/ 113331 w 2636619"/>
              <a:gd name="connsiteY15" fmla="*/ 779086 h 956806"/>
              <a:gd name="connsiteX0" fmla="*/ 113723 w 2637011"/>
              <a:gd name="connsiteY0" fmla="*/ 779330 h 957050"/>
              <a:gd name="connsiteX1" fmla="*/ 14724 w 2637011"/>
              <a:gd name="connsiteY1" fmla="*/ 544659 h 957050"/>
              <a:gd name="connsiteX2" fmla="*/ 424395 w 2637011"/>
              <a:gd name="connsiteY2" fmla="*/ 261247 h 957050"/>
              <a:gd name="connsiteX3" fmla="*/ 986561 w 2637011"/>
              <a:gd name="connsiteY3" fmla="*/ 50301 h 957050"/>
              <a:gd name="connsiteX4" fmla="*/ 1434236 w 2637011"/>
              <a:gd name="connsiteY4" fmla="*/ 2676 h 957050"/>
              <a:gd name="connsiteX5" fmla="*/ 1983893 w 2637011"/>
              <a:gd name="connsiteY5" fmla="*/ 104835 h 957050"/>
              <a:gd name="connsiteX6" fmla="*/ 2323619 w 2637011"/>
              <a:gd name="connsiteY6" fmla="*/ 238464 h 957050"/>
              <a:gd name="connsiteX7" fmla="*/ 2634099 w 2637011"/>
              <a:gd name="connsiteY7" fmla="*/ 461551 h 957050"/>
              <a:gd name="connsiteX8" fmla="*/ 2456203 w 2637011"/>
              <a:gd name="connsiteY8" fmla="*/ 836480 h 957050"/>
              <a:gd name="connsiteX9" fmla="*/ 2081936 w 2637011"/>
              <a:gd name="connsiteY9" fmla="*/ 698001 h 957050"/>
              <a:gd name="connsiteX10" fmla="*/ 1739036 w 2637011"/>
              <a:gd name="connsiteY10" fmla="*/ 583701 h 957050"/>
              <a:gd name="connsiteX11" fmla="*/ 1415186 w 2637011"/>
              <a:gd name="connsiteY11" fmla="*/ 555126 h 957050"/>
              <a:gd name="connsiteX12" fmla="*/ 996086 w 2637011"/>
              <a:gd name="connsiteY12" fmla="*/ 612276 h 957050"/>
              <a:gd name="connsiteX13" fmla="*/ 700811 w 2637011"/>
              <a:gd name="connsiteY13" fmla="*/ 745626 h 957050"/>
              <a:gd name="connsiteX14" fmla="*/ 335781 w 2637011"/>
              <a:gd name="connsiteY14" fmla="*/ 956851 h 957050"/>
              <a:gd name="connsiteX15" fmla="*/ 113723 w 2637011"/>
              <a:gd name="connsiteY15" fmla="*/ 779330 h 957050"/>
              <a:gd name="connsiteX0" fmla="*/ 113723 w 2637011"/>
              <a:gd name="connsiteY0" fmla="*/ 779330 h 957050"/>
              <a:gd name="connsiteX1" fmla="*/ 14724 w 2637011"/>
              <a:gd name="connsiteY1" fmla="*/ 544659 h 957050"/>
              <a:gd name="connsiteX2" fmla="*/ 424395 w 2637011"/>
              <a:gd name="connsiteY2" fmla="*/ 261247 h 957050"/>
              <a:gd name="connsiteX3" fmla="*/ 986561 w 2637011"/>
              <a:gd name="connsiteY3" fmla="*/ 50301 h 957050"/>
              <a:gd name="connsiteX4" fmla="*/ 1434236 w 2637011"/>
              <a:gd name="connsiteY4" fmla="*/ 2676 h 957050"/>
              <a:gd name="connsiteX5" fmla="*/ 1983893 w 2637011"/>
              <a:gd name="connsiteY5" fmla="*/ 104835 h 957050"/>
              <a:gd name="connsiteX6" fmla="*/ 2323619 w 2637011"/>
              <a:gd name="connsiteY6" fmla="*/ 238464 h 957050"/>
              <a:gd name="connsiteX7" fmla="*/ 2634099 w 2637011"/>
              <a:gd name="connsiteY7" fmla="*/ 461551 h 957050"/>
              <a:gd name="connsiteX8" fmla="*/ 2456203 w 2637011"/>
              <a:gd name="connsiteY8" fmla="*/ 836480 h 957050"/>
              <a:gd name="connsiteX9" fmla="*/ 2081936 w 2637011"/>
              <a:gd name="connsiteY9" fmla="*/ 698001 h 957050"/>
              <a:gd name="connsiteX10" fmla="*/ 1739036 w 2637011"/>
              <a:gd name="connsiteY10" fmla="*/ 583701 h 957050"/>
              <a:gd name="connsiteX11" fmla="*/ 1415186 w 2637011"/>
              <a:gd name="connsiteY11" fmla="*/ 555126 h 957050"/>
              <a:gd name="connsiteX12" fmla="*/ 996086 w 2637011"/>
              <a:gd name="connsiteY12" fmla="*/ 612276 h 957050"/>
              <a:gd name="connsiteX13" fmla="*/ 700811 w 2637011"/>
              <a:gd name="connsiteY13" fmla="*/ 745626 h 957050"/>
              <a:gd name="connsiteX14" fmla="*/ 335781 w 2637011"/>
              <a:gd name="connsiteY14" fmla="*/ 956851 h 957050"/>
              <a:gd name="connsiteX15" fmla="*/ 113723 w 2637011"/>
              <a:gd name="connsiteY15" fmla="*/ 779330 h 957050"/>
              <a:gd name="connsiteX0" fmla="*/ 113723 w 2637011"/>
              <a:gd name="connsiteY0" fmla="*/ 779330 h 957050"/>
              <a:gd name="connsiteX1" fmla="*/ 14724 w 2637011"/>
              <a:gd name="connsiteY1" fmla="*/ 544659 h 957050"/>
              <a:gd name="connsiteX2" fmla="*/ 424395 w 2637011"/>
              <a:gd name="connsiteY2" fmla="*/ 261247 h 957050"/>
              <a:gd name="connsiteX3" fmla="*/ 986561 w 2637011"/>
              <a:gd name="connsiteY3" fmla="*/ 50301 h 957050"/>
              <a:gd name="connsiteX4" fmla="*/ 1434236 w 2637011"/>
              <a:gd name="connsiteY4" fmla="*/ 2676 h 957050"/>
              <a:gd name="connsiteX5" fmla="*/ 1983893 w 2637011"/>
              <a:gd name="connsiteY5" fmla="*/ 104835 h 957050"/>
              <a:gd name="connsiteX6" fmla="*/ 2323619 w 2637011"/>
              <a:gd name="connsiteY6" fmla="*/ 238464 h 957050"/>
              <a:gd name="connsiteX7" fmla="*/ 2634099 w 2637011"/>
              <a:gd name="connsiteY7" fmla="*/ 461551 h 957050"/>
              <a:gd name="connsiteX8" fmla="*/ 2456203 w 2637011"/>
              <a:gd name="connsiteY8" fmla="*/ 836480 h 957050"/>
              <a:gd name="connsiteX9" fmla="*/ 2081936 w 2637011"/>
              <a:gd name="connsiteY9" fmla="*/ 698001 h 957050"/>
              <a:gd name="connsiteX10" fmla="*/ 1739036 w 2637011"/>
              <a:gd name="connsiteY10" fmla="*/ 583701 h 957050"/>
              <a:gd name="connsiteX11" fmla="*/ 1409027 w 2637011"/>
              <a:gd name="connsiteY11" fmla="*/ 541310 h 957050"/>
              <a:gd name="connsiteX12" fmla="*/ 996086 w 2637011"/>
              <a:gd name="connsiteY12" fmla="*/ 612276 h 957050"/>
              <a:gd name="connsiteX13" fmla="*/ 700811 w 2637011"/>
              <a:gd name="connsiteY13" fmla="*/ 745626 h 957050"/>
              <a:gd name="connsiteX14" fmla="*/ 335781 w 2637011"/>
              <a:gd name="connsiteY14" fmla="*/ 956851 h 957050"/>
              <a:gd name="connsiteX15" fmla="*/ 113723 w 2637011"/>
              <a:gd name="connsiteY15" fmla="*/ 779330 h 957050"/>
              <a:gd name="connsiteX0" fmla="*/ 113723 w 2637011"/>
              <a:gd name="connsiteY0" fmla="*/ 779330 h 957050"/>
              <a:gd name="connsiteX1" fmla="*/ 14724 w 2637011"/>
              <a:gd name="connsiteY1" fmla="*/ 544659 h 957050"/>
              <a:gd name="connsiteX2" fmla="*/ 424395 w 2637011"/>
              <a:gd name="connsiteY2" fmla="*/ 261247 h 957050"/>
              <a:gd name="connsiteX3" fmla="*/ 986561 w 2637011"/>
              <a:gd name="connsiteY3" fmla="*/ 50301 h 957050"/>
              <a:gd name="connsiteX4" fmla="*/ 1434236 w 2637011"/>
              <a:gd name="connsiteY4" fmla="*/ 2676 h 957050"/>
              <a:gd name="connsiteX5" fmla="*/ 1983893 w 2637011"/>
              <a:gd name="connsiteY5" fmla="*/ 104835 h 957050"/>
              <a:gd name="connsiteX6" fmla="*/ 2323619 w 2637011"/>
              <a:gd name="connsiteY6" fmla="*/ 238464 h 957050"/>
              <a:gd name="connsiteX7" fmla="*/ 2634099 w 2637011"/>
              <a:gd name="connsiteY7" fmla="*/ 461551 h 957050"/>
              <a:gd name="connsiteX8" fmla="*/ 2456203 w 2637011"/>
              <a:gd name="connsiteY8" fmla="*/ 836480 h 957050"/>
              <a:gd name="connsiteX9" fmla="*/ 2081936 w 2637011"/>
              <a:gd name="connsiteY9" fmla="*/ 698001 h 957050"/>
              <a:gd name="connsiteX10" fmla="*/ 1739037 w 2637011"/>
              <a:gd name="connsiteY10" fmla="*/ 573339 h 957050"/>
              <a:gd name="connsiteX11" fmla="*/ 1409027 w 2637011"/>
              <a:gd name="connsiteY11" fmla="*/ 541310 h 957050"/>
              <a:gd name="connsiteX12" fmla="*/ 996086 w 2637011"/>
              <a:gd name="connsiteY12" fmla="*/ 612276 h 957050"/>
              <a:gd name="connsiteX13" fmla="*/ 700811 w 2637011"/>
              <a:gd name="connsiteY13" fmla="*/ 745626 h 957050"/>
              <a:gd name="connsiteX14" fmla="*/ 335781 w 2637011"/>
              <a:gd name="connsiteY14" fmla="*/ 956851 h 957050"/>
              <a:gd name="connsiteX15" fmla="*/ 113723 w 2637011"/>
              <a:gd name="connsiteY15" fmla="*/ 779330 h 957050"/>
              <a:gd name="connsiteX0" fmla="*/ 113723 w 2637011"/>
              <a:gd name="connsiteY0" fmla="*/ 779330 h 957050"/>
              <a:gd name="connsiteX1" fmla="*/ 14724 w 2637011"/>
              <a:gd name="connsiteY1" fmla="*/ 544659 h 957050"/>
              <a:gd name="connsiteX2" fmla="*/ 424395 w 2637011"/>
              <a:gd name="connsiteY2" fmla="*/ 261247 h 957050"/>
              <a:gd name="connsiteX3" fmla="*/ 986561 w 2637011"/>
              <a:gd name="connsiteY3" fmla="*/ 50301 h 957050"/>
              <a:gd name="connsiteX4" fmla="*/ 1434236 w 2637011"/>
              <a:gd name="connsiteY4" fmla="*/ 2676 h 957050"/>
              <a:gd name="connsiteX5" fmla="*/ 1983893 w 2637011"/>
              <a:gd name="connsiteY5" fmla="*/ 104835 h 957050"/>
              <a:gd name="connsiteX6" fmla="*/ 2323619 w 2637011"/>
              <a:gd name="connsiteY6" fmla="*/ 238464 h 957050"/>
              <a:gd name="connsiteX7" fmla="*/ 2634099 w 2637011"/>
              <a:gd name="connsiteY7" fmla="*/ 461551 h 957050"/>
              <a:gd name="connsiteX8" fmla="*/ 2456203 w 2637011"/>
              <a:gd name="connsiteY8" fmla="*/ 836480 h 957050"/>
              <a:gd name="connsiteX9" fmla="*/ 2081936 w 2637011"/>
              <a:gd name="connsiteY9" fmla="*/ 698001 h 957050"/>
              <a:gd name="connsiteX10" fmla="*/ 1739037 w 2637011"/>
              <a:gd name="connsiteY10" fmla="*/ 573339 h 957050"/>
              <a:gd name="connsiteX11" fmla="*/ 1409027 w 2637011"/>
              <a:gd name="connsiteY11" fmla="*/ 541310 h 957050"/>
              <a:gd name="connsiteX12" fmla="*/ 993007 w 2637011"/>
              <a:gd name="connsiteY12" fmla="*/ 605367 h 957050"/>
              <a:gd name="connsiteX13" fmla="*/ 700811 w 2637011"/>
              <a:gd name="connsiteY13" fmla="*/ 745626 h 957050"/>
              <a:gd name="connsiteX14" fmla="*/ 335781 w 2637011"/>
              <a:gd name="connsiteY14" fmla="*/ 956851 h 957050"/>
              <a:gd name="connsiteX15" fmla="*/ 113723 w 2637011"/>
              <a:gd name="connsiteY15" fmla="*/ 779330 h 95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37011" h="957050">
                <a:moveTo>
                  <a:pt x="113723" y="779330"/>
                </a:moveTo>
                <a:cubicBezTo>
                  <a:pt x="60214" y="710631"/>
                  <a:pt x="-37055" y="631006"/>
                  <a:pt x="14724" y="544659"/>
                </a:cubicBezTo>
                <a:cubicBezTo>
                  <a:pt x="66503" y="458312"/>
                  <a:pt x="262422" y="343640"/>
                  <a:pt x="424395" y="261247"/>
                </a:cubicBezTo>
                <a:cubicBezTo>
                  <a:pt x="586368" y="178854"/>
                  <a:pt x="818254" y="93396"/>
                  <a:pt x="986561" y="50301"/>
                </a:cubicBezTo>
                <a:cubicBezTo>
                  <a:pt x="1154868" y="7206"/>
                  <a:pt x="1268014" y="-6413"/>
                  <a:pt x="1434236" y="2676"/>
                </a:cubicBezTo>
                <a:cubicBezTo>
                  <a:pt x="1600458" y="11765"/>
                  <a:pt x="1835663" y="65537"/>
                  <a:pt x="1983893" y="104835"/>
                </a:cubicBezTo>
                <a:cubicBezTo>
                  <a:pt x="2132123" y="144133"/>
                  <a:pt x="2215251" y="179011"/>
                  <a:pt x="2323619" y="238464"/>
                </a:cubicBezTo>
                <a:cubicBezTo>
                  <a:pt x="2431987" y="297917"/>
                  <a:pt x="2612002" y="361882"/>
                  <a:pt x="2634099" y="461551"/>
                </a:cubicBezTo>
                <a:cubicBezTo>
                  <a:pt x="2656196" y="561220"/>
                  <a:pt x="2548230" y="797072"/>
                  <a:pt x="2456203" y="836480"/>
                </a:cubicBezTo>
                <a:cubicBezTo>
                  <a:pt x="2364176" y="875888"/>
                  <a:pt x="2201464" y="741858"/>
                  <a:pt x="2081936" y="698001"/>
                </a:cubicBezTo>
                <a:cubicBezTo>
                  <a:pt x="1962408" y="654144"/>
                  <a:pt x="1851188" y="599454"/>
                  <a:pt x="1739037" y="573339"/>
                </a:cubicBezTo>
                <a:cubicBezTo>
                  <a:pt x="1626886" y="547224"/>
                  <a:pt x="1533365" y="535972"/>
                  <a:pt x="1409027" y="541310"/>
                </a:cubicBezTo>
                <a:cubicBezTo>
                  <a:pt x="1284689" y="546648"/>
                  <a:pt x="1111043" y="571314"/>
                  <a:pt x="993007" y="605367"/>
                </a:cubicBezTo>
                <a:cubicBezTo>
                  <a:pt x="874971" y="639420"/>
                  <a:pt x="810348" y="691651"/>
                  <a:pt x="700811" y="745626"/>
                </a:cubicBezTo>
                <a:cubicBezTo>
                  <a:pt x="591274" y="799601"/>
                  <a:pt x="433629" y="951234"/>
                  <a:pt x="335781" y="956851"/>
                </a:cubicBezTo>
                <a:cubicBezTo>
                  <a:pt x="237933" y="962468"/>
                  <a:pt x="167232" y="848029"/>
                  <a:pt x="113723" y="779330"/>
                </a:cubicBez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6887DC-52E0-4440-829D-DCF39151FD98}"/>
              </a:ext>
            </a:extLst>
          </p:cNvPr>
          <p:cNvGrpSpPr/>
          <p:nvPr/>
        </p:nvGrpSpPr>
        <p:grpSpPr>
          <a:xfrm>
            <a:off x="3968997" y="5144908"/>
            <a:ext cx="4414894" cy="1308773"/>
            <a:chOff x="4158842" y="5480823"/>
            <a:chExt cx="4060603" cy="97285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AB4D38-5010-4362-90F3-0B1C7B267103}"/>
                </a:ext>
              </a:extLst>
            </p:cNvPr>
            <p:cNvSpPr/>
            <p:nvPr/>
          </p:nvSpPr>
          <p:spPr>
            <a:xfrm>
              <a:off x="4158842" y="5480823"/>
              <a:ext cx="4060603" cy="972858"/>
            </a:xfrm>
            <a:custGeom>
              <a:avLst/>
              <a:gdLst>
                <a:gd name="connsiteX0" fmla="*/ 1162063 w 3373326"/>
                <a:gd name="connsiteY0" fmla="*/ 191243 h 687920"/>
                <a:gd name="connsiteX1" fmla="*/ 590563 w 3373326"/>
                <a:gd name="connsiteY1" fmla="*/ 153143 h 687920"/>
                <a:gd name="connsiteX2" fmla="*/ 38113 w 3373326"/>
                <a:gd name="connsiteY2" fmla="*/ 95993 h 687920"/>
                <a:gd name="connsiteX3" fmla="*/ 139713 w 3373326"/>
                <a:gd name="connsiteY3" fmla="*/ 578593 h 687920"/>
                <a:gd name="connsiteX4" fmla="*/ 876313 w 3373326"/>
                <a:gd name="connsiteY4" fmla="*/ 667493 h 687920"/>
                <a:gd name="connsiteX5" fmla="*/ 1625613 w 3373326"/>
                <a:gd name="connsiteY5" fmla="*/ 686543 h 687920"/>
                <a:gd name="connsiteX6" fmla="*/ 2470163 w 3373326"/>
                <a:gd name="connsiteY6" fmla="*/ 642093 h 687920"/>
                <a:gd name="connsiteX7" fmla="*/ 3270263 w 3373326"/>
                <a:gd name="connsiteY7" fmla="*/ 489693 h 687920"/>
                <a:gd name="connsiteX8" fmla="*/ 3321063 w 3373326"/>
                <a:gd name="connsiteY8" fmla="*/ 19793 h 687920"/>
                <a:gd name="connsiteX9" fmla="*/ 2882913 w 3373326"/>
                <a:gd name="connsiteY9" fmla="*/ 95993 h 687920"/>
                <a:gd name="connsiteX10" fmla="*/ 2241563 w 3373326"/>
                <a:gd name="connsiteY10" fmla="*/ 172193 h 687920"/>
                <a:gd name="connsiteX11" fmla="*/ 1612913 w 3373326"/>
                <a:gd name="connsiteY11" fmla="*/ 197593 h 687920"/>
                <a:gd name="connsiteX12" fmla="*/ 1162063 w 3373326"/>
                <a:gd name="connsiteY12" fmla="*/ 191243 h 6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73326" h="687920">
                  <a:moveTo>
                    <a:pt x="1162063" y="191243"/>
                  </a:moveTo>
                  <a:cubicBezTo>
                    <a:pt x="991671" y="183835"/>
                    <a:pt x="777888" y="169018"/>
                    <a:pt x="590563" y="153143"/>
                  </a:cubicBezTo>
                  <a:cubicBezTo>
                    <a:pt x="403238" y="137268"/>
                    <a:pt x="113255" y="25085"/>
                    <a:pt x="38113" y="95993"/>
                  </a:cubicBezTo>
                  <a:cubicBezTo>
                    <a:pt x="-37029" y="166901"/>
                    <a:pt x="13" y="483343"/>
                    <a:pt x="139713" y="578593"/>
                  </a:cubicBezTo>
                  <a:cubicBezTo>
                    <a:pt x="279413" y="673843"/>
                    <a:pt x="628663" y="649501"/>
                    <a:pt x="876313" y="667493"/>
                  </a:cubicBezTo>
                  <a:cubicBezTo>
                    <a:pt x="1123963" y="685485"/>
                    <a:pt x="1359971" y="690776"/>
                    <a:pt x="1625613" y="686543"/>
                  </a:cubicBezTo>
                  <a:cubicBezTo>
                    <a:pt x="1891255" y="682310"/>
                    <a:pt x="2196055" y="674901"/>
                    <a:pt x="2470163" y="642093"/>
                  </a:cubicBezTo>
                  <a:cubicBezTo>
                    <a:pt x="2744271" y="609285"/>
                    <a:pt x="3128446" y="593410"/>
                    <a:pt x="3270263" y="489693"/>
                  </a:cubicBezTo>
                  <a:cubicBezTo>
                    <a:pt x="3412080" y="385976"/>
                    <a:pt x="3385621" y="85410"/>
                    <a:pt x="3321063" y="19793"/>
                  </a:cubicBezTo>
                  <a:cubicBezTo>
                    <a:pt x="3256505" y="-45824"/>
                    <a:pt x="3062830" y="70593"/>
                    <a:pt x="2882913" y="95993"/>
                  </a:cubicBezTo>
                  <a:cubicBezTo>
                    <a:pt x="2702996" y="121393"/>
                    <a:pt x="2453230" y="155260"/>
                    <a:pt x="2241563" y="172193"/>
                  </a:cubicBezTo>
                  <a:cubicBezTo>
                    <a:pt x="2029896" y="189126"/>
                    <a:pt x="1794946" y="193360"/>
                    <a:pt x="1612913" y="197593"/>
                  </a:cubicBezTo>
                  <a:cubicBezTo>
                    <a:pt x="1430880" y="201826"/>
                    <a:pt x="1332455" y="198651"/>
                    <a:pt x="1162063" y="191243"/>
                  </a:cubicBezTo>
                  <a:close/>
                </a:path>
              </a:pathLst>
            </a:custGeom>
            <a:solidFill>
              <a:srgbClr val="00AAE5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E95613F-0202-4A95-BF6E-8EFA29D2A232}"/>
                </a:ext>
              </a:extLst>
            </p:cNvPr>
            <p:cNvSpPr/>
            <p:nvPr/>
          </p:nvSpPr>
          <p:spPr>
            <a:xfrm>
              <a:off x="4230553" y="5610922"/>
              <a:ext cx="3909835" cy="758425"/>
            </a:xfrm>
            <a:custGeom>
              <a:avLst/>
              <a:gdLst>
                <a:gd name="connsiteX0" fmla="*/ 1162063 w 3373326"/>
                <a:gd name="connsiteY0" fmla="*/ 191243 h 687920"/>
                <a:gd name="connsiteX1" fmla="*/ 590563 w 3373326"/>
                <a:gd name="connsiteY1" fmla="*/ 153143 h 687920"/>
                <a:gd name="connsiteX2" fmla="*/ 38113 w 3373326"/>
                <a:gd name="connsiteY2" fmla="*/ 95993 h 687920"/>
                <a:gd name="connsiteX3" fmla="*/ 139713 w 3373326"/>
                <a:gd name="connsiteY3" fmla="*/ 578593 h 687920"/>
                <a:gd name="connsiteX4" fmla="*/ 876313 w 3373326"/>
                <a:gd name="connsiteY4" fmla="*/ 667493 h 687920"/>
                <a:gd name="connsiteX5" fmla="*/ 1625613 w 3373326"/>
                <a:gd name="connsiteY5" fmla="*/ 686543 h 687920"/>
                <a:gd name="connsiteX6" fmla="*/ 2470163 w 3373326"/>
                <a:gd name="connsiteY6" fmla="*/ 642093 h 687920"/>
                <a:gd name="connsiteX7" fmla="*/ 3270263 w 3373326"/>
                <a:gd name="connsiteY7" fmla="*/ 489693 h 687920"/>
                <a:gd name="connsiteX8" fmla="*/ 3321063 w 3373326"/>
                <a:gd name="connsiteY8" fmla="*/ 19793 h 687920"/>
                <a:gd name="connsiteX9" fmla="*/ 2882913 w 3373326"/>
                <a:gd name="connsiteY9" fmla="*/ 95993 h 687920"/>
                <a:gd name="connsiteX10" fmla="*/ 2241563 w 3373326"/>
                <a:gd name="connsiteY10" fmla="*/ 172193 h 687920"/>
                <a:gd name="connsiteX11" fmla="*/ 1612913 w 3373326"/>
                <a:gd name="connsiteY11" fmla="*/ 197593 h 687920"/>
                <a:gd name="connsiteX12" fmla="*/ 1162063 w 3373326"/>
                <a:gd name="connsiteY12" fmla="*/ 191243 h 687920"/>
                <a:gd name="connsiteX0" fmla="*/ 1162063 w 3382690"/>
                <a:gd name="connsiteY0" fmla="*/ 226273 h 722950"/>
                <a:gd name="connsiteX1" fmla="*/ 590563 w 3382690"/>
                <a:gd name="connsiteY1" fmla="*/ 188173 h 722950"/>
                <a:gd name="connsiteX2" fmla="*/ 38113 w 3382690"/>
                <a:gd name="connsiteY2" fmla="*/ 131023 h 722950"/>
                <a:gd name="connsiteX3" fmla="*/ 139713 w 3382690"/>
                <a:gd name="connsiteY3" fmla="*/ 613623 h 722950"/>
                <a:gd name="connsiteX4" fmla="*/ 876313 w 3382690"/>
                <a:gd name="connsiteY4" fmla="*/ 702523 h 722950"/>
                <a:gd name="connsiteX5" fmla="*/ 1625613 w 3382690"/>
                <a:gd name="connsiteY5" fmla="*/ 721573 h 722950"/>
                <a:gd name="connsiteX6" fmla="*/ 2470163 w 3382690"/>
                <a:gd name="connsiteY6" fmla="*/ 677123 h 722950"/>
                <a:gd name="connsiteX7" fmla="*/ 3270263 w 3382690"/>
                <a:gd name="connsiteY7" fmla="*/ 524723 h 722950"/>
                <a:gd name="connsiteX8" fmla="*/ 3336011 w 3382690"/>
                <a:gd name="connsiteY8" fmla="*/ 16570 h 722950"/>
                <a:gd name="connsiteX9" fmla="*/ 2882913 w 3382690"/>
                <a:gd name="connsiteY9" fmla="*/ 131023 h 722950"/>
                <a:gd name="connsiteX10" fmla="*/ 2241563 w 3382690"/>
                <a:gd name="connsiteY10" fmla="*/ 207223 h 722950"/>
                <a:gd name="connsiteX11" fmla="*/ 1612913 w 3382690"/>
                <a:gd name="connsiteY11" fmla="*/ 232623 h 722950"/>
                <a:gd name="connsiteX12" fmla="*/ 1162063 w 3382690"/>
                <a:gd name="connsiteY12" fmla="*/ 226273 h 722950"/>
                <a:gd name="connsiteX0" fmla="*/ 1177812 w 3398439"/>
                <a:gd name="connsiteY0" fmla="*/ 226273 h 722950"/>
                <a:gd name="connsiteX1" fmla="*/ 606312 w 3398439"/>
                <a:gd name="connsiteY1" fmla="*/ 188173 h 722950"/>
                <a:gd name="connsiteX2" fmla="*/ 33930 w 3398439"/>
                <a:gd name="connsiteY2" fmla="*/ 109165 h 722950"/>
                <a:gd name="connsiteX3" fmla="*/ 155462 w 3398439"/>
                <a:gd name="connsiteY3" fmla="*/ 613623 h 722950"/>
                <a:gd name="connsiteX4" fmla="*/ 892062 w 3398439"/>
                <a:gd name="connsiteY4" fmla="*/ 702523 h 722950"/>
                <a:gd name="connsiteX5" fmla="*/ 1641362 w 3398439"/>
                <a:gd name="connsiteY5" fmla="*/ 721573 h 722950"/>
                <a:gd name="connsiteX6" fmla="*/ 2485912 w 3398439"/>
                <a:gd name="connsiteY6" fmla="*/ 677123 h 722950"/>
                <a:gd name="connsiteX7" fmla="*/ 3286012 w 3398439"/>
                <a:gd name="connsiteY7" fmla="*/ 524723 h 722950"/>
                <a:gd name="connsiteX8" fmla="*/ 3351760 w 3398439"/>
                <a:gd name="connsiteY8" fmla="*/ 16570 h 722950"/>
                <a:gd name="connsiteX9" fmla="*/ 2898662 w 3398439"/>
                <a:gd name="connsiteY9" fmla="*/ 131023 h 722950"/>
                <a:gd name="connsiteX10" fmla="*/ 2257312 w 3398439"/>
                <a:gd name="connsiteY10" fmla="*/ 207223 h 722950"/>
                <a:gd name="connsiteX11" fmla="*/ 1628662 w 3398439"/>
                <a:gd name="connsiteY11" fmla="*/ 232623 h 722950"/>
                <a:gd name="connsiteX12" fmla="*/ 1177812 w 3398439"/>
                <a:gd name="connsiteY12" fmla="*/ 226273 h 72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98439" h="722950">
                  <a:moveTo>
                    <a:pt x="1177812" y="226273"/>
                  </a:moveTo>
                  <a:cubicBezTo>
                    <a:pt x="1007420" y="218865"/>
                    <a:pt x="796959" y="207691"/>
                    <a:pt x="606312" y="188173"/>
                  </a:cubicBezTo>
                  <a:cubicBezTo>
                    <a:pt x="415665" y="168655"/>
                    <a:pt x="109072" y="38257"/>
                    <a:pt x="33930" y="109165"/>
                  </a:cubicBezTo>
                  <a:cubicBezTo>
                    <a:pt x="-41212" y="180073"/>
                    <a:pt x="12440" y="514730"/>
                    <a:pt x="155462" y="613623"/>
                  </a:cubicBezTo>
                  <a:cubicBezTo>
                    <a:pt x="298484" y="712516"/>
                    <a:pt x="644412" y="684531"/>
                    <a:pt x="892062" y="702523"/>
                  </a:cubicBezTo>
                  <a:cubicBezTo>
                    <a:pt x="1139712" y="720515"/>
                    <a:pt x="1375720" y="725806"/>
                    <a:pt x="1641362" y="721573"/>
                  </a:cubicBezTo>
                  <a:cubicBezTo>
                    <a:pt x="1907004" y="717340"/>
                    <a:pt x="2211804" y="709931"/>
                    <a:pt x="2485912" y="677123"/>
                  </a:cubicBezTo>
                  <a:cubicBezTo>
                    <a:pt x="2760020" y="644315"/>
                    <a:pt x="3141704" y="634815"/>
                    <a:pt x="3286012" y="524723"/>
                  </a:cubicBezTo>
                  <a:cubicBezTo>
                    <a:pt x="3430320" y="414631"/>
                    <a:pt x="3416318" y="82187"/>
                    <a:pt x="3351760" y="16570"/>
                  </a:cubicBezTo>
                  <a:cubicBezTo>
                    <a:pt x="3287202" y="-49047"/>
                    <a:pt x="3081070" y="99248"/>
                    <a:pt x="2898662" y="131023"/>
                  </a:cubicBezTo>
                  <a:cubicBezTo>
                    <a:pt x="2716254" y="162798"/>
                    <a:pt x="2468979" y="190290"/>
                    <a:pt x="2257312" y="207223"/>
                  </a:cubicBezTo>
                  <a:cubicBezTo>
                    <a:pt x="2045645" y="224156"/>
                    <a:pt x="1810695" y="228390"/>
                    <a:pt x="1628662" y="232623"/>
                  </a:cubicBezTo>
                  <a:cubicBezTo>
                    <a:pt x="1446629" y="236856"/>
                    <a:pt x="1348204" y="233681"/>
                    <a:pt x="1177812" y="226273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1C2647D-6197-4658-9CB1-E5D7E1B073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0550" y="2344739"/>
            <a:ext cx="1355077" cy="5732462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38000"/>
              </a:prstClr>
            </a:outerShdw>
          </a:effec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E2D71A-EECC-4A99-8EF0-3365321E5066}"/>
              </a:ext>
            </a:extLst>
          </p:cNvPr>
          <p:cNvGrpSpPr/>
          <p:nvPr/>
        </p:nvGrpSpPr>
        <p:grpSpPr>
          <a:xfrm rot="20923968">
            <a:off x="535475" y="1656081"/>
            <a:ext cx="2457268" cy="3815155"/>
            <a:chOff x="1364342" y="942426"/>
            <a:chExt cx="3611554" cy="558166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932BC05-7F11-469A-8DE9-CFD26C545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7647" y="942426"/>
              <a:ext cx="2518249" cy="269235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F4ACB8F-F500-4987-BABA-873061D43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4342" y="3370944"/>
              <a:ext cx="2952297" cy="3153151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43F03EF-2120-4D50-B2D2-8354F17B89E7}"/>
              </a:ext>
            </a:extLst>
          </p:cNvPr>
          <p:cNvGrpSpPr/>
          <p:nvPr/>
        </p:nvGrpSpPr>
        <p:grpSpPr>
          <a:xfrm>
            <a:off x="9142970" y="-1725838"/>
            <a:ext cx="2408862" cy="4390233"/>
            <a:chOff x="9142970" y="-1812924"/>
            <a:chExt cx="2408862" cy="4390233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4DC9AAE-F57E-44AF-98EA-A9FAF01D7F00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872D13A-36BE-47CF-8EC3-E098F3B8EB0C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63D1B28D-CA86-48A9-A3EC-FE491E319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1D5DB5-48F0-43B6-8F4B-6AF080116885}"/>
              </a:ext>
            </a:extLst>
          </p:cNvPr>
          <p:cNvGrpSpPr/>
          <p:nvPr/>
        </p:nvGrpSpPr>
        <p:grpSpPr>
          <a:xfrm>
            <a:off x="7612807" y="-516402"/>
            <a:ext cx="1517587" cy="3839501"/>
            <a:chOff x="7089968" y="-1014638"/>
            <a:chExt cx="1517587" cy="3839501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1E815F8-EF52-4940-81F6-6292C07EFD68}"/>
                </a:ext>
              </a:extLst>
            </p:cNvPr>
            <p:cNvCxnSpPr>
              <a:cxnSpLocks/>
            </p:cNvCxnSpPr>
            <p:nvPr/>
          </p:nvCxnSpPr>
          <p:spPr>
            <a:xfrm>
              <a:off x="7527017" y="-1014638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DE77DB0-5089-441C-87CA-E19D27D082F3}"/>
                </a:ext>
              </a:extLst>
            </p:cNvPr>
            <p:cNvCxnSpPr>
              <a:cxnSpLocks/>
            </p:cNvCxnSpPr>
            <p:nvPr/>
          </p:nvCxnSpPr>
          <p:spPr>
            <a:xfrm>
              <a:off x="8211002" y="-1014638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F272705A-965F-42B2-BEFB-8AEFF6196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9968" y="1625190"/>
              <a:ext cx="1517587" cy="119967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9E89B75-4FA5-4E7A-8D9D-BCE708B9AEFD}"/>
              </a:ext>
            </a:extLst>
          </p:cNvPr>
          <p:cNvGrpSpPr/>
          <p:nvPr/>
        </p:nvGrpSpPr>
        <p:grpSpPr>
          <a:xfrm>
            <a:off x="2582301" y="-807386"/>
            <a:ext cx="2028888" cy="4291307"/>
            <a:chOff x="2582301" y="-894472"/>
            <a:chExt cx="2028888" cy="429130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954D6D5C-615C-429E-BEB0-357AAF0F86F1}"/>
                </a:ext>
              </a:extLst>
            </p:cNvPr>
            <p:cNvCxnSpPr>
              <a:cxnSpLocks/>
            </p:cNvCxnSpPr>
            <p:nvPr/>
          </p:nvCxnSpPr>
          <p:spPr>
            <a:xfrm>
              <a:off x="3323772" y="-894472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C3D8E086-6D8A-4A4A-8B3E-1E2E8B506CF2}"/>
                </a:ext>
              </a:extLst>
            </p:cNvPr>
            <p:cNvCxnSpPr>
              <a:cxnSpLocks/>
            </p:cNvCxnSpPr>
            <p:nvPr/>
          </p:nvCxnSpPr>
          <p:spPr>
            <a:xfrm>
              <a:off x="4095141" y="-894472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E849BE39-5426-48EE-9C7A-94A1BFAE3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2301" y="1792972"/>
              <a:ext cx="2028888" cy="1603863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8EB0E677-E991-4BF8-9154-E0B4F22D1EA6}"/>
              </a:ext>
            </a:extLst>
          </p:cNvPr>
          <p:cNvSpPr txBox="1"/>
          <p:nvPr/>
        </p:nvSpPr>
        <p:spPr>
          <a:xfrm>
            <a:off x="4173785" y="5247970"/>
            <a:ext cx="4031873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500" dirty="0">
                <a:solidFill>
                  <a:schemeClr val="bg1"/>
                </a:solidFill>
                <a:effectLst>
                  <a:outerShdw blurRad="101600" dist="38100" dir="2700000" algn="tl" rotWithShape="0">
                    <a:prstClr val="black">
                      <a:alpha val="66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期待成长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654C22D-1553-41B8-8464-5ABA95864DDD}"/>
              </a:ext>
            </a:extLst>
          </p:cNvPr>
          <p:cNvSpPr txBox="1"/>
          <p:nvPr/>
        </p:nvSpPr>
        <p:spPr>
          <a:xfrm>
            <a:off x="4919463" y="1409617"/>
            <a:ext cx="2343705" cy="830997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101600" dist="38100" dir="2700000" algn="tl" rotWithShape="0">
                    <a:prstClr val="black">
                      <a:alpha val="66000"/>
                    </a:prstClr>
                  </a:outerShdw>
                </a:effectLst>
                <a:latin typeface="小美好体" panose="02010601030101010101" pitchFamily="2" charset="-122"/>
                <a:ea typeface="小美好体" panose="02010601030101010101" pitchFamily="2" charset="-122"/>
              </a:rPr>
              <a:t>xxx</a:t>
            </a:r>
            <a:endParaRPr lang="zh-CN" altLang="en-US" sz="4400" dirty="0">
              <a:solidFill>
                <a:schemeClr val="bg1"/>
              </a:solidFill>
              <a:effectLst>
                <a:outerShdw blurRad="101600" dist="38100" dir="2700000" algn="tl" rotWithShape="0">
                  <a:prstClr val="black">
                    <a:alpha val="66000"/>
                  </a:prstClr>
                </a:outerShdw>
              </a:effectLst>
              <a:latin typeface="小美好体" panose="02010601030101010101" pitchFamily="2" charset="-122"/>
              <a:ea typeface="小美好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4017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3" grpId="0" animBg="1"/>
          <p:bldP spid="14" grpId="0" animBg="1"/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3" grpId="0" animBg="1"/>
          <p:bldP spid="14" grpId="0" animBg="1"/>
          <p:bldP spid="36" grpId="0"/>
          <p:bldP spid="3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1FB4A67D-1A88-41BA-8A29-57CDE5FC24D9}"/>
              </a:ext>
            </a:extLst>
          </p:cNvPr>
          <p:cNvSpPr/>
          <p:nvPr/>
        </p:nvSpPr>
        <p:spPr>
          <a:xfrm>
            <a:off x="5889025" y="2852738"/>
            <a:ext cx="11325613" cy="4005263"/>
          </a:xfrm>
          <a:custGeom>
            <a:avLst/>
            <a:gdLst>
              <a:gd name="connsiteX0" fmla="*/ 4824066 w 8973643"/>
              <a:gd name="connsiteY0" fmla="*/ 1 h 3173497"/>
              <a:gd name="connsiteX1" fmla="*/ 5351752 w 8973643"/>
              <a:gd name="connsiteY1" fmla="*/ 636773 h 3173497"/>
              <a:gd name="connsiteX2" fmla="*/ 6354642 w 8973643"/>
              <a:gd name="connsiteY2" fmla="*/ 2524567 h 3173497"/>
              <a:gd name="connsiteX3" fmla="*/ 7180551 w 8973643"/>
              <a:gd name="connsiteY3" fmla="*/ 1521677 h 3173497"/>
              <a:gd name="connsiteX4" fmla="*/ 7858979 w 8973643"/>
              <a:gd name="connsiteY4" fmla="*/ 2023122 h 3173497"/>
              <a:gd name="connsiteX5" fmla="*/ 8065455 w 8973643"/>
              <a:gd name="connsiteY5" fmla="*/ 1521677 h 3173497"/>
              <a:gd name="connsiteX6" fmla="*/ 8950359 w 8973643"/>
              <a:gd name="connsiteY6" fmla="*/ 3114503 h 3173497"/>
              <a:gd name="connsiteX7" fmla="*/ 8973643 w 8973643"/>
              <a:gd name="connsiteY7" fmla="*/ 3173497 h 3173497"/>
              <a:gd name="connsiteX8" fmla="*/ 0 w 8973643"/>
              <a:gd name="connsiteY8" fmla="*/ 3173497 h 3173497"/>
              <a:gd name="connsiteX9" fmla="*/ 11281 w 8973643"/>
              <a:gd name="connsiteY9" fmla="*/ 3160303 h 3173497"/>
              <a:gd name="connsiteX10" fmla="*/ 868242 w 8973643"/>
              <a:gd name="connsiteY10" fmla="*/ 2406580 h 3173497"/>
              <a:gd name="connsiteX11" fmla="*/ 1605662 w 8973643"/>
              <a:gd name="connsiteY11" fmla="*/ 1403690 h 3173497"/>
              <a:gd name="connsiteX12" fmla="*/ 1812139 w 8973643"/>
              <a:gd name="connsiteY12" fmla="*/ 1669161 h 3173497"/>
              <a:gd name="connsiteX13" fmla="*/ 2490565 w 8973643"/>
              <a:gd name="connsiteY13" fmla="*/ 872748 h 3173497"/>
              <a:gd name="connsiteX14" fmla="*/ 2903520 w 8973643"/>
              <a:gd name="connsiteY14" fmla="*/ 1256206 h 3173497"/>
              <a:gd name="connsiteX15" fmla="*/ 3493455 w 8973643"/>
              <a:gd name="connsiteY15" fmla="*/ 843251 h 3173497"/>
              <a:gd name="connsiteX16" fmla="*/ 3758926 w 8973643"/>
              <a:gd name="connsiteY16" fmla="*/ 1197212 h 3173497"/>
              <a:gd name="connsiteX17" fmla="*/ 4732320 w 8973643"/>
              <a:gd name="connsiteY17" fmla="*/ 17341 h 3173497"/>
              <a:gd name="connsiteX18" fmla="*/ 4824066 w 8973643"/>
              <a:gd name="connsiteY18" fmla="*/ 1 h 317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73643" h="3173497">
                <a:moveTo>
                  <a:pt x="4824066" y="1"/>
                </a:moveTo>
                <a:cubicBezTo>
                  <a:pt x="5021603" y="-403"/>
                  <a:pt x="5115163" y="271136"/>
                  <a:pt x="5351752" y="636773"/>
                </a:cubicBezTo>
                <a:cubicBezTo>
                  <a:pt x="5622139" y="1054644"/>
                  <a:pt x="6049842" y="2377083"/>
                  <a:pt x="6354642" y="2524567"/>
                </a:cubicBezTo>
                <a:cubicBezTo>
                  <a:pt x="6659442" y="2672051"/>
                  <a:pt x="6929829" y="1605251"/>
                  <a:pt x="7180551" y="1521677"/>
                </a:cubicBezTo>
                <a:cubicBezTo>
                  <a:pt x="7431275" y="1438103"/>
                  <a:pt x="7711495" y="2023122"/>
                  <a:pt x="7858979" y="2023122"/>
                </a:cubicBezTo>
                <a:cubicBezTo>
                  <a:pt x="8006463" y="2023122"/>
                  <a:pt x="7883559" y="1339780"/>
                  <a:pt x="8065455" y="1521677"/>
                </a:cubicBezTo>
                <a:cubicBezTo>
                  <a:pt x="8247351" y="1703574"/>
                  <a:pt x="8812707" y="2662219"/>
                  <a:pt x="8950359" y="3114503"/>
                </a:cubicBezTo>
                <a:lnTo>
                  <a:pt x="8973643" y="3173497"/>
                </a:lnTo>
                <a:lnTo>
                  <a:pt x="0" y="3173497"/>
                </a:lnTo>
                <a:lnTo>
                  <a:pt x="11281" y="3160303"/>
                </a:lnTo>
                <a:cubicBezTo>
                  <a:pt x="238594" y="2922236"/>
                  <a:pt x="623051" y="2677582"/>
                  <a:pt x="868242" y="2406580"/>
                </a:cubicBezTo>
                <a:cubicBezTo>
                  <a:pt x="1148461" y="2096864"/>
                  <a:pt x="1448346" y="1526593"/>
                  <a:pt x="1605662" y="1403690"/>
                </a:cubicBezTo>
                <a:cubicBezTo>
                  <a:pt x="1762978" y="1280787"/>
                  <a:pt x="1664655" y="1757651"/>
                  <a:pt x="1812139" y="1669161"/>
                </a:cubicBezTo>
                <a:cubicBezTo>
                  <a:pt x="1959623" y="1580671"/>
                  <a:pt x="2308668" y="941574"/>
                  <a:pt x="2490565" y="872748"/>
                </a:cubicBezTo>
                <a:cubicBezTo>
                  <a:pt x="2672462" y="803922"/>
                  <a:pt x="2736372" y="1261122"/>
                  <a:pt x="2903520" y="1256206"/>
                </a:cubicBezTo>
                <a:cubicBezTo>
                  <a:pt x="3070668" y="1251290"/>
                  <a:pt x="3350887" y="853083"/>
                  <a:pt x="3493455" y="843251"/>
                </a:cubicBezTo>
                <a:cubicBezTo>
                  <a:pt x="3636023" y="833419"/>
                  <a:pt x="3552449" y="1334864"/>
                  <a:pt x="3758926" y="1197212"/>
                </a:cubicBezTo>
                <a:cubicBezTo>
                  <a:pt x="3965403" y="1059560"/>
                  <a:pt x="4466849" y="110747"/>
                  <a:pt x="4732320" y="17341"/>
                </a:cubicBezTo>
                <a:cubicBezTo>
                  <a:pt x="4765504" y="5666"/>
                  <a:pt x="4795846" y="58"/>
                  <a:pt x="4824066" y="1"/>
                </a:cubicBezTo>
                <a:close/>
              </a:path>
            </a:pathLst>
          </a:custGeom>
          <a:solidFill>
            <a:srgbClr val="7AB8B7"/>
          </a:solidFill>
          <a:ln>
            <a:noFill/>
          </a:ln>
          <a:effectLst>
            <a:outerShdw blurRad="152400" dist="38100" dir="16200000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EB6F3E43-4EA7-4415-8100-FD22A5D40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75" y="3229693"/>
            <a:ext cx="4077383" cy="319792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3511BD7-BC75-4D52-9675-757C4864EFEC}"/>
              </a:ext>
            </a:extLst>
          </p:cNvPr>
          <p:cNvSpPr/>
          <p:nvPr/>
        </p:nvSpPr>
        <p:spPr>
          <a:xfrm>
            <a:off x="0" y="5445125"/>
            <a:ext cx="12192000" cy="1412876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13B7154-BD32-4CCD-8297-83782F3B9036}"/>
              </a:ext>
            </a:extLst>
          </p:cNvPr>
          <p:cNvSpPr/>
          <p:nvPr/>
        </p:nvSpPr>
        <p:spPr>
          <a:xfrm flipH="1"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88B0B8A-3D02-4E42-A51A-5824A02D2A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963" y="4216504"/>
            <a:ext cx="3006418" cy="259238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EFF9C99B-45F0-4DF5-9E64-4B73DB12A7DD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16" name="星形: 十二角 19">
              <a:extLst>
                <a:ext uri="{FF2B5EF4-FFF2-40B4-BE49-F238E27FC236}">
                  <a16:creationId xmlns:a16="http://schemas.microsoft.com/office/drawing/2014/main" id="{18CB42BF-A631-47B0-AE22-567CC89E425F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285A166-1C20-484F-A7A0-2F6F64F9E642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598A1D1-A5B1-45D5-BDF4-3BBF6127D17E}"/>
              </a:ext>
            </a:extLst>
          </p:cNvPr>
          <p:cNvGrpSpPr/>
          <p:nvPr/>
        </p:nvGrpSpPr>
        <p:grpSpPr>
          <a:xfrm>
            <a:off x="184589" y="-629727"/>
            <a:ext cx="1360003" cy="2478651"/>
            <a:chOff x="9142970" y="-1812924"/>
            <a:chExt cx="2408862" cy="439023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C9DE63E-0B39-446D-AC4A-FF2C30CE4EC8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F8A6450-9632-43B4-9A34-8349C66F6161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A78B9F27-FA8C-44D3-9435-91C15DEB2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DDC85D-25AD-4A41-88E7-17BFDB0F523E}"/>
              </a:ext>
            </a:extLst>
          </p:cNvPr>
          <p:cNvGrpSpPr/>
          <p:nvPr/>
        </p:nvGrpSpPr>
        <p:grpSpPr>
          <a:xfrm>
            <a:off x="2224548" y="-2302334"/>
            <a:ext cx="2141150" cy="3902318"/>
            <a:chOff x="9142970" y="-1812924"/>
            <a:chExt cx="2408862" cy="4390233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84B31EE-53D3-4F4F-8F15-065D7D5FA90F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35917AE-2EF2-4150-BC7F-CD9083CE3858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226D151-21AC-439D-8F8F-9EEADA7CA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3524909-052B-40B1-8D0A-415D6B1D9479}"/>
              </a:ext>
            </a:extLst>
          </p:cNvPr>
          <p:cNvGrpSpPr/>
          <p:nvPr/>
        </p:nvGrpSpPr>
        <p:grpSpPr>
          <a:xfrm>
            <a:off x="9142970" y="-2195117"/>
            <a:ext cx="2408862" cy="4390233"/>
            <a:chOff x="9142970" y="-1812924"/>
            <a:chExt cx="2408862" cy="4390233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213545F-A88B-4192-B09A-5663E5ED8C8F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00DBEE8-523F-45EC-B428-A745D845813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E99933A-C9FB-4D6A-B82A-258045792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913D3C3-6A2E-4D6F-8987-25DD34BC0FB4}"/>
              </a:ext>
            </a:extLst>
          </p:cNvPr>
          <p:cNvGrpSpPr/>
          <p:nvPr/>
        </p:nvGrpSpPr>
        <p:grpSpPr>
          <a:xfrm>
            <a:off x="3102036" y="1913666"/>
            <a:ext cx="6015120" cy="3804880"/>
            <a:chOff x="1832265" y="1640146"/>
            <a:chExt cx="6437912" cy="407231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E9F04F0-52A5-4F45-906E-C3FD440454CF}"/>
                </a:ext>
              </a:extLst>
            </p:cNvPr>
            <p:cNvSpPr/>
            <p:nvPr/>
          </p:nvSpPr>
          <p:spPr>
            <a:xfrm>
              <a:off x="2012442" y="1838978"/>
              <a:ext cx="6077559" cy="3674655"/>
            </a:xfrm>
            <a:prstGeom prst="rect">
              <a:avLst/>
            </a:prstGeom>
            <a:blipFill>
              <a:blip r:embed="rId8"/>
              <a:stretch>
                <a:fillRect t="-6230" b="-618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图文框 35">
              <a:extLst>
                <a:ext uri="{FF2B5EF4-FFF2-40B4-BE49-F238E27FC236}">
                  <a16:creationId xmlns:a16="http://schemas.microsoft.com/office/drawing/2014/main" id="{71A531C1-0D71-4B7E-AFBF-581594AECF13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5F93A287-3EE4-44E4-861D-DAB3E6D81F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859" y="-1366457"/>
            <a:ext cx="2894936" cy="342986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96769E92-458A-42EB-8DE6-B50A0B725527}"/>
              </a:ext>
            </a:extLst>
          </p:cNvPr>
          <p:cNvGrpSpPr/>
          <p:nvPr/>
        </p:nvGrpSpPr>
        <p:grpSpPr>
          <a:xfrm>
            <a:off x="9791246" y="5895665"/>
            <a:ext cx="1660711" cy="807868"/>
            <a:chOff x="2579649" y="5529206"/>
            <a:chExt cx="2452912" cy="1193242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E02CE943-A1AB-4BF7-9A6E-FA4DDE2DF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4CE76369-A4A3-4C4F-A1C3-7A6594C3E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7EE2896-81FB-45A6-A592-05319691F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60819F6B-4C5D-4CAD-B685-06F4323001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54" y="6120589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0976B9C3-C0BF-40A1-9687-39B56F21205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864" y="6273268"/>
            <a:ext cx="438178" cy="4398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FE9CCB91-D9D5-4469-9D97-0AE1CA18AD24}"/>
              </a:ext>
            </a:extLst>
          </p:cNvPr>
          <p:cNvSpPr txBox="1"/>
          <p:nvPr/>
        </p:nvSpPr>
        <p:spPr>
          <a:xfrm>
            <a:off x="9716344" y="94906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性格活泼</a:t>
            </a:r>
          </a:p>
        </p:txBody>
      </p:sp>
    </p:spTree>
    <p:extLst>
      <p:ext uri="{BB962C8B-B14F-4D97-AF65-F5344CB8AC3E}">
        <p14:creationId xmlns:p14="http://schemas.microsoft.com/office/powerpoint/2010/main" val="20346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E0C8103-6FAF-4F1C-B794-AEA4D497E6A7}"/>
              </a:ext>
            </a:extLst>
          </p:cNvPr>
          <p:cNvSpPr/>
          <p:nvPr/>
        </p:nvSpPr>
        <p:spPr>
          <a:xfrm>
            <a:off x="-2624640" y="2852738"/>
            <a:ext cx="11325613" cy="4005263"/>
          </a:xfrm>
          <a:custGeom>
            <a:avLst/>
            <a:gdLst>
              <a:gd name="connsiteX0" fmla="*/ 4824066 w 8973643"/>
              <a:gd name="connsiteY0" fmla="*/ 1 h 3173497"/>
              <a:gd name="connsiteX1" fmla="*/ 5351752 w 8973643"/>
              <a:gd name="connsiteY1" fmla="*/ 636773 h 3173497"/>
              <a:gd name="connsiteX2" fmla="*/ 6354642 w 8973643"/>
              <a:gd name="connsiteY2" fmla="*/ 2524567 h 3173497"/>
              <a:gd name="connsiteX3" fmla="*/ 7180551 w 8973643"/>
              <a:gd name="connsiteY3" fmla="*/ 1521677 h 3173497"/>
              <a:gd name="connsiteX4" fmla="*/ 7858979 w 8973643"/>
              <a:gd name="connsiteY4" fmla="*/ 2023122 h 3173497"/>
              <a:gd name="connsiteX5" fmla="*/ 8065455 w 8973643"/>
              <a:gd name="connsiteY5" fmla="*/ 1521677 h 3173497"/>
              <a:gd name="connsiteX6" fmla="*/ 8950359 w 8973643"/>
              <a:gd name="connsiteY6" fmla="*/ 3114503 h 3173497"/>
              <a:gd name="connsiteX7" fmla="*/ 8973643 w 8973643"/>
              <a:gd name="connsiteY7" fmla="*/ 3173497 h 3173497"/>
              <a:gd name="connsiteX8" fmla="*/ 0 w 8973643"/>
              <a:gd name="connsiteY8" fmla="*/ 3173497 h 3173497"/>
              <a:gd name="connsiteX9" fmla="*/ 11281 w 8973643"/>
              <a:gd name="connsiteY9" fmla="*/ 3160303 h 3173497"/>
              <a:gd name="connsiteX10" fmla="*/ 868242 w 8973643"/>
              <a:gd name="connsiteY10" fmla="*/ 2406580 h 3173497"/>
              <a:gd name="connsiteX11" fmla="*/ 1605662 w 8973643"/>
              <a:gd name="connsiteY11" fmla="*/ 1403690 h 3173497"/>
              <a:gd name="connsiteX12" fmla="*/ 1812139 w 8973643"/>
              <a:gd name="connsiteY12" fmla="*/ 1669161 h 3173497"/>
              <a:gd name="connsiteX13" fmla="*/ 2490565 w 8973643"/>
              <a:gd name="connsiteY13" fmla="*/ 872748 h 3173497"/>
              <a:gd name="connsiteX14" fmla="*/ 2903520 w 8973643"/>
              <a:gd name="connsiteY14" fmla="*/ 1256206 h 3173497"/>
              <a:gd name="connsiteX15" fmla="*/ 3493455 w 8973643"/>
              <a:gd name="connsiteY15" fmla="*/ 843251 h 3173497"/>
              <a:gd name="connsiteX16" fmla="*/ 3758926 w 8973643"/>
              <a:gd name="connsiteY16" fmla="*/ 1197212 h 3173497"/>
              <a:gd name="connsiteX17" fmla="*/ 4732320 w 8973643"/>
              <a:gd name="connsiteY17" fmla="*/ 17341 h 3173497"/>
              <a:gd name="connsiteX18" fmla="*/ 4824066 w 8973643"/>
              <a:gd name="connsiteY18" fmla="*/ 1 h 317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73643" h="3173497">
                <a:moveTo>
                  <a:pt x="4824066" y="1"/>
                </a:moveTo>
                <a:cubicBezTo>
                  <a:pt x="5021603" y="-403"/>
                  <a:pt x="5115163" y="271136"/>
                  <a:pt x="5351752" y="636773"/>
                </a:cubicBezTo>
                <a:cubicBezTo>
                  <a:pt x="5622139" y="1054644"/>
                  <a:pt x="6049842" y="2377083"/>
                  <a:pt x="6354642" y="2524567"/>
                </a:cubicBezTo>
                <a:cubicBezTo>
                  <a:pt x="6659442" y="2672051"/>
                  <a:pt x="6929829" y="1605251"/>
                  <a:pt x="7180551" y="1521677"/>
                </a:cubicBezTo>
                <a:cubicBezTo>
                  <a:pt x="7431275" y="1438103"/>
                  <a:pt x="7711495" y="2023122"/>
                  <a:pt x="7858979" y="2023122"/>
                </a:cubicBezTo>
                <a:cubicBezTo>
                  <a:pt x="8006463" y="2023122"/>
                  <a:pt x="7883559" y="1339780"/>
                  <a:pt x="8065455" y="1521677"/>
                </a:cubicBezTo>
                <a:cubicBezTo>
                  <a:pt x="8247351" y="1703574"/>
                  <a:pt x="8812707" y="2662219"/>
                  <a:pt x="8950359" y="3114503"/>
                </a:cubicBezTo>
                <a:lnTo>
                  <a:pt x="8973643" y="3173497"/>
                </a:lnTo>
                <a:lnTo>
                  <a:pt x="0" y="3173497"/>
                </a:lnTo>
                <a:lnTo>
                  <a:pt x="11281" y="3160303"/>
                </a:lnTo>
                <a:cubicBezTo>
                  <a:pt x="238594" y="2922236"/>
                  <a:pt x="623051" y="2677582"/>
                  <a:pt x="868242" y="2406580"/>
                </a:cubicBezTo>
                <a:cubicBezTo>
                  <a:pt x="1148461" y="2096864"/>
                  <a:pt x="1448346" y="1526593"/>
                  <a:pt x="1605662" y="1403690"/>
                </a:cubicBezTo>
                <a:cubicBezTo>
                  <a:pt x="1762978" y="1280787"/>
                  <a:pt x="1664655" y="1757651"/>
                  <a:pt x="1812139" y="1669161"/>
                </a:cubicBezTo>
                <a:cubicBezTo>
                  <a:pt x="1959623" y="1580671"/>
                  <a:pt x="2308668" y="941574"/>
                  <a:pt x="2490565" y="872748"/>
                </a:cubicBezTo>
                <a:cubicBezTo>
                  <a:pt x="2672462" y="803922"/>
                  <a:pt x="2736372" y="1261122"/>
                  <a:pt x="2903520" y="1256206"/>
                </a:cubicBezTo>
                <a:cubicBezTo>
                  <a:pt x="3070668" y="1251290"/>
                  <a:pt x="3350887" y="853083"/>
                  <a:pt x="3493455" y="843251"/>
                </a:cubicBezTo>
                <a:cubicBezTo>
                  <a:pt x="3636023" y="833419"/>
                  <a:pt x="3552449" y="1334864"/>
                  <a:pt x="3758926" y="1197212"/>
                </a:cubicBezTo>
                <a:cubicBezTo>
                  <a:pt x="3965403" y="1059560"/>
                  <a:pt x="4466849" y="110747"/>
                  <a:pt x="4732320" y="17341"/>
                </a:cubicBezTo>
                <a:cubicBezTo>
                  <a:pt x="4765504" y="5666"/>
                  <a:pt x="4795846" y="58"/>
                  <a:pt x="4824066" y="1"/>
                </a:cubicBezTo>
                <a:close/>
              </a:path>
            </a:pathLst>
          </a:custGeom>
          <a:solidFill>
            <a:srgbClr val="7AB8B7"/>
          </a:solidFill>
          <a:ln>
            <a:noFill/>
          </a:ln>
          <a:effectLst>
            <a:outerShdw blurRad="152400" dist="38100" dir="16200000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50B4C98-C2C4-44CA-A4C4-BC35A9BA46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4" y="3158842"/>
            <a:ext cx="4543809" cy="356374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53961AF-A299-4032-956D-B72727AB40D0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5" name="星形: 十二角 19">
              <a:extLst>
                <a:ext uri="{FF2B5EF4-FFF2-40B4-BE49-F238E27FC236}">
                  <a16:creationId xmlns:a16="http://schemas.microsoft.com/office/drawing/2014/main" id="{9B03A272-86EB-4A59-BEC2-19E5CE7A8739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676D8EA-88A3-41EA-BA2F-FE30A66B943E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E439304-1B4F-457E-B635-2FA6DA259893}"/>
              </a:ext>
            </a:extLst>
          </p:cNvPr>
          <p:cNvGrpSpPr/>
          <p:nvPr/>
        </p:nvGrpSpPr>
        <p:grpSpPr>
          <a:xfrm>
            <a:off x="1698753" y="-559437"/>
            <a:ext cx="1398369" cy="2548575"/>
            <a:chOff x="9142970" y="-1812924"/>
            <a:chExt cx="2408862" cy="4390233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AB10296-6148-41EE-825C-E7E529169B2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5DD63A5-39E6-45AF-A9BA-2CEA87E7572D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B4CB9AA-FED3-4E33-8209-E3226F2E3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7D545AE-F673-49ED-B962-06B7290B27C4}"/>
              </a:ext>
            </a:extLst>
          </p:cNvPr>
          <p:cNvSpPr/>
          <p:nvPr/>
        </p:nvSpPr>
        <p:spPr>
          <a:xfrm flipH="1">
            <a:off x="0" y="5445125"/>
            <a:ext cx="12192000" cy="1412876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71E0641-0B84-45C1-B13B-AC6C293E6B73}"/>
              </a:ext>
            </a:extLst>
          </p:cNvPr>
          <p:cNvSpPr/>
          <p:nvPr/>
        </p:nvSpPr>
        <p:spPr>
          <a:xfrm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A4016FE-07BD-43EA-B7B0-72EE7610DC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4197" y="5700126"/>
            <a:ext cx="1924266" cy="95576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B52301A0-6BA1-4332-8728-DDBF879B3ABA}"/>
              </a:ext>
            </a:extLst>
          </p:cNvPr>
          <p:cNvGrpSpPr/>
          <p:nvPr/>
        </p:nvGrpSpPr>
        <p:grpSpPr>
          <a:xfrm>
            <a:off x="563837" y="5895665"/>
            <a:ext cx="1660711" cy="807868"/>
            <a:chOff x="2579649" y="5529206"/>
            <a:chExt cx="2452912" cy="1193242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ADF556F2-64B8-4F86-A360-EB87404C7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3A01FBE-1359-48D1-9130-35FB9BA6D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AA22A950-97BB-4CCF-9666-1D96DC752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03AC793D-FE0B-4EE6-B86F-5889A897D7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789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0C49FDC-1E82-499C-9917-2792CA0BD7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5808" y="6372494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B50E83B-BE2E-4B43-AB8C-560FE3780701}"/>
              </a:ext>
            </a:extLst>
          </p:cNvPr>
          <p:cNvGrpSpPr/>
          <p:nvPr/>
        </p:nvGrpSpPr>
        <p:grpSpPr>
          <a:xfrm>
            <a:off x="4346575" y="2671724"/>
            <a:ext cx="2954416" cy="2954415"/>
            <a:chOff x="6864350" y="1406714"/>
            <a:chExt cx="4619248" cy="461924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9345B1A-FE56-4ABC-9A81-35336D2B033A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29A5DBB-8C15-453D-ADEB-C67A281C0F13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17704AA-CD18-4605-88CA-BBB2D72C0AF2}"/>
                </a:ext>
              </a:extLst>
            </p:cNvPr>
            <p:cNvSpPr/>
            <p:nvPr/>
          </p:nvSpPr>
          <p:spPr>
            <a:xfrm>
              <a:off x="7374203" y="1916567"/>
              <a:ext cx="3599542" cy="3599541"/>
            </a:xfrm>
            <a:prstGeom prst="ellipse">
              <a:avLst/>
            </a:prstGeom>
            <a:blipFill>
              <a:blip r:embed="rId9"/>
              <a:stretch>
                <a:fillRect l="-23468" r="-2320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93916D-9907-4A05-BB5D-8A449D02DA5C}"/>
              </a:ext>
            </a:extLst>
          </p:cNvPr>
          <p:cNvGrpSpPr/>
          <p:nvPr/>
        </p:nvGrpSpPr>
        <p:grpSpPr>
          <a:xfrm>
            <a:off x="7423146" y="566061"/>
            <a:ext cx="3851607" cy="3851606"/>
            <a:chOff x="6864350" y="1406714"/>
            <a:chExt cx="4619248" cy="461924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29D4B52-4269-4AE2-864A-7F7385011261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39515F6-CF8A-41B2-8110-1DB8FB0D86C4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5777C78-AC9B-4F2F-B6FE-F21FE4D7B578}"/>
                </a:ext>
              </a:extLst>
            </p:cNvPr>
            <p:cNvSpPr/>
            <p:nvPr/>
          </p:nvSpPr>
          <p:spPr>
            <a:xfrm>
              <a:off x="7374203" y="1916567"/>
              <a:ext cx="3599542" cy="3599542"/>
            </a:xfrm>
            <a:prstGeom prst="ellipse">
              <a:avLst/>
            </a:prstGeom>
            <a:blipFill>
              <a:blip r:embed="rId10"/>
              <a:stretch>
                <a:fillRect l="-25283" r="-2506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7731E8A-AF3E-4920-B2FE-A6CC761EFE01}"/>
              </a:ext>
            </a:extLst>
          </p:cNvPr>
          <p:cNvGrpSpPr/>
          <p:nvPr/>
        </p:nvGrpSpPr>
        <p:grpSpPr>
          <a:xfrm>
            <a:off x="4430059" y="-2209341"/>
            <a:ext cx="2408862" cy="4390233"/>
            <a:chOff x="9142970" y="-1812924"/>
            <a:chExt cx="2408862" cy="439023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6AFD0D8-839B-4DF7-9B08-B6A91452EAE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CDC340D5-365F-46C2-B968-7AD5A609A0AC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B77916C8-175E-4C4C-B743-27400449D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E4EEAF25-82B2-40A5-85AD-441258EA00A1}"/>
              </a:ext>
            </a:extLst>
          </p:cNvPr>
          <p:cNvSpPr txBox="1"/>
          <p:nvPr/>
        </p:nvSpPr>
        <p:spPr>
          <a:xfrm>
            <a:off x="4926604" y="9181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热爱学习</a:t>
            </a:r>
          </a:p>
        </p:txBody>
      </p:sp>
    </p:spTree>
    <p:extLst>
      <p:ext uri="{BB962C8B-B14F-4D97-AF65-F5344CB8AC3E}">
        <p14:creationId xmlns:p14="http://schemas.microsoft.com/office/powerpoint/2010/main" val="2488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5974134-2D30-4257-91C5-981E011AE87F}"/>
              </a:ext>
            </a:extLst>
          </p:cNvPr>
          <p:cNvSpPr/>
          <p:nvPr/>
        </p:nvSpPr>
        <p:spPr>
          <a:xfrm flipH="1">
            <a:off x="0" y="4415148"/>
            <a:ext cx="12192000" cy="2442851"/>
          </a:xfrm>
          <a:custGeom>
            <a:avLst/>
            <a:gdLst>
              <a:gd name="connsiteX0" fmla="*/ 0 w 12191999"/>
              <a:gd name="connsiteY0" fmla="*/ 0 h 2825744"/>
              <a:gd name="connsiteX1" fmla="*/ 25400 w 12191999"/>
              <a:gd name="connsiteY1" fmla="*/ 6344 h 2825744"/>
              <a:gd name="connsiteX2" fmla="*/ 1257300 w 12191999"/>
              <a:gd name="connsiteY2" fmla="*/ 311144 h 2825744"/>
              <a:gd name="connsiteX3" fmla="*/ 2336800 w 12191999"/>
              <a:gd name="connsiteY3" fmla="*/ 82544 h 2825744"/>
              <a:gd name="connsiteX4" fmla="*/ 4724400 w 12191999"/>
              <a:gd name="connsiteY4" fmla="*/ 1428744 h 2825744"/>
              <a:gd name="connsiteX5" fmla="*/ 7340601 w 12191999"/>
              <a:gd name="connsiteY5" fmla="*/ 1365244 h 2825744"/>
              <a:gd name="connsiteX6" fmla="*/ 8420100 w 12191999"/>
              <a:gd name="connsiteY6" fmla="*/ 1162044 h 2825744"/>
              <a:gd name="connsiteX7" fmla="*/ 10185400 w 12191999"/>
              <a:gd name="connsiteY7" fmla="*/ 1428744 h 2825744"/>
              <a:gd name="connsiteX8" fmla="*/ 11163300 w 12191999"/>
              <a:gd name="connsiteY8" fmla="*/ 1797044 h 2825744"/>
              <a:gd name="connsiteX9" fmla="*/ 12064008 w 12191999"/>
              <a:gd name="connsiteY9" fmla="*/ 1641072 h 2825744"/>
              <a:gd name="connsiteX10" fmla="*/ 12191999 w 12191999"/>
              <a:gd name="connsiteY10" fmla="*/ 1626135 h 2825744"/>
              <a:gd name="connsiteX11" fmla="*/ 12191999 w 12191999"/>
              <a:gd name="connsiteY11" fmla="*/ 2825744 h 2825744"/>
              <a:gd name="connsiteX12" fmla="*/ 0 w 12191999"/>
              <a:gd name="connsiteY12" fmla="*/ 2825744 h 282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2825744">
                <a:moveTo>
                  <a:pt x="0" y="0"/>
                </a:moveTo>
                <a:lnTo>
                  <a:pt x="25400" y="6344"/>
                </a:lnTo>
                <a:cubicBezTo>
                  <a:pt x="260350" y="61377"/>
                  <a:pt x="872067" y="298444"/>
                  <a:pt x="1257300" y="311144"/>
                </a:cubicBezTo>
                <a:cubicBezTo>
                  <a:pt x="1642533" y="323844"/>
                  <a:pt x="1758950" y="-103723"/>
                  <a:pt x="2336800" y="82544"/>
                </a:cubicBezTo>
                <a:cubicBezTo>
                  <a:pt x="2914650" y="268811"/>
                  <a:pt x="3890433" y="1214961"/>
                  <a:pt x="4724400" y="1428744"/>
                </a:cubicBezTo>
                <a:cubicBezTo>
                  <a:pt x="5558369" y="1642527"/>
                  <a:pt x="6724650" y="1409694"/>
                  <a:pt x="7340601" y="1365244"/>
                </a:cubicBezTo>
                <a:cubicBezTo>
                  <a:pt x="7956550" y="1320794"/>
                  <a:pt x="7945968" y="1151461"/>
                  <a:pt x="8420100" y="1162044"/>
                </a:cubicBezTo>
                <a:cubicBezTo>
                  <a:pt x="8894233" y="1172627"/>
                  <a:pt x="9728200" y="1322911"/>
                  <a:pt x="10185400" y="1428744"/>
                </a:cubicBezTo>
                <a:cubicBezTo>
                  <a:pt x="10642600" y="1534577"/>
                  <a:pt x="10809817" y="1763177"/>
                  <a:pt x="11163300" y="1797044"/>
                </a:cubicBezTo>
                <a:cubicBezTo>
                  <a:pt x="11428412" y="1822445"/>
                  <a:pt x="11787584" y="1688301"/>
                  <a:pt x="12064008" y="1641072"/>
                </a:cubicBezTo>
                <a:lnTo>
                  <a:pt x="12191999" y="1626135"/>
                </a:lnTo>
                <a:lnTo>
                  <a:pt x="12191999" y="2825744"/>
                </a:lnTo>
                <a:lnTo>
                  <a:pt x="0" y="2825744"/>
                </a:ln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AE7FFB-0383-4B10-AC88-0E0450483287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" name="星形: 十二角 19">
              <a:extLst>
                <a:ext uri="{FF2B5EF4-FFF2-40B4-BE49-F238E27FC236}">
                  <a16:creationId xmlns:a16="http://schemas.microsoft.com/office/drawing/2014/main" id="{2BD0AE63-2912-4B63-9933-4F3CDA80E9E6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4312C7A-2026-4225-8075-E079CF2BBFD9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F42598-7ED9-4E25-BD60-62B5A8CE6D2F}"/>
              </a:ext>
            </a:extLst>
          </p:cNvPr>
          <p:cNvGrpSpPr/>
          <p:nvPr/>
        </p:nvGrpSpPr>
        <p:grpSpPr>
          <a:xfrm>
            <a:off x="184589" y="-629727"/>
            <a:ext cx="1360003" cy="2478651"/>
            <a:chOff x="9142970" y="-1812924"/>
            <a:chExt cx="2408862" cy="43902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04C52D8-B2F4-45A9-B39D-3545F0745FB2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30D4893-742F-4D74-9C48-78AA2EFCACA7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6DDB3F3-AE08-4363-93C5-CF6796D4D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87226E0-298F-4BE9-A00B-FB7FBB8B60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12310" y="349905"/>
            <a:ext cx="6343301" cy="6260445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E676CE4-A001-4B52-8766-4E012E5FE814}"/>
              </a:ext>
            </a:extLst>
          </p:cNvPr>
          <p:cNvSpPr/>
          <p:nvPr/>
        </p:nvSpPr>
        <p:spPr>
          <a:xfrm flipH="1">
            <a:off x="0" y="6308724"/>
            <a:ext cx="12181714" cy="549275"/>
          </a:xfrm>
          <a:custGeom>
            <a:avLst/>
            <a:gdLst>
              <a:gd name="connsiteX0" fmla="*/ 3314700 w 12192000"/>
              <a:gd name="connsiteY0" fmla="*/ 883 h 953383"/>
              <a:gd name="connsiteX1" fmla="*/ 7410450 w 12192000"/>
              <a:gd name="connsiteY1" fmla="*/ 191383 h 953383"/>
              <a:gd name="connsiteX2" fmla="*/ 9810750 w 12192000"/>
              <a:gd name="connsiteY2" fmla="*/ 19933 h 953383"/>
              <a:gd name="connsiteX3" fmla="*/ 11715750 w 12192000"/>
              <a:gd name="connsiteY3" fmla="*/ 153283 h 953383"/>
              <a:gd name="connsiteX4" fmla="*/ 12071598 w 12192000"/>
              <a:gd name="connsiteY4" fmla="*/ 124262 h 953383"/>
              <a:gd name="connsiteX5" fmla="*/ 12192000 w 12192000"/>
              <a:gd name="connsiteY5" fmla="*/ 100720 h 953383"/>
              <a:gd name="connsiteX6" fmla="*/ 12192000 w 12192000"/>
              <a:gd name="connsiteY6" fmla="*/ 953383 h 953383"/>
              <a:gd name="connsiteX7" fmla="*/ 0 w 12192000"/>
              <a:gd name="connsiteY7" fmla="*/ 953383 h 953383"/>
              <a:gd name="connsiteX8" fmla="*/ 0 w 12192000"/>
              <a:gd name="connsiteY8" fmla="*/ 286633 h 953383"/>
              <a:gd name="connsiteX9" fmla="*/ 3314700 w 12192000"/>
              <a:gd name="connsiteY9" fmla="*/ 883 h 9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53383">
                <a:moveTo>
                  <a:pt x="3314700" y="883"/>
                </a:moveTo>
                <a:cubicBezTo>
                  <a:pt x="4549776" y="-14992"/>
                  <a:pt x="6327776" y="188208"/>
                  <a:pt x="7410450" y="191383"/>
                </a:cubicBezTo>
                <a:cubicBezTo>
                  <a:pt x="8493125" y="194558"/>
                  <a:pt x="9093200" y="26283"/>
                  <a:pt x="9810750" y="19933"/>
                </a:cubicBezTo>
                <a:cubicBezTo>
                  <a:pt x="10528300" y="13583"/>
                  <a:pt x="11207750" y="140583"/>
                  <a:pt x="11715750" y="153283"/>
                </a:cubicBezTo>
                <a:cubicBezTo>
                  <a:pt x="11842750" y="156458"/>
                  <a:pt x="11961217" y="143163"/>
                  <a:pt x="12071598" y="124262"/>
                </a:cubicBezTo>
                <a:lnTo>
                  <a:pt x="12192000" y="100720"/>
                </a:lnTo>
                <a:lnTo>
                  <a:pt x="12192000" y="953383"/>
                </a:lnTo>
                <a:lnTo>
                  <a:pt x="0" y="953383"/>
                </a:lnTo>
                <a:lnTo>
                  <a:pt x="0" y="286633"/>
                </a:lnTo>
                <a:cubicBezTo>
                  <a:pt x="850900" y="204083"/>
                  <a:pt x="2079625" y="16758"/>
                  <a:pt x="3314700" y="883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188272B-D1B4-4BD2-AA4C-782B7C595B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217" y="3600181"/>
            <a:ext cx="1342815" cy="159094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1370F07-555A-420C-AFDD-3F2E180EFFBA}"/>
              </a:ext>
            </a:extLst>
          </p:cNvPr>
          <p:cNvGrpSpPr/>
          <p:nvPr/>
        </p:nvGrpSpPr>
        <p:grpSpPr>
          <a:xfrm rot="528718">
            <a:off x="1487507" y="2032454"/>
            <a:ext cx="4540431" cy="3170680"/>
            <a:chOff x="1832265" y="1640146"/>
            <a:chExt cx="6437912" cy="407231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CA45775-E124-4B1D-B1A3-B61A5ACA0832}"/>
                </a:ext>
              </a:extLst>
            </p:cNvPr>
            <p:cNvSpPr/>
            <p:nvPr/>
          </p:nvSpPr>
          <p:spPr>
            <a:xfrm>
              <a:off x="2012441" y="1838978"/>
              <a:ext cx="6077559" cy="3674656"/>
            </a:xfrm>
            <a:prstGeom prst="rect">
              <a:avLst/>
            </a:prstGeom>
            <a:blipFill>
              <a:blip r:embed="rId6"/>
              <a:stretch>
                <a:fillRect l="-181" r="-17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图文框 14">
              <a:extLst>
                <a:ext uri="{FF2B5EF4-FFF2-40B4-BE49-F238E27FC236}">
                  <a16:creationId xmlns:a16="http://schemas.microsoft.com/office/drawing/2014/main" id="{32248B20-48CE-4B9D-9233-686D935CADB8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F1501781-F15C-48C5-8151-2CD8425C683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007" y="5635692"/>
            <a:ext cx="1811876" cy="8921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B200E3A-9364-45F3-A459-DACE13C25C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614" y="5529206"/>
            <a:ext cx="2386947" cy="105768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21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D70E19D-5090-4F58-AAB2-4BA1832EC4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632" y="6211330"/>
            <a:ext cx="1269277" cy="5111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6D5BE57-6C9D-4D70-9732-C2F23EA96ED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649" y="6281904"/>
            <a:ext cx="1094018" cy="44054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F42B160-C306-4F91-9E11-0462BEF5B85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0597" y="5934835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9DF4914-89E7-45CA-A082-9815556943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616" y="6357916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4D002824-2724-4708-A084-5F834CE56AD4}"/>
              </a:ext>
            </a:extLst>
          </p:cNvPr>
          <p:cNvGrpSpPr/>
          <p:nvPr/>
        </p:nvGrpSpPr>
        <p:grpSpPr>
          <a:xfrm>
            <a:off x="4430059" y="-2209341"/>
            <a:ext cx="2408862" cy="4390233"/>
            <a:chOff x="9142970" y="-1812924"/>
            <a:chExt cx="2408862" cy="4390233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A7783B5-4869-4C31-BDFD-5428C237033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4086965-0CCA-4B4C-BD0A-2006728725B6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88B03738-50D7-4ACB-A43C-E726BED69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7CBFE27-EA8B-4299-94F3-EC5F3FC25A6E}"/>
              </a:ext>
            </a:extLst>
          </p:cNvPr>
          <p:cNvSpPr txBox="1"/>
          <p:nvPr/>
        </p:nvSpPr>
        <p:spPr>
          <a:xfrm>
            <a:off x="4926604" y="9181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喜欢运动</a:t>
            </a:r>
          </a:p>
        </p:txBody>
      </p:sp>
    </p:spTree>
    <p:extLst>
      <p:ext uri="{BB962C8B-B14F-4D97-AF65-F5344CB8AC3E}">
        <p14:creationId xmlns:p14="http://schemas.microsoft.com/office/powerpoint/2010/main" val="384098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B3150DD-BF6D-4492-821E-CA3842C4AC5B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" name="星形: 十二角 19">
              <a:extLst>
                <a:ext uri="{FF2B5EF4-FFF2-40B4-BE49-F238E27FC236}">
                  <a16:creationId xmlns:a16="http://schemas.microsoft.com/office/drawing/2014/main" id="{1CEF7522-C178-4A84-9C55-C23D3B430D46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9D1409A-9402-491D-B796-953BD4D41848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C6DC20-AB22-49CE-A26F-B69B57481E5E}"/>
              </a:ext>
            </a:extLst>
          </p:cNvPr>
          <p:cNvSpPr/>
          <p:nvPr/>
        </p:nvSpPr>
        <p:spPr>
          <a:xfrm flipH="1">
            <a:off x="0" y="5445125"/>
            <a:ext cx="12192000" cy="1412876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AD0B244-A3C9-491B-B5C6-9A7CBE4C0A5C}"/>
              </a:ext>
            </a:extLst>
          </p:cNvPr>
          <p:cNvSpPr/>
          <p:nvPr/>
        </p:nvSpPr>
        <p:spPr>
          <a:xfrm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DF7F438-FE9C-4908-BC62-427467E6830A}"/>
              </a:ext>
            </a:extLst>
          </p:cNvPr>
          <p:cNvGrpSpPr/>
          <p:nvPr/>
        </p:nvGrpSpPr>
        <p:grpSpPr>
          <a:xfrm>
            <a:off x="563837" y="5895665"/>
            <a:ext cx="1660711" cy="807868"/>
            <a:chOff x="2579649" y="5529206"/>
            <a:chExt cx="2452912" cy="119324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0A55FD-52B9-475E-AE76-C3AF8931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44CCE70-B3DC-4519-8E2A-D8D231700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91EEFA5-CB0C-42F7-8F40-1A55AB985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77A9FA5-8B6A-4468-89E6-BE0DE95C05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789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D285650-7EED-42D2-9610-65398B3FB6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5808" y="6372494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25B15A0-7F00-432F-A0DF-94422D9A3974}"/>
              </a:ext>
            </a:extLst>
          </p:cNvPr>
          <p:cNvGrpSpPr/>
          <p:nvPr/>
        </p:nvGrpSpPr>
        <p:grpSpPr>
          <a:xfrm rot="20960230">
            <a:off x="1640495" y="2120969"/>
            <a:ext cx="2689867" cy="2974745"/>
            <a:chOff x="1832265" y="1640146"/>
            <a:chExt cx="6437912" cy="407231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ED4CBA1-9842-4957-A781-270605985404}"/>
                </a:ext>
              </a:extLst>
            </p:cNvPr>
            <p:cNvSpPr/>
            <p:nvPr/>
          </p:nvSpPr>
          <p:spPr>
            <a:xfrm>
              <a:off x="2012442" y="1838979"/>
              <a:ext cx="6077560" cy="3674655"/>
            </a:xfrm>
            <a:prstGeom prst="rect">
              <a:avLst/>
            </a:prstGeom>
            <a:blipFill>
              <a:blip r:embed="rId6"/>
              <a:stretch>
                <a:fillRect l="-29615" r="-2932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图文框 28">
              <a:extLst>
                <a:ext uri="{FF2B5EF4-FFF2-40B4-BE49-F238E27FC236}">
                  <a16:creationId xmlns:a16="http://schemas.microsoft.com/office/drawing/2014/main" id="{2F6278B0-DC9E-4286-8282-6FC02ECD3321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E7E0485-5631-473C-9A3C-C55BC3E3E9AF}"/>
              </a:ext>
            </a:extLst>
          </p:cNvPr>
          <p:cNvGrpSpPr/>
          <p:nvPr/>
        </p:nvGrpSpPr>
        <p:grpSpPr>
          <a:xfrm rot="20960230">
            <a:off x="4735890" y="2311258"/>
            <a:ext cx="2689867" cy="2974745"/>
            <a:chOff x="1832265" y="1640146"/>
            <a:chExt cx="6437912" cy="407231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F5A2123-0BA1-4B5A-B2EB-7388A881690C}"/>
                </a:ext>
              </a:extLst>
            </p:cNvPr>
            <p:cNvSpPr/>
            <p:nvPr/>
          </p:nvSpPr>
          <p:spPr>
            <a:xfrm>
              <a:off x="2012442" y="1838979"/>
              <a:ext cx="6077560" cy="3674655"/>
            </a:xfrm>
            <a:prstGeom prst="rect">
              <a:avLst/>
            </a:prstGeom>
            <a:blipFill>
              <a:blip r:embed="rId7"/>
              <a:stretch>
                <a:fillRect l="-29427" r="-291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图文框 31">
              <a:extLst>
                <a:ext uri="{FF2B5EF4-FFF2-40B4-BE49-F238E27FC236}">
                  <a16:creationId xmlns:a16="http://schemas.microsoft.com/office/drawing/2014/main" id="{1CCA04A7-5E2D-443D-B2F2-E0B0D85F344A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1BCFD9A-83DA-45CF-A9EB-A174F22F51D5}"/>
              </a:ext>
            </a:extLst>
          </p:cNvPr>
          <p:cNvGrpSpPr/>
          <p:nvPr/>
        </p:nvGrpSpPr>
        <p:grpSpPr>
          <a:xfrm rot="20960230">
            <a:off x="7831285" y="2501547"/>
            <a:ext cx="2689867" cy="2974745"/>
            <a:chOff x="1832265" y="1640146"/>
            <a:chExt cx="6437912" cy="407231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47CAE98-D18A-4B8F-BA38-9089906AF845}"/>
                </a:ext>
              </a:extLst>
            </p:cNvPr>
            <p:cNvSpPr/>
            <p:nvPr/>
          </p:nvSpPr>
          <p:spPr>
            <a:xfrm>
              <a:off x="2012442" y="1838979"/>
              <a:ext cx="6077560" cy="3674655"/>
            </a:xfrm>
            <a:prstGeom prst="rect">
              <a:avLst/>
            </a:prstGeom>
            <a:blipFill>
              <a:blip r:embed="rId8"/>
              <a:stretch>
                <a:fillRect l="-29427" r="-291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图文框 34">
              <a:extLst>
                <a:ext uri="{FF2B5EF4-FFF2-40B4-BE49-F238E27FC236}">
                  <a16:creationId xmlns:a16="http://schemas.microsoft.com/office/drawing/2014/main" id="{8E614D70-2FD2-4A54-A345-C0D0833A0CB7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4777814-AC10-4D8D-B5F3-E721A95DD282}"/>
              </a:ext>
            </a:extLst>
          </p:cNvPr>
          <p:cNvGrpSpPr/>
          <p:nvPr/>
        </p:nvGrpSpPr>
        <p:grpSpPr>
          <a:xfrm>
            <a:off x="1195823" y="-1453652"/>
            <a:ext cx="1398369" cy="2548575"/>
            <a:chOff x="9142970" y="-1812924"/>
            <a:chExt cx="2408862" cy="439023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A40074DB-5312-480A-9107-1CC88D642E5A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9A551ADF-D410-403D-B670-5C92752527A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FDD82F4-9EAE-4889-ACF4-86824E600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128E21-5E4A-43AC-B3A5-22D3F63CA86A}"/>
              </a:ext>
            </a:extLst>
          </p:cNvPr>
          <p:cNvGrpSpPr/>
          <p:nvPr/>
        </p:nvGrpSpPr>
        <p:grpSpPr>
          <a:xfrm>
            <a:off x="8334778" y="-2209341"/>
            <a:ext cx="2408862" cy="4390233"/>
            <a:chOff x="9142970" y="-1812924"/>
            <a:chExt cx="2408862" cy="4390233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1ABD1CA-2DC5-4279-818B-CD7838E5BF56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71351CD-B44D-4199-940A-319A5A10FA01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06F1E88-76D0-44BC-BCDB-C78285ADF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31090F68-5FFA-4A38-8711-6E5374F1EED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6446" y="1125538"/>
            <a:ext cx="1864081" cy="1805248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6B43254-05BD-4491-A72F-68A8E2FAC171}"/>
              </a:ext>
            </a:extLst>
          </p:cNvPr>
          <p:cNvSpPr txBox="1"/>
          <p:nvPr/>
        </p:nvSpPr>
        <p:spPr>
          <a:xfrm>
            <a:off x="8831323" y="7061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感谢</a:t>
            </a:r>
            <a:endParaRPr lang="en-US" altLang="zh-CN" sz="2400" dirty="0">
              <a:solidFill>
                <a:schemeClr val="bg2">
                  <a:lumMod val="10000"/>
                </a:schemeClr>
              </a:soli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爸爸妈妈</a:t>
            </a:r>
          </a:p>
        </p:txBody>
      </p:sp>
    </p:spTree>
    <p:extLst>
      <p:ext uri="{BB962C8B-B14F-4D97-AF65-F5344CB8AC3E}">
        <p14:creationId xmlns:p14="http://schemas.microsoft.com/office/powerpoint/2010/main" val="3224034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DF0BFBC-88F9-4EFA-BB96-546C6FC3E7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02287" y="-3238237"/>
            <a:ext cx="10593117" cy="1045474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3150DD-BF6D-4492-821E-CA3842C4AC5B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3" name="星形: 十二角 19">
              <a:extLst>
                <a:ext uri="{FF2B5EF4-FFF2-40B4-BE49-F238E27FC236}">
                  <a16:creationId xmlns:a16="http://schemas.microsoft.com/office/drawing/2014/main" id="{1CEF7522-C178-4A84-9C55-C23D3B430D46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9D1409A-9402-491D-B796-953BD4D41848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C6DC20-AB22-49CE-A26F-B69B57481E5E}"/>
              </a:ext>
            </a:extLst>
          </p:cNvPr>
          <p:cNvSpPr/>
          <p:nvPr/>
        </p:nvSpPr>
        <p:spPr>
          <a:xfrm>
            <a:off x="0" y="5445125"/>
            <a:ext cx="12192000" cy="1412876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AD0B244-A3C9-491B-B5C6-9A7CBE4C0A5C}"/>
              </a:ext>
            </a:extLst>
          </p:cNvPr>
          <p:cNvSpPr/>
          <p:nvPr/>
        </p:nvSpPr>
        <p:spPr>
          <a:xfrm flipH="1"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DF7F438-FE9C-4908-BC62-427467E6830A}"/>
              </a:ext>
            </a:extLst>
          </p:cNvPr>
          <p:cNvGrpSpPr/>
          <p:nvPr/>
        </p:nvGrpSpPr>
        <p:grpSpPr>
          <a:xfrm>
            <a:off x="8029356" y="6025710"/>
            <a:ext cx="1660711" cy="807868"/>
            <a:chOff x="2579649" y="5529206"/>
            <a:chExt cx="2452912" cy="119324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0A55FD-52B9-475E-AE76-C3AF8931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44CCE70-B3DC-4519-8E2A-D8D231700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91EEFA5-CB0C-42F7-8F40-1A55AB985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77A9FA5-8B6A-4468-89E6-BE0DE95C05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2801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D285650-7EED-42D2-9610-65398B3FB6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9820" y="6372494"/>
            <a:ext cx="340396" cy="3416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2709460-19DD-4160-90DA-5DAB8665DD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4687" y="1812291"/>
            <a:ext cx="2868355" cy="113614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5D60D68-BAB6-4AEB-874C-EB2B82851A75}"/>
              </a:ext>
            </a:extLst>
          </p:cNvPr>
          <p:cNvGrpSpPr/>
          <p:nvPr/>
        </p:nvGrpSpPr>
        <p:grpSpPr>
          <a:xfrm>
            <a:off x="7188200" y="2696261"/>
            <a:ext cx="5858392" cy="624016"/>
            <a:chOff x="7188200" y="2696261"/>
            <a:chExt cx="5858392" cy="62401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C9192FE-00C2-439E-A889-78ED6C22E057}"/>
                </a:ext>
              </a:extLst>
            </p:cNvPr>
            <p:cNvSpPr/>
            <p:nvPr/>
          </p:nvSpPr>
          <p:spPr>
            <a:xfrm>
              <a:off x="7188200" y="2696261"/>
              <a:ext cx="5858392" cy="580456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F59BFCF-E9DB-4990-B782-FB236606DD84}"/>
                </a:ext>
              </a:extLst>
            </p:cNvPr>
            <p:cNvSpPr/>
            <p:nvPr/>
          </p:nvSpPr>
          <p:spPr>
            <a:xfrm rot="20907375">
              <a:off x="7846526" y="3103180"/>
              <a:ext cx="1628775" cy="217097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47F0420-FD5A-4DD1-916F-0688F0242713}"/>
                </a:ext>
              </a:extLst>
            </p:cNvPr>
            <p:cNvSpPr/>
            <p:nvPr/>
          </p:nvSpPr>
          <p:spPr>
            <a:xfrm rot="20540303" flipV="1">
              <a:off x="9800302" y="3114848"/>
              <a:ext cx="1107362" cy="147599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99D0994-5470-4791-AAA7-8B4E2935A288}"/>
              </a:ext>
            </a:extLst>
          </p:cNvPr>
          <p:cNvGrpSpPr/>
          <p:nvPr/>
        </p:nvGrpSpPr>
        <p:grpSpPr>
          <a:xfrm rot="20749070">
            <a:off x="1764429" y="-221355"/>
            <a:ext cx="5858392" cy="624016"/>
            <a:chOff x="7188200" y="2696261"/>
            <a:chExt cx="5858392" cy="624016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99F6E97-1620-4062-B089-B04AF39DAF73}"/>
                </a:ext>
              </a:extLst>
            </p:cNvPr>
            <p:cNvSpPr/>
            <p:nvPr/>
          </p:nvSpPr>
          <p:spPr>
            <a:xfrm>
              <a:off x="7188200" y="2696261"/>
              <a:ext cx="5858392" cy="580456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0D904D-9A88-47E3-9422-8275090E10B6}"/>
                </a:ext>
              </a:extLst>
            </p:cNvPr>
            <p:cNvSpPr/>
            <p:nvPr/>
          </p:nvSpPr>
          <p:spPr>
            <a:xfrm rot="20907375">
              <a:off x="7846526" y="3103180"/>
              <a:ext cx="1628775" cy="217097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43FA20D-6889-43D1-909C-EE60B29B756A}"/>
                </a:ext>
              </a:extLst>
            </p:cNvPr>
            <p:cNvSpPr/>
            <p:nvPr/>
          </p:nvSpPr>
          <p:spPr>
            <a:xfrm rot="20540303" flipV="1">
              <a:off x="9800302" y="3114848"/>
              <a:ext cx="1107362" cy="147599"/>
            </a:xfrm>
            <a:custGeom>
              <a:avLst/>
              <a:gdLst>
                <a:gd name="connsiteX0" fmla="*/ 16806 w 4059098"/>
                <a:gd name="connsiteY0" fmla="*/ 136 h 402180"/>
                <a:gd name="connsiteX1" fmla="*/ 893106 w 4059098"/>
                <a:gd name="connsiteY1" fmla="*/ 127136 h 402180"/>
                <a:gd name="connsiteX2" fmla="*/ 1998006 w 4059098"/>
                <a:gd name="connsiteY2" fmla="*/ 216036 h 402180"/>
                <a:gd name="connsiteX3" fmla="*/ 3306106 w 4059098"/>
                <a:gd name="connsiteY3" fmla="*/ 76336 h 402180"/>
                <a:gd name="connsiteX4" fmla="*/ 3826806 w 4059098"/>
                <a:gd name="connsiteY4" fmla="*/ 25536 h 402180"/>
                <a:gd name="connsiteX5" fmla="*/ 4055406 w 4059098"/>
                <a:gd name="connsiteY5" fmla="*/ 393836 h 402180"/>
                <a:gd name="connsiteX6" fmla="*/ 3661706 w 4059098"/>
                <a:gd name="connsiteY6" fmla="*/ 279536 h 402180"/>
                <a:gd name="connsiteX7" fmla="*/ 3229906 w 4059098"/>
                <a:gd name="connsiteY7" fmla="*/ 241436 h 402180"/>
                <a:gd name="connsiteX8" fmla="*/ 2645706 w 4059098"/>
                <a:gd name="connsiteY8" fmla="*/ 279536 h 402180"/>
                <a:gd name="connsiteX9" fmla="*/ 2175806 w 4059098"/>
                <a:gd name="connsiteY9" fmla="*/ 330336 h 402180"/>
                <a:gd name="connsiteX10" fmla="*/ 1553506 w 4059098"/>
                <a:gd name="connsiteY10" fmla="*/ 317636 h 402180"/>
                <a:gd name="connsiteX11" fmla="*/ 931206 w 4059098"/>
                <a:gd name="connsiteY11" fmla="*/ 228736 h 402180"/>
                <a:gd name="connsiteX12" fmla="*/ 359706 w 4059098"/>
                <a:gd name="connsiteY12" fmla="*/ 152536 h 402180"/>
                <a:gd name="connsiteX13" fmla="*/ 16806 w 4059098"/>
                <a:gd name="connsiteY13" fmla="*/ 136 h 4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9098" h="402180">
                  <a:moveTo>
                    <a:pt x="16806" y="136"/>
                  </a:moveTo>
                  <a:cubicBezTo>
                    <a:pt x="105706" y="-4097"/>
                    <a:pt x="562906" y="91153"/>
                    <a:pt x="893106" y="127136"/>
                  </a:cubicBezTo>
                  <a:cubicBezTo>
                    <a:pt x="1223306" y="163119"/>
                    <a:pt x="1595839" y="224503"/>
                    <a:pt x="1998006" y="216036"/>
                  </a:cubicBezTo>
                  <a:cubicBezTo>
                    <a:pt x="2400173" y="207569"/>
                    <a:pt x="3306106" y="76336"/>
                    <a:pt x="3306106" y="76336"/>
                  </a:cubicBezTo>
                  <a:cubicBezTo>
                    <a:pt x="3610906" y="44586"/>
                    <a:pt x="3701923" y="-27381"/>
                    <a:pt x="3826806" y="25536"/>
                  </a:cubicBezTo>
                  <a:cubicBezTo>
                    <a:pt x="3951689" y="78453"/>
                    <a:pt x="4082923" y="351503"/>
                    <a:pt x="4055406" y="393836"/>
                  </a:cubicBezTo>
                  <a:cubicBezTo>
                    <a:pt x="4027889" y="436169"/>
                    <a:pt x="3799289" y="304936"/>
                    <a:pt x="3661706" y="279536"/>
                  </a:cubicBezTo>
                  <a:cubicBezTo>
                    <a:pt x="3524123" y="254136"/>
                    <a:pt x="3399239" y="241436"/>
                    <a:pt x="3229906" y="241436"/>
                  </a:cubicBezTo>
                  <a:cubicBezTo>
                    <a:pt x="3060573" y="241436"/>
                    <a:pt x="2821389" y="264719"/>
                    <a:pt x="2645706" y="279536"/>
                  </a:cubicBezTo>
                  <a:cubicBezTo>
                    <a:pt x="2470023" y="294353"/>
                    <a:pt x="2357839" y="323986"/>
                    <a:pt x="2175806" y="330336"/>
                  </a:cubicBezTo>
                  <a:cubicBezTo>
                    <a:pt x="1993773" y="336686"/>
                    <a:pt x="1760939" y="334569"/>
                    <a:pt x="1553506" y="317636"/>
                  </a:cubicBezTo>
                  <a:cubicBezTo>
                    <a:pt x="1346073" y="300703"/>
                    <a:pt x="931206" y="228736"/>
                    <a:pt x="931206" y="228736"/>
                  </a:cubicBezTo>
                  <a:cubicBezTo>
                    <a:pt x="732239" y="201219"/>
                    <a:pt x="505756" y="190636"/>
                    <a:pt x="359706" y="152536"/>
                  </a:cubicBezTo>
                  <a:cubicBezTo>
                    <a:pt x="213656" y="114436"/>
                    <a:pt x="-72094" y="4369"/>
                    <a:pt x="16806" y="136"/>
                  </a:cubicBezTo>
                  <a:close/>
                </a:path>
              </a:pathLst>
            </a:custGeom>
            <a:solidFill>
              <a:srgbClr val="693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05C332C-10A1-46F1-8175-341F2573C262}"/>
              </a:ext>
            </a:extLst>
          </p:cNvPr>
          <p:cNvGrpSpPr/>
          <p:nvPr/>
        </p:nvGrpSpPr>
        <p:grpSpPr>
          <a:xfrm>
            <a:off x="5218987" y="-2209341"/>
            <a:ext cx="2408862" cy="4390233"/>
            <a:chOff x="9142970" y="-1812924"/>
            <a:chExt cx="2408862" cy="439023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B165831-4287-4041-B48C-21DCA68C61F1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129027F-35E0-4BD7-B30A-E4D6FD97A69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75A9849B-C314-4897-A752-3ADCC83BA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6C44748-459E-450F-9393-497BC7CBBAA7}"/>
              </a:ext>
            </a:extLst>
          </p:cNvPr>
          <p:cNvGrpSpPr/>
          <p:nvPr/>
        </p:nvGrpSpPr>
        <p:grpSpPr>
          <a:xfrm>
            <a:off x="2470394" y="2001364"/>
            <a:ext cx="3045664" cy="3553978"/>
            <a:chOff x="1832265" y="1640146"/>
            <a:chExt cx="6437912" cy="407231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F7B6353-4ACF-4872-94AE-FDA7204397F3}"/>
                </a:ext>
              </a:extLst>
            </p:cNvPr>
            <p:cNvSpPr/>
            <p:nvPr/>
          </p:nvSpPr>
          <p:spPr>
            <a:xfrm>
              <a:off x="2012443" y="1838978"/>
              <a:ext cx="6077558" cy="3674655"/>
            </a:xfrm>
            <a:prstGeom prst="rect">
              <a:avLst/>
            </a:prstGeom>
            <a:blipFill>
              <a:blip r:embed="rId9"/>
              <a:stretch>
                <a:fillRect l="-34000" r="-337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图文框 46">
              <a:extLst>
                <a:ext uri="{FF2B5EF4-FFF2-40B4-BE49-F238E27FC236}">
                  <a16:creationId xmlns:a16="http://schemas.microsoft.com/office/drawing/2014/main" id="{66982647-5A25-4A84-B8F2-E0E7AE41C435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2AD2932A-88B1-4D5A-B91F-C8A154B6835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411" y="174520"/>
            <a:ext cx="1664427" cy="1971984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6069174C-D7AD-46EC-91CD-D4BCB830AD50}"/>
              </a:ext>
            </a:extLst>
          </p:cNvPr>
          <p:cNvGrpSpPr/>
          <p:nvPr/>
        </p:nvGrpSpPr>
        <p:grpSpPr>
          <a:xfrm>
            <a:off x="4822611" y="3716338"/>
            <a:ext cx="2230659" cy="2230658"/>
            <a:chOff x="6864350" y="1406714"/>
            <a:chExt cx="4619248" cy="461924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ACAEB8D-8B9F-448D-89C2-80A5772116B6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F617CB14-10C8-46AE-BAE7-5E6989B3B5E2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68FE71A-9471-4D9D-A6BD-95FDE720032F}"/>
                </a:ext>
              </a:extLst>
            </p:cNvPr>
            <p:cNvSpPr/>
            <p:nvPr/>
          </p:nvSpPr>
          <p:spPr>
            <a:xfrm>
              <a:off x="7374204" y="1916568"/>
              <a:ext cx="3599543" cy="3599542"/>
            </a:xfrm>
            <a:prstGeom prst="ellipse">
              <a:avLst/>
            </a:prstGeom>
            <a:blipFill>
              <a:blip r:embed="rId11"/>
              <a:stretch>
                <a:fillRect l="-25360" r="-2499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FE49D26-27FF-4C69-89F8-39008868B7F2}"/>
              </a:ext>
            </a:extLst>
          </p:cNvPr>
          <p:cNvGrpSpPr/>
          <p:nvPr/>
        </p:nvGrpSpPr>
        <p:grpSpPr>
          <a:xfrm>
            <a:off x="7366864" y="3444273"/>
            <a:ext cx="1676428" cy="1676427"/>
            <a:chOff x="6864350" y="1406714"/>
            <a:chExt cx="4619248" cy="4619248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3A9055-78D4-4C12-8717-20AC5519D4DA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A1F058F-8492-4535-8C40-DE8E4B832311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657C107-F00F-4740-981F-CA32AF9A5AF4}"/>
                </a:ext>
              </a:extLst>
            </p:cNvPr>
            <p:cNvSpPr/>
            <p:nvPr/>
          </p:nvSpPr>
          <p:spPr>
            <a:xfrm>
              <a:off x="7374203" y="1916567"/>
              <a:ext cx="3599542" cy="3599541"/>
            </a:xfrm>
            <a:prstGeom prst="ellipse">
              <a:avLst/>
            </a:prstGeom>
            <a:blipFill>
              <a:blip r:embed="rId12"/>
              <a:stretch>
                <a:fillRect l="-23792" r="-2333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1C122501-B0E8-4777-8BD1-D6141FDB0F59}"/>
              </a:ext>
            </a:extLst>
          </p:cNvPr>
          <p:cNvSpPr txBox="1"/>
          <p:nvPr/>
        </p:nvSpPr>
        <p:spPr>
          <a:xfrm>
            <a:off x="5736511" y="9477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幸福时光</a:t>
            </a:r>
          </a:p>
        </p:txBody>
      </p:sp>
    </p:spTree>
    <p:extLst>
      <p:ext uri="{BB962C8B-B14F-4D97-AF65-F5344CB8AC3E}">
        <p14:creationId xmlns:p14="http://schemas.microsoft.com/office/powerpoint/2010/main" val="82011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DC6158D-CC95-4462-A64C-845C9716AAB8}"/>
              </a:ext>
            </a:extLst>
          </p:cNvPr>
          <p:cNvGrpSpPr/>
          <p:nvPr/>
        </p:nvGrpSpPr>
        <p:grpSpPr>
          <a:xfrm>
            <a:off x="648007" y="-347662"/>
            <a:ext cx="2478651" cy="2478651"/>
            <a:chOff x="14658975" y="-3295650"/>
            <a:chExt cx="3200400" cy="3200400"/>
          </a:xfrm>
        </p:grpSpPr>
        <p:sp>
          <p:nvSpPr>
            <p:cNvPr id="6" name="星形: 十二角 19">
              <a:extLst>
                <a:ext uri="{FF2B5EF4-FFF2-40B4-BE49-F238E27FC236}">
                  <a16:creationId xmlns:a16="http://schemas.microsoft.com/office/drawing/2014/main" id="{472B3332-BAEB-4F28-92B2-D0C3BB3F75FE}"/>
                </a:ext>
              </a:extLst>
            </p:cNvPr>
            <p:cNvSpPr/>
            <p:nvPr/>
          </p:nvSpPr>
          <p:spPr>
            <a:xfrm>
              <a:off x="14658975" y="-3295650"/>
              <a:ext cx="3200400" cy="3200400"/>
            </a:xfrm>
            <a:custGeom>
              <a:avLst/>
              <a:gdLst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  <a:gd name="connsiteX0" fmla="*/ 0 w 3200400"/>
                <a:gd name="connsiteY0" fmla="*/ 1600200 h 3200400"/>
                <a:gd name="connsiteX1" fmla="*/ 448302 w 3200400"/>
                <a:gd name="connsiteY1" fmla="*/ 1291550 h 3200400"/>
                <a:gd name="connsiteX2" fmla="*/ 214386 w 3200400"/>
                <a:gd name="connsiteY2" fmla="*/ 800100 h 3200400"/>
                <a:gd name="connsiteX3" fmla="*/ 756952 w 3200400"/>
                <a:gd name="connsiteY3" fmla="*/ 756952 h 3200400"/>
                <a:gd name="connsiteX4" fmla="*/ 800100 w 3200400"/>
                <a:gd name="connsiteY4" fmla="*/ 214386 h 3200400"/>
                <a:gd name="connsiteX5" fmla="*/ 1291550 w 3200400"/>
                <a:gd name="connsiteY5" fmla="*/ 448302 h 3200400"/>
                <a:gd name="connsiteX6" fmla="*/ 1600200 w 3200400"/>
                <a:gd name="connsiteY6" fmla="*/ 0 h 3200400"/>
                <a:gd name="connsiteX7" fmla="*/ 1908850 w 3200400"/>
                <a:gd name="connsiteY7" fmla="*/ 448302 h 3200400"/>
                <a:gd name="connsiteX8" fmla="*/ 2400300 w 3200400"/>
                <a:gd name="connsiteY8" fmla="*/ 214386 h 3200400"/>
                <a:gd name="connsiteX9" fmla="*/ 2443448 w 3200400"/>
                <a:gd name="connsiteY9" fmla="*/ 756952 h 3200400"/>
                <a:gd name="connsiteX10" fmla="*/ 2986014 w 3200400"/>
                <a:gd name="connsiteY10" fmla="*/ 800100 h 3200400"/>
                <a:gd name="connsiteX11" fmla="*/ 2752098 w 3200400"/>
                <a:gd name="connsiteY11" fmla="*/ 1291550 h 3200400"/>
                <a:gd name="connsiteX12" fmla="*/ 3200400 w 3200400"/>
                <a:gd name="connsiteY12" fmla="*/ 1600200 h 3200400"/>
                <a:gd name="connsiteX13" fmla="*/ 2752098 w 3200400"/>
                <a:gd name="connsiteY13" fmla="*/ 1908850 h 3200400"/>
                <a:gd name="connsiteX14" fmla="*/ 2986014 w 3200400"/>
                <a:gd name="connsiteY14" fmla="*/ 2400300 h 3200400"/>
                <a:gd name="connsiteX15" fmla="*/ 2443448 w 3200400"/>
                <a:gd name="connsiteY15" fmla="*/ 2443448 h 3200400"/>
                <a:gd name="connsiteX16" fmla="*/ 2400300 w 3200400"/>
                <a:gd name="connsiteY16" fmla="*/ 2986014 h 3200400"/>
                <a:gd name="connsiteX17" fmla="*/ 1908850 w 3200400"/>
                <a:gd name="connsiteY17" fmla="*/ 2752098 h 3200400"/>
                <a:gd name="connsiteX18" fmla="*/ 1600200 w 3200400"/>
                <a:gd name="connsiteY18" fmla="*/ 3200400 h 3200400"/>
                <a:gd name="connsiteX19" fmla="*/ 1291550 w 3200400"/>
                <a:gd name="connsiteY19" fmla="*/ 2752098 h 3200400"/>
                <a:gd name="connsiteX20" fmla="*/ 800100 w 3200400"/>
                <a:gd name="connsiteY20" fmla="*/ 2986014 h 3200400"/>
                <a:gd name="connsiteX21" fmla="*/ 756952 w 3200400"/>
                <a:gd name="connsiteY21" fmla="*/ 2443448 h 3200400"/>
                <a:gd name="connsiteX22" fmla="*/ 214386 w 3200400"/>
                <a:gd name="connsiteY22" fmla="*/ 2400300 h 3200400"/>
                <a:gd name="connsiteX23" fmla="*/ 448302 w 3200400"/>
                <a:gd name="connsiteY23" fmla="*/ 1908850 h 3200400"/>
                <a:gd name="connsiteX24" fmla="*/ 0 w 3200400"/>
                <a:gd name="connsiteY24" fmla="*/ 160020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00400" h="3200400">
                  <a:moveTo>
                    <a:pt x="0" y="1600200"/>
                  </a:moveTo>
                  <a:cubicBezTo>
                    <a:pt x="149434" y="1436357"/>
                    <a:pt x="260768" y="1356333"/>
                    <a:pt x="448302" y="1291550"/>
                  </a:cubicBezTo>
                  <a:cubicBezTo>
                    <a:pt x="294130" y="1112493"/>
                    <a:pt x="254258" y="1024877"/>
                    <a:pt x="214386" y="800100"/>
                  </a:cubicBezTo>
                  <a:cubicBezTo>
                    <a:pt x="395241" y="724757"/>
                    <a:pt x="537997" y="740855"/>
                    <a:pt x="756952" y="756952"/>
                  </a:cubicBezTo>
                  <a:cubicBezTo>
                    <a:pt x="756095" y="576097"/>
                    <a:pt x="739997" y="418101"/>
                    <a:pt x="800100" y="214386"/>
                  </a:cubicBezTo>
                  <a:cubicBezTo>
                    <a:pt x="1032497" y="292358"/>
                    <a:pt x="1127733" y="332230"/>
                    <a:pt x="1291550" y="448302"/>
                  </a:cubicBezTo>
                  <a:cubicBezTo>
                    <a:pt x="1394433" y="253148"/>
                    <a:pt x="1451597" y="157054"/>
                    <a:pt x="1600200" y="0"/>
                  </a:cubicBezTo>
                  <a:cubicBezTo>
                    <a:pt x="1741183" y="157054"/>
                    <a:pt x="1821207" y="230288"/>
                    <a:pt x="1908850" y="448302"/>
                  </a:cubicBezTo>
                  <a:cubicBezTo>
                    <a:pt x="2103147" y="309370"/>
                    <a:pt x="2152663" y="269498"/>
                    <a:pt x="2400300" y="214386"/>
                  </a:cubicBezTo>
                  <a:cubicBezTo>
                    <a:pt x="2460403" y="433341"/>
                    <a:pt x="2482405" y="522757"/>
                    <a:pt x="2443448" y="756952"/>
                  </a:cubicBezTo>
                  <a:cubicBezTo>
                    <a:pt x="2685263" y="725615"/>
                    <a:pt x="2767059" y="717137"/>
                    <a:pt x="2986014" y="800100"/>
                  </a:cubicBezTo>
                  <a:cubicBezTo>
                    <a:pt x="2930902" y="1017257"/>
                    <a:pt x="2913890" y="1104873"/>
                    <a:pt x="2752098" y="1291550"/>
                  </a:cubicBezTo>
                  <a:cubicBezTo>
                    <a:pt x="2985352" y="1371573"/>
                    <a:pt x="3058586" y="1451597"/>
                    <a:pt x="3200400" y="1600200"/>
                  </a:cubicBezTo>
                  <a:cubicBezTo>
                    <a:pt x="3058586" y="1771663"/>
                    <a:pt x="2947252" y="1828827"/>
                    <a:pt x="2752098" y="1908850"/>
                  </a:cubicBezTo>
                  <a:cubicBezTo>
                    <a:pt x="2883410" y="2103147"/>
                    <a:pt x="2953762" y="2198383"/>
                    <a:pt x="2986014" y="2400300"/>
                  </a:cubicBezTo>
                  <a:cubicBezTo>
                    <a:pt x="2774679" y="2483263"/>
                    <a:pt x="2631923" y="2467165"/>
                    <a:pt x="2443448" y="2443448"/>
                  </a:cubicBezTo>
                  <a:cubicBezTo>
                    <a:pt x="2474785" y="2692883"/>
                    <a:pt x="2475643" y="2751819"/>
                    <a:pt x="2400300" y="2986014"/>
                  </a:cubicBezTo>
                  <a:cubicBezTo>
                    <a:pt x="2160283" y="2938522"/>
                    <a:pt x="2087907" y="2898650"/>
                    <a:pt x="1908850" y="2752098"/>
                  </a:cubicBezTo>
                  <a:cubicBezTo>
                    <a:pt x="1851687" y="2962492"/>
                    <a:pt x="1771663" y="3035726"/>
                    <a:pt x="1600200" y="3200400"/>
                  </a:cubicBezTo>
                  <a:cubicBezTo>
                    <a:pt x="1436357" y="3058586"/>
                    <a:pt x="1371573" y="2939632"/>
                    <a:pt x="1291550" y="2752098"/>
                  </a:cubicBezTo>
                  <a:cubicBezTo>
                    <a:pt x="1120113" y="2906270"/>
                    <a:pt x="1002017" y="2938522"/>
                    <a:pt x="800100" y="2986014"/>
                  </a:cubicBezTo>
                  <a:cubicBezTo>
                    <a:pt x="732377" y="2759439"/>
                    <a:pt x="748475" y="2647163"/>
                    <a:pt x="756952" y="2443448"/>
                  </a:cubicBezTo>
                  <a:cubicBezTo>
                    <a:pt x="530377" y="2467165"/>
                    <a:pt x="425721" y="2475643"/>
                    <a:pt x="214386" y="2400300"/>
                  </a:cubicBezTo>
                  <a:cubicBezTo>
                    <a:pt x="254258" y="2183143"/>
                    <a:pt x="324610" y="2072667"/>
                    <a:pt x="448302" y="1908850"/>
                  </a:cubicBezTo>
                  <a:cubicBezTo>
                    <a:pt x="222668" y="1813587"/>
                    <a:pt x="126574" y="1733563"/>
                    <a:pt x="0" y="1600200"/>
                  </a:cubicBezTo>
                  <a:close/>
                </a:path>
              </a:pathLst>
            </a:custGeom>
            <a:solidFill>
              <a:srgbClr val="FBA31E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33F985A-D47F-440F-9150-DED58ED5D0A3}"/>
                </a:ext>
              </a:extLst>
            </p:cNvPr>
            <p:cNvSpPr/>
            <p:nvPr/>
          </p:nvSpPr>
          <p:spPr>
            <a:xfrm>
              <a:off x="15089505" y="-2865120"/>
              <a:ext cx="2339340" cy="2339340"/>
            </a:xfrm>
            <a:prstGeom prst="ellipse">
              <a:avLst/>
            </a:prstGeom>
            <a:solidFill>
              <a:srgbClr val="F9CC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E3323C-E8B6-4543-BD10-A5916ADF53F8}"/>
              </a:ext>
            </a:extLst>
          </p:cNvPr>
          <p:cNvGrpSpPr/>
          <p:nvPr/>
        </p:nvGrpSpPr>
        <p:grpSpPr>
          <a:xfrm>
            <a:off x="184589" y="-629727"/>
            <a:ext cx="1360003" cy="2478651"/>
            <a:chOff x="9142970" y="-1812924"/>
            <a:chExt cx="2408862" cy="439023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3A982AC-F6D0-48E9-A0A5-99C6F9A3EB42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0CF7D33-6785-4525-AE1A-59CBAE46BF8B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1B4E981-3236-4180-9C5F-93CA21A42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1F14BC6-C9A2-4DDF-9279-1B1861B8FC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491248" y="-5349878"/>
            <a:ext cx="11781298" cy="1162741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FC24959-8A62-4575-8019-CB1B88D63E8F}"/>
              </a:ext>
            </a:extLst>
          </p:cNvPr>
          <p:cNvSpPr/>
          <p:nvPr/>
        </p:nvSpPr>
        <p:spPr>
          <a:xfrm>
            <a:off x="0" y="4032256"/>
            <a:ext cx="12192000" cy="2825744"/>
          </a:xfrm>
          <a:custGeom>
            <a:avLst/>
            <a:gdLst>
              <a:gd name="connsiteX0" fmla="*/ 0 w 12191999"/>
              <a:gd name="connsiteY0" fmla="*/ 0 h 2825744"/>
              <a:gd name="connsiteX1" fmla="*/ 25400 w 12191999"/>
              <a:gd name="connsiteY1" fmla="*/ 6344 h 2825744"/>
              <a:gd name="connsiteX2" fmla="*/ 1257300 w 12191999"/>
              <a:gd name="connsiteY2" fmla="*/ 311144 h 2825744"/>
              <a:gd name="connsiteX3" fmla="*/ 2336800 w 12191999"/>
              <a:gd name="connsiteY3" fmla="*/ 82544 h 2825744"/>
              <a:gd name="connsiteX4" fmla="*/ 4724400 w 12191999"/>
              <a:gd name="connsiteY4" fmla="*/ 1428744 h 2825744"/>
              <a:gd name="connsiteX5" fmla="*/ 7340601 w 12191999"/>
              <a:gd name="connsiteY5" fmla="*/ 1365244 h 2825744"/>
              <a:gd name="connsiteX6" fmla="*/ 8420100 w 12191999"/>
              <a:gd name="connsiteY6" fmla="*/ 1162044 h 2825744"/>
              <a:gd name="connsiteX7" fmla="*/ 10185400 w 12191999"/>
              <a:gd name="connsiteY7" fmla="*/ 1428744 h 2825744"/>
              <a:gd name="connsiteX8" fmla="*/ 11163300 w 12191999"/>
              <a:gd name="connsiteY8" fmla="*/ 1797044 h 2825744"/>
              <a:gd name="connsiteX9" fmla="*/ 12064008 w 12191999"/>
              <a:gd name="connsiteY9" fmla="*/ 1641072 h 2825744"/>
              <a:gd name="connsiteX10" fmla="*/ 12191999 w 12191999"/>
              <a:gd name="connsiteY10" fmla="*/ 1626135 h 2825744"/>
              <a:gd name="connsiteX11" fmla="*/ 12191999 w 12191999"/>
              <a:gd name="connsiteY11" fmla="*/ 2825744 h 2825744"/>
              <a:gd name="connsiteX12" fmla="*/ 0 w 12191999"/>
              <a:gd name="connsiteY12" fmla="*/ 2825744 h 282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2825744">
                <a:moveTo>
                  <a:pt x="0" y="0"/>
                </a:moveTo>
                <a:lnTo>
                  <a:pt x="25400" y="6344"/>
                </a:lnTo>
                <a:cubicBezTo>
                  <a:pt x="260350" y="61377"/>
                  <a:pt x="872067" y="298444"/>
                  <a:pt x="1257300" y="311144"/>
                </a:cubicBezTo>
                <a:cubicBezTo>
                  <a:pt x="1642533" y="323844"/>
                  <a:pt x="1758950" y="-103723"/>
                  <a:pt x="2336800" y="82544"/>
                </a:cubicBezTo>
                <a:cubicBezTo>
                  <a:pt x="2914650" y="268811"/>
                  <a:pt x="3890433" y="1214961"/>
                  <a:pt x="4724400" y="1428744"/>
                </a:cubicBezTo>
                <a:cubicBezTo>
                  <a:pt x="5558369" y="1642527"/>
                  <a:pt x="6724650" y="1409694"/>
                  <a:pt x="7340601" y="1365244"/>
                </a:cubicBezTo>
                <a:cubicBezTo>
                  <a:pt x="7956550" y="1320794"/>
                  <a:pt x="7945968" y="1151461"/>
                  <a:pt x="8420100" y="1162044"/>
                </a:cubicBezTo>
                <a:cubicBezTo>
                  <a:pt x="8894233" y="1172627"/>
                  <a:pt x="9728200" y="1322911"/>
                  <a:pt x="10185400" y="1428744"/>
                </a:cubicBezTo>
                <a:cubicBezTo>
                  <a:pt x="10642600" y="1534577"/>
                  <a:pt x="10809817" y="1763177"/>
                  <a:pt x="11163300" y="1797044"/>
                </a:cubicBezTo>
                <a:cubicBezTo>
                  <a:pt x="11428412" y="1822445"/>
                  <a:pt x="11787584" y="1688301"/>
                  <a:pt x="12064008" y="1641072"/>
                </a:cubicBezTo>
                <a:lnTo>
                  <a:pt x="12191999" y="1626135"/>
                </a:lnTo>
                <a:lnTo>
                  <a:pt x="12191999" y="2825744"/>
                </a:lnTo>
                <a:lnTo>
                  <a:pt x="0" y="2825744"/>
                </a:ln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D57069E-3DD4-498F-98F2-46FB86FE4E9E}"/>
              </a:ext>
            </a:extLst>
          </p:cNvPr>
          <p:cNvSpPr/>
          <p:nvPr/>
        </p:nvSpPr>
        <p:spPr>
          <a:xfrm>
            <a:off x="0" y="6076950"/>
            <a:ext cx="12181714" cy="781050"/>
          </a:xfrm>
          <a:custGeom>
            <a:avLst/>
            <a:gdLst>
              <a:gd name="connsiteX0" fmla="*/ 3314700 w 12192000"/>
              <a:gd name="connsiteY0" fmla="*/ 883 h 953383"/>
              <a:gd name="connsiteX1" fmla="*/ 7410450 w 12192000"/>
              <a:gd name="connsiteY1" fmla="*/ 191383 h 953383"/>
              <a:gd name="connsiteX2" fmla="*/ 9810750 w 12192000"/>
              <a:gd name="connsiteY2" fmla="*/ 19933 h 953383"/>
              <a:gd name="connsiteX3" fmla="*/ 11715750 w 12192000"/>
              <a:gd name="connsiteY3" fmla="*/ 153283 h 953383"/>
              <a:gd name="connsiteX4" fmla="*/ 12071598 w 12192000"/>
              <a:gd name="connsiteY4" fmla="*/ 124262 h 953383"/>
              <a:gd name="connsiteX5" fmla="*/ 12192000 w 12192000"/>
              <a:gd name="connsiteY5" fmla="*/ 100720 h 953383"/>
              <a:gd name="connsiteX6" fmla="*/ 12192000 w 12192000"/>
              <a:gd name="connsiteY6" fmla="*/ 953383 h 953383"/>
              <a:gd name="connsiteX7" fmla="*/ 0 w 12192000"/>
              <a:gd name="connsiteY7" fmla="*/ 953383 h 953383"/>
              <a:gd name="connsiteX8" fmla="*/ 0 w 12192000"/>
              <a:gd name="connsiteY8" fmla="*/ 286633 h 953383"/>
              <a:gd name="connsiteX9" fmla="*/ 3314700 w 12192000"/>
              <a:gd name="connsiteY9" fmla="*/ 883 h 9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53383">
                <a:moveTo>
                  <a:pt x="3314700" y="883"/>
                </a:moveTo>
                <a:cubicBezTo>
                  <a:pt x="4549776" y="-14992"/>
                  <a:pt x="6327776" y="188208"/>
                  <a:pt x="7410450" y="191383"/>
                </a:cubicBezTo>
                <a:cubicBezTo>
                  <a:pt x="8493125" y="194558"/>
                  <a:pt x="9093200" y="26283"/>
                  <a:pt x="9810750" y="19933"/>
                </a:cubicBezTo>
                <a:cubicBezTo>
                  <a:pt x="10528300" y="13583"/>
                  <a:pt x="11207750" y="140583"/>
                  <a:pt x="11715750" y="153283"/>
                </a:cubicBezTo>
                <a:cubicBezTo>
                  <a:pt x="11842750" y="156458"/>
                  <a:pt x="11961217" y="143163"/>
                  <a:pt x="12071598" y="124262"/>
                </a:cubicBezTo>
                <a:lnTo>
                  <a:pt x="12192000" y="100720"/>
                </a:lnTo>
                <a:lnTo>
                  <a:pt x="12192000" y="953383"/>
                </a:lnTo>
                <a:lnTo>
                  <a:pt x="0" y="953383"/>
                </a:lnTo>
                <a:lnTo>
                  <a:pt x="0" y="286633"/>
                </a:lnTo>
                <a:cubicBezTo>
                  <a:pt x="850900" y="204083"/>
                  <a:pt x="2079625" y="16758"/>
                  <a:pt x="3314700" y="883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842C709-E03A-47D5-B955-A1016C84C3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462" y="1989138"/>
            <a:ext cx="2386589" cy="248717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A29B3EFA-1ADC-4B0F-9E89-B0F1DC5C6EE0}"/>
              </a:ext>
            </a:extLst>
          </p:cNvPr>
          <p:cNvGrpSpPr/>
          <p:nvPr/>
        </p:nvGrpSpPr>
        <p:grpSpPr>
          <a:xfrm>
            <a:off x="8334778" y="-2209341"/>
            <a:ext cx="2408862" cy="4390233"/>
            <a:chOff x="9142970" y="-1812924"/>
            <a:chExt cx="2408862" cy="439023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E4F7126-FDAF-42B5-844B-1E829EA4E555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F3B406B-B366-4352-954F-8F45E81383FB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9D5E383-42E9-48CE-B03F-C7DF4F70A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2D0CFD7-BA86-4818-8754-CB9374DFBE21}"/>
              </a:ext>
            </a:extLst>
          </p:cNvPr>
          <p:cNvGrpSpPr/>
          <p:nvPr/>
        </p:nvGrpSpPr>
        <p:grpSpPr>
          <a:xfrm>
            <a:off x="809995" y="2406092"/>
            <a:ext cx="2980327" cy="2980326"/>
            <a:chOff x="6864350" y="1406714"/>
            <a:chExt cx="4619248" cy="461924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5FCF123-70C6-4010-A720-CA120640BB6F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E390753-A862-4873-9B2E-9A124FC0D445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59E2D4A-B28D-4301-8681-77AFF74974B1}"/>
                </a:ext>
              </a:extLst>
            </p:cNvPr>
            <p:cNvSpPr/>
            <p:nvPr/>
          </p:nvSpPr>
          <p:spPr>
            <a:xfrm>
              <a:off x="7374203" y="1916567"/>
              <a:ext cx="3599542" cy="3599543"/>
            </a:xfrm>
            <a:prstGeom prst="ellipse">
              <a:avLst/>
            </a:prstGeom>
            <a:blipFill>
              <a:blip r:embed="rId7"/>
              <a:stretch>
                <a:fillRect l="-25077" r="-2480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E463877-E208-4301-BA66-9B2EC5A24345}"/>
              </a:ext>
            </a:extLst>
          </p:cNvPr>
          <p:cNvGrpSpPr/>
          <p:nvPr/>
        </p:nvGrpSpPr>
        <p:grpSpPr>
          <a:xfrm>
            <a:off x="7921019" y="2313971"/>
            <a:ext cx="3432724" cy="3432723"/>
            <a:chOff x="6864350" y="1406714"/>
            <a:chExt cx="4619248" cy="461924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1CC4249-FE24-4056-ADDC-BB4855A307B2}"/>
                </a:ext>
              </a:extLst>
            </p:cNvPr>
            <p:cNvSpPr/>
            <p:nvPr/>
          </p:nvSpPr>
          <p:spPr>
            <a:xfrm>
              <a:off x="6864350" y="1406714"/>
              <a:ext cx="4619248" cy="461924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2794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DA768C8-14B1-4139-83AE-C163E5D16BC6}"/>
                </a:ext>
              </a:extLst>
            </p:cNvPr>
            <p:cNvSpPr/>
            <p:nvPr/>
          </p:nvSpPr>
          <p:spPr>
            <a:xfrm>
              <a:off x="7234049" y="1776413"/>
              <a:ext cx="3879850" cy="3879850"/>
            </a:xfrm>
            <a:prstGeom prst="ellipse">
              <a:avLst/>
            </a:prstGeom>
            <a:solidFill>
              <a:srgbClr val="CAEFFB"/>
            </a:solidFill>
            <a:ln w="133350">
              <a:solidFill>
                <a:srgbClr val="7FBD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1A90E18-98A1-4983-A15D-C0213656F302}"/>
                </a:ext>
              </a:extLst>
            </p:cNvPr>
            <p:cNvSpPr/>
            <p:nvPr/>
          </p:nvSpPr>
          <p:spPr>
            <a:xfrm>
              <a:off x="7374204" y="1916566"/>
              <a:ext cx="3599542" cy="3599542"/>
            </a:xfrm>
            <a:prstGeom prst="ellipse">
              <a:avLst/>
            </a:prstGeom>
            <a:blipFill>
              <a:blip r:embed="rId8"/>
              <a:stretch>
                <a:fillRect l="-25119" r="-2488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C9BBD0-7184-4B8E-8076-40390A058F30}"/>
              </a:ext>
            </a:extLst>
          </p:cNvPr>
          <p:cNvGrpSpPr/>
          <p:nvPr/>
        </p:nvGrpSpPr>
        <p:grpSpPr>
          <a:xfrm>
            <a:off x="2907521" y="5895665"/>
            <a:ext cx="1660711" cy="807868"/>
            <a:chOff x="2579649" y="5529206"/>
            <a:chExt cx="2452912" cy="1193242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762DBC4-7892-4180-A45B-4811AB3AE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A8EF405-F73F-47DA-B94C-91BD99CFF7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02FCCDF5-E86F-42F5-935B-5D17C3554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67487A1A-4481-4984-A89C-308C9739787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3699" y="5891656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4FAC84F-A214-4D8B-AD0E-7DCECDB6E24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4206" y="615054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AA0C436C-BA88-40F3-8D35-B8AC6CCA63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5450" y="5852279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77960F1E-38A6-43CC-B3A9-E8440B262B81}"/>
              </a:ext>
            </a:extLst>
          </p:cNvPr>
          <p:cNvSpPr txBox="1"/>
          <p:nvPr/>
        </p:nvSpPr>
        <p:spPr>
          <a:xfrm>
            <a:off x="8906124" y="74409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记录</a:t>
            </a:r>
            <a:endParaRPr lang="en-US" altLang="zh-CN" sz="2400" dirty="0">
              <a:solidFill>
                <a:schemeClr val="bg2">
                  <a:lumMod val="10000"/>
                </a:schemeClr>
              </a:solidFill>
              <a:latin typeface="小美好体" panose="02010601030101010101" pitchFamily="2" charset="-122"/>
              <a:ea typeface="小美好体" panose="02010601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美好生活</a:t>
            </a:r>
          </a:p>
        </p:txBody>
      </p:sp>
    </p:spTree>
    <p:extLst>
      <p:ext uri="{BB962C8B-B14F-4D97-AF65-F5344CB8AC3E}">
        <p14:creationId xmlns:p14="http://schemas.microsoft.com/office/powerpoint/2010/main" val="162008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F2A696B-CC8E-4476-90F1-BFC7B55A6682}"/>
              </a:ext>
            </a:extLst>
          </p:cNvPr>
          <p:cNvSpPr/>
          <p:nvPr/>
        </p:nvSpPr>
        <p:spPr>
          <a:xfrm>
            <a:off x="0" y="5650192"/>
            <a:ext cx="12192000" cy="1207808"/>
          </a:xfrm>
          <a:custGeom>
            <a:avLst/>
            <a:gdLst>
              <a:gd name="connsiteX0" fmla="*/ 705297 w 12192000"/>
              <a:gd name="connsiteY0" fmla="*/ 663 h 1207808"/>
              <a:gd name="connsiteX1" fmla="*/ 2876551 w 12192000"/>
              <a:gd name="connsiteY1" fmla="*/ 160058 h 1207808"/>
              <a:gd name="connsiteX2" fmla="*/ 6762751 w 12192000"/>
              <a:gd name="connsiteY2" fmla="*/ 388658 h 1207808"/>
              <a:gd name="connsiteX3" fmla="*/ 11125200 w 12192000"/>
              <a:gd name="connsiteY3" fmla="*/ 160058 h 1207808"/>
              <a:gd name="connsiteX4" fmla="*/ 12027266 w 12192000"/>
              <a:gd name="connsiteY4" fmla="*/ 68920 h 1207808"/>
              <a:gd name="connsiteX5" fmla="*/ 12192000 w 12192000"/>
              <a:gd name="connsiteY5" fmla="*/ 46460 h 1207808"/>
              <a:gd name="connsiteX6" fmla="*/ 12192000 w 12192000"/>
              <a:gd name="connsiteY6" fmla="*/ 1207808 h 1207808"/>
              <a:gd name="connsiteX7" fmla="*/ 0 w 12192000"/>
              <a:gd name="connsiteY7" fmla="*/ 1207808 h 1207808"/>
              <a:gd name="connsiteX8" fmla="*/ 0 w 12192000"/>
              <a:gd name="connsiteY8" fmla="*/ 39643 h 1207808"/>
              <a:gd name="connsiteX9" fmla="*/ 107127 w 12192000"/>
              <a:gd name="connsiteY9" fmla="*/ 22450 h 1207808"/>
              <a:gd name="connsiteX10" fmla="*/ 705297 w 12192000"/>
              <a:gd name="connsiteY10" fmla="*/ 663 h 120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207808">
                <a:moveTo>
                  <a:pt x="705297" y="663"/>
                </a:moveTo>
                <a:cubicBezTo>
                  <a:pt x="1621036" y="11826"/>
                  <a:pt x="2876551" y="160058"/>
                  <a:pt x="2876551" y="160058"/>
                </a:cubicBezTo>
                <a:cubicBezTo>
                  <a:pt x="4010025" y="217208"/>
                  <a:pt x="5387976" y="388658"/>
                  <a:pt x="6762751" y="388658"/>
                </a:cubicBezTo>
                <a:cubicBezTo>
                  <a:pt x="8137525" y="388658"/>
                  <a:pt x="10109200" y="201333"/>
                  <a:pt x="11125200" y="160058"/>
                </a:cubicBezTo>
                <a:cubicBezTo>
                  <a:pt x="11506200" y="144580"/>
                  <a:pt x="11795671" y="102313"/>
                  <a:pt x="12027266" y="68920"/>
                </a:cubicBezTo>
                <a:lnTo>
                  <a:pt x="12192000" y="46460"/>
                </a:lnTo>
                <a:lnTo>
                  <a:pt x="12192000" y="1207808"/>
                </a:lnTo>
                <a:lnTo>
                  <a:pt x="0" y="1207808"/>
                </a:lnTo>
                <a:lnTo>
                  <a:pt x="0" y="39643"/>
                </a:lnTo>
                <a:lnTo>
                  <a:pt x="107127" y="22450"/>
                </a:lnTo>
                <a:cubicBezTo>
                  <a:pt x="268663" y="3649"/>
                  <a:pt x="476362" y="-2128"/>
                  <a:pt x="705297" y="663"/>
                </a:cubicBezTo>
                <a:close/>
              </a:path>
            </a:pathLst>
          </a:custGeom>
          <a:solidFill>
            <a:srgbClr val="8CC63D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8960E5B-99CF-4AFE-9DC5-6CA448F542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995" y="6063713"/>
            <a:ext cx="550926" cy="5529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3750D4-3563-4D62-B8D4-3512D9326125}"/>
              </a:ext>
            </a:extLst>
          </p:cNvPr>
          <p:cNvGrpSpPr/>
          <p:nvPr/>
        </p:nvGrpSpPr>
        <p:grpSpPr>
          <a:xfrm>
            <a:off x="836545" y="-1248931"/>
            <a:ext cx="1720180" cy="3135086"/>
            <a:chOff x="9142970" y="-1812924"/>
            <a:chExt cx="2408862" cy="439023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0F08617-0E18-4B59-8277-521387D16CC5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31D3B1A-FA6D-44D8-9774-766A05DAFD6A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8C5B446-A551-4395-8DA8-15B3E19CF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EAD64A-ED64-4355-AD03-BFA9646EF1CC}"/>
              </a:ext>
            </a:extLst>
          </p:cNvPr>
          <p:cNvGrpSpPr/>
          <p:nvPr/>
        </p:nvGrpSpPr>
        <p:grpSpPr>
          <a:xfrm>
            <a:off x="8334778" y="-2209341"/>
            <a:ext cx="2408862" cy="4390233"/>
            <a:chOff x="9142970" y="-1812924"/>
            <a:chExt cx="2408862" cy="4390233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2C2270D-5E29-42AA-838F-3693CC8A35A4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8BB9A44-859F-4463-BC22-89ADFBFA7BE0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F617444-A5AF-4102-82EF-6F8C79638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6E6818-C111-44E0-B1BE-2610A22C34A6}"/>
              </a:ext>
            </a:extLst>
          </p:cNvPr>
          <p:cNvGrpSpPr/>
          <p:nvPr/>
        </p:nvGrpSpPr>
        <p:grpSpPr>
          <a:xfrm>
            <a:off x="4226478" y="-1175117"/>
            <a:ext cx="1447383" cy="2637904"/>
            <a:chOff x="9142970" y="-1812924"/>
            <a:chExt cx="2408862" cy="439023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F96FE69-9158-4056-9889-2B61F2A53027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46" y="-1812924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5981E09-ECF7-459F-9431-F2729D86D2F2}"/>
                </a:ext>
              </a:extLst>
            </p:cNvPr>
            <p:cNvCxnSpPr>
              <a:cxnSpLocks/>
            </p:cNvCxnSpPr>
            <p:nvPr/>
          </p:nvCxnSpPr>
          <p:spPr>
            <a:xfrm>
              <a:off x="10995932" y="-1769381"/>
              <a:ext cx="0" cy="3135086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>
              <a:outerShdw blurRad="38100" dist="88900" algn="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61C73CD-8EBD-4310-BA3A-7EAC497FE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2970" y="673071"/>
              <a:ext cx="2408862" cy="1904238"/>
            </a:xfrm>
            <a:prstGeom prst="rect">
              <a:avLst/>
            </a:prstGeom>
            <a:effectLst>
              <a:outerShdw blurRad="63500" dist="38100" dir="2700000" algn="tl" rotWithShape="0">
                <a:prstClr val="black">
                  <a:alpha val="38000"/>
                </a:prstClr>
              </a:outerShdw>
            </a:effectLst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72BC0D-C24C-4A9C-A2AE-A83EC4997F86}"/>
              </a:ext>
            </a:extLst>
          </p:cNvPr>
          <p:cNvGrpSpPr/>
          <p:nvPr/>
        </p:nvGrpSpPr>
        <p:grpSpPr>
          <a:xfrm>
            <a:off x="4669642" y="1542944"/>
            <a:ext cx="6780362" cy="4482669"/>
            <a:chOff x="4555342" y="2356080"/>
            <a:chExt cx="6780362" cy="44826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D315520-4DA1-4075-8D0C-B732EC7D9C10}"/>
                </a:ext>
              </a:extLst>
            </p:cNvPr>
            <p:cNvGrpSpPr/>
            <p:nvPr/>
          </p:nvGrpSpPr>
          <p:grpSpPr>
            <a:xfrm>
              <a:off x="6229559" y="2356080"/>
              <a:ext cx="3431929" cy="4067880"/>
              <a:chOff x="3151515" y="-122220"/>
              <a:chExt cx="5888968" cy="6980220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C800822D-8F60-4678-863F-FF86B3C112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63358" y="0"/>
                <a:ext cx="5465283" cy="6858000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1BE7598A-CCBA-48DA-9A46-5DAA9AC05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51515" y="-122220"/>
                <a:ext cx="5888968" cy="5791226"/>
              </a:xfrm>
              <a:prstGeom prst="rect">
                <a:avLst/>
              </a:prstGeom>
            </p:spPr>
          </p:pic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F94B0B0-D63D-41FB-B435-99DE55F82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5342" y="4623344"/>
              <a:ext cx="6780362" cy="2215405"/>
            </a:xfrm>
            <a:prstGeom prst="rect">
              <a:avLst/>
            </a:prstGeom>
          </p:spPr>
        </p:pic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194E559B-B1A2-4134-AB99-06FD5F01628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49" y="3202489"/>
            <a:ext cx="2438858" cy="3356587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7890144-EC81-45DD-8FAF-AB146E3E63A4}"/>
              </a:ext>
            </a:extLst>
          </p:cNvPr>
          <p:cNvSpPr/>
          <p:nvPr/>
        </p:nvSpPr>
        <p:spPr>
          <a:xfrm>
            <a:off x="0" y="6178008"/>
            <a:ext cx="12192000" cy="679992"/>
          </a:xfrm>
          <a:custGeom>
            <a:avLst/>
            <a:gdLst>
              <a:gd name="connsiteX0" fmla="*/ 12192000 w 12192000"/>
              <a:gd name="connsiteY0" fmla="*/ 0 h 1441991"/>
              <a:gd name="connsiteX1" fmla="*/ 12192000 w 12192000"/>
              <a:gd name="connsiteY1" fmla="*/ 1441991 h 1441991"/>
              <a:gd name="connsiteX2" fmla="*/ 0 w 12192000"/>
              <a:gd name="connsiteY2" fmla="*/ 1441991 h 1441991"/>
              <a:gd name="connsiteX3" fmla="*/ 0 w 12192000"/>
              <a:gd name="connsiteY3" fmla="*/ 218117 h 1441991"/>
              <a:gd name="connsiteX4" fmla="*/ 19050 w 12192000"/>
              <a:gd name="connsiteY4" fmla="*/ 222791 h 1441991"/>
              <a:gd name="connsiteX5" fmla="*/ 4095751 w 12192000"/>
              <a:gd name="connsiteY5" fmla="*/ 1251491 h 1441991"/>
              <a:gd name="connsiteX6" fmla="*/ 5962651 w 12192000"/>
              <a:gd name="connsiteY6" fmla="*/ 1327691 h 1441991"/>
              <a:gd name="connsiteX7" fmla="*/ 8743950 w 12192000"/>
              <a:gd name="connsiteY7" fmla="*/ 584741 h 1441991"/>
              <a:gd name="connsiteX8" fmla="*/ 10953750 w 12192000"/>
              <a:gd name="connsiteY8" fmla="*/ 127541 h 1441991"/>
              <a:gd name="connsiteX9" fmla="*/ 12011667 w 12192000"/>
              <a:gd name="connsiteY9" fmla="*/ 4375 h 144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1991">
                <a:moveTo>
                  <a:pt x="12192000" y="0"/>
                </a:moveTo>
                <a:lnTo>
                  <a:pt x="12192000" y="1441991"/>
                </a:lnTo>
                <a:lnTo>
                  <a:pt x="0" y="1441991"/>
                </a:lnTo>
                <a:lnTo>
                  <a:pt x="0" y="218117"/>
                </a:lnTo>
                <a:lnTo>
                  <a:pt x="19050" y="222791"/>
                </a:lnTo>
                <a:cubicBezTo>
                  <a:pt x="873125" y="406941"/>
                  <a:pt x="3105150" y="1067341"/>
                  <a:pt x="4095751" y="1251491"/>
                </a:cubicBezTo>
                <a:cubicBezTo>
                  <a:pt x="5086351" y="1435641"/>
                  <a:pt x="5187951" y="1438816"/>
                  <a:pt x="5962651" y="1327691"/>
                </a:cubicBezTo>
                <a:cubicBezTo>
                  <a:pt x="6737350" y="1216566"/>
                  <a:pt x="7912101" y="784766"/>
                  <a:pt x="8743950" y="584741"/>
                </a:cubicBezTo>
                <a:cubicBezTo>
                  <a:pt x="9575800" y="384716"/>
                  <a:pt x="10293350" y="219616"/>
                  <a:pt x="10953750" y="127541"/>
                </a:cubicBezTo>
                <a:cubicBezTo>
                  <a:pt x="11325225" y="75749"/>
                  <a:pt x="11684645" y="23957"/>
                  <a:pt x="12011667" y="4375"/>
                </a:cubicBezTo>
                <a:close/>
              </a:path>
            </a:pathLst>
          </a:custGeom>
          <a:solidFill>
            <a:srgbClr val="A6D767"/>
          </a:solidFill>
          <a:ln>
            <a:noFill/>
          </a:ln>
          <a:effectLst>
            <a:outerShdw blurRad="330200" dist="76200" dir="16200000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4B30629-B707-41DC-9B50-424D0A520A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12" y="6308726"/>
            <a:ext cx="403927" cy="4054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9B0575DB-48EC-4732-97ED-E03770BDAECE}"/>
              </a:ext>
            </a:extLst>
          </p:cNvPr>
          <p:cNvGrpSpPr/>
          <p:nvPr/>
        </p:nvGrpSpPr>
        <p:grpSpPr>
          <a:xfrm>
            <a:off x="9512114" y="5939171"/>
            <a:ext cx="1660711" cy="807868"/>
            <a:chOff x="2579649" y="5529206"/>
            <a:chExt cx="2452912" cy="119324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2AF6BB4-FEDB-449A-9F48-F39650F8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614" y="5529206"/>
              <a:ext cx="2386947" cy="1057689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0B58A14-C712-4DEB-9C52-0C7D35364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9632" y="6211330"/>
              <a:ext cx="1269277" cy="51111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3945768-7E5C-4CDA-9A12-A0CAB11BE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9649" y="6281904"/>
              <a:ext cx="1094018" cy="44054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92EF73C-45B2-4742-97EF-6AE87EB8650C}"/>
              </a:ext>
            </a:extLst>
          </p:cNvPr>
          <p:cNvGrpSpPr/>
          <p:nvPr/>
        </p:nvGrpSpPr>
        <p:grpSpPr>
          <a:xfrm rot="21130839">
            <a:off x="2898806" y="1530612"/>
            <a:ext cx="4637670" cy="2933570"/>
            <a:chOff x="1832265" y="1640146"/>
            <a:chExt cx="6437912" cy="407231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EE7EE01-DEB9-4D0C-9F42-89428A0CBDA5}"/>
                </a:ext>
              </a:extLst>
            </p:cNvPr>
            <p:cNvSpPr/>
            <p:nvPr/>
          </p:nvSpPr>
          <p:spPr>
            <a:xfrm>
              <a:off x="2012442" y="1838978"/>
              <a:ext cx="6077559" cy="3674654"/>
            </a:xfrm>
            <a:prstGeom prst="rect">
              <a:avLst/>
            </a:prstGeom>
            <a:blipFill>
              <a:blip r:embed="rId13"/>
              <a:stretch>
                <a:fillRect t="-1693" b="-16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id="{F3D3BD79-001E-4965-BC3B-E467D817B4E2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3780F69-3A49-4D6B-B702-0388E927935A}"/>
              </a:ext>
            </a:extLst>
          </p:cNvPr>
          <p:cNvGrpSpPr/>
          <p:nvPr/>
        </p:nvGrpSpPr>
        <p:grpSpPr>
          <a:xfrm rot="650299">
            <a:off x="8062736" y="2383094"/>
            <a:ext cx="2988077" cy="1890116"/>
            <a:chOff x="1832265" y="1640146"/>
            <a:chExt cx="6437912" cy="4072319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4226437-35E0-40AA-B302-F4CB5A80BE6A}"/>
                </a:ext>
              </a:extLst>
            </p:cNvPr>
            <p:cNvSpPr/>
            <p:nvPr/>
          </p:nvSpPr>
          <p:spPr>
            <a:xfrm>
              <a:off x="2012442" y="1838977"/>
              <a:ext cx="6077560" cy="3674655"/>
            </a:xfrm>
            <a:prstGeom prst="rect">
              <a:avLst/>
            </a:prstGeom>
            <a:blipFill>
              <a:blip r:embed="rId14"/>
              <a:stretch>
                <a:fillRect t="-5168" b="-509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图文框 42">
              <a:extLst>
                <a:ext uri="{FF2B5EF4-FFF2-40B4-BE49-F238E27FC236}">
                  <a16:creationId xmlns:a16="http://schemas.microsoft.com/office/drawing/2014/main" id="{2E0FB7A8-6059-4737-B246-109EE8C26B31}"/>
                </a:ext>
              </a:extLst>
            </p:cNvPr>
            <p:cNvSpPr/>
            <p:nvPr/>
          </p:nvSpPr>
          <p:spPr>
            <a:xfrm>
              <a:off x="1832265" y="1640146"/>
              <a:ext cx="6437912" cy="4072319"/>
            </a:xfrm>
            <a:prstGeom prst="frame">
              <a:avLst>
                <a:gd name="adj1" fmla="val 616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8DD42E9-3D54-4F65-A34A-25D5975AFEC0}"/>
              </a:ext>
            </a:extLst>
          </p:cNvPr>
          <p:cNvSpPr txBox="1"/>
          <p:nvPr/>
        </p:nvSpPr>
        <p:spPr>
          <a:xfrm>
            <a:off x="8661460" y="941253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小美好体" panose="02010601030101010101" pitchFamily="2" charset="-122"/>
                <a:ea typeface="小美好体" panose="02010601030101010101" pitchFamily="2" charset="-122"/>
              </a:rPr>
              <a:t>和朋友游戏</a:t>
            </a:r>
          </a:p>
        </p:txBody>
      </p:sp>
    </p:spTree>
    <p:extLst>
      <p:ext uri="{BB962C8B-B14F-4D97-AF65-F5344CB8AC3E}">
        <p14:creationId xmlns:p14="http://schemas.microsoft.com/office/powerpoint/2010/main" val="332084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460</TotalTime>
  <Words>74</Words>
  <Application>Microsoft Office PowerPoint</Application>
  <PresentationFormat>宽屏</PresentationFormat>
  <Paragraphs>48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等线</vt:lpstr>
      <vt:lpstr>微软雅黑</vt:lpstr>
      <vt:lpstr>小美好体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84</cp:revision>
  <dcterms:created xsi:type="dcterms:W3CDTF">2017-08-18T03:02:00Z</dcterms:created>
  <dcterms:modified xsi:type="dcterms:W3CDTF">2019-09-13T12:43:34Z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