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</p:sldMasterIdLst>
  <p:notesMasterIdLst>
    <p:notesMasterId r:id="rId5"/>
  </p:notesMasterIdLst>
  <p:sldIdLst>
    <p:sldId id="256" r:id="rId4"/>
    <p:sldId id="327" r:id="rId6"/>
    <p:sldId id="284" r:id="rId7"/>
    <p:sldId id="295" r:id="rId8"/>
    <p:sldId id="293" r:id="rId9"/>
    <p:sldId id="294" r:id="rId10"/>
    <p:sldId id="292" r:id="rId11"/>
    <p:sldId id="291" r:id="rId12"/>
    <p:sldId id="290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18" r:id="rId21"/>
  </p:sldIdLst>
  <p:sldSz cx="12192000" cy="6858000"/>
  <p:notesSz cx="6858000" cy="9144000"/>
  <p:embeddedFontLst>
    <p:embeddedFont>
      <p:font typeface="方正中倩简体" panose="03000509000000000000" charset="0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经典细圆简" panose="02010609000101010101" charset="0"/>
      <p:regular r:id="rId31"/>
    </p:embeddedFont>
    <p:embeddedFont>
      <p:font typeface="Calibri Light" panose="020F0302020204030204" charset="0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514C2-FF4A-4ECB-889F-43491A390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3257D-785E-44C1-BEBE-FDB0305D90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7FB3-8DFC-4C3C-ACE9-F1F6F18266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0AAE-F8E4-407E-88C1-F0E4764D23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6"/>
          </a:xfrm>
          <a:prstGeom prst="rect">
            <a:avLst/>
          </a:prstGeo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6" Type="http://schemas.openxmlformats.org/officeDocument/2006/relationships/theme" Target="../theme/theme2.xml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37FB3-8DFC-4C3C-ACE9-F1F6F18266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D0AAE-F8E4-407E-88C1-F0E4764D23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E1AB"/>
            </a:gs>
            <a:gs pos="33000">
              <a:srgbClr val="F9F3E6"/>
            </a:gs>
            <a:gs pos="56000">
              <a:srgbClr val="FFFAEF"/>
            </a:gs>
            <a:gs pos="0">
              <a:srgbClr val="D1C39B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 flipH="1">
            <a:off x="-528736" y="231845"/>
            <a:ext cx="5184576" cy="423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135893" y="663893"/>
            <a:ext cx="7296811" cy="640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1679509" y="1009531"/>
            <a:ext cx="5760640" cy="505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82829" y="4206686"/>
            <a:ext cx="2832851" cy="24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txStyles>
    <p:titleStyle>
      <a:lvl1pPr algn="ctr" defTabSz="1097280" rtl="0" eaLnBrk="1" latinLnBrk="0" hangingPunct="1"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084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891540" indent="-342265" algn="l" defTabSz="1097280" rtl="0" eaLnBrk="1" latinLnBrk="0" hangingPunct="1">
        <a:spcBef>
          <a:spcPct val="24000"/>
        </a:spcBef>
        <a:buFont typeface="Arial" panose="020B0604020202020204" pitchFamily="34" charset="0"/>
        <a:buChar char="–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hemeOverride" Target="../theme/themeOverride1.xml"/><Relationship Id="rId11" Type="http://schemas.openxmlformats.org/officeDocument/2006/relationships/image" Target="../media/image13.png"/><Relationship Id="rId10" Type="http://schemas.microsoft.com/office/2007/relationships/media" Target="../media/audio1.wav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6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69.jpeg"/><Relationship Id="rId3" Type="http://schemas.openxmlformats.org/officeDocument/2006/relationships/image" Target="../media/image35.jpeg"/><Relationship Id="rId2" Type="http://schemas.openxmlformats.org/officeDocument/2006/relationships/image" Target="../media/image51.jpe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9.png"/><Relationship Id="rId16" Type="http://schemas.openxmlformats.org/officeDocument/2006/relationships/image" Target="../media/image48.png"/><Relationship Id="rId15" Type="http://schemas.openxmlformats.org/officeDocument/2006/relationships/image" Target="../media/image47.png"/><Relationship Id="rId14" Type="http://schemas.openxmlformats.org/officeDocument/2006/relationships/image" Target="../media/image46.png"/><Relationship Id="rId13" Type="http://schemas.openxmlformats.org/officeDocument/2006/relationships/image" Target="../media/image45.png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" Type="http://schemas.openxmlformats.org/officeDocument/2006/relationships/image" Target="../media/image6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8" Type="http://schemas.openxmlformats.org/officeDocument/2006/relationships/notesSlide" Target="../notesSlides/notesSlide3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70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7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jpeg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.xml"/><Relationship Id="rId10" Type="http://schemas.openxmlformats.org/officeDocument/2006/relationships/themeOverride" Target="../theme/themeOverride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30.jpeg"/><Relationship Id="rId16" Type="http://schemas.openxmlformats.org/officeDocument/2006/relationships/image" Target="../media/image29.jpeg"/><Relationship Id="rId15" Type="http://schemas.openxmlformats.org/officeDocument/2006/relationships/image" Target="../media/image28.jpeg"/><Relationship Id="rId14" Type="http://schemas.openxmlformats.org/officeDocument/2006/relationships/image" Target="../media/image27.jpeg"/><Relationship Id="rId13" Type="http://schemas.openxmlformats.org/officeDocument/2006/relationships/image" Target="../media/image26.jpeg"/><Relationship Id="rId12" Type="http://schemas.openxmlformats.org/officeDocument/2006/relationships/image" Target="../media/image25.png"/><Relationship Id="rId11" Type="http://schemas.openxmlformats.org/officeDocument/2006/relationships/image" Target="../media/image24.jpe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9.png"/><Relationship Id="rId16" Type="http://schemas.openxmlformats.org/officeDocument/2006/relationships/image" Target="../media/image48.png"/><Relationship Id="rId15" Type="http://schemas.openxmlformats.org/officeDocument/2006/relationships/image" Target="../media/image47.png"/><Relationship Id="rId14" Type="http://schemas.openxmlformats.org/officeDocument/2006/relationships/image" Target="../media/image46.png"/><Relationship Id="rId13" Type="http://schemas.openxmlformats.org/officeDocument/2006/relationships/image" Target="../media/image45.png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" Type="http://schemas.openxmlformats.org/officeDocument/2006/relationships/image" Target="../media/image5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57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49.png"/><Relationship Id="rId17" Type="http://schemas.openxmlformats.org/officeDocument/2006/relationships/image" Target="../media/image48.png"/><Relationship Id="rId16" Type="http://schemas.openxmlformats.org/officeDocument/2006/relationships/image" Target="../media/image47.png"/><Relationship Id="rId15" Type="http://schemas.openxmlformats.org/officeDocument/2006/relationships/image" Target="../media/image46.png"/><Relationship Id="rId14" Type="http://schemas.openxmlformats.org/officeDocument/2006/relationships/image" Target="../media/image45.png"/><Relationship Id="rId13" Type="http://schemas.openxmlformats.org/officeDocument/2006/relationships/image" Target="../media/image44.png"/><Relationship Id="rId12" Type="http://schemas.openxmlformats.org/officeDocument/2006/relationships/image" Target="../media/image43.png"/><Relationship Id="rId11" Type="http://schemas.openxmlformats.org/officeDocument/2006/relationships/image" Target="../media/image42.png"/><Relationship Id="rId10" Type="http://schemas.openxmlformats.org/officeDocument/2006/relationships/image" Target="../media/image41.png"/><Relationship Id="rId1" Type="http://schemas.openxmlformats.org/officeDocument/2006/relationships/image" Target="../media/image5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6.jpeg"/><Relationship Id="rId3" Type="http://schemas.openxmlformats.org/officeDocument/2006/relationships/image" Target="../media/image55.jpeg"/><Relationship Id="rId2" Type="http://schemas.openxmlformats.org/officeDocument/2006/relationships/image" Target="../media/image60.png"/><Relationship Id="rId1" Type="http://schemas.openxmlformats.org/officeDocument/2006/relationships/image" Target="../media/image6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未标题-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81610" y="-13970"/>
            <a:ext cx="12658090" cy="1697355"/>
          </a:xfrm>
          <a:prstGeom prst="rect">
            <a:avLst/>
          </a:prstGeom>
        </p:spPr>
      </p:pic>
      <p:pic>
        <p:nvPicPr>
          <p:cNvPr id="2" name="图片 1" descr="未标题-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79115" y="731520"/>
            <a:ext cx="6186805" cy="5365750"/>
          </a:xfrm>
          <a:prstGeom prst="rect">
            <a:avLst/>
          </a:prstGeom>
        </p:spPr>
      </p:pic>
      <p:pic>
        <p:nvPicPr>
          <p:cNvPr id="3" name="图片 2" descr="C:\Users\Administrator\Desktop\图片1.png图片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683510" y="1296988"/>
            <a:ext cx="6896735" cy="4003040"/>
          </a:xfrm>
          <a:prstGeom prst="rect">
            <a:avLst/>
          </a:prstGeom>
        </p:spPr>
      </p:pic>
      <p:pic>
        <p:nvPicPr>
          <p:cNvPr id="5" name="图片 4" descr="未标题-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402195" y="774700"/>
            <a:ext cx="2204720" cy="2168525"/>
          </a:xfrm>
          <a:prstGeom prst="rect">
            <a:avLst/>
          </a:prstGeom>
        </p:spPr>
      </p:pic>
      <p:pic>
        <p:nvPicPr>
          <p:cNvPr id="8" name="图片 7" descr="未标题-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50850" y="4483735"/>
            <a:ext cx="530225" cy="572770"/>
          </a:xfrm>
          <a:prstGeom prst="rect">
            <a:avLst/>
          </a:prstGeom>
        </p:spPr>
      </p:pic>
      <p:pic>
        <p:nvPicPr>
          <p:cNvPr id="9" name="图片 8" descr="未标题-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5500" y="1737360"/>
            <a:ext cx="408305" cy="372110"/>
          </a:xfrm>
          <a:prstGeom prst="rect">
            <a:avLst/>
          </a:prstGeom>
        </p:spPr>
      </p:pic>
      <p:pic>
        <p:nvPicPr>
          <p:cNvPr id="10" name="图片 9" descr="未标题-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551940" y="2844800"/>
            <a:ext cx="1088390" cy="118872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157704" y="5717334"/>
            <a:ext cx="1996022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</a:rPr>
              <a:t>新郎：吴先生</a:t>
            </a:r>
            <a:endParaRPr lang="zh-CN" altLang="en-US" sz="2000" dirty="0" smtClean="0">
              <a:solidFill>
                <a:srgbClr val="584849"/>
              </a:solidFill>
              <a:latin typeface="方正中倩简体" panose="03000509000000000000" charset="0"/>
              <a:ea typeface="方正中倩简体" panose="03000509000000000000" charset="0"/>
            </a:endParaRPr>
          </a:p>
        </p:txBody>
      </p:sp>
      <p:sp>
        <p:nvSpPr>
          <p:cNvPr id="29" name="心形 28"/>
          <p:cNvSpPr/>
          <p:nvPr/>
        </p:nvSpPr>
        <p:spPr>
          <a:xfrm rot="19800000">
            <a:off x="8564012" y="6058145"/>
            <a:ext cx="324170" cy="29951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8726412" y="5960250"/>
            <a:ext cx="306237" cy="28294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302275" y="6098766"/>
            <a:ext cx="1706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</a:rPr>
              <a:t>新娘：杨小姐</a:t>
            </a:r>
            <a:endParaRPr lang="zh-CN" altLang="en-US" sz="2000" dirty="0" smtClean="0">
              <a:solidFill>
                <a:srgbClr val="584849"/>
              </a:solidFill>
              <a:latin typeface="方正中倩简体" panose="03000509000000000000" charset="0"/>
              <a:ea typeface="方正中倩简体" panose="03000509000000000000" charset="0"/>
            </a:endParaRPr>
          </a:p>
        </p:txBody>
      </p:sp>
      <p:pic>
        <p:nvPicPr>
          <p:cNvPr id="12" name="图片 11" descr="未标题-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9612630" y="4193540"/>
            <a:ext cx="1088390" cy="1188720"/>
          </a:xfrm>
          <a:prstGeom prst="rect">
            <a:avLst/>
          </a:prstGeom>
        </p:spPr>
      </p:pic>
      <p:pic>
        <p:nvPicPr>
          <p:cNvPr id="13" name="图片 12" descr="未标题-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1265535" y="3312160"/>
            <a:ext cx="530225" cy="572770"/>
          </a:xfrm>
          <a:prstGeom prst="rect">
            <a:avLst/>
          </a:prstGeom>
        </p:spPr>
      </p:pic>
      <p:pic>
        <p:nvPicPr>
          <p:cNvPr id="14" name="图片 13" descr="未标题-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9879965" y="2517140"/>
            <a:ext cx="408305" cy="372110"/>
          </a:xfrm>
          <a:prstGeom prst="rect">
            <a:avLst/>
          </a:prstGeom>
        </p:spPr>
      </p:pic>
      <p:pic>
        <p:nvPicPr>
          <p:cNvPr id="15" name="图片 14" descr="未标题-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854325" y="5575935"/>
            <a:ext cx="408305" cy="372110"/>
          </a:xfrm>
          <a:prstGeom prst="rect">
            <a:avLst/>
          </a:prstGeom>
        </p:spPr>
      </p:pic>
      <p:pic>
        <p:nvPicPr>
          <p:cNvPr id="16" name="图片 15" descr="未标题-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1106785" y="1622425"/>
            <a:ext cx="530225" cy="572770"/>
          </a:xfrm>
          <a:prstGeom prst="rect">
            <a:avLst/>
          </a:prstGeom>
        </p:spPr>
      </p:pic>
      <p:pic>
        <p:nvPicPr>
          <p:cNvPr id="4" name="Panda猫 - I Wanna Be With You.wav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01969" y="559830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4" grpId="0"/>
      <p:bldP spid="29" grpId="0" bldLvl="0" animBg="1"/>
      <p:bldP spid="30" grpId="0" bldLvl="0" animBg="1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20120328114643671.jpg2012032811464367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44450" y="-927735"/>
            <a:ext cx="12346305" cy="78143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500000">
            <a:off x="8685530" y="202692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G:\3219116_183130123000_2.jpg3219116_183130123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354" y="3071"/>
              <a:ext cx="3679" cy="287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500000">
            <a:off x="9473565" y="400367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2015.8.30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6512560" y="352171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4473131_192511195000_2.jpg4473131_192511195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37" y="3042"/>
              <a:ext cx="3710" cy="296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6995795" y="570293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2015.8.30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9220" y="4597400"/>
            <a:ext cx="23355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拥有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5660" y="5109210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955" y="5795645"/>
            <a:ext cx="55346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想念你美丽的微笑，想念你温柔的怀抱，想念与你在一起的每分每秒，那种快乐拥有难以忘怀的美妙！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3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8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0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5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7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4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9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1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6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88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5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0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2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7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09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4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6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1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3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8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0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5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7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2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p31633925.jpgp316339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301490" y="-3285490"/>
            <a:ext cx="20937855" cy="1342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C:\Users\Administrator\Desktop\201309250140364347.jpg201309250140364347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322" y="3104"/>
              <a:ext cx="3731" cy="2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549910" y="2784475"/>
            <a:ext cx="262001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2015.10.24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C:\Users\Administrator\Desktop\133950.jpg133950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30" y="3066"/>
              <a:ext cx="3731" cy="280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542415" y="5603240"/>
            <a:ext cx="254063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2015.10.24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37625" y="4103370"/>
            <a:ext cx="208089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爱你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84540" y="5850890"/>
            <a:ext cx="261366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I  LOVE  YOU</a:t>
            </a:r>
            <a:endParaRPr lang="en-US" sz="30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28815" y="5246370"/>
            <a:ext cx="40462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就是爱现在的你，不追忆你的过去，不强迫你的改变，与你一起面对风雨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4473131_192511195000_2.jpg4473131_192511195000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1629053">
            <a:off x="-1223327" y="-3440747"/>
            <a:ext cx="7529830" cy="1095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4473131_141122586000_2.jpg4473131_141122586000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15414">
            <a:off x="5774055" y="-643890"/>
            <a:ext cx="7504430" cy="1096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720000">
            <a:off x="6711315" y="805815"/>
            <a:ext cx="2773045" cy="2773045"/>
            <a:chOff x="1144" y="2862"/>
            <a:chExt cx="4086" cy="4086"/>
          </a:xfrm>
        </p:grpSpPr>
        <p:sp>
          <p:nvSpPr>
            <p:cNvPr id="2" name="矩形 1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G:\3219116_183130123000_2.jpg3219116_183130123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54" y="3071"/>
              <a:ext cx="3679" cy="287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 rot="720000">
            <a:off x="6548755" y="2961005"/>
            <a:ext cx="272542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2015.12.30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en-US" altLang="zh-CN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20820000">
            <a:off x="4454525" y="923290"/>
            <a:ext cx="2778760" cy="2778760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C:\Users\Administrator\Desktop\4473131_115651323000_2.jpg4473131_115651323000_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337" y="3078"/>
              <a:ext cx="3710" cy="288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20820000">
            <a:off x="4761865" y="3131185"/>
            <a:ext cx="272288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2015.12.30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941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快  乐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让爱的天空云淡风轻，绿意盎然，每时每刻，愿快乐种在你心头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65989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3E-7 L -0.0566 0.17547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87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1 -0.16743 L -2.5E-6 -4.13964E-6 " pathEditMode="relative" rAng="0" ptsTypes="AA">
                                      <p:cBhvr>
                                        <p:cTn id="8" dur="4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8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8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3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5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70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2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7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9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6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1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3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00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5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7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2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4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1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6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8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3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5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0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2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7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2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bldLvl="0" animBg="1"/>
      <p:bldP spid="1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5415423_140349406141_2.jpg5415423_140349406141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488815" y="-2442210"/>
            <a:ext cx="21215350" cy="1174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G:\8786105_163116278000_2.jpg8786105_163116278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549910" y="2784475"/>
            <a:ext cx="262001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2016.2.24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G:\p41725994.jpgp41725994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489710" y="5610225"/>
            <a:ext cx="259397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2016.2.24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8415" y="4103370"/>
            <a:ext cx="34709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新婚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快乐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18400" y="5850890"/>
            <a:ext cx="38614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H</a:t>
            </a:r>
            <a:r>
              <a:rPr lang="en-US" altLang="zh-CN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APPY  WEDDING</a:t>
            </a:r>
            <a:endParaRPr lang="en-US" altLang="zh-CN" sz="30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我们的爱情像是一本书，越积累越厚实，越长久越甜蜜。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2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7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59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4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6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1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3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8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0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5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87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4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9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1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6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08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3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5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0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2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7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29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4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6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1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20140720_125339.jpg20140720_1253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45720" y="-908685"/>
            <a:ext cx="12278995" cy="77762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500000">
            <a:off x="8685530" y="202692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C:\Users\Administrator\Desktop\201309250140364347.jpg201309250140364347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354" y="3087"/>
              <a:ext cx="3679" cy="2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500000">
            <a:off x="9473565" y="400367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2015.8.30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6512560" y="352171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C:\Users\Administrator\Desktop\133950.jpg133950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37" y="3045"/>
              <a:ext cx="3710" cy="2925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6995795" y="570293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2015.8.30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9220" y="4597400"/>
            <a:ext cx="23355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生活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5660" y="5109210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955" y="5795645"/>
            <a:ext cx="55346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生活的魅力在于，与你在一起的每分每秒，那种生活美妙至极！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133950.jpg13395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57150" y="-9525"/>
            <a:ext cx="12288520" cy="68764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473131_184423111000_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22" y="3071"/>
              <a:ext cx="3731" cy="27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540000">
            <a:off x="584200" y="2787015"/>
            <a:ext cx="258508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2016.8.24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36029_105117719599_2.jpg36029_105117719599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22" y="3062"/>
              <a:ext cx="3731" cy="274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700000">
            <a:off x="1461135" y="5614035"/>
            <a:ext cx="262318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2016.8.24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99325" y="488632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我们爱的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故事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10755" y="4391025"/>
            <a:ext cx="486854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STORY</a:t>
            </a:r>
            <a:endParaRPr lang="zh-CN" altLang="en-US" sz="38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55890" y="6029325"/>
            <a:ext cx="39890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太多的回忆和希望，不管它有多疯狂，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我愿意一生珍藏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5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0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2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7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9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4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6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1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3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0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7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2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4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9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1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6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8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3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5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0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2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7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9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4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CgQDslQXHFOAH_hnAAaygJVZ2GU96200.jpgCgQDslQXHFOAH_hnAAaygJVZ2GU962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22860" y="-38735"/>
            <a:ext cx="12256770" cy="69265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980000">
            <a:off x="8286750" y="77724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C:\Users\Administrator\Desktop\201309250140364347.jpg201309250140364347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354" y="3085"/>
              <a:ext cx="3679" cy="286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980000">
            <a:off x="8884285" y="2862580"/>
            <a:ext cx="259842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2016.8.30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8712200" y="354965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4473131_192511195000_2.jpg4473131_192511195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37" y="3042"/>
              <a:ext cx="3710" cy="296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9041765" y="5748655"/>
            <a:ext cx="259651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2016.8.30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  情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每个人都有春天，无论是你，或者是我。每个人在春天里，都有欢笑，有爱情。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bldLvl="0" animBg="1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8110" y="-22860"/>
            <a:ext cx="2790190" cy="4199255"/>
          </a:xfrm>
          <a:prstGeom prst="rect">
            <a:avLst/>
          </a:prstGeom>
        </p:spPr>
      </p:pic>
      <p:pic>
        <p:nvPicPr>
          <p:cNvPr id="7" name="图片 6" descr="未标题-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69730" y="-24765"/>
            <a:ext cx="2736850" cy="4156075"/>
          </a:xfrm>
          <a:prstGeom prst="rect">
            <a:avLst/>
          </a:prstGeom>
        </p:spPr>
      </p:pic>
      <p:pic>
        <p:nvPicPr>
          <p:cNvPr id="11" name="图片 10" descr="未标题-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38805" y="-2435860"/>
            <a:ext cx="2790190" cy="4199255"/>
          </a:xfrm>
          <a:prstGeom prst="rect">
            <a:avLst/>
          </a:prstGeom>
        </p:spPr>
      </p:pic>
      <p:pic>
        <p:nvPicPr>
          <p:cNvPr id="17" name="图片 16" descr="未标题-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72530" y="-2386965"/>
            <a:ext cx="2736850" cy="4156075"/>
          </a:xfrm>
          <a:prstGeom prst="rect">
            <a:avLst/>
          </a:prstGeom>
        </p:spPr>
      </p:pic>
      <p:pic>
        <p:nvPicPr>
          <p:cNvPr id="2" name="图片 1" descr="未标题-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023235" y="731520"/>
            <a:ext cx="6186805" cy="5365750"/>
          </a:xfrm>
          <a:prstGeom prst="rect">
            <a:avLst/>
          </a:prstGeom>
        </p:spPr>
      </p:pic>
      <p:pic>
        <p:nvPicPr>
          <p:cNvPr id="3" name="图片 2" descr="C:\Users\Administrator\Desktop\图片1.png图片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683510" y="1296988"/>
            <a:ext cx="6896735" cy="4003040"/>
          </a:xfrm>
          <a:prstGeom prst="rect">
            <a:avLst/>
          </a:prstGeom>
        </p:spPr>
      </p:pic>
      <p:pic>
        <p:nvPicPr>
          <p:cNvPr id="5" name="图片 4" descr="未标题-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402195" y="774700"/>
            <a:ext cx="2204720" cy="2168525"/>
          </a:xfrm>
          <a:prstGeom prst="rect">
            <a:avLst/>
          </a:prstGeom>
        </p:spPr>
      </p:pic>
      <p:pic>
        <p:nvPicPr>
          <p:cNvPr id="8" name="图片 7" descr="未标题-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50850" y="4483735"/>
            <a:ext cx="530225" cy="572770"/>
          </a:xfrm>
          <a:prstGeom prst="rect">
            <a:avLst/>
          </a:prstGeom>
        </p:spPr>
      </p:pic>
      <p:pic>
        <p:nvPicPr>
          <p:cNvPr id="9" name="图片 8" descr="未标题-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825500" y="1737360"/>
            <a:ext cx="408305" cy="372110"/>
          </a:xfrm>
          <a:prstGeom prst="rect">
            <a:avLst/>
          </a:prstGeom>
        </p:spPr>
      </p:pic>
      <p:pic>
        <p:nvPicPr>
          <p:cNvPr id="10" name="图片 9" descr="未标题-4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551940" y="2844800"/>
            <a:ext cx="1088390" cy="118872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157704" y="5717334"/>
            <a:ext cx="1996022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</a:rPr>
              <a:t>新郎：吴先生</a:t>
            </a:r>
            <a:endParaRPr lang="zh-CN" altLang="en-US" sz="2000" dirty="0" smtClean="0">
              <a:solidFill>
                <a:srgbClr val="584849"/>
              </a:solidFill>
              <a:latin typeface="方正中倩简体" panose="03000509000000000000" charset="0"/>
              <a:ea typeface="方正中倩简体" panose="03000509000000000000" charset="0"/>
            </a:endParaRPr>
          </a:p>
        </p:txBody>
      </p:sp>
      <p:sp>
        <p:nvSpPr>
          <p:cNvPr id="29" name="心形 28"/>
          <p:cNvSpPr/>
          <p:nvPr/>
        </p:nvSpPr>
        <p:spPr>
          <a:xfrm rot="19800000">
            <a:off x="8564012" y="6058145"/>
            <a:ext cx="324170" cy="29951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8726412" y="5960250"/>
            <a:ext cx="306237" cy="28294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302275" y="6098766"/>
            <a:ext cx="1706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</a:rPr>
              <a:t>新娘：杨小姐</a:t>
            </a:r>
            <a:endParaRPr lang="zh-CN" altLang="en-US" sz="2000" dirty="0" smtClean="0">
              <a:solidFill>
                <a:srgbClr val="584849"/>
              </a:solidFill>
              <a:latin typeface="方正中倩简体" panose="03000509000000000000" charset="0"/>
              <a:ea typeface="方正中倩简体" panose="03000509000000000000" charset="0"/>
            </a:endParaRPr>
          </a:p>
        </p:txBody>
      </p:sp>
      <p:pic>
        <p:nvPicPr>
          <p:cNvPr id="12" name="图片 11" descr="未标题-4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9612630" y="4193540"/>
            <a:ext cx="1088390" cy="1188720"/>
          </a:xfrm>
          <a:prstGeom prst="rect">
            <a:avLst/>
          </a:prstGeom>
        </p:spPr>
      </p:pic>
      <p:pic>
        <p:nvPicPr>
          <p:cNvPr id="13" name="图片 12" descr="未标题-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1265535" y="3312160"/>
            <a:ext cx="530225" cy="572770"/>
          </a:xfrm>
          <a:prstGeom prst="rect">
            <a:avLst/>
          </a:prstGeom>
        </p:spPr>
      </p:pic>
      <p:pic>
        <p:nvPicPr>
          <p:cNvPr id="14" name="图片 13" descr="未标题-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9879965" y="2517140"/>
            <a:ext cx="408305" cy="372110"/>
          </a:xfrm>
          <a:prstGeom prst="rect">
            <a:avLst/>
          </a:prstGeom>
        </p:spPr>
      </p:pic>
      <p:pic>
        <p:nvPicPr>
          <p:cNvPr id="15" name="图片 14" descr="未标题-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854325" y="5575935"/>
            <a:ext cx="408305" cy="372110"/>
          </a:xfrm>
          <a:prstGeom prst="rect">
            <a:avLst/>
          </a:prstGeom>
        </p:spPr>
      </p:pic>
      <p:pic>
        <p:nvPicPr>
          <p:cNvPr id="16" name="图片 15" descr="未标题-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1106785" y="1622425"/>
            <a:ext cx="530225" cy="572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 bldLvl="0" animBg="1"/>
      <p:bldP spid="30" grpId="0" bldLvl="0" animBg="1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E2C36C"/>
            </a:gs>
            <a:gs pos="51000">
              <a:srgbClr val="F6EDDA"/>
            </a:gs>
            <a:gs pos="0">
              <a:srgbClr val="CEB96C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10" descr="C:\Documents and Settings\Administrator\桌面\2457331_130500136975_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-10384"/>
            <a:ext cx="10972800" cy="687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Administrator\桌面\2457331_130500136975_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-10384"/>
            <a:ext cx="10972800" cy="687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88299" y="-27384"/>
            <a:ext cx="5860108" cy="599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接连接符 12"/>
          <p:cNvCxnSpPr/>
          <p:nvPr/>
        </p:nvCxnSpPr>
        <p:spPr>
          <a:xfrm flipV="1">
            <a:off x="479376" y="1863715"/>
            <a:ext cx="11578886" cy="3530356"/>
          </a:xfrm>
          <a:prstGeom prst="line">
            <a:avLst/>
          </a:prstGeom>
          <a:ln w="25400">
            <a:solidFill>
              <a:srgbClr val="F070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rot="20575307">
            <a:off x="1510871" y="3877865"/>
            <a:ext cx="1483400" cy="94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 rot="20575307">
            <a:off x="3384188" y="3222062"/>
            <a:ext cx="1565848" cy="100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rot="20575307">
            <a:off x="5147564" y="2680792"/>
            <a:ext cx="1887600" cy="94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 rot="20575307">
            <a:off x="7268788" y="2056202"/>
            <a:ext cx="1548701" cy="103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1773346" y="5311979"/>
            <a:ext cx="482203" cy="46252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2433902" y="5719196"/>
            <a:ext cx="521665" cy="50037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1971853" y="6162090"/>
            <a:ext cx="496033" cy="47578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2576720" y="6576102"/>
            <a:ext cx="500005" cy="479597"/>
          </a:xfrm>
          <a:prstGeom prst="rect">
            <a:avLst/>
          </a:prstGeom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 rot="20575307">
            <a:off x="9386512" y="1465204"/>
            <a:ext cx="1325000" cy="100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4582593" y="5971235"/>
            <a:ext cx="500005" cy="479597"/>
          </a:xfrm>
          <a:prstGeom prst="rect">
            <a:avLst/>
          </a:prstGeom>
        </p:spPr>
      </p:pic>
      <p:pic>
        <p:nvPicPr>
          <p:cNvPr id="2051" name="Picture 3" descr="C:\Documents and Settings\Administrator\桌面\0.pn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flipH="1">
            <a:off x="8342650" y="3688229"/>
            <a:ext cx="3456384" cy="327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 rot="20550396">
            <a:off x="1573087" y="4924085"/>
            <a:ext cx="1924050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那年，那次邂逅</a:t>
            </a:r>
            <a:endParaRPr lang="en-US" altLang="zh-CN" sz="144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0550396">
            <a:off x="3526841" y="4391024"/>
            <a:ext cx="1922144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那年，</a:t>
            </a: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那次牵手</a:t>
            </a:r>
            <a:endParaRPr lang="en-US" altLang="zh-CN" sz="144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b="1" dirty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0550396">
            <a:off x="5425991" y="3790420"/>
            <a:ext cx="1924050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那年，</a:t>
            </a: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那次旅游</a:t>
            </a:r>
            <a:endParaRPr lang="en-US" altLang="zh-CN" sz="144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0550396">
            <a:off x="7347882" y="3192985"/>
            <a:ext cx="1922144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那年，</a:t>
            </a: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那次求婚</a:t>
            </a:r>
            <a:endParaRPr lang="en-US" altLang="zh-CN" sz="144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 rot="20550396">
            <a:off x="9316284" y="2576423"/>
            <a:ext cx="1922144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今年，今天我们结婚啦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-514891" y="2403507"/>
            <a:ext cx="5257328" cy="335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4" cstate="email"/>
          <a:stretch>
            <a:fillRect/>
          </a:stretch>
        </p:blipFill>
        <p:spPr bwMode="auto">
          <a:xfrm>
            <a:off x="1416896" y="1945511"/>
            <a:ext cx="5252114" cy="336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2898846" y="1543012"/>
            <a:ext cx="6117697" cy="306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6" cstate="email"/>
          <a:stretch>
            <a:fillRect/>
          </a:stretch>
        </p:blipFill>
        <p:spPr bwMode="auto">
          <a:xfrm>
            <a:off x="5287370" y="815758"/>
            <a:ext cx="4961393" cy="330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7" cstate="email"/>
          <a:stretch>
            <a:fillRect/>
          </a:stretch>
        </p:blipFill>
        <p:spPr bwMode="auto">
          <a:xfrm>
            <a:off x="7292329" y="-16489"/>
            <a:ext cx="4963220" cy="375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2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grpId="0" nodeType="withEffect" p14:presetBounceEnd="6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grpId="0" nodeType="withEffect" p14:presetBounceEnd="64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 p14:presetBounceEnd="64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 p14:presetBounceEnd="6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2" fill="hold" nodeType="withEffect" p14:presetBounceEnd="64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6180 0.038350 L -0.897050 -0.189830 " pathEditMode="fixed" rAng="0" ptsTypes="AA">
                                          <p:cBhvr>
                                            <p:cTn id="5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" y="-1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0.02001 L 0.37153 -0.07338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76" y="-46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89705 -0.18982 L -0.98246 0.30573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71" y="247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32 0.04724 L -0.7835 -0.33853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844" y="-192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78351 -0.33852 L -0.90955 0.19066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264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94444E-6 -2.22222E-6 L 0.18993 -0.00472 " pathEditMode="relative" rAng="0" ptsTypes="AA">
                                          <p:cBhvr>
                                            <p:cTn id="9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497" y="-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5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0289E-6 L -0.55833 -0.46387 " pathEditMode="relative" rAng="0" ptsTypes="AA">
                                          <p:cBhvr>
                                            <p:cTn id="11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17" y="-232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55833 -0.46387 L -0.7 0.1712 " pathEditMode="relative" rAng="0" ptsTypes="AA">
                                          <p:cBhvr>
                                            <p:cTn id="1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317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8.33333E-7 2.22222E-6 L 0.01007 0.0475 " pathEditMode="relative" rAng="0" ptsTypes="AA">
                                          <p:cBhvr>
                                            <p:cTn id="120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3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80000" y="1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388 -0.02891 L -0.43907 -0.63647 " pathEditMode="relative" rAng="0" ptsTypes="AA">
                                          <p:cBhvr>
                                            <p:cTn id="1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67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3907 -0.63646 L -0.62726 0.06949 " pathEditMode="relative" rAng="0" ptsTypes="AA">
                                          <p:cBhvr>
                                            <p:cTn id="13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10" y="352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382 -0.00472 L -0.15087 0.15472 " pathEditMode="relative" rAng="0" ptsTypes="AA">
                                          <p:cBhvr>
                                            <p:cTn id="14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43" y="7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49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1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4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5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16 -0.02418 L -0.44288 -0.63174 " pathEditMode="relative" rAng="0" ptsTypes="AA">
                                          <p:cBhvr>
                                            <p:cTn id="16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6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4288 -0.63174 L -0.63177 0.16204 " pathEditMode="relative" rAng="0" ptsTypes="AA">
                                          <p:cBhvr>
                                            <p:cTn id="16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44" y="396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72222E-6 -2.22222E-6 L -0.32622 0.255 " pathEditMode="relative" rAng="0" ptsTypes="AA">
                                          <p:cBhvr>
                                            <p:cTn id="17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19" y="12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5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4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6180 0.038350 L -0.897050 -0.189830 " pathEditMode="fixed" rAng="0" ptsTypes="AA">
                                          <p:cBhvr>
                                            <p:cTn id="5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" y="-1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0.02001 L 0.37153 -0.07338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76" y="-46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89705 -0.18982 L -0.98246 0.30573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71" y="247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32 0.04724 L -0.7835 -0.33853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844" y="-192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78351 -0.33852 L -0.90955 0.19066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264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94444E-6 -2.22222E-6 L 0.18993 -0.00472 " pathEditMode="relative" rAng="0" ptsTypes="AA">
                                          <p:cBhvr>
                                            <p:cTn id="9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497" y="-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5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0289E-6 L -0.55833 -0.46387 " pathEditMode="relative" rAng="0" ptsTypes="AA">
                                          <p:cBhvr>
                                            <p:cTn id="11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17" y="-232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55833 -0.46387 L -0.7 0.1712 " pathEditMode="relative" rAng="0" ptsTypes="AA">
                                          <p:cBhvr>
                                            <p:cTn id="1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317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8.33333E-7 2.22222E-6 L 0.01007 0.0475 " pathEditMode="relative" rAng="0" ptsTypes="AA">
                                          <p:cBhvr>
                                            <p:cTn id="120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3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80000" y="1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388 -0.02891 L -0.43907 -0.63647 " pathEditMode="relative" rAng="0" ptsTypes="AA">
                                          <p:cBhvr>
                                            <p:cTn id="1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67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3907 -0.63646 L -0.62726 0.06949 " pathEditMode="relative" rAng="0" ptsTypes="AA">
                                          <p:cBhvr>
                                            <p:cTn id="13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10" y="352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382 -0.00472 L -0.15087 0.15472 " pathEditMode="relative" rAng="0" ptsTypes="AA">
                                          <p:cBhvr>
                                            <p:cTn id="14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43" y="7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49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1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4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5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16 -0.02418 L -0.44288 -0.63174 " pathEditMode="relative" rAng="0" ptsTypes="AA">
                                          <p:cBhvr>
                                            <p:cTn id="16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6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4288 -0.63174 L -0.63177 0.16204 " pathEditMode="relative" rAng="0" ptsTypes="AA">
                                          <p:cBhvr>
                                            <p:cTn id="16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44" y="396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72222E-6 -2.22222E-6 L -0.32622 0.255 " pathEditMode="relative" rAng="0" ptsTypes="AA">
                                          <p:cBhvr>
                                            <p:cTn id="17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19" y="12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5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4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73648_111637227000_2.jpg73648_111637227000_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3020" y="-9525"/>
            <a:ext cx="12216765" cy="68764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473131_184423111000_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22" y="3071"/>
              <a:ext cx="3731" cy="27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540000">
            <a:off x="727710" y="279844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alibri" panose="020F0502020204030204" charset="0"/>
                <a:ea typeface="微软雅黑" panose="020B0503020204020204" pitchFamily="34" charset="-122"/>
              </a:rPr>
              <a:t>2014.8.24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我们相遇了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36029_105117719599_2.jpg36029_105117719599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22" y="3062"/>
              <a:ext cx="3731" cy="274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700000">
            <a:off x="1640205" y="5590540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2014.8.24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我们相遇了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7975" y="4829810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我们爱的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故事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69405" y="4334510"/>
            <a:ext cx="486854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STORY</a:t>
            </a:r>
            <a:endParaRPr lang="zh-CN" altLang="en-US" sz="38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14540" y="5972810"/>
            <a:ext cx="39890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太多的回忆和希望，不管它有多疯狂，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我愿意一生珍藏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p41725994.jpgp4172599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13335" y="-38735"/>
            <a:ext cx="12221845" cy="69265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980000">
            <a:off x="8286750" y="77724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G:\3219116_183130123000_2.jpg3219116_183130123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354" y="3071"/>
              <a:ext cx="3679" cy="287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980000">
            <a:off x="9032875" y="2827020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2014.8.30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我们相识了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8712200" y="354965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4473131_192511195000_2.jpg4473131_192511195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37" y="3042"/>
              <a:ext cx="3710" cy="296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9195435" y="573087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2014.8.30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我们相识了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  情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每个人都有春天，无论是你，或者是我。每个人在春天里，都有欢笑，有爱情。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7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2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4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9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1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6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8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3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5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0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2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9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4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6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1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3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8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0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5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7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2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4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9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1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6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animBg="1"/>
      <p:bldP spid="1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7924577_135720715000_2.jpg7924577_135720715000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1629053">
            <a:off x="-1223327" y="-3623310"/>
            <a:ext cx="7529830" cy="1132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4473131_141122586000_2.jpg4473131_141122586000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15414">
            <a:off x="5774055" y="-643890"/>
            <a:ext cx="7504430" cy="1096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19980000">
            <a:off x="8286750" y="777240"/>
            <a:ext cx="2773045" cy="2773045"/>
            <a:chOff x="1144" y="2862"/>
            <a:chExt cx="4086" cy="4086"/>
          </a:xfrm>
        </p:grpSpPr>
        <p:sp>
          <p:nvSpPr>
            <p:cNvPr id="2" name="矩形 1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C:\Users\Administrator\Desktop\4473131_115651323000_2.jpg4473131_115651323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54" y="3070"/>
              <a:ext cx="3679" cy="282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 rot="19980000">
            <a:off x="8982075" y="2846705"/>
            <a:ext cx="259969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2014.12.30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我们相知了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20820000">
            <a:off x="8712200" y="3549650"/>
            <a:ext cx="2778760" cy="2778760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C:\Users\Administrator\Desktop\CgQDslQXHFOAH_hnAAaygJVZ2GU96200.jpgCgQDslQXHFOAH_hnAAaygJVZ2GU96200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337" y="3132"/>
              <a:ext cx="3710" cy="278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20820000">
            <a:off x="9151620" y="5742305"/>
            <a:ext cx="258889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2014.12.30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我们相知了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  情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每个人都有春天，无论是你，或者是我。每个人在春天里，都有欢笑，有爱情。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3E-7 L -0.0566 0.17547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87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1 -0.16743 L -2.5E-6 -4.13964E-6 " pathEditMode="relative" rAng="0" ptsTypes="AA">
                                      <p:cBhvr>
                                        <p:cTn id="8" dur="4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8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8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3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5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70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2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7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9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6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1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3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00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5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7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2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4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1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6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8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3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5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0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2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7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2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animBg="1"/>
      <p:bldP spid="1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唯美婚礼\图片2.jpg图片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464896" y="-3285184"/>
            <a:ext cx="21121793" cy="1342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G:\8786105_163116278000_2.jpg8786105_163116278000_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549910" y="2784475"/>
            <a:ext cx="262001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2015.2.24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我们相知了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G:\p41725994.jpgp41725994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542415" y="5603240"/>
            <a:ext cx="2540635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2015.2.24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我们相知了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8415" y="4103370"/>
            <a:ext cx="34709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新婚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快乐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18400" y="5850890"/>
            <a:ext cx="38614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H</a:t>
            </a:r>
            <a:r>
              <a:rPr lang="en-US" altLang="zh-CN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APPY  WEDDING</a:t>
            </a:r>
            <a:endParaRPr lang="en-US" altLang="zh-CN" sz="30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我们的爱情像是一本小说，无论看多少次都不会累。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唯美婚礼\图片1.jpg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68469" y="-2728688"/>
            <a:ext cx="15218833" cy="967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540000">
            <a:off x="718185" y="2125345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473131_184423111000_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22" y="3071"/>
              <a:ext cx="3731" cy="27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540000">
            <a:off x="784860" y="430339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2015.3.24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我们相爱了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2519045" y="44323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36029_105117719599_2.jpg36029_105117719599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22" y="3062"/>
              <a:ext cx="3731" cy="274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700000">
            <a:off x="3002280" y="255460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2015.3.24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我们相爱了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93505" y="4103370"/>
            <a:ext cx="210947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36510" y="4518025"/>
            <a:ext cx="14497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</a:t>
            </a:r>
            <a:endParaRPr lang="en-US" sz="44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当我勇敢一点点，</a:t>
            </a:r>
            <a:r>
              <a:rPr lang="en-US" altLang="zh-CN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</a:t>
            </a:r>
            <a:r>
              <a:rPr lang="en-US" altLang="zh-CN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就成了</a:t>
            </a:r>
            <a:r>
              <a:rPr lang="en-US" altLang="zh-CN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</a:t>
            </a:r>
            <a:r>
              <a:rPr lang="en-US" altLang="zh-CN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”</a:t>
            </a:r>
            <a:endParaRPr lang="en-US" altLang="zh-CN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0874E-6 L -0.16059 0.26969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8" y="13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2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7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59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4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6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1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3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8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0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5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87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4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9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1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6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08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3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5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0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2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7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29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4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6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1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唯美婚礼\图片12.jpg图片12"/>
          <p:cNvPicPr>
            <a:picLocks noChangeAspect="1" noChangeArrowheads="1"/>
          </p:cNvPicPr>
          <p:nvPr/>
        </p:nvPicPr>
        <p:blipFill>
          <a:blip r:embed="rId1">
            <a:grayscl/>
          </a:blip>
          <a:srcRect/>
          <a:stretch>
            <a:fillRect/>
          </a:stretch>
        </p:blipFill>
        <p:spPr bwMode="auto">
          <a:xfrm>
            <a:off x="6087745" y="-146685"/>
            <a:ext cx="6182360" cy="927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3219116_183130123000_2.jpg3219116_183130123000_2"/>
          <p:cNvPicPr>
            <a:picLocks noChangeAspect="1" noChangeArrowheads="1"/>
          </p:cNvPicPr>
          <p:nvPr/>
        </p:nvPicPr>
        <p:blipFill>
          <a:blip r:embed="rId2" cstate="email">
            <a:grayscl/>
          </a:blip>
          <a:srcRect/>
          <a:stretch>
            <a:fillRect/>
          </a:stretch>
        </p:blipFill>
        <p:spPr bwMode="auto">
          <a:xfrm>
            <a:off x="-173788" y="-1454028"/>
            <a:ext cx="6268208" cy="890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Administrator\Desktop\新建文件夹 (6)\21725\05.pn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682329" y="218887"/>
            <a:ext cx="2827341" cy="278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540000">
            <a:off x="5928360" y="2802255"/>
            <a:ext cx="2773045" cy="2773045"/>
            <a:chOff x="1144" y="2862"/>
            <a:chExt cx="4086" cy="4086"/>
          </a:xfrm>
        </p:grpSpPr>
        <p:sp>
          <p:nvSpPr>
            <p:cNvPr id="4" name="矩形 3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C:\Users\Administrator\Desktop\5415423_140349406141_2.jpg5415423_140349406141_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312" y="3028"/>
              <a:ext cx="3731" cy="2875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 rot="540000">
            <a:off x="5995035" y="498030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2015.5.24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我们相爱了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20700000">
            <a:off x="8442325" y="3416935"/>
            <a:ext cx="2778760" cy="2778760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C:\Users\Administrator\Desktop\20140720_125339.jpg20140720_125339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1322" y="3028"/>
              <a:ext cx="3731" cy="284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20700000">
            <a:off x="8925560" y="5528310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2015.5.24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我们相爱了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美  甜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爱情很美，爱情也很甜。我一生最奢侈的事就是在途中遇到你，然后相濡以沫。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03921E-7 L -0.00261 0.2028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012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-0.23588 L -4.44444E-6 3.72028E-6 " pathEditMode="relative" rAng="0" ptsTypes="AA">
                                      <p:cBhvr>
                                        <p:cTn id="8" dur="5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17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63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8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70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75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7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84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9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91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6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8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05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0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12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7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9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4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6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31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33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8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40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5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7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2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2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bldLvl="0" animBg="1"/>
      <p:bldP spid="1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4473131_184423111000_2.jpg4473131_184423111000_2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-153670" y="-510540"/>
            <a:ext cx="15202535" cy="783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C:\Users\Administrator\Desktop\新建文件夹 (6)\21725\05.pn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117307" y="-289288"/>
            <a:ext cx="2827341" cy="278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G:\8786105_163116278000_2.jpg8786105_163116278000_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727710" y="2798445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2015.6.24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G:\p41725994.jpgp41725994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640205" y="5590540"/>
            <a:ext cx="2440940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Calibri" panose="020F0502020204030204" charset="0"/>
                <a:ea typeface="微软雅黑" panose="020B0503020204020204" pitchFamily="34" charset="-122"/>
              </a:rPr>
              <a:t>2015.6.24  </a:t>
            </a:r>
            <a:r>
              <a:rPr lang="zh-CN" altLang="en-US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8415" y="4103370"/>
            <a:ext cx="34709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新婚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快乐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18400" y="5850890"/>
            <a:ext cx="38614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H</a:t>
            </a:r>
            <a:r>
              <a:rPr lang="en-US" altLang="zh-CN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APPY  WEDDING</a:t>
            </a:r>
            <a:endParaRPr lang="en-US" altLang="zh-CN" sz="30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我们的爱情像是一本小说，无论看多少次都不会累。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6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0"/>
                            </p:stCondLst>
                            <p:childTnLst>
                              <p:par>
                                <p:cTn id="5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1216</Words>
  <Application>WPS 演示</Application>
  <PresentationFormat>宽屏</PresentationFormat>
  <Paragraphs>164</Paragraphs>
  <Slides>17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方正中倩简体</vt:lpstr>
      <vt:lpstr>微软雅黑</vt:lpstr>
      <vt:lpstr>Calibri</vt:lpstr>
      <vt:lpstr>经典细圆简</vt:lpstr>
      <vt:lpstr>027-CAI978</vt:lpstr>
      <vt:lpstr>Arial Unicode MS</vt:lpstr>
      <vt:lpstr>Calibri Light</vt:lpstr>
      <vt:lpstr>Euphorigenic</vt:lpstr>
      <vt:lpstr>Nordri ToolsTheme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十元精致实用PPT模板</dc:creator>
  <cp:keywords>www.51pptmoban.com</cp:keywords>
  <cp:lastModifiedBy>Administrator</cp:lastModifiedBy>
  <cp:revision>84</cp:revision>
  <dcterms:created xsi:type="dcterms:W3CDTF">2015-05-25T14:09:00Z</dcterms:created>
  <dcterms:modified xsi:type="dcterms:W3CDTF">2020-01-07T11:50:51Z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2052-10.1.0.7311</vt:lpwstr>
  </property>
</Properties>
</file>