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6" r:id="rId2"/>
    <p:sldId id="277" r:id="rId3"/>
    <p:sldId id="278" r:id="rId4"/>
    <p:sldId id="279" r:id="rId5"/>
    <p:sldId id="256" r:id="rId6"/>
    <p:sldId id="285" r:id="rId7"/>
    <p:sldId id="283" r:id="rId8"/>
    <p:sldId id="257" r:id="rId9"/>
    <p:sldId id="282" r:id="rId10"/>
    <p:sldId id="284" r:id="rId11"/>
    <p:sldId id="259" r:id="rId12"/>
    <p:sldId id="291" r:id="rId13"/>
    <p:sldId id="292" r:id="rId14"/>
    <p:sldId id="293" r:id="rId15"/>
    <p:sldId id="294" r:id="rId16"/>
    <p:sldId id="295" r:id="rId17"/>
    <p:sldId id="258" r:id="rId18"/>
    <p:sldId id="289" r:id="rId19"/>
    <p:sldId id="290" r:id="rId20"/>
    <p:sldId id="286" r:id="rId21"/>
    <p:sldId id="287" r:id="rId22"/>
    <p:sldId id="288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260" r:id="rId40"/>
    <p:sldId id="261" r:id="rId41"/>
    <p:sldId id="262" r:id="rId42"/>
    <p:sldId id="263" r:id="rId43"/>
    <p:sldId id="312" r:id="rId44"/>
    <p:sldId id="264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32" r:id="rId62"/>
    <p:sldId id="333" r:id="rId63"/>
    <p:sldId id="329" r:id="rId64"/>
    <p:sldId id="331" r:id="rId65"/>
    <p:sldId id="330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265" r:id="rId75"/>
    <p:sldId id="342" r:id="rId76"/>
    <p:sldId id="343" r:id="rId77"/>
    <p:sldId id="344" r:id="rId78"/>
    <p:sldId id="345" r:id="rId79"/>
    <p:sldId id="346" r:id="rId80"/>
    <p:sldId id="266" r:id="rId81"/>
    <p:sldId id="347" r:id="rId82"/>
    <p:sldId id="267" r:id="rId83"/>
    <p:sldId id="268" r:id="rId84"/>
    <p:sldId id="348" r:id="rId85"/>
    <p:sldId id="351" r:id="rId86"/>
    <p:sldId id="349" r:id="rId87"/>
    <p:sldId id="350" r:id="rId88"/>
    <p:sldId id="352" r:id="rId89"/>
    <p:sldId id="353" r:id="rId90"/>
    <p:sldId id="354" r:id="rId91"/>
    <p:sldId id="269" r:id="rId92"/>
    <p:sldId id="355" r:id="rId93"/>
    <p:sldId id="356" r:id="rId94"/>
    <p:sldId id="357" r:id="rId95"/>
    <p:sldId id="358" r:id="rId96"/>
    <p:sldId id="359" r:id="rId97"/>
    <p:sldId id="360" r:id="rId98"/>
    <p:sldId id="361" r:id="rId99"/>
    <p:sldId id="362" r:id="rId100"/>
    <p:sldId id="363" r:id="rId101"/>
    <p:sldId id="364" r:id="rId102"/>
    <p:sldId id="365" r:id="rId103"/>
  </p:sldIdLst>
  <p:sldSz cx="12192000" cy="6858000"/>
  <p:notesSz cx="6858000" cy="9144000"/>
  <p:embeddedFontLst>
    <p:embeddedFont>
      <p:font typeface="Arial Black" panose="020B0A04020102020204" pitchFamily="34" charset="0"/>
      <p:bold r:id="rId104"/>
    </p:embeddedFont>
    <p:embeddedFont>
      <p:font typeface="Century Gothic" panose="020B0502020202020204" pitchFamily="34" charset="0"/>
      <p:regular r:id="rId105"/>
      <p:bold r:id="rId106"/>
      <p:italic r:id="rId107"/>
      <p:boldItalic r:id="rId108"/>
    </p:embeddedFont>
    <p:embeddedFont>
      <p:font typeface="微软雅黑" panose="020B0503020204020204" pitchFamily="34" charset="-122"/>
      <p:regular r:id="rId109"/>
      <p:bold r:id="rId110"/>
    </p:embeddedFont>
    <p:embeddedFont>
      <p:font typeface="Segoe UI Black" panose="02010600030101010101" charset="0"/>
      <p:bold r:id="rId1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76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7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662" y="178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7.fntdata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33CB-E6F0-4A38-9738-C9F62FF1EF37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3ADA1-4AAE-44C2-B01E-0C2E57CC7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rkin - Tiger Rhyth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2859.1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89452" y="226828"/>
            <a:ext cx="262270" cy="2622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98786" y="2321004"/>
            <a:ext cx="99906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我们毕业啦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准备好了没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4486" y="2767280"/>
            <a:ext cx="71539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感谢青春有你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5650" y="2534489"/>
            <a:ext cx="114435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</a:rPr>
              <a:t>感谢青春有你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944" y="2321004"/>
            <a:ext cx="1144352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感谢青春有你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接下来</a:t>
            </a:r>
            <a:r>
              <a:rPr lang="zh-CN" altLang="en-US" sz="13800" b="1" dirty="0">
                <a:solidFill>
                  <a:srgbClr val="2476C3"/>
                </a:solidFill>
              </a:rPr>
              <a:t>千万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接下来</a:t>
            </a:r>
            <a:r>
              <a:rPr lang="zh-CN" altLang="en-US" sz="13800" b="1" dirty="0">
                <a:solidFill>
                  <a:srgbClr val="2476C3"/>
                </a:solidFill>
              </a:rPr>
              <a:t>千万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4515" y="2357517"/>
            <a:ext cx="62538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7563" y="2321004"/>
            <a:ext cx="38807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眨眼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5163" y="2142074"/>
            <a:ext cx="853986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</a:rPr>
              <a:t>眨眼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8991" y="1384832"/>
            <a:ext cx="810443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>
                <a:solidFill>
                  <a:srgbClr val="2476C3"/>
                </a:solidFill>
              </a:rPr>
              <a:t>眨眼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7597583" y="-24921787"/>
            <a:ext cx="41069492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00" dirty="0">
                <a:solidFill>
                  <a:srgbClr val="2476C3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400000" dirty="0">
              <a:solidFill>
                <a:srgbClr val="2476C3"/>
              </a:solidFill>
              <a:latin typeface="Arial Black" panose="020B0A04020102020204" pitchFamily="34" charset="0"/>
              <a:cs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3129494" y="-35894586"/>
            <a:ext cx="41069492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00" dirty="0">
                <a:solidFill>
                  <a:schemeClr val="bg1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400000" dirty="0">
              <a:solidFill>
                <a:schemeClr val="bg1"/>
              </a:solidFill>
              <a:latin typeface="Arial Black" panose="020B0A04020102020204" pitchFamily="34" charset="0"/>
              <a:cs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5872694" y="-35478950"/>
            <a:ext cx="41069492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00" dirty="0">
                <a:solidFill>
                  <a:srgbClr val="2476C3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400000" dirty="0">
              <a:solidFill>
                <a:srgbClr val="2476C3"/>
              </a:solidFill>
              <a:latin typeface="Arial Black" panose="020B0A04020102020204" pitchFamily="34" charset="0"/>
              <a:cs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29542" y="1812174"/>
            <a:ext cx="10059910" cy="3175460"/>
            <a:chOff x="1529542" y="1812174"/>
            <a:chExt cx="10059910" cy="3175460"/>
          </a:xfrm>
        </p:grpSpPr>
        <p:sp>
          <p:nvSpPr>
            <p:cNvPr id="4" name="文本框 3"/>
            <p:cNvSpPr txBox="1"/>
            <p:nvPr/>
          </p:nvSpPr>
          <p:spPr>
            <a:xfrm>
              <a:off x="1598786" y="2321004"/>
              <a:ext cx="999066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b="1" dirty="0">
                  <a:solidFill>
                    <a:schemeClr val="bg1"/>
                  </a:solidFill>
                </a:rPr>
                <a:t>我们毕业啦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529542" y="1812174"/>
              <a:ext cx="9277003" cy="2743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4164" y="4713315"/>
              <a:ext cx="9277003" cy="2743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250"/>
    </mc:Choice>
    <mc:Fallback xmlns="">
      <p:transition advClick="0" advTm="1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3988" y="2520508"/>
            <a:ext cx="88355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2476C3"/>
                </a:solidFill>
              </a:rPr>
              <a:t>专业</a:t>
            </a:r>
            <a:r>
              <a:rPr lang="zh-CN" altLang="en-US" sz="8800" b="1" dirty="0">
                <a:solidFill>
                  <a:schemeClr val="bg1"/>
                </a:solidFill>
              </a:rPr>
              <a:t>或班级名称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3988" y="2520508"/>
            <a:ext cx="88355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2476C3"/>
                </a:solidFill>
              </a:rPr>
              <a:t>专业</a:t>
            </a:r>
            <a:r>
              <a:rPr lang="zh-CN" altLang="en-US" sz="8800" b="1" dirty="0">
                <a:solidFill>
                  <a:schemeClr val="bg1"/>
                </a:solidFill>
              </a:rPr>
              <a:t>或</a:t>
            </a:r>
            <a:r>
              <a:rPr lang="zh-CN" altLang="en-US" sz="8800" b="1" dirty="0">
                <a:solidFill>
                  <a:srgbClr val="2476C3"/>
                </a:solidFill>
              </a:rPr>
              <a:t>班级名称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3988" y="2520508"/>
            <a:ext cx="88355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专业或</a:t>
            </a:r>
            <a:r>
              <a:rPr lang="zh-CN" altLang="en-US" sz="8800" b="1" dirty="0">
                <a:solidFill>
                  <a:srgbClr val="2476C3"/>
                </a:solidFill>
              </a:rPr>
              <a:t>班级名称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16560" y="2705725"/>
            <a:ext cx="88355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是</a:t>
            </a:r>
            <a:r>
              <a:rPr lang="zh-CN" altLang="en-US" sz="8800" b="1" dirty="0">
                <a:solidFill>
                  <a:srgbClr val="2476C3"/>
                </a:solidFill>
              </a:rPr>
              <a:t>一个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33531" y="2742238"/>
            <a:ext cx="47322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是一个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01480" y="2767280"/>
            <a:ext cx="4732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传奇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52395" y="2157680"/>
            <a:ext cx="47322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传奇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5080" y="1548080"/>
            <a:ext cx="746063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rgbClr val="2476C3"/>
                </a:solidFill>
              </a:rPr>
              <a:t>传奇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9703" y="2705725"/>
            <a:ext cx="88355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12503" y="2705725"/>
            <a:ext cx="36654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存在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45942" y="2615074"/>
            <a:ext cx="9990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</a:rPr>
              <a:t>我们毕业啦</a:t>
            </a:r>
          </a:p>
        </p:txBody>
      </p:sp>
      <p:sp>
        <p:nvSpPr>
          <p:cNvPr id="2" name="矩形 1"/>
          <p:cNvSpPr/>
          <p:nvPr/>
        </p:nvSpPr>
        <p:spPr>
          <a:xfrm>
            <a:off x="2211185" y="1812174"/>
            <a:ext cx="7560000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5807" y="4713315"/>
            <a:ext cx="7560000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50">
        <p:fade/>
      </p:transition>
    </mc:Choice>
    <mc:Fallback xmlns="">
      <p:transition advClick="0" advTm="125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1708" y="2767280"/>
            <a:ext cx="12141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关于</a:t>
            </a:r>
            <a:r>
              <a:rPr lang="zh-CN" altLang="en-US" sz="8000" b="1" dirty="0">
                <a:solidFill>
                  <a:schemeClr val="bg1"/>
                </a:solidFill>
              </a:rPr>
              <a:t>它的种种传说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1708" y="2767280"/>
            <a:ext cx="12141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关于</a:t>
            </a:r>
            <a:r>
              <a:rPr lang="zh-CN" altLang="en-US" sz="8000" b="1" dirty="0">
                <a:solidFill>
                  <a:schemeClr val="bg1"/>
                </a:solidFill>
              </a:rPr>
              <a:t>它</a:t>
            </a:r>
            <a:r>
              <a:rPr lang="zh-CN" altLang="en-US" sz="8000" b="1" dirty="0">
                <a:solidFill>
                  <a:srgbClr val="2476C3"/>
                </a:solidFill>
              </a:rPr>
              <a:t>的种种传说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1708" y="2767280"/>
            <a:ext cx="12141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关于它</a:t>
            </a:r>
            <a:r>
              <a:rPr lang="zh-CN" altLang="en-US" sz="8000" b="1" dirty="0">
                <a:solidFill>
                  <a:srgbClr val="2476C3"/>
                </a:solidFill>
              </a:rPr>
              <a:t>的</a:t>
            </a:r>
            <a:r>
              <a:rPr lang="zh-CN" altLang="en-US" sz="8000" b="1" dirty="0">
                <a:solidFill>
                  <a:schemeClr val="bg1"/>
                </a:solidFill>
              </a:rPr>
              <a:t>种种传说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1708" y="2767280"/>
            <a:ext cx="12141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关于它的</a:t>
            </a:r>
            <a:r>
              <a:rPr lang="zh-CN" altLang="en-US" sz="8000" b="1" dirty="0">
                <a:solidFill>
                  <a:schemeClr val="bg1"/>
                </a:solidFill>
              </a:rPr>
              <a:t>种种</a:t>
            </a:r>
            <a:r>
              <a:rPr lang="zh-CN" altLang="en-US" sz="8000" b="1" dirty="0">
                <a:solidFill>
                  <a:srgbClr val="2476C3"/>
                </a:solidFill>
              </a:rPr>
              <a:t>传说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1708" y="2767280"/>
            <a:ext cx="12141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关于它的种种</a:t>
            </a:r>
            <a:r>
              <a:rPr lang="zh-CN" altLang="en-US" sz="8000" b="1" dirty="0">
                <a:solidFill>
                  <a:srgbClr val="2476C3"/>
                </a:solidFill>
              </a:rPr>
              <a:t>传说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7309" y="2803793"/>
            <a:ext cx="3215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详情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22509" y="2345046"/>
            <a:ext cx="69163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</a:rPr>
              <a:t>详情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5081" y="1628136"/>
            <a:ext cx="624143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rgbClr val="2476C3"/>
                </a:solidFill>
              </a:rPr>
              <a:t>详情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5081" y="1628136"/>
            <a:ext cx="624143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rgbClr val="2476C3"/>
                </a:solidFill>
              </a:rPr>
              <a:t>请见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6571" y="2911515"/>
            <a:ext cx="5312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照片名称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77215" y="2799739"/>
            <a:ext cx="9990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</a:rPr>
              <a:t>我们毕业啦</a:t>
            </a:r>
          </a:p>
        </p:txBody>
      </p:sp>
      <p:sp>
        <p:nvSpPr>
          <p:cNvPr id="2" name="矩形 1"/>
          <p:cNvSpPr/>
          <p:nvPr/>
        </p:nvSpPr>
        <p:spPr>
          <a:xfrm>
            <a:off x="2793078" y="1812174"/>
            <a:ext cx="6480000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7700" y="4713315"/>
            <a:ext cx="6480000" cy="27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/>
      </p:transition>
    </mc:Choice>
    <mc:Fallback xmlns="">
      <p:transition advClick="0" advTm="1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37"/>
          <a:stretch>
            <a:fillRect/>
          </a:stretch>
        </p:blipFill>
        <p:spPr>
          <a:xfrm>
            <a:off x="0" y="-39687"/>
            <a:ext cx="12192000" cy="689768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55428" y="2911515"/>
            <a:ext cx="5312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照片名称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0"/>
          <a:stretch>
            <a:fillRect/>
          </a:stretch>
        </p:blipFill>
        <p:spPr>
          <a:xfrm>
            <a:off x="0" y="0"/>
            <a:ext cx="123879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63142" y="2911515"/>
            <a:ext cx="5312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照片名称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55428" y="2911515"/>
            <a:ext cx="5312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照片名称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9" y="2803793"/>
            <a:ext cx="4935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接</a:t>
            </a:r>
            <a:r>
              <a:rPr lang="zh-CN" altLang="en-US" sz="8000" b="1" dirty="0">
                <a:solidFill>
                  <a:srgbClr val="2476C3"/>
                </a:solidFill>
              </a:rPr>
              <a:t>下来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9" y="2803793"/>
            <a:ext cx="4935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接</a:t>
            </a:r>
            <a:r>
              <a:rPr lang="zh-CN" altLang="en-US" sz="8000" b="1" dirty="0">
                <a:solidFill>
                  <a:schemeClr val="bg1"/>
                </a:solidFill>
              </a:rPr>
              <a:t>下来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9" y="2803793"/>
            <a:ext cx="4935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我们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9480" y="2803793"/>
            <a:ext cx="4935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吹一吹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4052" y="1211049"/>
            <a:ext cx="493514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 b="1" dirty="0">
                <a:solidFill>
                  <a:schemeClr val="bg1"/>
                </a:solidFill>
              </a:rPr>
              <a:t>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9480" y="2803793"/>
            <a:ext cx="4935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夸一夸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9080" y="2803793"/>
            <a:ext cx="3106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我们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00363" y="4189578"/>
            <a:ext cx="6788994" cy="86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2012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2013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2014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2015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2016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2017</a:t>
            </a:r>
          </a:p>
          <a:p>
            <a:pPr>
              <a:lnSpc>
                <a:spcPct val="0"/>
              </a:lnSpc>
            </a:pPr>
            <a:r>
              <a:rPr lang="en-US" altLang="zh-CN" sz="19900" dirty="0">
                <a:solidFill>
                  <a:schemeClr val="bg1"/>
                </a:solidFill>
              </a:rPr>
              <a:t>2018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9080" y="2803793"/>
            <a:ext cx="5631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可爱的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1423" y="2803793"/>
            <a:ext cx="7242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可爱的小伙伴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>
        <p:pull/>
      </p:transition>
    </mc:Choice>
    <mc:Fallback xmlns="">
      <p:transition advClick="0" advTm="300">
        <p:pull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9080" y="2803793"/>
            <a:ext cx="3106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他们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9365" y="2803793"/>
            <a:ext cx="7242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热爱学习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82280" y="2767280"/>
            <a:ext cx="55447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努力上进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82280" y="2803793"/>
            <a:ext cx="5414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不浮不躁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9366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成熟稳重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9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时刻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9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准备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28052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83985" y="1718642"/>
            <a:ext cx="678899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</a:rPr>
              <a:t>2018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36166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成为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7594" y="1758764"/>
            <a:ext cx="55882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476C3"/>
                </a:solidFill>
              </a:rPr>
              <a:t>成为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4337" y="1543868"/>
            <a:ext cx="944183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>
                <a:solidFill>
                  <a:schemeClr val="bg1"/>
                </a:solidFill>
              </a:rPr>
              <a:t>成为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36166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祖国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49823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0109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接班人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2623" y="2803793"/>
            <a:ext cx="26926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呵呵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49823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00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00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吹</a:t>
            </a:r>
            <a:r>
              <a:rPr lang="zh-CN" altLang="en-US" sz="8000" b="1" dirty="0">
                <a:solidFill>
                  <a:schemeClr val="bg1"/>
                </a:solidFill>
              </a:rPr>
              <a:t>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准备</a:t>
            </a:r>
            <a:r>
              <a:rPr lang="zh-CN" altLang="en-US" sz="13800" b="1" dirty="0">
                <a:solidFill>
                  <a:srgbClr val="2476C3"/>
                </a:solidFill>
              </a:rPr>
              <a:t>好了没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00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吹到</a:t>
            </a:r>
            <a:r>
              <a:rPr lang="zh-CN" altLang="en-US" sz="8000" b="1" dirty="0">
                <a:solidFill>
                  <a:schemeClr val="bg1"/>
                </a:solidFill>
              </a:rPr>
              <a:t>这里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136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接下来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58679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7308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说话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43537" y="2321004"/>
            <a:ext cx="55882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说话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8623" y="1888158"/>
            <a:ext cx="558829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rgbClr val="2476C3"/>
                </a:solidFill>
              </a:rPr>
              <a:t>说话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8623" y="1888158"/>
            <a:ext cx="558829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rgbClr val="2476C3"/>
                </a:solidFill>
              </a:rPr>
              <a:t>说话</a:t>
            </a:r>
          </a:p>
        </p:txBody>
      </p:sp>
      <p:sp>
        <p:nvSpPr>
          <p:cNvPr id="3" name="加号 2"/>
          <p:cNvSpPr/>
          <p:nvPr/>
        </p:nvSpPr>
        <p:spPr>
          <a:xfrm rot="2642622">
            <a:off x="3521399" y="1050811"/>
            <a:ext cx="5076178" cy="5076178"/>
          </a:xfrm>
          <a:prstGeom prst="mathPlus">
            <a:avLst/>
          </a:prstGeom>
          <a:solidFill>
            <a:srgbClr val="247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4438746" y="772468"/>
            <a:ext cx="4106949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4400" b="1">
                <a:solidFill>
                  <a:schemeClr val="bg1"/>
                </a:solidFill>
                <a:latin typeface="Arial Black" panose="020B0A04020102020204" pitchFamily="34" charset="0"/>
                <a:cs typeface="Segoe UI Black" panose="020B0A02040204020203" pitchFamily="34" charset="0"/>
              </a:defRPr>
            </a:lvl1pPr>
          </a:lstStyle>
          <a:p>
            <a:r>
              <a:rPr lang="zh-CN" altLang="en-US" dirty="0">
                <a:solidFill>
                  <a:srgbClr val="2476C3"/>
                </a:solidFill>
              </a:rPr>
              <a:t>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91186" y="735955"/>
            <a:ext cx="653660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>
                <a:solidFill>
                  <a:schemeClr val="bg1"/>
                </a:solidFill>
                <a:latin typeface="Arial Black" panose="020B0A04020102020204" pitchFamily="34" charset="0"/>
                <a:cs typeface="Segoe UI Black" panose="020B0A02040204020203" pitchFamily="34" charset="0"/>
              </a:rPr>
              <a:t>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4792039" y="772468"/>
            <a:ext cx="4106949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4400" b="1">
                <a:solidFill>
                  <a:srgbClr val="2476C3"/>
                </a:solidFill>
                <a:latin typeface="Arial Black" panose="020B0A04020102020204" pitchFamily="34" charset="0"/>
                <a:cs typeface="Segoe UI Black" panose="020B0A02040204020203" pitchFamily="34" charset="0"/>
              </a:defRPr>
            </a:lvl1pPr>
          </a:lstStyle>
          <a:p>
            <a:r>
              <a:rPr lang="zh-CN" altLang="en-US" dirty="0"/>
              <a:t>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</a:rPr>
              <a:t>准备</a:t>
            </a:r>
            <a:r>
              <a:rPr lang="zh-CN" altLang="en-US" sz="13800" b="1" dirty="0">
                <a:solidFill>
                  <a:srgbClr val="2476C3"/>
                </a:solidFill>
              </a:rPr>
              <a:t>好了</a:t>
            </a:r>
            <a:r>
              <a:rPr lang="zh-CN" altLang="en-US" sz="13800" b="1" dirty="0">
                <a:solidFill>
                  <a:schemeClr val="bg1"/>
                </a:solidFill>
              </a:rPr>
              <a:t>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679576" y="1432338"/>
            <a:ext cx="76244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集体照照片或视频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14:warp dir="in"/>
      </p:transition>
    </mc:Choice>
    <mc:Fallback xmlns="">
      <p:transition advClick="0" advTm="100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3070" y="1835750"/>
            <a:ext cx="76244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集体照照片或视频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14:warp dir="in"/>
      </p:transition>
    </mc:Choice>
    <mc:Fallback xmlns="">
      <p:transition advClick="0" advTm="1000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6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2729" y="3234244"/>
            <a:ext cx="76244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集体照照片或视频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14:warp dir="in"/>
      </p:transition>
    </mc:Choice>
    <mc:Fallback xmlns="">
      <p:transition advClick="0" advTm="1000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93102" y="3879703"/>
            <a:ext cx="41378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照片名称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14:warp dir="in"/>
      </p:transition>
    </mc:Choice>
    <mc:Fallback xmlns="">
      <p:transition advClick="0" advTm="100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00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还</a:t>
            </a:r>
            <a:r>
              <a:rPr lang="zh-CN" altLang="en-US" sz="8000" b="1" dirty="0">
                <a:solidFill>
                  <a:srgbClr val="2476C3"/>
                </a:solidFill>
              </a:rPr>
              <a:t>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0051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2476C3"/>
                </a:solidFill>
              </a:rPr>
              <a:t>还</a:t>
            </a:r>
            <a:r>
              <a:rPr lang="zh-CN" altLang="en-US" sz="8000" b="1" dirty="0">
                <a:solidFill>
                  <a:schemeClr val="bg1"/>
                </a:solidFill>
              </a:rPr>
              <a:t>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61886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我们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4345" y="2767280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可爱的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4345" y="2767280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班主任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13094" y="2497976"/>
            <a:ext cx="88961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2476C3"/>
                </a:solidFill>
              </a:rPr>
              <a:t>班主任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591" y="2188000"/>
            <a:ext cx="113349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准备好了</a:t>
            </a:r>
            <a:r>
              <a:rPr lang="zh-CN" altLang="en-US" sz="13800" b="1" dirty="0">
                <a:solidFill>
                  <a:schemeClr val="bg1"/>
                </a:solidFill>
              </a:rPr>
              <a:t>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2858" y="2142074"/>
            <a:ext cx="88961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</a:rPr>
              <a:t>班主任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imgsa.baidu.com/timg?image&amp;quality=80&amp;size=b9999_10000&amp;sec=1523538152&amp;di=57d8575a750d5a40074cc28550d4de96&amp;imgtype=jpg&amp;er=1&amp;src=http%3A%2F%2Fimg.zzedu.net.cn%2Fimages%2Fxwzx%2F2015%2F11%2F20%2FA6EF9343EE9C0DF5AFC80DEBAEB7E46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3"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936298" y="2803793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啥事？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61886" y="2767280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感谢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76087" y="2321004"/>
            <a:ext cx="55882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感谢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9263" y="1851645"/>
            <a:ext cx="558829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</a:rPr>
              <a:t>感谢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61886" y="2767280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青春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78745" y="2767280"/>
            <a:ext cx="5588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72874" y="2767280"/>
            <a:ext cx="18288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</a:rPr>
              <a:t>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8438" y="2214715"/>
            <a:ext cx="18288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rgbClr val="2476C3"/>
                </a:solidFill>
              </a:rPr>
              <a:t>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7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8089" y="1211049"/>
            <a:ext cx="426279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 b="1" dirty="0">
                <a:solidFill>
                  <a:schemeClr val="bg1"/>
                </a:solidFill>
              </a:rPr>
              <a:t>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202</Words>
  <Application>Microsoft Office PowerPoint</Application>
  <PresentationFormat>宽屏</PresentationFormat>
  <Paragraphs>108</Paragraphs>
  <Slides>102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08" baseType="lpstr">
      <vt:lpstr>Arial Black</vt:lpstr>
      <vt:lpstr>Century Gothic</vt:lpstr>
      <vt:lpstr>Arial</vt:lpstr>
      <vt:lpstr>微软雅黑</vt:lpstr>
      <vt:lpstr>Segoe UI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邓钧周</dc:creator>
  <cp:lastModifiedBy>dreamsummit</cp:lastModifiedBy>
  <cp:revision>96</cp:revision>
  <dcterms:created xsi:type="dcterms:W3CDTF">2018-04-04T08:01:00Z</dcterms:created>
  <dcterms:modified xsi:type="dcterms:W3CDTF">2018-05-19T04:19:21Z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