
<file path=[Content_Types].xml><?xml version="1.0" encoding="utf-8"?>
<Types xmlns="http://schemas.openxmlformats.org/package/2006/content-types">
  <Override PartName="/ppt/slides/slide6.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tags/tag7.xml" ContentType="application/vnd.openxmlformats-officedocument.presentationml.tags+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8"/>
  </p:notesMasterIdLst>
  <p:handoutMasterIdLst>
    <p:handoutMasterId r:id="rId29"/>
  </p:handoutMasterIdLst>
  <p:sldIdLst>
    <p:sldId id="3171" r:id="rId2"/>
    <p:sldId id="3194" r:id="rId3"/>
    <p:sldId id="3214" r:id="rId4"/>
    <p:sldId id="3220" r:id="rId5"/>
    <p:sldId id="3201" r:id="rId6"/>
    <p:sldId id="3225" r:id="rId7"/>
    <p:sldId id="3200" r:id="rId8"/>
    <p:sldId id="3228" r:id="rId9"/>
    <p:sldId id="3215" r:id="rId10"/>
    <p:sldId id="3226" r:id="rId11"/>
    <p:sldId id="3232" r:id="rId12"/>
    <p:sldId id="3229" r:id="rId13"/>
    <p:sldId id="3204" r:id="rId14"/>
    <p:sldId id="3231" r:id="rId15"/>
    <p:sldId id="3216" r:id="rId16"/>
    <p:sldId id="3221" r:id="rId17"/>
    <p:sldId id="3202" r:id="rId18"/>
    <p:sldId id="3223" r:id="rId19"/>
    <p:sldId id="3209" r:id="rId20"/>
    <p:sldId id="3224" r:id="rId21"/>
    <p:sldId id="3217" r:id="rId22"/>
    <p:sldId id="3222" r:id="rId23"/>
    <p:sldId id="3227" r:id="rId24"/>
    <p:sldId id="3210" r:id="rId25"/>
    <p:sldId id="3230" r:id="rId26"/>
    <p:sldId id="3219"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272D"/>
    <a:srgbClr val="333F50"/>
    <a:srgbClr val="724F2E"/>
    <a:srgbClr val="623D2D"/>
    <a:srgbClr val="A7A31C"/>
    <a:srgbClr val="C00000"/>
    <a:srgbClr val="B1945C"/>
    <a:srgbClr val="FF9900"/>
    <a:srgbClr val="2C6934"/>
    <a:srgbClr val="51A63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28" autoAdjust="0"/>
    <p:restoredTop sz="97340" autoAdjust="0"/>
  </p:normalViewPr>
  <p:slideViewPr>
    <p:cSldViewPr>
      <p:cViewPr varScale="1">
        <p:scale>
          <a:sx n="48" d="100"/>
          <a:sy n="48" d="100"/>
        </p:scale>
        <p:origin x="-102" y="-138"/>
      </p:cViewPr>
      <p:guideLst>
        <p:guide orient="horz" pos="328"/>
        <p:guide orient="horz" pos="4183"/>
        <p:guide pos="4050"/>
        <p:guide pos="557"/>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2019-11-19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xmlns=""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2019-11-19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xmlns=""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xmlns="" val="2909465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xmlns="" val="459796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fld id="{9F73B8E4-7711-4245-A930-FC36A44B4B6A}" type="slidenum">
              <a:rPr lang="zh-CN" altLang="en-US"/>
              <a:pPr/>
              <a:t>11</a:t>
            </a:fld>
            <a:endParaRPr lang="zh-CN" altLang="en-US"/>
          </a:p>
        </p:txBody>
      </p:sp>
    </p:spTree>
    <p:extLst>
      <p:ext uri="{BB962C8B-B14F-4D97-AF65-F5344CB8AC3E}">
        <p14:creationId xmlns:p14="http://schemas.microsoft.com/office/powerpoint/2010/main" xmlns="" val="269316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xmlns="" val="3525478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13</a:t>
            </a:fld>
            <a:endParaRPr lang="zh-CN" altLang="en-US"/>
          </a:p>
        </p:txBody>
      </p:sp>
    </p:spTree>
    <p:extLst>
      <p:ext uri="{BB962C8B-B14F-4D97-AF65-F5344CB8AC3E}">
        <p14:creationId xmlns:p14="http://schemas.microsoft.com/office/powerpoint/2010/main" xmlns="" val="1932351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xmlns="" val="605931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xmlns="" val="3442630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xmlns="" val="2335899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17</a:t>
            </a:fld>
            <a:endParaRPr lang="en-GB"/>
          </a:p>
        </p:txBody>
      </p:sp>
    </p:spTree>
    <p:extLst>
      <p:ext uri="{BB962C8B-B14F-4D97-AF65-F5344CB8AC3E}">
        <p14:creationId xmlns:p14="http://schemas.microsoft.com/office/powerpoint/2010/main" xmlns="" val="3920610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xmlns="" val="80948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xmlns="" val="1658765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xmlns="" val="1493814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xmlns="" val="373219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xmlns="" val="1499666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xmlns="" val="14696044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xmlns="" val="4190119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24</a:t>
            </a:fld>
            <a:endParaRPr lang="en-GB"/>
          </a:p>
        </p:txBody>
      </p:sp>
    </p:spTree>
    <p:extLst>
      <p:ext uri="{BB962C8B-B14F-4D97-AF65-F5344CB8AC3E}">
        <p14:creationId xmlns:p14="http://schemas.microsoft.com/office/powerpoint/2010/main" xmlns="" val="1430900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xmlns="" val="1814117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xmlns="" val="828885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xmlns="" val="216551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xmlns="" val="4088112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5</a:t>
            </a:fld>
            <a:endParaRPr lang="en-GB"/>
          </a:p>
        </p:txBody>
      </p:sp>
    </p:spTree>
    <p:extLst>
      <p:ext uri="{BB962C8B-B14F-4D97-AF65-F5344CB8AC3E}">
        <p14:creationId xmlns:p14="http://schemas.microsoft.com/office/powerpoint/2010/main" xmlns="" val="3048363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xmlns="" val="4132615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7</a:t>
            </a:fld>
            <a:endParaRPr lang="en-GB"/>
          </a:p>
        </p:txBody>
      </p:sp>
    </p:spTree>
    <p:extLst>
      <p:ext uri="{BB962C8B-B14F-4D97-AF65-F5344CB8AC3E}">
        <p14:creationId xmlns:p14="http://schemas.microsoft.com/office/powerpoint/2010/main" xmlns="" val="588898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8</a:t>
            </a:fld>
            <a:endParaRPr lang="zh-CN" altLang="en-US"/>
          </a:p>
        </p:txBody>
      </p:sp>
    </p:spTree>
    <p:extLst>
      <p:ext uri="{BB962C8B-B14F-4D97-AF65-F5344CB8AC3E}">
        <p14:creationId xmlns:p14="http://schemas.microsoft.com/office/powerpoint/2010/main" xmlns="" val="3590252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xmlns="" val="1019895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2019-11-19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xmlns="" val="2348547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909105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2949549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011484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504637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pPr/>
              <a:t>2019-11-19</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xmlns=""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microsoft.com/office/2007/relationships/hdphoto" Target="../media/hdphoto1.wdp"/><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 Id="rId5" Type="http://schemas.microsoft.com/office/2007/relationships/hdphoto" Target="../media/hdphoto1.wdp"/><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microsoft.com/office/2007/relationships/hdphoto" Target="../media/hdphoto1.wdp"/><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16.xml"/><Relationship Id="rId5" Type="http://schemas.microsoft.com/office/2007/relationships/hdphoto" Target="../media/hdphoto1.wdp"/><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3.xml"/><Relationship Id="rId5" Type="http://schemas.microsoft.com/office/2007/relationships/hdphoto" Target="../media/hdphoto1.wdp"/><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6.jpe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4.xml"/><Relationship Id="rId5" Type="http://schemas.microsoft.com/office/2007/relationships/hdphoto" Target="../media/hdphoto1.wdp"/><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7409" y="-1227"/>
            <a:ext cx="13486159" cy="7232650"/>
          </a:xfrm>
          <a:prstGeom prst="rect">
            <a:avLst/>
          </a:prstGeom>
          <a:blipFill dpi="0" rotWithShape="1">
            <a:blip r:embed="rId4" cstate="print">
              <a:extLst>
                <a:ext uri="{BEBA8EAE-BF5A-486C-A8C5-ECC9F3942E4B}">
                  <a14:imgProps xmlns:a14="http://schemas.microsoft.com/office/drawing/2010/main" xmlns="">
                    <a14:imgLayer r:embed="rId6">
                      <a14:imgEffect>
                        <a14:sharpenSoften amount="25000"/>
                      </a14:imgEffect>
                    </a14:imgLayer>
                  </a14:imgProps>
                </a:ext>
                <a:ext uri="{28A0092B-C50C-407E-A947-70E740481C1C}">
                  <a14:useLocalDpi xmlns:a14="http://schemas.microsoft.com/office/drawing/2010/main" xmlns=""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945493" y="2633370"/>
            <a:ext cx="6967764"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smtClean="0">
                <a:solidFill>
                  <a:schemeClr val="bg1"/>
                </a:solidFill>
                <a:effectLst>
                  <a:outerShdw blurRad="38100" dist="38100" dir="2700000" algn="tl">
                    <a:srgbClr val="000000">
                      <a:alpha val="43137"/>
                    </a:srgbClr>
                  </a:outerShdw>
                </a:effectLst>
                <a:cs typeface="Arial" panose="020B0604020202020204" pitchFamily="34" charset="0"/>
              </a:rPr>
              <a:t>通用商务欧美风</a:t>
            </a:r>
            <a:r>
              <a:rPr lang="en-US" altLang="zh-CN" sz="6000" b="1" dirty="0" smtClean="0">
                <a:solidFill>
                  <a:schemeClr val="bg1"/>
                </a:solidFill>
                <a:effectLst>
                  <a:outerShdw blurRad="38100" dist="38100" dir="2700000" algn="tl">
                    <a:srgbClr val="000000">
                      <a:alpha val="43137"/>
                    </a:srgbClr>
                  </a:outerShdw>
                </a:effectLst>
                <a:cs typeface="Arial" panose="020B0604020202020204" pitchFamily="34" charset="0"/>
              </a:rPr>
              <a:t>PPT</a:t>
            </a:r>
            <a:endParaRPr lang="zh-CN" altLang="en-US" sz="6000" b="1"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9" name="矩形 259"/>
          <p:cNvSpPr>
            <a:spLocks noChangeArrowheads="1"/>
          </p:cNvSpPr>
          <p:nvPr/>
        </p:nvSpPr>
        <p:spPr bwMode="auto">
          <a:xfrm>
            <a:off x="3025268" y="3731211"/>
            <a:ext cx="680821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600" b="1" dirty="0">
                <a:solidFill>
                  <a:schemeClr val="bg1"/>
                </a:solidFill>
                <a:effectLst>
                  <a:outerShdw blurRad="38100" dist="38100" dir="2700000" algn="tl">
                    <a:srgbClr val="000000">
                      <a:alpha val="43137"/>
                    </a:srgbClr>
                  </a:outerShdw>
                </a:effectLst>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13" name="矩形 259"/>
          <p:cNvSpPr>
            <a:spLocks noChangeArrowheads="1"/>
          </p:cNvSpPr>
          <p:nvPr/>
        </p:nvSpPr>
        <p:spPr bwMode="auto">
          <a:xfrm>
            <a:off x="3210894" y="2411581"/>
            <a:ext cx="643696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dirty="0" smtClean="0">
                <a:solidFill>
                  <a:schemeClr val="bg1"/>
                </a:solidFill>
                <a:effectLst>
                  <a:outerShdw blurRad="38100" dist="38100" dir="2700000" algn="tl">
                    <a:srgbClr val="000000">
                      <a:alpha val="43137"/>
                    </a:srgbClr>
                  </a:outerShdw>
                </a:effectLst>
                <a:cs typeface="Arial" panose="020B0604020202020204" pitchFamily="34" charset="0"/>
              </a:rPr>
              <a:t>GENERAL BUSINESS IN EUROPE AND THE WIND PPT</a:t>
            </a:r>
            <a:endParaRPr lang="zh-CN" altLang="en-US" sz="2000"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5" name="矩形 4"/>
          <p:cNvSpPr/>
          <p:nvPr/>
        </p:nvSpPr>
        <p:spPr>
          <a:xfrm>
            <a:off x="2324919" y="1922910"/>
            <a:ext cx="8208912" cy="338437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Daydream">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6124575" y="-2534964"/>
            <a:ext cx="609600" cy="609600"/>
          </a:xfrm>
          <a:prstGeom prst="rect">
            <a:avLst/>
          </a:prstGeom>
        </p:spPr>
      </p:pic>
    </p:spTree>
    <p:extLst>
      <p:ext uri="{BB962C8B-B14F-4D97-AF65-F5344CB8AC3E}">
        <p14:creationId xmlns:p14="http://schemas.microsoft.com/office/powerpoint/2010/main" xmlns="" val="30795235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fractur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par>
                          <p:cTn id="25" fill="hold">
                            <p:stCondLst>
                              <p:cond delay="425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childTnLst>
                          </p:cTn>
                        </p:par>
                        <p:par>
                          <p:cTn id="29" fill="hold">
                            <p:stCondLst>
                              <p:cond delay="47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8"/>
                                        </p:tgtEl>
                                        <p:attrNameLst>
                                          <p:attrName>ppt_y</p:attrName>
                                        </p:attrNameLst>
                                      </p:cBhvr>
                                      <p:tavLst>
                                        <p:tav tm="0">
                                          <p:val>
                                            <p:strVal val="#ppt_y"/>
                                          </p:val>
                                        </p:tav>
                                        <p:tav tm="100000">
                                          <p:val>
                                            <p:strVal val="#ppt_y"/>
                                          </p:val>
                                        </p:tav>
                                      </p:tavLst>
                                    </p:anim>
                                    <p:anim calcmode="lin" valueType="num">
                                      <p:cBhvr>
                                        <p:cTn id="3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8"/>
                                        </p:tgtEl>
                                      </p:cBhvr>
                                    </p:animEffect>
                                  </p:childTnLst>
                                </p:cTn>
                              </p:par>
                            </p:childTnLst>
                          </p:cTn>
                        </p:par>
                        <p:par>
                          <p:cTn id="37" fill="hold">
                            <p:stCondLst>
                              <p:cond delay="5700"/>
                            </p:stCondLst>
                            <p:childTnLst>
                              <p:par>
                                <p:cTn id="38" presetID="26" presetClass="emph" presetSubtype="0" fill="hold" grpId="1" nodeType="afterEffect">
                                  <p:stCondLst>
                                    <p:cond delay="0"/>
                                  </p:stCondLst>
                                  <p:iterate type="lt">
                                    <p:tmPct val="0"/>
                                  </p:iterate>
                                  <p:childTnLst>
                                    <p:animEffect transition="out" filter="fade">
                                      <p:cBhvr>
                                        <p:cTn id="39" dur="500" tmFilter="0, 0; .2, .5; .8, .5; 1, 0"/>
                                        <p:tgtEl>
                                          <p:spTgt spid="8"/>
                                        </p:tgtEl>
                                      </p:cBhvr>
                                    </p:animEffect>
                                    <p:animScale>
                                      <p:cBhvr>
                                        <p:cTn id="40" dur="250" autoRev="1" fill="hold"/>
                                        <p:tgtEl>
                                          <p:spTgt spid="8"/>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6" repeatCount="indefinite" fill="remove" display="0">
                  <p:stCondLst>
                    <p:cond delay="indefinite"/>
                  </p:stCondLst>
                  <p:endCondLst>
                    <p:cond evt="onStopAudio" delay="0">
                      <p:tgtEl>
                        <p:sldTgt/>
                      </p:tgtEl>
                    </p:cond>
                  </p:endCondLst>
                </p:cTn>
                <p:tgtEl>
                  <p:spTgt spid="3"/>
                </p:tgtEl>
              </p:cMediaNode>
            </p:video>
          </p:childTnLst>
        </p:cTn>
      </p:par>
    </p:tnLst>
    <p:bldLst>
      <p:bldP spid="2" grpId="0" animBg="1"/>
      <p:bldP spid="8" grpId="0"/>
      <p:bldP spid="8" grpId="1"/>
      <p:bldP spid="9" grpId="0"/>
      <p:bldP spid="13" grpId="0"/>
      <p:bldP spid="13" grpId="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77830" y="1336677"/>
            <a:ext cx="8280920" cy="5175457"/>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812800" y="1328566"/>
            <a:ext cx="5245872" cy="1711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812799" y="4482475"/>
            <a:ext cx="3384327" cy="4987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Content Placeholder 2"/>
          <p:cNvSpPr txBox="1">
            <a:spLocks/>
          </p:cNvSpPr>
          <p:nvPr/>
        </p:nvSpPr>
        <p:spPr>
          <a:xfrm>
            <a:off x="812799" y="5034806"/>
            <a:ext cx="3384328"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Content Placeholder 2"/>
          <p:cNvSpPr txBox="1">
            <a:spLocks/>
          </p:cNvSpPr>
          <p:nvPr/>
        </p:nvSpPr>
        <p:spPr>
          <a:xfrm>
            <a:off x="1162176" y="1630415"/>
            <a:ext cx="4608512" cy="92333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29921870"/>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500"/>
                            </p:stCondLst>
                            <p:childTnLst>
                              <p:par>
                                <p:cTn id="13" presetID="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par>
                          <p:cTn id="17" fill="hold">
                            <p:stCondLst>
                              <p:cond delay="3000"/>
                            </p:stCondLst>
                            <p:childTnLst>
                              <p:par>
                                <p:cTn id="18" presetID="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par>
                          <p:cTn id="22" fill="hold">
                            <p:stCondLst>
                              <p:cond delay="3500"/>
                            </p:stCondLst>
                            <p:childTnLst>
                              <p:par>
                                <p:cTn id="23" presetID="22" presetClass="entr" presetSubtype="2"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1898924" y="1744117"/>
            <a:ext cx="3784214" cy="378276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075793" y="1920261"/>
            <a:ext cx="3430477" cy="3430477"/>
          </a:xfrm>
          <a:prstGeom prst="ellipse">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5741420" y="2078282"/>
            <a:ext cx="440321" cy="4403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219063" y="1766876"/>
            <a:ext cx="346564" cy="3482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735837" y="2184648"/>
            <a:ext cx="584305" cy="5826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5914922" y="3011039"/>
            <a:ext cx="217649" cy="2159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591318" y="5831725"/>
            <a:ext cx="174119" cy="1741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422369" y="4896206"/>
            <a:ext cx="636205" cy="6362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250962" y="5560500"/>
            <a:ext cx="716568" cy="7165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1971776" y="4974894"/>
            <a:ext cx="303034" cy="3030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450194" y="5175429"/>
            <a:ext cx="318103" cy="3181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204782" y="4811265"/>
            <a:ext cx="244437" cy="2461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354276" y="5396427"/>
            <a:ext cx="264527" cy="2662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5" name="组合 54"/>
          <p:cNvGrpSpPr/>
          <p:nvPr/>
        </p:nvGrpSpPr>
        <p:grpSpPr>
          <a:xfrm>
            <a:off x="5213436" y="3290939"/>
            <a:ext cx="1766435" cy="1766435"/>
            <a:chOff x="4539416" y="3368966"/>
            <a:chExt cx="1674934"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89910" y="3974426"/>
              <a:ext cx="1488352" cy="350201"/>
            </a:xfrm>
            <a:prstGeom prst="rect">
              <a:avLst/>
            </a:prstGeom>
            <a:grpFill/>
          </p:spPr>
          <p:txBody>
            <a:bodyPr wrap="none">
              <a:spAutoFit/>
            </a:bodyPr>
            <a:lstStyle/>
            <a:p>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替换</a:t>
              </a: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grpSp>
      <p:sp>
        <p:nvSpPr>
          <p:cNvPr id="59" name="椭圆 58"/>
          <p:cNvSpPr/>
          <p:nvPr/>
        </p:nvSpPr>
        <p:spPr>
          <a:xfrm>
            <a:off x="1320503" y="3261306"/>
            <a:ext cx="994489" cy="9995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5" name="组合 84"/>
          <p:cNvGrpSpPr>
            <a:grpSpLocks/>
          </p:cNvGrpSpPr>
          <p:nvPr/>
        </p:nvGrpSpPr>
        <p:grpSpPr bwMode="auto">
          <a:xfrm>
            <a:off x="7691253" y="2240001"/>
            <a:ext cx="3956560" cy="764236"/>
            <a:chOff x="6921551" y="1540011"/>
            <a:chExt cx="4538069" cy="724563"/>
          </a:xfrm>
        </p:grpSpPr>
        <p:sp>
          <p:nvSpPr>
            <p:cNvPr id="60" name="文本框 59"/>
            <p:cNvSpPr txBox="1"/>
            <p:nvPr/>
          </p:nvSpPr>
          <p:spPr>
            <a:xfrm>
              <a:off x="6921551" y="1540011"/>
              <a:ext cx="2699588" cy="262619"/>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62" name="矩形 61"/>
            <p:cNvSpPr/>
            <p:nvPr/>
          </p:nvSpPr>
          <p:spPr>
            <a:xfrm>
              <a:off x="6921551" y="1914415"/>
              <a:ext cx="4538069" cy="350159"/>
            </a:xfrm>
            <a:prstGeom prst="rect">
              <a:avLst/>
            </a:prstGeom>
          </p:spPr>
          <p:txBody>
            <a:bodyPr lIns="0" tIns="0" rIns="0" bIns="0">
              <a:spAutoFit/>
            </a:bodyPr>
            <a:lstStyle/>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grpSp>
      <p:grpSp>
        <p:nvGrpSpPr>
          <p:cNvPr id="84" name="组合 83"/>
          <p:cNvGrpSpPr>
            <a:grpSpLocks/>
          </p:cNvGrpSpPr>
          <p:nvPr/>
        </p:nvGrpSpPr>
        <p:grpSpPr bwMode="auto">
          <a:xfrm>
            <a:off x="7678349" y="3648864"/>
            <a:ext cx="3967228" cy="763747"/>
            <a:chOff x="6909316" y="2574454"/>
            <a:chExt cx="4550304" cy="724477"/>
          </a:xfrm>
        </p:grpSpPr>
        <p:sp>
          <p:nvSpPr>
            <p:cNvPr id="63" name="矩形 62"/>
            <p:cNvSpPr/>
            <p:nvPr/>
          </p:nvSpPr>
          <p:spPr>
            <a:xfrm>
              <a:off x="6921551" y="2948589"/>
              <a:ext cx="4538069" cy="350342"/>
            </a:xfrm>
            <a:prstGeom prst="rect">
              <a:avLst/>
            </a:prstGeom>
          </p:spPr>
          <p:txBody>
            <a:bodyPr lIns="0" tIns="0" rIns="0" bIns="0">
              <a:spAutoFit/>
            </a:bodyPr>
            <a:lstStyle/>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65" name="文本框 64"/>
            <p:cNvSpPr txBox="1"/>
            <p:nvPr/>
          </p:nvSpPr>
          <p:spPr>
            <a:xfrm>
              <a:off x="6909316" y="2574454"/>
              <a:ext cx="2712696" cy="262756"/>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83" name="组合 82"/>
          <p:cNvGrpSpPr>
            <a:grpSpLocks/>
          </p:cNvGrpSpPr>
          <p:nvPr/>
        </p:nvGrpSpPr>
        <p:grpSpPr bwMode="auto">
          <a:xfrm>
            <a:off x="7691253" y="5057255"/>
            <a:ext cx="3956560" cy="809915"/>
            <a:chOff x="6921551" y="4060883"/>
            <a:chExt cx="4538069" cy="767451"/>
          </a:xfrm>
        </p:grpSpPr>
        <p:sp>
          <p:nvSpPr>
            <p:cNvPr id="64" name="矩形 63"/>
            <p:cNvSpPr/>
            <p:nvPr/>
          </p:nvSpPr>
          <p:spPr>
            <a:xfrm>
              <a:off x="6921551" y="4478366"/>
              <a:ext cx="4538069" cy="349968"/>
            </a:xfrm>
            <a:prstGeom prst="rect">
              <a:avLst/>
            </a:prstGeom>
          </p:spPr>
          <p:txBody>
            <a:bodyPr lIns="0" tIns="0" rIns="0" bIns="0">
              <a:spAutoFit/>
            </a:bodyPr>
            <a:lstStyle/>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68" name="文本框 67"/>
            <p:cNvSpPr txBox="1"/>
            <p:nvPr/>
          </p:nvSpPr>
          <p:spPr>
            <a:xfrm>
              <a:off x="6921551" y="4060883"/>
              <a:ext cx="2699588" cy="262476"/>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31"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899730691"/>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3" presetClass="entr" presetSubtype="16"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ppt_w</p:attrName>
                                        </p:attrNameLst>
                                      </p:cBhvr>
                                      <p:tavLst>
                                        <p:tav tm="0">
                                          <p:val>
                                            <p:fltVal val="0"/>
                                          </p:val>
                                        </p:tav>
                                        <p:tav tm="100000">
                                          <p:val>
                                            <p:strVal val="#ppt_w"/>
                                          </p:val>
                                        </p:tav>
                                      </p:tavLst>
                                    </p:anim>
                                    <p:anim calcmode="lin" valueType="num">
                                      <p:cBhvr>
                                        <p:cTn id="17" dur="500" fill="hold"/>
                                        <p:tgtEl>
                                          <p:spTgt spid="55"/>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30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30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3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3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3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6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60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60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6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300"/>
                                  </p:stCondLst>
                                  <p:childTnLst>
                                    <p:set>
                                      <p:cBhvr>
                                        <p:cTn id="59" dur="1" fill="hold">
                                          <p:stCondLst>
                                            <p:cond delay="0"/>
                                          </p:stCondLst>
                                        </p:cTn>
                                        <p:tgtEl>
                                          <p:spTgt spid="59"/>
                                        </p:tgtEl>
                                        <p:attrNameLst>
                                          <p:attrName>style.visibility</p:attrName>
                                        </p:attrNameLst>
                                      </p:cBhvr>
                                      <p:to>
                                        <p:strVal val="visible"/>
                                      </p:to>
                                    </p:set>
                                    <p:anim calcmode="lin" valueType="num">
                                      <p:cBhvr>
                                        <p:cTn id="60" dur="500" fill="hold"/>
                                        <p:tgtEl>
                                          <p:spTgt spid="59"/>
                                        </p:tgtEl>
                                        <p:attrNameLst>
                                          <p:attrName>ppt_w</p:attrName>
                                        </p:attrNameLst>
                                      </p:cBhvr>
                                      <p:tavLst>
                                        <p:tav tm="0">
                                          <p:val>
                                            <p:fltVal val="0"/>
                                          </p:val>
                                        </p:tav>
                                        <p:tav tm="100000">
                                          <p:val>
                                            <p:strVal val="#ppt_w"/>
                                          </p:val>
                                        </p:tav>
                                      </p:tavLst>
                                    </p:anim>
                                    <p:anim calcmode="lin" valueType="num">
                                      <p:cBhvr>
                                        <p:cTn id="61" dur="500" fill="hold"/>
                                        <p:tgtEl>
                                          <p:spTgt spid="59"/>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30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childTnLst>
                                </p:cTn>
                              </p:par>
                              <p:par>
                                <p:cTn id="66" presetID="22" presetClass="entr" presetSubtype="8" fill="hold" nodeType="withEffect">
                                  <p:stCondLst>
                                    <p:cond delay="900"/>
                                  </p:stCondLst>
                                  <p:childTnLst>
                                    <p:set>
                                      <p:cBhvr>
                                        <p:cTn id="67" dur="1" fill="hold">
                                          <p:stCondLst>
                                            <p:cond delay="0"/>
                                          </p:stCondLst>
                                        </p:cTn>
                                        <p:tgtEl>
                                          <p:spTgt spid="85"/>
                                        </p:tgtEl>
                                        <p:attrNameLst>
                                          <p:attrName>style.visibility</p:attrName>
                                        </p:attrNameLst>
                                      </p:cBhvr>
                                      <p:to>
                                        <p:strVal val="visible"/>
                                      </p:to>
                                    </p:set>
                                    <p:animEffect transition="in" filter="wipe(left)">
                                      <p:cBhvr>
                                        <p:cTn id="68" dur="500"/>
                                        <p:tgtEl>
                                          <p:spTgt spid="85"/>
                                        </p:tgtEl>
                                      </p:cBhvr>
                                    </p:animEffect>
                                  </p:childTnLst>
                                </p:cTn>
                              </p:par>
                              <p:par>
                                <p:cTn id="69" presetID="22" presetClass="entr" presetSubtype="8" fill="hold" nodeType="withEffect">
                                  <p:stCondLst>
                                    <p:cond delay="1100"/>
                                  </p:stCondLst>
                                  <p:childTnLst>
                                    <p:set>
                                      <p:cBhvr>
                                        <p:cTn id="70" dur="1" fill="hold">
                                          <p:stCondLst>
                                            <p:cond delay="0"/>
                                          </p:stCondLst>
                                        </p:cTn>
                                        <p:tgtEl>
                                          <p:spTgt spid="84"/>
                                        </p:tgtEl>
                                        <p:attrNameLst>
                                          <p:attrName>style.visibility</p:attrName>
                                        </p:attrNameLst>
                                      </p:cBhvr>
                                      <p:to>
                                        <p:strVal val="visible"/>
                                      </p:to>
                                    </p:set>
                                    <p:animEffect transition="in" filter="wipe(left)">
                                      <p:cBhvr>
                                        <p:cTn id="71" dur="500"/>
                                        <p:tgtEl>
                                          <p:spTgt spid="84"/>
                                        </p:tgtEl>
                                      </p:cBhvr>
                                    </p:animEffect>
                                  </p:childTnLst>
                                </p:cTn>
                              </p:par>
                              <p:par>
                                <p:cTn id="72" presetID="22" presetClass="entr" presetSubtype="8" fill="hold" nodeType="withEffect">
                                  <p:stCondLst>
                                    <p:cond delay="1300"/>
                                  </p:stCondLst>
                                  <p:childTnLst>
                                    <p:set>
                                      <p:cBhvr>
                                        <p:cTn id="73" dur="1" fill="hold">
                                          <p:stCondLst>
                                            <p:cond delay="0"/>
                                          </p:stCondLst>
                                        </p:cTn>
                                        <p:tgtEl>
                                          <p:spTgt spid="83"/>
                                        </p:tgtEl>
                                        <p:attrNameLst>
                                          <p:attrName>style.visibility</p:attrName>
                                        </p:attrNameLst>
                                      </p:cBhvr>
                                      <p:to>
                                        <p:strVal val="visible"/>
                                      </p:to>
                                    </p:set>
                                    <p:animEffect transition="in" filter="wipe(left)">
                                      <p:cBhvr>
                                        <p:cTn id="7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 grpId="0" animBg="1"/>
      <p:bldP spid="44" grpId="0" animBg="1"/>
      <p:bldP spid="39" grpId="0" animBg="1"/>
      <p:bldP spid="45" grpId="0" animBg="1"/>
      <p:bldP spid="30" grpId="0" animBg="1"/>
      <p:bldP spid="26" grpId="0" animBg="1"/>
      <p:bldP spid="28" grpId="0" animBg="1"/>
      <p:bldP spid="29" grpId="0" animBg="1"/>
      <p:bldP spid="33" grpId="0" animBg="1"/>
      <p:bldP spid="35" grpId="0" animBg="1"/>
      <p:bldP spid="36" grpId="0" animBg="1"/>
      <p:bldP spid="42" grpId="0" animBg="1"/>
      <p:bldP spid="5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68053"/>
            <a:ext cx="12864837" cy="5472013"/>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9"/>
          <p:cNvSpPr txBox="1"/>
          <p:nvPr/>
        </p:nvSpPr>
        <p:spPr>
          <a:xfrm>
            <a:off x="740743" y="2254414"/>
            <a:ext cx="5040560" cy="2831544"/>
          </a:xfrm>
          <a:prstGeom prst="rect">
            <a:avLst/>
          </a:prstGeom>
          <a:noFill/>
        </p:spPr>
        <p:txBody>
          <a:bodyPr wrap="square" lIns="0" tIns="0" rIns="0" bIns="0" rtlCol="0">
            <a:spAutoFit/>
          </a:bodyPr>
          <a:lstStyle/>
          <a:p>
            <a:pPr algn="just"/>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just"/>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a:p>
            <a:pPr>
              <a:lnSpc>
                <a:spcPct val="150000"/>
              </a:lnSpc>
            </a:pPr>
            <a:endPar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梯形 2"/>
          <p:cNvSpPr/>
          <p:nvPr/>
        </p:nvSpPr>
        <p:spPr>
          <a:xfrm>
            <a:off x="6213350" y="0"/>
            <a:ext cx="6651487" cy="7232650"/>
          </a:xfrm>
          <a:custGeom>
            <a:avLst/>
            <a:gdLst>
              <a:gd name="connsiteX0" fmla="*/ 0 w 4320480"/>
              <a:gd name="connsiteY0" fmla="*/ 5143500 h 5143500"/>
              <a:gd name="connsiteX1" fmla="*/ 1080120 w 4320480"/>
              <a:gd name="connsiteY1" fmla="*/ 0 h 5143500"/>
              <a:gd name="connsiteX2" fmla="*/ 3240360 w 4320480"/>
              <a:gd name="connsiteY2" fmla="*/ 0 h 5143500"/>
              <a:gd name="connsiteX3" fmla="*/ 4320480 w 4320480"/>
              <a:gd name="connsiteY3" fmla="*/ 5143500 h 5143500"/>
              <a:gd name="connsiteX4" fmla="*/ 0 w 4320480"/>
              <a:gd name="connsiteY4" fmla="*/ 5143500 h 5143500"/>
              <a:gd name="connsiteX0" fmla="*/ 0 w 4320480"/>
              <a:gd name="connsiteY0" fmla="*/ 5154133 h 5154133"/>
              <a:gd name="connsiteX1" fmla="*/ 1080120 w 4320480"/>
              <a:gd name="connsiteY1" fmla="*/ 10633 h 5154133"/>
              <a:gd name="connsiteX2" fmla="*/ 4292983 w 4320480"/>
              <a:gd name="connsiteY2" fmla="*/ 0 h 5154133"/>
              <a:gd name="connsiteX3" fmla="*/ 4320480 w 4320480"/>
              <a:gd name="connsiteY3" fmla="*/ 5154133 h 5154133"/>
              <a:gd name="connsiteX4" fmla="*/ 0 w 4320480"/>
              <a:gd name="connsiteY4" fmla="*/ 5154133 h 5154133"/>
              <a:gd name="connsiteX0" fmla="*/ 0 w 4323701"/>
              <a:gd name="connsiteY0" fmla="*/ 5154133 h 5154133"/>
              <a:gd name="connsiteX1" fmla="*/ 1080120 w 4323701"/>
              <a:gd name="connsiteY1" fmla="*/ 10633 h 5154133"/>
              <a:gd name="connsiteX2" fmla="*/ 4323701 w 4323701"/>
              <a:gd name="connsiteY2" fmla="*/ 0 h 5154133"/>
              <a:gd name="connsiteX3" fmla="*/ 4320480 w 4323701"/>
              <a:gd name="connsiteY3" fmla="*/ 5154133 h 5154133"/>
              <a:gd name="connsiteX4" fmla="*/ 0 w 4323701"/>
              <a:gd name="connsiteY4" fmla="*/ 5154133 h 515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3701" h="5154133">
                <a:moveTo>
                  <a:pt x="0" y="5154133"/>
                </a:moveTo>
                <a:lnTo>
                  <a:pt x="1080120" y="10633"/>
                </a:lnTo>
                <a:lnTo>
                  <a:pt x="4323701" y="0"/>
                </a:lnTo>
                <a:cubicBezTo>
                  <a:pt x="4322627" y="1718044"/>
                  <a:pt x="4321554" y="3436089"/>
                  <a:pt x="4320480" y="5154133"/>
                </a:cubicBezTo>
                <a:lnTo>
                  <a:pt x="0" y="5154133"/>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1780721994"/>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1164369" y="2680221"/>
            <a:ext cx="2316294" cy="1514496"/>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335"/>
            <p:cNvSpPr/>
            <p:nvPr/>
          </p:nvSpPr>
          <p:spPr>
            <a:xfrm>
              <a:off x="1498551" y="1229870"/>
              <a:ext cx="2042947" cy="4479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342"/>
          <p:cNvGrpSpPr/>
          <p:nvPr/>
        </p:nvGrpSpPr>
        <p:grpSpPr>
          <a:xfrm>
            <a:off x="3181743" y="2680221"/>
            <a:ext cx="2316294" cy="1514496"/>
            <a:chOff x="0" y="0"/>
            <a:chExt cx="4392859" cy="2872248"/>
          </a:xfrm>
          <a:solidFill>
            <a:srgbClr val="E60000"/>
          </a:solidFill>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347"/>
          <p:cNvGrpSpPr/>
          <p:nvPr/>
        </p:nvGrpSpPr>
        <p:grpSpPr>
          <a:xfrm>
            <a:off x="5248957" y="2680221"/>
            <a:ext cx="2316294" cy="1514496"/>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352"/>
          <p:cNvGrpSpPr/>
          <p:nvPr/>
        </p:nvGrpSpPr>
        <p:grpSpPr>
          <a:xfrm>
            <a:off x="7299143" y="2680221"/>
            <a:ext cx="2316291" cy="1514496"/>
            <a:chOff x="0" y="0"/>
            <a:chExt cx="4392859" cy="2872248"/>
          </a:xfrm>
          <a:solidFill>
            <a:srgbClr val="E60000"/>
          </a:solidFill>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357"/>
          <p:cNvGrpSpPr/>
          <p:nvPr/>
        </p:nvGrpSpPr>
        <p:grpSpPr>
          <a:xfrm>
            <a:off x="9378091" y="2680221"/>
            <a:ext cx="2316291" cy="1514496"/>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5"/>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360"/>
          <p:cNvGrpSpPr/>
          <p:nvPr/>
        </p:nvGrpSpPr>
        <p:grpSpPr>
          <a:xfrm>
            <a:off x="2098263" y="3978266"/>
            <a:ext cx="448507" cy="448507"/>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grpSp>
      <p:grpSp>
        <p:nvGrpSpPr>
          <p:cNvPr id="30" name="Group 363"/>
          <p:cNvGrpSpPr/>
          <p:nvPr/>
        </p:nvGrpSpPr>
        <p:grpSpPr>
          <a:xfrm>
            <a:off x="4119893" y="3978266"/>
            <a:ext cx="448507" cy="448507"/>
            <a:chOff x="0" y="0"/>
            <a:chExt cx="850594" cy="850594"/>
          </a:xfrm>
          <a:solidFill>
            <a:srgbClr val="E60000"/>
          </a:solidFill>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362"/>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grpSp>
      <p:grpSp>
        <p:nvGrpSpPr>
          <p:cNvPr id="33" name="Group 366"/>
          <p:cNvGrpSpPr/>
          <p:nvPr/>
        </p:nvGrpSpPr>
        <p:grpSpPr>
          <a:xfrm>
            <a:off x="6182851" y="3978266"/>
            <a:ext cx="448507" cy="448507"/>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365"/>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grpSp>
      <p:grpSp>
        <p:nvGrpSpPr>
          <p:cNvPr id="36" name="Group 369"/>
          <p:cNvGrpSpPr/>
          <p:nvPr/>
        </p:nvGrpSpPr>
        <p:grpSpPr>
          <a:xfrm>
            <a:off x="8233035" y="3978266"/>
            <a:ext cx="448507" cy="448507"/>
            <a:chOff x="0" y="0"/>
            <a:chExt cx="850594" cy="850594"/>
          </a:xfrm>
          <a:solidFill>
            <a:srgbClr val="E60000"/>
          </a:solidFill>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grpSp>
      <p:grpSp>
        <p:nvGrpSpPr>
          <p:cNvPr id="39" name="Group 372"/>
          <p:cNvGrpSpPr/>
          <p:nvPr/>
        </p:nvGrpSpPr>
        <p:grpSpPr>
          <a:xfrm>
            <a:off x="10311984" y="3978266"/>
            <a:ext cx="448507" cy="448507"/>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Shape 371"/>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a:t>
              </a:r>
            </a:p>
          </p:txBody>
        </p:sp>
      </p:grpSp>
      <p:sp>
        <p:nvSpPr>
          <p:cNvPr id="43" name="Shape 373"/>
          <p:cNvSpPr/>
          <p:nvPr/>
        </p:nvSpPr>
        <p:spPr>
          <a:xfrm>
            <a:off x="139364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Shape 376"/>
          <p:cNvSpPr/>
          <p:nvPr/>
        </p:nvSpPr>
        <p:spPr>
          <a:xfrm>
            <a:off x="345462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Shape 379"/>
          <p:cNvSpPr/>
          <p:nvPr/>
        </p:nvSpPr>
        <p:spPr>
          <a:xfrm>
            <a:off x="5479631"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Shape 382"/>
          <p:cNvSpPr/>
          <p:nvPr/>
        </p:nvSpPr>
        <p:spPr>
          <a:xfrm>
            <a:off x="756990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Shape 385"/>
          <p:cNvSpPr/>
          <p:nvPr/>
        </p:nvSpPr>
        <p:spPr>
          <a:xfrm>
            <a:off x="9630886"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129884775"/>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2"/>
                                        </p:tgtEl>
                                        <p:attrNameLst>
                                          <p:attrName>style.visibility</p:attrName>
                                        </p:attrNameLst>
                                      </p:cBhvr>
                                      <p:to>
                                        <p:strVal val="visible"/>
                                      </p:to>
                                    </p:set>
                                    <p:anim calcmode="lin" valueType="num">
                                      <p:cBhvr>
                                        <p:cTn id="7" dur="800" fill="hold"/>
                                        <p:tgtEl>
                                          <p:spTgt spid="22"/>
                                        </p:tgtEl>
                                        <p:attrNameLst>
                                          <p:attrName>ppt_x</p:attrName>
                                        </p:attrNameLst>
                                      </p:cBhvr>
                                      <p:tavLst>
                                        <p:tav tm="0">
                                          <p:val>
                                            <p:strVal val="0-#ppt_w/2"/>
                                          </p:val>
                                        </p:tav>
                                        <p:tav tm="100000">
                                          <p:val>
                                            <p:strVal val="#ppt_x"/>
                                          </p:val>
                                        </p:tav>
                                      </p:tavLst>
                                    </p:anim>
                                    <p:anim calcmode="lin" valueType="num">
                                      <p:cBhvr>
                                        <p:cTn id="8" dur="8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iterate>
                                    <p:tmAbs val="0"/>
                                  </p:iterate>
                                  <p:childTnLst>
                                    <p:set>
                                      <p:cBhvr>
                                        <p:cTn id="10" fill="hold"/>
                                        <p:tgtEl>
                                          <p:spTgt spid="17"/>
                                        </p:tgtEl>
                                        <p:attrNameLst>
                                          <p:attrName>style.visibility</p:attrName>
                                        </p:attrNameLst>
                                      </p:cBhvr>
                                      <p:to>
                                        <p:strVal val="visible"/>
                                      </p:to>
                                    </p:set>
                                    <p:anim calcmode="lin" valueType="num">
                                      <p:cBhvr>
                                        <p:cTn id="11" dur="800" fill="hold"/>
                                        <p:tgtEl>
                                          <p:spTgt spid="17"/>
                                        </p:tgtEl>
                                        <p:attrNameLst>
                                          <p:attrName>ppt_x</p:attrName>
                                        </p:attrNameLst>
                                      </p:cBhvr>
                                      <p:tavLst>
                                        <p:tav tm="0">
                                          <p:val>
                                            <p:strVal val="0-#ppt_w/2"/>
                                          </p:val>
                                        </p:tav>
                                        <p:tav tm="100000">
                                          <p:val>
                                            <p:strVal val="#ppt_x"/>
                                          </p:val>
                                        </p:tav>
                                      </p:tavLst>
                                    </p:anim>
                                    <p:anim calcmode="lin" valueType="num">
                                      <p:cBhvr>
                                        <p:cTn id="12" dur="8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iterate>
                                    <p:tmAbs val="0"/>
                                  </p:iterate>
                                  <p:childTnLst>
                                    <p:set>
                                      <p:cBhvr>
                                        <p:cTn id="14" fill="hold"/>
                                        <p:tgtEl>
                                          <p:spTgt spid="12"/>
                                        </p:tgtEl>
                                        <p:attrNameLst>
                                          <p:attrName>style.visibility</p:attrName>
                                        </p:attrNameLst>
                                      </p:cBhvr>
                                      <p:to>
                                        <p:strVal val="visible"/>
                                      </p:to>
                                    </p:set>
                                    <p:anim calcmode="lin" valueType="num">
                                      <p:cBhvr>
                                        <p:cTn id="15" dur="800" fill="hold"/>
                                        <p:tgtEl>
                                          <p:spTgt spid="12"/>
                                        </p:tgtEl>
                                        <p:attrNameLst>
                                          <p:attrName>ppt_x</p:attrName>
                                        </p:attrNameLst>
                                      </p:cBhvr>
                                      <p:tavLst>
                                        <p:tav tm="0">
                                          <p:val>
                                            <p:strVal val="0-#ppt_w/2"/>
                                          </p:val>
                                        </p:tav>
                                        <p:tav tm="100000">
                                          <p:val>
                                            <p:strVal val="#ppt_x"/>
                                          </p:val>
                                        </p:tav>
                                      </p:tavLst>
                                    </p:anim>
                                    <p:anim calcmode="lin" valueType="num">
                                      <p:cBhvr>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iterate>
                                    <p:tmAbs val="0"/>
                                  </p:iterate>
                                  <p:childTnLst>
                                    <p:set>
                                      <p:cBhvr>
                                        <p:cTn id="18" fill="hold"/>
                                        <p:tgtEl>
                                          <p:spTgt spid="7"/>
                                        </p:tgtEl>
                                        <p:attrNameLst>
                                          <p:attrName>style.visibility</p:attrName>
                                        </p:attrNameLst>
                                      </p:cBhvr>
                                      <p:to>
                                        <p:strVal val="visible"/>
                                      </p:to>
                                    </p:set>
                                    <p:anim calcmode="lin" valueType="num">
                                      <p:cBhvr>
                                        <p:cTn id="19" dur="800" fill="hold"/>
                                        <p:tgtEl>
                                          <p:spTgt spid="7"/>
                                        </p:tgtEl>
                                        <p:attrNameLst>
                                          <p:attrName>ppt_x</p:attrName>
                                        </p:attrNameLst>
                                      </p:cBhvr>
                                      <p:tavLst>
                                        <p:tav tm="0">
                                          <p:val>
                                            <p:strVal val="0-#ppt_w/2"/>
                                          </p:val>
                                        </p:tav>
                                        <p:tav tm="100000">
                                          <p:val>
                                            <p:strVal val="#ppt_x"/>
                                          </p:val>
                                        </p:tav>
                                      </p:tavLst>
                                    </p:anim>
                                    <p:anim calcmode="lin" valueType="num">
                                      <p:cBhvr>
                                        <p:cTn id="20" dur="8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iterate>
                                    <p:tmAbs val="0"/>
                                  </p:iterate>
                                  <p:childTnLst>
                                    <p:set>
                                      <p:cBhvr>
                                        <p:cTn id="22"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2" presetClass="entr" presetSubtype="4" fill="hold" grpId="0" nodeType="afterEffect">
                                  <p:stCondLst>
                                    <p:cond delay="0"/>
                                  </p:stCondLst>
                                  <p:iterate>
                                    <p:tmAbs val="0"/>
                                  </p:iterate>
                                  <p:childTnLst>
                                    <p:set>
                                      <p:cBhvr>
                                        <p:cTn id="27" fill="hold"/>
                                        <p:tgtEl>
                                          <p:spTgt spid="27"/>
                                        </p:tgtEl>
                                        <p:attrNameLst>
                                          <p:attrName>style.visibility</p:attrName>
                                        </p:attrNameLst>
                                      </p:cBhvr>
                                      <p:to>
                                        <p:strVal val="visible"/>
                                      </p:to>
                                    </p:set>
                                    <p:anim calcmode="lin" valueType="num">
                                      <p:cBhvr>
                                        <p:cTn id="28" dur="600" fill="hold"/>
                                        <p:tgtEl>
                                          <p:spTgt spid="27"/>
                                        </p:tgtEl>
                                        <p:attrNameLst>
                                          <p:attrName>ppt_x</p:attrName>
                                        </p:attrNameLst>
                                      </p:cBhvr>
                                      <p:tavLst>
                                        <p:tav tm="0">
                                          <p:val>
                                            <p:strVal val="#ppt_x"/>
                                          </p:val>
                                        </p:tav>
                                        <p:tav tm="100000">
                                          <p:val>
                                            <p:strVal val="#ppt_x"/>
                                          </p:val>
                                        </p:tav>
                                      </p:tavLst>
                                    </p:anim>
                                    <p:anim calcmode="lin" valueType="num">
                                      <p:cBhvr>
                                        <p:cTn id="29" dur="6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iterate>
                                    <p:tmAbs val="0"/>
                                  </p:iterate>
                                  <p:childTnLst>
                                    <p:set>
                                      <p:cBhvr>
                                        <p:cTn id="31" fill="hold"/>
                                        <p:tgtEl>
                                          <p:spTgt spid="30"/>
                                        </p:tgtEl>
                                        <p:attrNameLst>
                                          <p:attrName>style.visibility</p:attrName>
                                        </p:attrNameLst>
                                      </p:cBhvr>
                                      <p:to>
                                        <p:strVal val="visible"/>
                                      </p:to>
                                    </p:set>
                                    <p:anim calcmode="lin" valueType="num">
                                      <p:cBhvr>
                                        <p:cTn id="32" dur="600" fill="hold"/>
                                        <p:tgtEl>
                                          <p:spTgt spid="30"/>
                                        </p:tgtEl>
                                        <p:attrNameLst>
                                          <p:attrName>ppt_x</p:attrName>
                                        </p:attrNameLst>
                                      </p:cBhvr>
                                      <p:tavLst>
                                        <p:tav tm="0">
                                          <p:val>
                                            <p:strVal val="#ppt_x"/>
                                          </p:val>
                                        </p:tav>
                                        <p:tav tm="100000">
                                          <p:val>
                                            <p:strVal val="#ppt_x"/>
                                          </p:val>
                                        </p:tav>
                                      </p:tavLst>
                                    </p:anim>
                                    <p:anim calcmode="lin" valueType="num">
                                      <p:cBhvr>
                                        <p:cTn id="33" dur="6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iterate>
                                    <p:tmAbs val="0"/>
                                  </p:iterate>
                                  <p:childTnLst>
                                    <p:set>
                                      <p:cBhvr>
                                        <p:cTn id="35" fill="hold"/>
                                        <p:tgtEl>
                                          <p:spTgt spid="33"/>
                                        </p:tgtEl>
                                        <p:attrNameLst>
                                          <p:attrName>style.visibility</p:attrName>
                                        </p:attrNameLst>
                                      </p:cBhvr>
                                      <p:to>
                                        <p:strVal val="visible"/>
                                      </p:to>
                                    </p:set>
                                    <p:anim calcmode="lin" valueType="num">
                                      <p:cBhvr>
                                        <p:cTn id="36" dur="600" fill="hold"/>
                                        <p:tgtEl>
                                          <p:spTgt spid="33"/>
                                        </p:tgtEl>
                                        <p:attrNameLst>
                                          <p:attrName>ppt_x</p:attrName>
                                        </p:attrNameLst>
                                      </p:cBhvr>
                                      <p:tavLst>
                                        <p:tav tm="0">
                                          <p:val>
                                            <p:strVal val="#ppt_x"/>
                                          </p:val>
                                        </p:tav>
                                        <p:tav tm="100000">
                                          <p:val>
                                            <p:strVal val="#ppt_x"/>
                                          </p:val>
                                        </p:tav>
                                      </p:tavLst>
                                    </p:anim>
                                    <p:anim calcmode="lin" valueType="num">
                                      <p:cBhvr>
                                        <p:cTn id="37" dur="6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iterate>
                                    <p:tmAbs val="0"/>
                                  </p:iterate>
                                  <p:childTnLst>
                                    <p:set>
                                      <p:cBhvr>
                                        <p:cTn id="39" fill="hold"/>
                                        <p:tgtEl>
                                          <p:spTgt spid="36"/>
                                        </p:tgtEl>
                                        <p:attrNameLst>
                                          <p:attrName>style.visibility</p:attrName>
                                        </p:attrNameLst>
                                      </p:cBhvr>
                                      <p:to>
                                        <p:strVal val="visible"/>
                                      </p:to>
                                    </p:set>
                                    <p:anim calcmode="lin" valueType="num">
                                      <p:cBhvr>
                                        <p:cTn id="40" dur="600" fill="hold"/>
                                        <p:tgtEl>
                                          <p:spTgt spid="36"/>
                                        </p:tgtEl>
                                        <p:attrNameLst>
                                          <p:attrName>ppt_x</p:attrName>
                                        </p:attrNameLst>
                                      </p:cBhvr>
                                      <p:tavLst>
                                        <p:tav tm="0">
                                          <p:val>
                                            <p:strVal val="#ppt_x"/>
                                          </p:val>
                                        </p:tav>
                                        <p:tav tm="100000">
                                          <p:val>
                                            <p:strVal val="#ppt_x"/>
                                          </p:val>
                                        </p:tav>
                                      </p:tavLst>
                                    </p:anim>
                                    <p:anim calcmode="lin" valueType="num">
                                      <p:cBhvr>
                                        <p:cTn id="41" dur="600" fill="hold"/>
                                        <p:tgtEl>
                                          <p:spTgt spid="3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iterate>
                                    <p:tmAbs val="0"/>
                                  </p:iterate>
                                  <p:childTnLst>
                                    <p:set>
                                      <p:cBhvr>
                                        <p:cTn id="43" fill="hold"/>
                                        <p:tgtEl>
                                          <p:spTgt spid="39"/>
                                        </p:tgtEl>
                                        <p:attrNameLst>
                                          <p:attrName>style.visibility</p:attrName>
                                        </p:attrNameLst>
                                      </p:cBhvr>
                                      <p:to>
                                        <p:strVal val="visible"/>
                                      </p:to>
                                    </p:set>
                                    <p:anim calcmode="lin" valueType="num">
                                      <p:cBhvr>
                                        <p:cTn id="44" dur="600" fill="hold"/>
                                        <p:tgtEl>
                                          <p:spTgt spid="39"/>
                                        </p:tgtEl>
                                        <p:attrNameLst>
                                          <p:attrName>ppt_x</p:attrName>
                                        </p:attrNameLst>
                                      </p:cBhvr>
                                      <p:tavLst>
                                        <p:tav tm="0">
                                          <p:val>
                                            <p:strVal val="#ppt_x"/>
                                          </p:val>
                                        </p:tav>
                                        <p:tav tm="100000">
                                          <p:val>
                                            <p:strVal val="#ppt_x"/>
                                          </p:val>
                                        </p:tav>
                                      </p:tavLst>
                                    </p:anim>
                                    <p:anim calcmode="lin" valueType="num">
                                      <p:cBhvr>
                                        <p:cTn id="45" dur="6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48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53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par>
                          <p:cTn id="62" fill="hold">
                            <p:stCondLst>
                              <p:cond delay="58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dvAuto="0"/>
      <p:bldP spid="12" grpId="0" advAuto="0"/>
      <p:bldP spid="17" grpId="0" advAuto="0"/>
      <p:bldP spid="22" grpId="0" advAuto="0"/>
      <p:bldP spid="27" grpId="0" advAuto="0"/>
      <p:bldP spid="30" grpId="0" advAuto="0"/>
      <p:bldP spid="33" grpId="0" advAuto="0"/>
      <p:bldP spid="36" grpId="0" advAuto="0"/>
      <p:bldP spid="39" grpId="0" advAuto="0"/>
      <p:bldP spid="43" grpId="0"/>
      <p:bldP spid="46" grpId="0"/>
      <p:bldP spid="49" grpId="0"/>
      <p:bldP spid="52"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71" y="0"/>
            <a:ext cx="7286225" cy="7247957"/>
          </a:xfrm>
          <a:custGeom>
            <a:avLst/>
            <a:gdLst>
              <a:gd name="connsiteX0" fmla="*/ 0 w 5109029"/>
              <a:gd name="connsiteY0" fmla="*/ 0 h 6858000"/>
              <a:gd name="connsiteX1" fmla="*/ 5109029 w 5109029"/>
              <a:gd name="connsiteY1" fmla="*/ 0 h 6858000"/>
              <a:gd name="connsiteX2" fmla="*/ 5109029 w 5109029"/>
              <a:gd name="connsiteY2" fmla="*/ 6858000 h 6858000"/>
              <a:gd name="connsiteX3" fmla="*/ 0 w 5109029"/>
              <a:gd name="connsiteY3" fmla="*/ 6858000 h 6858000"/>
              <a:gd name="connsiteX4" fmla="*/ 0 w 5109029"/>
              <a:gd name="connsiteY4" fmla="*/ 0 h 6858000"/>
              <a:gd name="connsiteX0" fmla="*/ 1799771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1799771 w 6908800"/>
              <a:gd name="connsiteY4" fmla="*/ 0 h 6872514"/>
              <a:gd name="connsiteX0" fmla="*/ 2394857 w 6908800"/>
              <a:gd name="connsiteY0" fmla="*/ 14514 h 6872514"/>
              <a:gd name="connsiteX1" fmla="*/ 6908800 w 6908800"/>
              <a:gd name="connsiteY1" fmla="*/ 0 h 6872514"/>
              <a:gd name="connsiteX2" fmla="*/ 6908800 w 6908800"/>
              <a:gd name="connsiteY2" fmla="*/ 6858000 h 6872514"/>
              <a:gd name="connsiteX3" fmla="*/ 0 w 6908800"/>
              <a:gd name="connsiteY3" fmla="*/ 6872514 h 6872514"/>
              <a:gd name="connsiteX4" fmla="*/ 2394857 w 6908800"/>
              <a:gd name="connsiteY4" fmla="*/ 14514 h 6872514"/>
              <a:gd name="connsiteX0" fmla="*/ 2801257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2801257 w 6908800"/>
              <a:gd name="connsiteY4" fmla="*/ 0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8800" h="6872514">
                <a:moveTo>
                  <a:pt x="2801257" y="0"/>
                </a:moveTo>
                <a:lnTo>
                  <a:pt x="6908800" y="0"/>
                </a:lnTo>
                <a:lnTo>
                  <a:pt x="6908800" y="6858000"/>
                </a:lnTo>
                <a:lnTo>
                  <a:pt x="0" y="6872514"/>
                </a:lnTo>
                <a:lnTo>
                  <a:pt x="2801257" y="0"/>
                </a:ln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5" name="直接连接符 4"/>
          <p:cNvCxnSpPr/>
          <p:nvPr/>
        </p:nvCxnSpPr>
        <p:spPr>
          <a:xfrm flipH="1">
            <a:off x="5694630" y="3183896"/>
            <a:ext cx="2051164" cy="4944225"/>
          </a:xfrm>
          <a:prstGeom prst="line">
            <a:avLst/>
          </a:prstGeom>
          <a:ln w="9525">
            <a:solidFill>
              <a:schemeClr val="bg1">
                <a:lumMod val="65000"/>
                <a:alpha val="76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608029" y="-584983"/>
            <a:ext cx="903123" cy="2176931"/>
          </a:xfrm>
          <a:prstGeom prst="line">
            <a:avLst/>
          </a:prstGeom>
          <a:ln w="9525">
            <a:solidFill>
              <a:schemeClr val="bg1">
                <a:lumMod val="65000"/>
                <a:alpha val="76000"/>
              </a:scheme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944868" y="1113126"/>
            <a:ext cx="4688532" cy="4112894"/>
            <a:chOff x="895590" y="981996"/>
            <a:chExt cx="4445667" cy="3899847"/>
          </a:xfrm>
        </p:grpSpPr>
        <p:grpSp>
          <p:nvGrpSpPr>
            <p:cNvPr id="39" name="组合 38"/>
            <p:cNvGrpSpPr/>
            <p:nvPr/>
          </p:nvGrpSpPr>
          <p:grpSpPr>
            <a:xfrm>
              <a:off x="3325343" y="981996"/>
              <a:ext cx="1112117" cy="1112117"/>
              <a:chOff x="3904735" y="1906853"/>
              <a:chExt cx="1112117" cy="1112117"/>
            </a:xfrm>
          </p:grpSpPr>
          <p:sp>
            <p:nvSpPr>
              <p:cNvPr id="8" name="椭圆 7"/>
              <p:cNvSpPr/>
              <p:nvPr/>
            </p:nvSpPr>
            <p:spPr>
              <a:xfrm>
                <a:off x="3904735" y="1906853"/>
                <a:ext cx="1112117" cy="11121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8"/>
              <p:cNvGrpSpPr>
                <a:grpSpLocks noChangeAspect="1"/>
              </p:cNvGrpSpPr>
              <p:nvPr/>
            </p:nvGrpSpPr>
            <p:grpSpPr bwMode="auto">
              <a:xfrm>
                <a:off x="4291933" y="2017366"/>
                <a:ext cx="355772" cy="693394"/>
                <a:chOff x="3693" y="1958"/>
                <a:chExt cx="294" cy="573"/>
              </a:xfrm>
            </p:grpSpPr>
            <p:sp>
              <p:nvSpPr>
                <p:cNvPr id="26" name="AutoShape 7"/>
                <p:cNvSpPr>
                  <a:spLocks noChangeAspect="1" noChangeArrowheads="1" noTextEdit="1"/>
                </p:cNvSpPr>
                <p:nvPr/>
              </p:nvSpPr>
              <p:spPr bwMode="auto">
                <a:xfrm>
                  <a:off x="3695" y="1958"/>
                  <a:ext cx="290" cy="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9"/>
                <p:cNvSpPr>
                  <a:spLocks/>
                </p:cNvSpPr>
                <p:nvPr/>
              </p:nvSpPr>
              <p:spPr bwMode="auto">
                <a:xfrm>
                  <a:off x="3693" y="2127"/>
                  <a:ext cx="294" cy="404"/>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2" name="组合 91"/>
            <p:cNvGrpSpPr/>
            <p:nvPr/>
          </p:nvGrpSpPr>
          <p:grpSpPr>
            <a:xfrm>
              <a:off x="1610909" y="1426102"/>
              <a:ext cx="754673" cy="754673"/>
              <a:chOff x="3929866" y="4726093"/>
              <a:chExt cx="754673" cy="754673"/>
            </a:xfrm>
          </p:grpSpPr>
          <p:sp>
            <p:nvSpPr>
              <p:cNvPr id="12" name="椭圆 11"/>
              <p:cNvSpPr/>
              <p:nvPr/>
            </p:nvSpPr>
            <p:spPr>
              <a:xfrm>
                <a:off x="3929866" y="4726093"/>
                <a:ext cx="754673" cy="7546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5" name="组合 84"/>
              <p:cNvGrpSpPr/>
              <p:nvPr/>
            </p:nvGrpSpPr>
            <p:grpSpPr>
              <a:xfrm>
                <a:off x="4118670" y="4832773"/>
                <a:ext cx="375998" cy="361666"/>
                <a:chOff x="5741988" y="3090863"/>
                <a:chExt cx="708025" cy="681038"/>
              </a:xfrm>
            </p:grpSpPr>
            <p:sp>
              <p:nvSpPr>
                <p:cNvPr id="45" name="AutoShape 20"/>
                <p:cNvSpPr>
                  <a:spLocks noChangeAspect="1" noChangeArrowheads="1" noTextEdit="1"/>
                </p:cNvSpPr>
                <p:nvPr/>
              </p:nvSpPr>
              <p:spPr bwMode="auto">
                <a:xfrm>
                  <a:off x="5741988" y="3090863"/>
                  <a:ext cx="708025"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35"/>
                <p:cNvSpPr>
                  <a:spLocks noEditPoints="1"/>
                </p:cNvSpPr>
                <p:nvPr/>
              </p:nvSpPr>
              <p:spPr bwMode="auto">
                <a:xfrm>
                  <a:off x="5745163" y="3403601"/>
                  <a:ext cx="350838" cy="290513"/>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4" name="组合 83"/>
                <p:cNvGrpSpPr/>
                <p:nvPr/>
              </p:nvGrpSpPr>
              <p:grpSpPr>
                <a:xfrm>
                  <a:off x="5791201" y="3090863"/>
                  <a:ext cx="655637" cy="681038"/>
                  <a:chOff x="5791201" y="3090863"/>
                  <a:chExt cx="655637" cy="681038"/>
                </a:xfrm>
              </p:grpSpPr>
              <p:sp>
                <p:nvSpPr>
                  <p:cNvPr id="46" name="Freeform 22"/>
                  <p:cNvSpPr>
                    <a:spLocks/>
                  </p:cNvSpPr>
                  <p:nvPr/>
                </p:nvSpPr>
                <p:spPr bwMode="auto">
                  <a:xfrm>
                    <a:off x="6008688" y="3113088"/>
                    <a:ext cx="212725" cy="1571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23"/>
                  <p:cNvSpPr>
                    <a:spLocks/>
                  </p:cNvSpPr>
                  <p:nvPr/>
                </p:nvSpPr>
                <p:spPr bwMode="auto">
                  <a:xfrm>
                    <a:off x="5984876" y="3351213"/>
                    <a:ext cx="31750"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24"/>
                  <p:cNvSpPr>
                    <a:spLocks/>
                  </p:cNvSpPr>
                  <p:nvPr/>
                </p:nvSpPr>
                <p:spPr bwMode="auto">
                  <a:xfrm>
                    <a:off x="6030913" y="3351213"/>
                    <a:ext cx="30163"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25"/>
                  <p:cNvSpPr>
                    <a:spLocks/>
                  </p:cNvSpPr>
                  <p:nvPr/>
                </p:nvSpPr>
                <p:spPr bwMode="auto">
                  <a:xfrm>
                    <a:off x="6076951"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26"/>
                  <p:cNvSpPr>
                    <a:spLocks/>
                  </p:cNvSpPr>
                  <p:nvPr/>
                </p:nvSpPr>
                <p:spPr bwMode="auto">
                  <a:xfrm>
                    <a:off x="6122988"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27"/>
                  <p:cNvSpPr>
                    <a:spLocks/>
                  </p:cNvSpPr>
                  <p:nvPr/>
                </p:nvSpPr>
                <p:spPr bwMode="auto">
                  <a:xfrm>
                    <a:off x="616902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28"/>
                  <p:cNvSpPr>
                    <a:spLocks/>
                  </p:cNvSpPr>
                  <p:nvPr/>
                </p:nvSpPr>
                <p:spPr bwMode="auto">
                  <a:xfrm>
                    <a:off x="621347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29"/>
                  <p:cNvSpPr>
                    <a:spLocks/>
                  </p:cNvSpPr>
                  <p:nvPr/>
                </p:nvSpPr>
                <p:spPr bwMode="auto">
                  <a:xfrm>
                    <a:off x="6008688"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30"/>
                  <p:cNvSpPr>
                    <a:spLocks/>
                  </p:cNvSpPr>
                  <p:nvPr/>
                </p:nvSpPr>
                <p:spPr bwMode="auto">
                  <a:xfrm>
                    <a:off x="6054726"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31"/>
                  <p:cNvSpPr>
                    <a:spLocks/>
                  </p:cNvSpPr>
                  <p:nvPr/>
                </p:nvSpPr>
                <p:spPr bwMode="auto">
                  <a:xfrm>
                    <a:off x="6099176" y="3335338"/>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32"/>
                  <p:cNvSpPr>
                    <a:spLocks/>
                  </p:cNvSpPr>
                  <p:nvPr/>
                </p:nvSpPr>
                <p:spPr bwMode="auto">
                  <a:xfrm>
                    <a:off x="6145213"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33"/>
                  <p:cNvSpPr>
                    <a:spLocks/>
                  </p:cNvSpPr>
                  <p:nvPr/>
                </p:nvSpPr>
                <p:spPr bwMode="auto">
                  <a:xfrm>
                    <a:off x="6191251"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34"/>
                  <p:cNvSpPr>
                    <a:spLocks/>
                  </p:cNvSpPr>
                  <p:nvPr/>
                </p:nvSpPr>
                <p:spPr bwMode="auto">
                  <a:xfrm>
                    <a:off x="5815013" y="3427413"/>
                    <a:ext cx="212725" cy="152400"/>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36"/>
                  <p:cNvSpPr>
                    <a:spLocks/>
                  </p:cNvSpPr>
                  <p:nvPr/>
                </p:nvSpPr>
                <p:spPr bwMode="auto">
                  <a:xfrm>
                    <a:off x="57912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37"/>
                  <p:cNvSpPr>
                    <a:spLocks/>
                  </p:cNvSpPr>
                  <p:nvPr/>
                </p:nvSpPr>
                <p:spPr bwMode="auto">
                  <a:xfrm>
                    <a:off x="5837238"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38"/>
                  <p:cNvSpPr>
                    <a:spLocks/>
                  </p:cNvSpPr>
                  <p:nvPr/>
                </p:nvSpPr>
                <p:spPr bwMode="auto">
                  <a:xfrm>
                    <a:off x="5883276"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39"/>
                  <p:cNvSpPr>
                    <a:spLocks/>
                  </p:cNvSpPr>
                  <p:nvPr/>
                </p:nvSpPr>
                <p:spPr bwMode="auto">
                  <a:xfrm>
                    <a:off x="592931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40"/>
                  <p:cNvSpPr>
                    <a:spLocks/>
                  </p:cNvSpPr>
                  <p:nvPr/>
                </p:nvSpPr>
                <p:spPr bwMode="auto">
                  <a:xfrm>
                    <a:off x="597376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41"/>
                  <p:cNvSpPr>
                    <a:spLocks/>
                  </p:cNvSpPr>
                  <p:nvPr/>
                </p:nvSpPr>
                <p:spPr bwMode="auto">
                  <a:xfrm>
                    <a:off x="60198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42"/>
                  <p:cNvSpPr>
                    <a:spLocks/>
                  </p:cNvSpPr>
                  <p:nvPr/>
                </p:nvSpPr>
                <p:spPr bwMode="auto">
                  <a:xfrm>
                    <a:off x="5815013"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43"/>
                  <p:cNvSpPr>
                    <a:spLocks/>
                  </p:cNvSpPr>
                  <p:nvPr/>
                </p:nvSpPr>
                <p:spPr bwMode="auto">
                  <a:xfrm>
                    <a:off x="5859463" y="3644901"/>
                    <a:ext cx="31750"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44"/>
                  <p:cNvSpPr>
                    <a:spLocks/>
                  </p:cNvSpPr>
                  <p:nvPr/>
                </p:nvSpPr>
                <p:spPr bwMode="auto">
                  <a:xfrm>
                    <a:off x="5905501"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45"/>
                  <p:cNvSpPr>
                    <a:spLocks/>
                  </p:cNvSpPr>
                  <p:nvPr/>
                </p:nvSpPr>
                <p:spPr bwMode="auto">
                  <a:xfrm>
                    <a:off x="5951538"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46"/>
                  <p:cNvSpPr>
                    <a:spLocks/>
                  </p:cNvSpPr>
                  <p:nvPr/>
                </p:nvSpPr>
                <p:spPr bwMode="auto">
                  <a:xfrm>
                    <a:off x="5997576"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47"/>
                  <p:cNvSpPr>
                    <a:spLocks/>
                  </p:cNvSpPr>
                  <p:nvPr/>
                </p:nvSpPr>
                <p:spPr bwMode="auto">
                  <a:xfrm>
                    <a:off x="6164263" y="3500438"/>
                    <a:ext cx="212725" cy="152400"/>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48"/>
                  <p:cNvSpPr>
                    <a:spLocks noEditPoints="1"/>
                  </p:cNvSpPr>
                  <p:nvPr/>
                </p:nvSpPr>
                <p:spPr bwMode="auto">
                  <a:xfrm>
                    <a:off x="5935663" y="3090863"/>
                    <a:ext cx="511175" cy="6810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49"/>
                  <p:cNvSpPr>
                    <a:spLocks/>
                  </p:cNvSpPr>
                  <p:nvPr/>
                </p:nvSpPr>
                <p:spPr bwMode="auto">
                  <a:xfrm>
                    <a:off x="61420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50"/>
                  <p:cNvSpPr>
                    <a:spLocks/>
                  </p:cNvSpPr>
                  <p:nvPr/>
                </p:nvSpPr>
                <p:spPr bwMode="auto">
                  <a:xfrm>
                    <a:off x="618807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51"/>
                  <p:cNvSpPr>
                    <a:spLocks/>
                  </p:cNvSpPr>
                  <p:nvPr/>
                </p:nvSpPr>
                <p:spPr bwMode="auto">
                  <a:xfrm>
                    <a:off x="623252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52"/>
                  <p:cNvSpPr>
                    <a:spLocks/>
                  </p:cNvSpPr>
                  <p:nvPr/>
                </p:nvSpPr>
                <p:spPr bwMode="auto">
                  <a:xfrm>
                    <a:off x="6278563"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53"/>
                  <p:cNvSpPr>
                    <a:spLocks/>
                  </p:cNvSpPr>
                  <p:nvPr/>
                </p:nvSpPr>
                <p:spPr bwMode="auto">
                  <a:xfrm>
                    <a:off x="6324601"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54"/>
                  <p:cNvSpPr>
                    <a:spLocks/>
                  </p:cNvSpPr>
                  <p:nvPr/>
                </p:nvSpPr>
                <p:spPr bwMode="auto">
                  <a:xfrm>
                    <a:off x="63706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55"/>
                  <p:cNvSpPr>
                    <a:spLocks/>
                  </p:cNvSpPr>
                  <p:nvPr/>
                </p:nvSpPr>
                <p:spPr bwMode="auto">
                  <a:xfrm>
                    <a:off x="6164263"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56"/>
                  <p:cNvSpPr>
                    <a:spLocks/>
                  </p:cNvSpPr>
                  <p:nvPr/>
                </p:nvSpPr>
                <p:spPr bwMode="auto">
                  <a:xfrm>
                    <a:off x="6210301"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57"/>
                  <p:cNvSpPr>
                    <a:spLocks/>
                  </p:cNvSpPr>
                  <p:nvPr/>
                </p:nvSpPr>
                <p:spPr bwMode="auto">
                  <a:xfrm>
                    <a:off x="6256338"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58"/>
                  <p:cNvSpPr>
                    <a:spLocks/>
                  </p:cNvSpPr>
                  <p:nvPr/>
                </p:nvSpPr>
                <p:spPr bwMode="auto">
                  <a:xfrm>
                    <a:off x="6300788" y="3721101"/>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59"/>
                  <p:cNvSpPr>
                    <a:spLocks/>
                  </p:cNvSpPr>
                  <p:nvPr/>
                </p:nvSpPr>
                <p:spPr bwMode="auto">
                  <a:xfrm>
                    <a:off x="6346826"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38" name="组合 37"/>
            <p:cNvGrpSpPr/>
            <p:nvPr/>
          </p:nvGrpSpPr>
          <p:grpSpPr>
            <a:xfrm>
              <a:off x="3430103" y="3734259"/>
              <a:ext cx="940001" cy="940001"/>
              <a:chOff x="4048703" y="3786091"/>
              <a:chExt cx="940001" cy="940001"/>
            </a:xfrm>
          </p:grpSpPr>
          <p:sp>
            <p:nvSpPr>
              <p:cNvPr id="17" name="椭圆 16"/>
              <p:cNvSpPr/>
              <p:nvPr/>
            </p:nvSpPr>
            <p:spPr>
              <a:xfrm>
                <a:off x="4048703" y="3786091"/>
                <a:ext cx="940001" cy="9400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8"/>
              <p:cNvSpPr>
                <a:spLocks/>
              </p:cNvSpPr>
              <p:nvPr/>
            </p:nvSpPr>
            <p:spPr bwMode="auto">
              <a:xfrm>
                <a:off x="4327758" y="4029452"/>
                <a:ext cx="381890" cy="36544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2161100" y="1977800"/>
              <a:ext cx="1655673" cy="1655673"/>
              <a:chOff x="1693338" y="1856194"/>
              <a:chExt cx="1655673" cy="1655673"/>
            </a:xfrm>
          </p:grpSpPr>
          <p:sp>
            <p:nvSpPr>
              <p:cNvPr id="6" name="椭圆 5"/>
              <p:cNvSpPr/>
              <p:nvPr/>
            </p:nvSpPr>
            <p:spPr>
              <a:xfrm>
                <a:off x="1693338" y="1856194"/>
                <a:ext cx="1655673" cy="16556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
              <p:cNvSpPr>
                <a:spLocks noEditPoints="1"/>
              </p:cNvSpPr>
              <p:nvPr/>
            </p:nvSpPr>
            <p:spPr bwMode="auto">
              <a:xfrm>
                <a:off x="2038466" y="2262125"/>
                <a:ext cx="965415" cy="86284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4344596" y="2481320"/>
              <a:ext cx="996661" cy="996661"/>
              <a:chOff x="5323937" y="1118720"/>
              <a:chExt cx="996661" cy="996661"/>
            </a:xfrm>
          </p:grpSpPr>
          <p:sp>
            <p:nvSpPr>
              <p:cNvPr id="14" name="椭圆 13"/>
              <p:cNvSpPr/>
              <p:nvPr/>
            </p:nvSpPr>
            <p:spPr>
              <a:xfrm>
                <a:off x="5323937" y="1118720"/>
                <a:ext cx="996661" cy="9966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5585865" y="1348310"/>
                <a:ext cx="499202" cy="469980"/>
                <a:chOff x="5772150" y="3287231"/>
                <a:chExt cx="650876" cy="612775"/>
              </a:xfrm>
            </p:grpSpPr>
            <p:sp>
              <p:nvSpPr>
                <p:cNvPr id="31" name="Freeform 13"/>
                <p:cNvSpPr>
                  <a:spLocks noEditPoints="1"/>
                </p:cNvSpPr>
                <p:nvPr/>
              </p:nvSpPr>
              <p:spPr bwMode="auto">
                <a:xfrm>
                  <a:off x="5772150" y="3360256"/>
                  <a:ext cx="536576" cy="53975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4"/>
                <p:cNvSpPr>
                  <a:spLocks/>
                </p:cNvSpPr>
                <p:nvPr/>
              </p:nvSpPr>
              <p:spPr bwMode="auto">
                <a:xfrm>
                  <a:off x="5834062" y="3287231"/>
                  <a:ext cx="588964" cy="509588"/>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1" name="组合 90"/>
            <p:cNvGrpSpPr/>
            <p:nvPr/>
          </p:nvGrpSpPr>
          <p:grpSpPr>
            <a:xfrm>
              <a:off x="895590" y="2685493"/>
              <a:ext cx="940001" cy="940001"/>
              <a:chOff x="2406714" y="3912247"/>
              <a:chExt cx="940001" cy="940001"/>
            </a:xfrm>
          </p:grpSpPr>
          <p:sp>
            <p:nvSpPr>
              <p:cNvPr id="15" name="椭圆 14"/>
              <p:cNvSpPr/>
              <p:nvPr/>
            </p:nvSpPr>
            <p:spPr>
              <a:xfrm>
                <a:off x="2406714" y="3912247"/>
                <a:ext cx="940001" cy="94000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7" name="Group 62"/>
              <p:cNvGrpSpPr>
                <a:grpSpLocks noChangeAspect="1"/>
              </p:cNvGrpSpPr>
              <p:nvPr/>
            </p:nvGrpSpPr>
            <p:grpSpPr bwMode="auto">
              <a:xfrm>
                <a:off x="2702986" y="4007759"/>
                <a:ext cx="375973" cy="562002"/>
                <a:chOff x="3647" y="1954"/>
                <a:chExt cx="384" cy="574"/>
              </a:xfrm>
            </p:grpSpPr>
            <p:sp>
              <p:nvSpPr>
                <p:cNvPr id="88" name="AutoShape 61"/>
                <p:cNvSpPr>
                  <a:spLocks noChangeAspect="1" noChangeArrowheads="1" noTextEdit="1"/>
                </p:cNvSpPr>
                <p:nvPr/>
              </p:nvSpPr>
              <p:spPr bwMode="auto">
                <a:xfrm>
                  <a:off x="3649" y="1954"/>
                  <a:ext cx="382" cy="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63"/>
                <p:cNvSpPr>
                  <a:spLocks/>
                </p:cNvSpPr>
                <p:nvPr/>
              </p:nvSpPr>
              <p:spPr bwMode="auto">
                <a:xfrm>
                  <a:off x="3779" y="2118"/>
                  <a:ext cx="252" cy="285"/>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64"/>
                <p:cNvSpPr>
                  <a:spLocks/>
                </p:cNvSpPr>
                <p:nvPr/>
              </p:nvSpPr>
              <p:spPr bwMode="auto">
                <a:xfrm>
                  <a:off x="3647" y="2244"/>
                  <a:ext cx="252" cy="284"/>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94" name="椭圆 93"/>
            <p:cNvSpPr/>
            <p:nvPr/>
          </p:nvSpPr>
          <p:spPr>
            <a:xfrm>
              <a:off x="1760548" y="3734259"/>
              <a:ext cx="1147584" cy="11475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5" name="组合 114"/>
            <p:cNvGrpSpPr/>
            <p:nvPr/>
          </p:nvGrpSpPr>
          <p:grpSpPr>
            <a:xfrm>
              <a:off x="2092387" y="3886119"/>
              <a:ext cx="492532" cy="473497"/>
              <a:chOff x="5768975" y="3114675"/>
              <a:chExt cx="657225" cy="631825"/>
            </a:xfrm>
          </p:grpSpPr>
          <p:sp>
            <p:nvSpPr>
              <p:cNvPr id="99" name="Freeform 68"/>
              <p:cNvSpPr>
                <a:spLocks/>
              </p:cNvSpPr>
              <p:nvPr/>
            </p:nvSpPr>
            <p:spPr bwMode="auto">
              <a:xfrm>
                <a:off x="5768975" y="3114675"/>
                <a:ext cx="657225" cy="174625"/>
              </a:xfrm>
              <a:custGeom>
                <a:avLst/>
                <a:gdLst>
                  <a:gd name="T0" fmla="*/ 207 w 414"/>
                  <a:gd name="T1" fmla="*/ 0 h 110"/>
                  <a:gd name="T2" fmla="*/ 311 w 414"/>
                  <a:gd name="T3" fmla="*/ 55 h 110"/>
                  <a:gd name="T4" fmla="*/ 414 w 414"/>
                  <a:gd name="T5" fmla="*/ 110 h 110"/>
                  <a:gd name="T6" fmla="*/ 207 w 414"/>
                  <a:gd name="T7" fmla="*/ 110 h 110"/>
                  <a:gd name="T8" fmla="*/ 0 w 414"/>
                  <a:gd name="T9" fmla="*/ 110 h 110"/>
                  <a:gd name="T10" fmla="*/ 103 w 414"/>
                  <a:gd name="T11" fmla="*/ 55 h 110"/>
                  <a:gd name="T12" fmla="*/ 207 w 414"/>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414" h="110">
                    <a:moveTo>
                      <a:pt x="207" y="0"/>
                    </a:moveTo>
                    <a:lnTo>
                      <a:pt x="311" y="55"/>
                    </a:lnTo>
                    <a:lnTo>
                      <a:pt x="414" y="110"/>
                    </a:lnTo>
                    <a:lnTo>
                      <a:pt x="207" y="110"/>
                    </a:lnTo>
                    <a:lnTo>
                      <a:pt x="0" y="110"/>
                    </a:lnTo>
                    <a:lnTo>
                      <a:pt x="103" y="55"/>
                    </a:lnTo>
                    <a:lnTo>
                      <a:pt x="207" y="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69"/>
              <p:cNvSpPr>
                <a:spLocks/>
              </p:cNvSpPr>
              <p:nvPr/>
            </p:nvSpPr>
            <p:spPr bwMode="auto">
              <a:xfrm>
                <a:off x="5848350"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70"/>
              <p:cNvSpPr>
                <a:spLocks/>
              </p:cNvSpPr>
              <p:nvPr/>
            </p:nvSpPr>
            <p:spPr bwMode="auto">
              <a:xfrm>
                <a:off x="58181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2" name="Oval 71"/>
              <p:cNvSpPr>
                <a:spLocks noChangeArrowheads="1"/>
              </p:cNvSpPr>
              <p:nvPr/>
            </p:nvSpPr>
            <p:spPr bwMode="auto">
              <a:xfrm>
                <a:off x="5799138" y="3302000"/>
                <a:ext cx="57150"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3" name="Oval 72"/>
              <p:cNvSpPr>
                <a:spLocks noChangeArrowheads="1"/>
              </p:cNvSpPr>
              <p:nvPr/>
            </p:nvSpPr>
            <p:spPr bwMode="auto">
              <a:xfrm>
                <a:off x="5907088" y="3302000"/>
                <a:ext cx="57150"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73"/>
              <p:cNvSpPr>
                <a:spLocks/>
              </p:cNvSpPr>
              <p:nvPr/>
            </p:nvSpPr>
            <p:spPr bwMode="auto">
              <a:xfrm>
                <a:off x="6062663" y="3313113"/>
                <a:ext cx="69850" cy="334963"/>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74"/>
              <p:cNvSpPr>
                <a:spLocks/>
              </p:cNvSpPr>
              <p:nvPr/>
            </p:nvSpPr>
            <p:spPr bwMode="auto">
              <a:xfrm>
                <a:off x="6037263" y="3302000"/>
                <a:ext cx="122238" cy="33338"/>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6" name="Oval 75"/>
              <p:cNvSpPr>
                <a:spLocks noChangeArrowheads="1"/>
              </p:cNvSpPr>
              <p:nvPr/>
            </p:nvSpPr>
            <p:spPr bwMode="auto">
              <a:xfrm>
                <a:off x="6016625" y="3302000"/>
                <a:ext cx="53975"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7" name="Oval 76"/>
              <p:cNvSpPr>
                <a:spLocks noChangeArrowheads="1"/>
              </p:cNvSpPr>
              <p:nvPr/>
            </p:nvSpPr>
            <p:spPr bwMode="auto">
              <a:xfrm>
                <a:off x="6124575" y="3302000"/>
                <a:ext cx="53975"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8" name="Freeform 77"/>
              <p:cNvSpPr>
                <a:spLocks/>
              </p:cNvSpPr>
              <p:nvPr/>
            </p:nvSpPr>
            <p:spPr bwMode="auto">
              <a:xfrm>
                <a:off x="6281738"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78"/>
              <p:cNvSpPr>
                <a:spLocks/>
              </p:cNvSpPr>
              <p:nvPr/>
            </p:nvSpPr>
            <p:spPr bwMode="auto">
              <a:xfrm>
                <a:off x="62499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0" name="Oval 79"/>
              <p:cNvSpPr>
                <a:spLocks noChangeArrowheads="1"/>
              </p:cNvSpPr>
              <p:nvPr/>
            </p:nvSpPr>
            <p:spPr bwMode="auto">
              <a:xfrm>
                <a:off x="6230938" y="3302000"/>
                <a:ext cx="58738"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1" name="Oval 80"/>
              <p:cNvSpPr>
                <a:spLocks noChangeArrowheads="1"/>
              </p:cNvSpPr>
              <p:nvPr/>
            </p:nvSpPr>
            <p:spPr bwMode="auto">
              <a:xfrm>
                <a:off x="6338888" y="3302000"/>
                <a:ext cx="57150"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81"/>
              <p:cNvSpPr>
                <a:spLocks/>
              </p:cNvSpPr>
              <p:nvPr/>
            </p:nvSpPr>
            <p:spPr bwMode="auto">
              <a:xfrm>
                <a:off x="5834063" y="3663950"/>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82"/>
              <p:cNvSpPr>
                <a:spLocks/>
              </p:cNvSpPr>
              <p:nvPr/>
            </p:nvSpPr>
            <p:spPr bwMode="auto">
              <a:xfrm>
                <a:off x="5834063" y="3694113"/>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83"/>
              <p:cNvSpPr>
                <a:spLocks/>
              </p:cNvSpPr>
              <p:nvPr/>
            </p:nvSpPr>
            <p:spPr bwMode="auto">
              <a:xfrm>
                <a:off x="5834063" y="3724275"/>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16" name="TextBox 39"/>
          <p:cNvSpPr txBox="1"/>
          <p:nvPr/>
        </p:nvSpPr>
        <p:spPr>
          <a:xfrm>
            <a:off x="1172180" y="5645519"/>
            <a:ext cx="3744416" cy="784830"/>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93"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844211645"/>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1000"/>
                                        <p:tgtEl>
                                          <p:spTgt spid="118"/>
                                        </p:tgtEl>
                                      </p:cBhvr>
                                    </p:animEffect>
                                    <p:anim calcmode="lin" valueType="num">
                                      <p:cBhvr>
                                        <p:cTn id="21" dur="1000" fill="hold"/>
                                        <p:tgtEl>
                                          <p:spTgt spid="118"/>
                                        </p:tgtEl>
                                        <p:attrNameLst>
                                          <p:attrName>ppt_x</p:attrName>
                                        </p:attrNameLst>
                                      </p:cBhvr>
                                      <p:tavLst>
                                        <p:tav tm="0">
                                          <p:val>
                                            <p:strVal val="#ppt_x"/>
                                          </p:val>
                                        </p:tav>
                                        <p:tav tm="100000">
                                          <p:val>
                                            <p:strVal val="#ppt_x"/>
                                          </p:val>
                                        </p:tav>
                                      </p:tavLst>
                                    </p:anim>
                                    <p:anim calcmode="lin" valueType="num">
                                      <p:cBhvr>
                                        <p:cTn id="22" dur="1000" fill="hold"/>
                                        <p:tgtEl>
                                          <p:spTgt spid="11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wipe(up)">
                                      <p:cBhvr>
                                        <p:cTn id="2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4" cstate="print">
              <a:extLst>
                <a:ext uri="{BEBA8EAE-BF5A-486C-A8C5-ECC9F3942E4B}">
                  <a14:imgProps xmlns:a14="http://schemas.microsoft.com/office/drawing/2010/main" xmlns="">
                    <a14:imgLayer r:embed="rId5">
                      <a14:imgEffect>
                        <a14:sharpenSoften amount="25000"/>
                      </a14:imgEffect>
                    </a14:imgLayer>
                  </a14:imgProps>
                </a:ext>
                <a:ext uri="{28A0092B-C50C-407E-A947-70E740481C1C}">
                  <a14:useLocalDpi xmlns:a14="http://schemas.microsoft.com/office/drawing/2010/main" xmlns=""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3550" y="2142071"/>
            <a:ext cx="9391650" cy="352019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7724" y="1429887"/>
            <a:ext cx="1423306" cy="14233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362450" y="3251784"/>
            <a:ext cx="4133856" cy="120032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886891"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362450"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886891"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62450"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5670789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ppt_x"/>
                                              </p:val>
                                            </p:tav>
                                            <p:tav tm="100000">
                                              <p:val>
                                                <p:strVal val="#ppt_x"/>
                                              </p:val>
                                            </p:tav>
                                          </p:tavLst>
                                        </p:anim>
                                        <p:anim calcmode="lin" valueType="num">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923273" y="4927190"/>
            <a:ext cx="724534" cy="724534"/>
            <a:chOff x="875113" y="4924847"/>
            <a:chExt cx="687003" cy="687003"/>
          </a:xfrm>
        </p:grpSpPr>
        <p:sp>
          <p:nvSpPr>
            <p:cNvPr id="10" name="Rectangle 9"/>
            <p:cNvSpPr/>
            <p:nvPr/>
          </p:nvSpPr>
          <p:spPr>
            <a:xfrm>
              <a:off x="875113" y="4924847"/>
              <a:ext cx="687003" cy="687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noEditPoints="1"/>
            </p:cNvSpPr>
            <p:nvPr/>
          </p:nvSpPr>
          <p:spPr bwMode="auto">
            <a:xfrm>
              <a:off x="1019196" y="5093738"/>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923273" y="1828206"/>
            <a:ext cx="724534" cy="724534"/>
            <a:chOff x="875113" y="2012837"/>
            <a:chExt cx="687003" cy="687003"/>
          </a:xfrm>
        </p:grpSpPr>
        <p:sp>
          <p:nvSpPr>
            <p:cNvPr id="7" name="Rectangle 6"/>
            <p:cNvSpPr/>
            <p:nvPr/>
          </p:nvSpPr>
          <p:spPr>
            <a:xfrm>
              <a:off x="875113" y="2012837"/>
              <a:ext cx="687003" cy="687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a:spLocks noEditPoints="1"/>
            </p:cNvSpPr>
            <p:nvPr/>
          </p:nvSpPr>
          <p:spPr bwMode="auto">
            <a:xfrm>
              <a:off x="1045913" y="2205582"/>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923273" y="2861201"/>
            <a:ext cx="724534" cy="724534"/>
            <a:chOff x="875113" y="2983507"/>
            <a:chExt cx="687003" cy="687003"/>
          </a:xfrm>
        </p:grpSpPr>
        <p:sp>
          <p:nvSpPr>
            <p:cNvPr id="8" name="Rectangle 7"/>
            <p:cNvSpPr/>
            <p:nvPr/>
          </p:nvSpPr>
          <p:spPr>
            <a:xfrm>
              <a:off x="875113" y="2983507"/>
              <a:ext cx="687003" cy="687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a:spLocks noEditPoints="1"/>
            </p:cNvSpPr>
            <p:nvPr/>
          </p:nvSpPr>
          <p:spPr bwMode="auto">
            <a:xfrm>
              <a:off x="1045913" y="3129499"/>
              <a:ext cx="337768" cy="395018"/>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0"/>
          <p:cNvGrpSpPr/>
          <p:nvPr/>
        </p:nvGrpSpPr>
        <p:grpSpPr>
          <a:xfrm>
            <a:off x="923273" y="3894196"/>
            <a:ext cx="724534" cy="724534"/>
            <a:chOff x="875113" y="3954177"/>
            <a:chExt cx="687003" cy="687003"/>
          </a:xfrm>
        </p:grpSpPr>
        <p:sp>
          <p:nvSpPr>
            <p:cNvPr id="9" name="Rectangle 8"/>
            <p:cNvSpPr/>
            <p:nvPr/>
          </p:nvSpPr>
          <p:spPr>
            <a:xfrm>
              <a:off x="875113" y="3954177"/>
              <a:ext cx="687003" cy="687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1021105" y="4104940"/>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5"/>
          <p:cNvGrpSpPr/>
          <p:nvPr/>
        </p:nvGrpSpPr>
        <p:grpSpPr>
          <a:xfrm>
            <a:off x="1827937" y="1786815"/>
            <a:ext cx="4411347" cy="865305"/>
            <a:chOff x="7855640" y="3619632"/>
            <a:chExt cx="4182840" cy="820481"/>
          </a:xfrm>
        </p:grpSpPr>
        <p:sp>
          <p:nvSpPr>
            <p:cNvPr id="17" name="TextBox 16"/>
            <p:cNvSpPr txBox="1"/>
            <p:nvPr/>
          </p:nvSpPr>
          <p:spPr>
            <a:xfrm>
              <a:off x="7855640" y="3619632"/>
              <a:ext cx="1191654" cy="20428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7855640" y="3914813"/>
              <a:ext cx="4182840" cy="525300"/>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18"/>
          <p:cNvGrpSpPr/>
          <p:nvPr/>
        </p:nvGrpSpPr>
        <p:grpSpPr>
          <a:xfrm>
            <a:off x="1827937" y="2810513"/>
            <a:ext cx="4411347" cy="843376"/>
            <a:chOff x="7855640" y="3619632"/>
            <a:chExt cx="4182840" cy="799688"/>
          </a:xfrm>
        </p:grpSpPr>
        <p:sp>
          <p:nvSpPr>
            <p:cNvPr id="20" name="TextBox 19"/>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1827937" y="3834210"/>
            <a:ext cx="4411347" cy="843376"/>
            <a:chOff x="7855640" y="3619632"/>
            <a:chExt cx="4182840" cy="799688"/>
          </a:xfrm>
        </p:grpSpPr>
        <p:sp>
          <p:nvSpPr>
            <p:cNvPr id="23" name="TextBox 22"/>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p:nvPr/>
        </p:nvGrpSpPr>
        <p:grpSpPr>
          <a:xfrm>
            <a:off x="1827937" y="4857906"/>
            <a:ext cx="4411347" cy="843376"/>
            <a:chOff x="7855640" y="3619632"/>
            <a:chExt cx="4182840" cy="799688"/>
          </a:xfrm>
        </p:grpSpPr>
        <p:sp>
          <p:nvSpPr>
            <p:cNvPr id="26" name="TextBox 25"/>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Rectangle 33"/>
          <p:cNvSpPr/>
          <p:nvPr/>
        </p:nvSpPr>
        <p:spPr>
          <a:xfrm>
            <a:off x="6751179" y="1828206"/>
            <a:ext cx="6107571" cy="3873076"/>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488712379"/>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500"/>
                            </p:stCondLst>
                            <p:childTnLst>
                              <p:par>
                                <p:cTn id="14" presetID="3" presetClass="entr" presetSubtype="1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par>
                          <p:cTn id="21" fill="hold">
                            <p:stCondLst>
                              <p:cond delay="5000"/>
                            </p:stCondLst>
                            <p:childTnLst>
                              <p:par>
                                <p:cTn id="22" presetID="3" presetClass="entr" presetSubtype="1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par>
                          <p:cTn id="25" fill="hold">
                            <p:stCondLst>
                              <p:cond delay="5500"/>
                            </p:stCondLst>
                            <p:childTnLst>
                              <p:par>
                                <p:cTn id="26" presetID="21" presetClass="entr" presetSubtype="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2000"/>
                                        <p:tgtEl>
                                          <p:spTgt spid="11"/>
                                        </p:tgtEl>
                                      </p:cBhvr>
                                    </p:animEffect>
                                  </p:childTnLst>
                                </p:cTn>
                              </p:par>
                            </p:childTnLst>
                          </p:cTn>
                        </p:par>
                        <p:par>
                          <p:cTn id="29" fill="hold">
                            <p:stCondLst>
                              <p:cond delay="7500"/>
                            </p:stCondLst>
                            <p:childTnLst>
                              <p:par>
                                <p:cTn id="30" presetID="3" presetClass="entr" presetSubtype="1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par>
                          <p:cTn id="33" fill="hold">
                            <p:stCondLst>
                              <p:cond delay="8000"/>
                            </p:stCondLst>
                            <p:childTnLst>
                              <p:par>
                                <p:cTn id="34" presetID="21" presetClass="entr" presetSubtype="1"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heel(1)">
                                      <p:cBhvr>
                                        <p:cTn id="36" dur="2000"/>
                                        <p:tgtEl>
                                          <p:spTgt spid="28"/>
                                        </p:tgtEl>
                                      </p:cBhvr>
                                    </p:animEffect>
                                  </p:childTnLst>
                                </p:cTn>
                              </p:par>
                            </p:childTnLst>
                          </p:cTn>
                        </p:par>
                        <p:par>
                          <p:cTn id="37" fill="hold">
                            <p:stCondLst>
                              <p:cond delay="10000"/>
                            </p:stCondLst>
                            <p:childTnLst>
                              <p:par>
                                <p:cTn id="38" presetID="3" presetClass="entr" presetSubtype="1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linds(horizontal)">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080797357"/>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429375" y="1047749"/>
            <a:ext cx="6429374" cy="56649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1"/>
          <p:cNvSpPr/>
          <p:nvPr/>
        </p:nvSpPr>
        <p:spPr>
          <a:xfrm>
            <a:off x="955817" y="1672109"/>
            <a:ext cx="5473558" cy="3116942"/>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6429375" y="1672109"/>
            <a:ext cx="5473553" cy="3116942"/>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20"/>
          <p:cNvGrpSpPr/>
          <p:nvPr/>
        </p:nvGrpSpPr>
        <p:grpSpPr>
          <a:xfrm>
            <a:off x="971545" y="5042444"/>
            <a:ext cx="5174044" cy="1426963"/>
            <a:chOff x="787791" y="5598942"/>
            <a:chExt cx="2260209" cy="1353046"/>
          </a:xfrm>
        </p:grpSpPr>
        <p:sp>
          <p:nvSpPr>
            <p:cNvPr id="25" name="TextBox 18"/>
            <p:cNvSpPr txBox="1"/>
            <p:nvPr/>
          </p:nvSpPr>
          <p:spPr>
            <a:xfrm>
              <a:off x="1525757" y="5598942"/>
              <a:ext cx="784279" cy="291834"/>
            </a:xfrm>
            <a:prstGeom prst="rect">
              <a:avLst/>
            </a:prstGeom>
            <a:noFill/>
          </p:spPr>
          <p:txBody>
            <a:bodyPr wrap="none" lIns="0" tIns="0" rIns="0" bIns="0" rtlCol="0">
              <a:spAutoFit/>
            </a:bodyPr>
            <a:lstStyle/>
            <a:p>
              <a:pPr algn="ct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9"/>
            <p:cNvSpPr/>
            <p:nvPr/>
          </p:nvSpPr>
          <p:spPr>
            <a:xfrm>
              <a:off x="787791" y="6076487"/>
              <a:ext cx="2260209" cy="8755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21"/>
          <p:cNvGrpSpPr/>
          <p:nvPr/>
        </p:nvGrpSpPr>
        <p:grpSpPr>
          <a:xfrm>
            <a:off x="6713156" y="5042442"/>
            <a:ext cx="5174044" cy="1245498"/>
            <a:chOff x="787791" y="5598942"/>
            <a:chExt cx="2260209" cy="1180981"/>
          </a:xfrm>
        </p:grpSpPr>
        <p:sp>
          <p:nvSpPr>
            <p:cNvPr id="28" name="TextBox 22"/>
            <p:cNvSpPr txBox="1"/>
            <p:nvPr/>
          </p:nvSpPr>
          <p:spPr>
            <a:xfrm>
              <a:off x="1521137" y="5598942"/>
              <a:ext cx="784279"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3"/>
            <p:cNvSpPr/>
            <p:nvPr/>
          </p:nvSpPr>
          <p:spPr>
            <a:xfrm>
              <a:off x="787791" y="6100315"/>
              <a:ext cx="2260209" cy="679608"/>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1158351268"/>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4"/>
          <p:cNvGrpSpPr/>
          <p:nvPr/>
        </p:nvGrpSpPr>
        <p:grpSpPr>
          <a:xfrm rot="9900000">
            <a:off x="7611898" y="5093760"/>
            <a:ext cx="951441" cy="813426"/>
            <a:chOff x="2208213" y="4308475"/>
            <a:chExt cx="1313851" cy="1123184"/>
          </a:xfrm>
          <a:solidFill>
            <a:schemeClr val="accent4"/>
          </a:solidFill>
        </p:grpSpPr>
        <p:sp>
          <p:nvSpPr>
            <p:cNvPr id="19"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1"/>
          <p:cNvGrpSpPr/>
          <p:nvPr/>
        </p:nvGrpSpPr>
        <p:grpSpPr>
          <a:xfrm rot="17100000">
            <a:off x="4173320" y="5044968"/>
            <a:ext cx="951515" cy="813366"/>
            <a:chOff x="2208213" y="4308475"/>
            <a:chExt cx="1313851" cy="1123184"/>
          </a:xfrm>
          <a:solidFill>
            <a:schemeClr val="accent3"/>
          </a:solidFill>
        </p:grpSpPr>
        <p:sp>
          <p:nvSpPr>
            <p:cNvPr id="22"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18"/>
          <p:cNvGrpSpPr/>
          <p:nvPr/>
        </p:nvGrpSpPr>
        <p:grpSpPr>
          <a:xfrm flipH="1">
            <a:off x="7522842" y="2496044"/>
            <a:ext cx="951440" cy="813426"/>
            <a:chOff x="2208213" y="4308475"/>
            <a:chExt cx="1313851" cy="1123184"/>
          </a:xfrm>
          <a:solidFill>
            <a:schemeClr val="accent2"/>
          </a:solidFill>
        </p:grpSpPr>
        <p:sp>
          <p:nvSpPr>
            <p:cNvPr id="25"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14"/>
          <p:cNvGrpSpPr/>
          <p:nvPr/>
        </p:nvGrpSpPr>
        <p:grpSpPr>
          <a:xfrm>
            <a:off x="4263273" y="2496044"/>
            <a:ext cx="951441" cy="813426"/>
            <a:chOff x="2208213" y="4308475"/>
            <a:chExt cx="1313851" cy="1123184"/>
          </a:xfrm>
        </p:grpSpPr>
        <p:sp>
          <p:nvSpPr>
            <p:cNvPr id="4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 Placeholder 7"/>
          <p:cNvSpPr txBox="1">
            <a:spLocks/>
          </p:cNvSpPr>
          <p:nvPr/>
        </p:nvSpPr>
        <p:spPr>
          <a:xfrm>
            <a:off x="4254035"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ln>
                  <a:noFill/>
                </a:ln>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01</a:t>
            </a:r>
          </a:p>
        </p:txBody>
      </p:sp>
      <p:sp>
        <p:nvSpPr>
          <p:cNvPr id="45" name="Text Placeholder 2"/>
          <p:cNvSpPr txBox="1">
            <a:spLocks/>
          </p:cNvSpPr>
          <p:nvPr/>
        </p:nvSpPr>
        <p:spPr>
          <a:xfrm>
            <a:off x="1964879" y="2524373"/>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7"/>
          <p:cNvSpPr txBox="1">
            <a:spLocks/>
          </p:cNvSpPr>
          <p:nvPr/>
        </p:nvSpPr>
        <p:spPr>
          <a:xfrm>
            <a:off x="4212515" y="5330420"/>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Text Placeholder 2"/>
          <p:cNvSpPr txBox="1">
            <a:spLocks/>
          </p:cNvSpPr>
          <p:nvPr/>
        </p:nvSpPr>
        <p:spPr>
          <a:xfrm>
            <a:off x="1964879" y="5274660"/>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7"/>
          <p:cNvSpPr txBox="1">
            <a:spLocks/>
          </p:cNvSpPr>
          <p:nvPr/>
        </p:nvSpPr>
        <p:spPr>
          <a:xfrm>
            <a:off x="7849723"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02</a:t>
            </a:r>
          </a:p>
        </p:txBody>
      </p:sp>
      <p:sp>
        <p:nvSpPr>
          <p:cNvPr id="49" name="Text Placeholder 2"/>
          <p:cNvSpPr txBox="1">
            <a:spLocks/>
          </p:cNvSpPr>
          <p:nvPr/>
        </p:nvSpPr>
        <p:spPr>
          <a:xfrm>
            <a:off x="8760114" y="2518843"/>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 Placeholder 7"/>
          <p:cNvSpPr txBox="1">
            <a:spLocks/>
          </p:cNvSpPr>
          <p:nvPr/>
        </p:nvSpPr>
        <p:spPr>
          <a:xfrm>
            <a:off x="7932663" y="5297155"/>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04</a:t>
            </a:r>
          </a:p>
        </p:txBody>
      </p:sp>
      <p:sp>
        <p:nvSpPr>
          <p:cNvPr id="51" name="Text Placeholder 2"/>
          <p:cNvSpPr txBox="1">
            <a:spLocks/>
          </p:cNvSpPr>
          <p:nvPr/>
        </p:nvSpPr>
        <p:spPr>
          <a:xfrm>
            <a:off x="8760114" y="5274660"/>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719"/>
          <p:cNvSpPr/>
          <p:nvPr/>
        </p:nvSpPr>
        <p:spPr>
          <a:xfrm>
            <a:off x="4796125" y="3874359"/>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720"/>
          <p:cNvSpPr/>
          <p:nvPr/>
        </p:nvSpPr>
        <p:spPr>
          <a:xfrm>
            <a:off x="6166927" y="4188007"/>
            <a:ext cx="1870348" cy="1559044"/>
          </a:xfrm>
          <a:custGeom>
            <a:avLst/>
            <a:gdLst/>
            <a:ahLst/>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721"/>
          <p:cNvSpPr/>
          <p:nvPr/>
        </p:nvSpPr>
        <p:spPr>
          <a:xfrm>
            <a:off x="6468922" y="2520901"/>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722"/>
          <p:cNvSpPr/>
          <p:nvPr/>
        </p:nvSpPr>
        <p:spPr>
          <a:xfrm>
            <a:off x="4796124" y="2520903"/>
            <a:ext cx="1870348" cy="1558961"/>
          </a:xfrm>
          <a:custGeom>
            <a:avLst/>
            <a:gdLst/>
            <a:ahLst/>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7"/>
          <p:cNvSpPr txBox="1">
            <a:spLocks/>
          </p:cNvSpPr>
          <p:nvPr/>
        </p:nvSpPr>
        <p:spPr>
          <a:xfrm>
            <a:off x="5460257" y="2946309"/>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a:spLocks/>
          </p:cNvSpPr>
          <p:nvPr/>
        </p:nvSpPr>
        <p:spPr>
          <a:xfrm>
            <a:off x="5215688" y="4418415"/>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7"/>
          <p:cNvSpPr txBox="1">
            <a:spLocks/>
          </p:cNvSpPr>
          <p:nvPr/>
        </p:nvSpPr>
        <p:spPr>
          <a:xfrm>
            <a:off x="7118389" y="3236217"/>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a:spLocks/>
          </p:cNvSpPr>
          <p:nvPr/>
        </p:nvSpPr>
        <p:spPr>
          <a:xfrm>
            <a:off x="6874397" y="4650801"/>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136120042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400"/>
                                        <p:tgtEl>
                                          <p:spTgt spid="44">
                                            <p:txEl>
                                              <p:pRg st="0" end="0"/>
                                            </p:txEl>
                                          </p:spTgt>
                                        </p:tgtEl>
                                      </p:cBhvr>
                                    </p:animEffect>
                                    <p:anim calcmode="lin" valueType="num">
                                      <p:cBhvr>
                                        <p:cTn id="8" dur="4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45">
                                            <p:txEl>
                                              <p:pRg st="0" end="0"/>
                                            </p:txEl>
                                          </p:spTgt>
                                        </p:tgtEl>
                                        <p:attrNameLst>
                                          <p:attrName>style.visibility</p:attrName>
                                        </p:attrNameLst>
                                      </p:cBhvr>
                                      <p:to>
                                        <p:strVal val="visible"/>
                                      </p:to>
                                    </p:set>
                                    <p:anim calcmode="lin" valueType="num">
                                      <p:cBhvr>
                                        <p:cTn id="1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fade">
                                      <p:cBhvr>
                                        <p:cTn id="16" dur="400"/>
                                        <p:tgtEl>
                                          <p:spTgt spid="46">
                                            <p:txEl>
                                              <p:pRg st="0" end="0"/>
                                            </p:txEl>
                                          </p:spTgt>
                                        </p:tgtEl>
                                      </p:cBhvr>
                                    </p:animEffect>
                                    <p:anim calcmode="lin" valueType="num">
                                      <p:cBhvr>
                                        <p:cTn id="17" dur="4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4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47">
                                            <p:txEl>
                                              <p:pRg st="0" end="0"/>
                                            </p:txEl>
                                          </p:spTgt>
                                        </p:tgtEl>
                                        <p:attrNameLst>
                                          <p:attrName>style.visibility</p:attrName>
                                        </p:attrNameLst>
                                      </p:cBhvr>
                                      <p:to>
                                        <p:strVal val="visible"/>
                                      </p:to>
                                    </p:set>
                                    <p:anim calcmode="lin" valueType="num">
                                      <p:cBhvr>
                                        <p:cTn id="2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fade">
                                      <p:cBhvr>
                                        <p:cTn id="25" dur="400"/>
                                        <p:tgtEl>
                                          <p:spTgt spid="48">
                                            <p:txEl>
                                              <p:pRg st="0" end="0"/>
                                            </p:txEl>
                                          </p:spTgt>
                                        </p:tgtEl>
                                      </p:cBhvr>
                                    </p:animEffect>
                                    <p:anim calcmode="lin" valueType="num">
                                      <p:cBhvr>
                                        <p:cTn id="26" dur="4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4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49">
                                            <p:txEl>
                                              <p:pRg st="0" end="0"/>
                                            </p:txEl>
                                          </p:spTgt>
                                        </p:tgtEl>
                                        <p:attrNameLst>
                                          <p:attrName>style.visibility</p:attrName>
                                        </p:attrNameLst>
                                      </p:cBhvr>
                                      <p:to>
                                        <p:strVal val="visible"/>
                                      </p:to>
                                    </p:set>
                                    <p:anim calcmode="lin" valueType="num">
                                      <p:cBhvr>
                                        <p:cTn id="3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4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50">
                                            <p:txEl>
                                              <p:pRg st="0" end="0"/>
                                            </p:txEl>
                                          </p:spTgt>
                                        </p:tgtEl>
                                        <p:attrNameLst>
                                          <p:attrName>style.visibility</p:attrName>
                                        </p:attrNameLst>
                                      </p:cBhvr>
                                      <p:to>
                                        <p:strVal val="visible"/>
                                      </p:to>
                                    </p:set>
                                    <p:animEffect transition="in" filter="fade">
                                      <p:cBhvr>
                                        <p:cTn id="34" dur="400"/>
                                        <p:tgtEl>
                                          <p:spTgt spid="50">
                                            <p:txEl>
                                              <p:pRg st="0" end="0"/>
                                            </p:txEl>
                                          </p:spTgt>
                                        </p:tgtEl>
                                      </p:cBhvr>
                                    </p:animEffect>
                                    <p:anim calcmode="lin" valueType="num">
                                      <p:cBhvr>
                                        <p:cTn id="35" dur="4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51">
                                            <p:txEl>
                                              <p:pRg st="0" end="0"/>
                                            </p:txEl>
                                          </p:spTgt>
                                        </p:tgtEl>
                                        <p:attrNameLst>
                                          <p:attrName>style.visibility</p:attrName>
                                        </p:attrNameLst>
                                      </p:cBhvr>
                                      <p:to>
                                        <p:strVal val="visible"/>
                                      </p:to>
                                    </p:set>
                                    <p:anim calcmode="lin" valueType="num">
                                      <p:cBhvr>
                                        <p:cTn id="3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51">
                                            <p:txEl>
                                              <p:pRg st="0" end="0"/>
                                            </p:txEl>
                                          </p:spTgt>
                                        </p:tgtEl>
                                        <p:attrNameLst>
                                          <p:attrName>ppt_h</p:attrName>
                                        </p:attrNameLst>
                                      </p:cBhvr>
                                      <p:tavLst>
                                        <p:tav tm="0">
                                          <p:val>
                                            <p:fltVal val="0"/>
                                          </p:val>
                                        </p:tav>
                                        <p:tav tm="100000">
                                          <p:val>
                                            <p:strVal val="#ppt_h"/>
                                          </p:val>
                                        </p:tav>
                                      </p:tavLst>
                                    </p:anim>
                                  </p:childTnLst>
                                </p:cTn>
                              </p:par>
                            </p:childTnLst>
                          </p:cTn>
                        </p:par>
                        <p:par>
                          <p:cTn id="41" fill="hold">
                            <p:stCondLst>
                              <p:cond delay="7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12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7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p:stCondLst>
                              <p:cond delay="22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2700"/>
                            </p:stCondLst>
                            <p:childTnLst>
                              <p:par>
                                <p:cTn id="58" presetID="9" presetClass="entr" presetSubtype="16" fill="hold" grpId="0" nodeType="afterEffect">
                                  <p:stCondLst>
                                    <p:cond delay="100"/>
                                  </p:stCondLst>
                                  <p:iterate>
                                    <p:tmAbs val="0"/>
                                  </p:iterate>
                                  <p:childTnLst>
                                    <p:set>
                                      <p:cBhvr>
                                        <p:cTn id="59" fill="hold"/>
                                        <p:tgtEl>
                                          <p:spTgt spid="55"/>
                                        </p:tgtEl>
                                        <p:attrNameLst>
                                          <p:attrName>style.visibility</p:attrName>
                                        </p:attrNameLst>
                                      </p:cBhvr>
                                      <p:to>
                                        <p:strVal val="visible"/>
                                      </p:to>
                                    </p:set>
                                    <p:animEffect transition="in" filter="dissolve(in)">
                                      <p:cBhvr>
                                        <p:cTn id="60" dur="750"/>
                                        <p:tgtEl>
                                          <p:spTgt spid="55"/>
                                        </p:tgtEl>
                                      </p:cBhvr>
                                    </p:animEffect>
                                  </p:childTnLst>
                                </p:cTn>
                              </p:par>
                            </p:childTnLst>
                          </p:cTn>
                        </p:par>
                        <p:par>
                          <p:cTn id="61" fill="hold">
                            <p:stCondLst>
                              <p:cond delay="3550"/>
                            </p:stCondLst>
                            <p:childTnLst>
                              <p:par>
                                <p:cTn id="62" presetID="9" presetClass="entr" presetSubtype="16" fill="hold" grpId="0" nodeType="afterEffect">
                                  <p:stCondLst>
                                    <p:cond delay="100"/>
                                  </p:stCondLst>
                                  <p:iterate>
                                    <p:tmAbs val="0"/>
                                  </p:iterate>
                                  <p:childTnLst>
                                    <p:set>
                                      <p:cBhvr>
                                        <p:cTn id="63" fill="hold"/>
                                        <p:tgtEl>
                                          <p:spTgt spid="54"/>
                                        </p:tgtEl>
                                        <p:attrNameLst>
                                          <p:attrName>style.visibility</p:attrName>
                                        </p:attrNameLst>
                                      </p:cBhvr>
                                      <p:to>
                                        <p:strVal val="visible"/>
                                      </p:to>
                                    </p:set>
                                    <p:animEffect transition="in" filter="dissolve(in)">
                                      <p:cBhvr>
                                        <p:cTn id="64" dur="750"/>
                                        <p:tgtEl>
                                          <p:spTgt spid="54"/>
                                        </p:tgtEl>
                                      </p:cBhvr>
                                    </p:animEffect>
                                  </p:childTnLst>
                                </p:cTn>
                              </p:par>
                            </p:childTnLst>
                          </p:cTn>
                        </p:par>
                        <p:par>
                          <p:cTn id="65" fill="hold">
                            <p:stCondLst>
                              <p:cond delay="4400"/>
                            </p:stCondLst>
                            <p:childTnLst>
                              <p:par>
                                <p:cTn id="66" presetID="9" presetClass="entr" presetSubtype="16" fill="hold" grpId="0" nodeType="afterEffect">
                                  <p:stCondLst>
                                    <p:cond delay="100"/>
                                  </p:stCondLst>
                                  <p:iterate>
                                    <p:tmAbs val="0"/>
                                  </p:iterate>
                                  <p:childTnLst>
                                    <p:set>
                                      <p:cBhvr>
                                        <p:cTn id="67" fill="hold"/>
                                        <p:tgtEl>
                                          <p:spTgt spid="52"/>
                                        </p:tgtEl>
                                        <p:attrNameLst>
                                          <p:attrName>style.visibility</p:attrName>
                                        </p:attrNameLst>
                                      </p:cBhvr>
                                      <p:to>
                                        <p:strVal val="visible"/>
                                      </p:to>
                                    </p:set>
                                    <p:animEffect transition="in" filter="dissolve(in)">
                                      <p:cBhvr>
                                        <p:cTn id="68" dur="750"/>
                                        <p:tgtEl>
                                          <p:spTgt spid="52"/>
                                        </p:tgtEl>
                                      </p:cBhvr>
                                    </p:animEffect>
                                  </p:childTnLst>
                                </p:cTn>
                              </p:par>
                            </p:childTnLst>
                          </p:cTn>
                        </p:par>
                        <p:par>
                          <p:cTn id="69" fill="hold">
                            <p:stCondLst>
                              <p:cond delay="5250"/>
                            </p:stCondLst>
                            <p:childTnLst>
                              <p:par>
                                <p:cTn id="70" presetID="9" presetClass="entr" presetSubtype="16" fill="hold" grpId="0" nodeType="afterEffect">
                                  <p:stCondLst>
                                    <p:cond delay="100"/>
                                  </p:stCondLst>
                                  <p:iterate>
                                    <p:tmAbs val="0"/>
                                  </p:iterate>
                                  <p:childTnLst>
                                    <p:set>
                                      <p:cBhvr>
                                        <p:cTn id="71" fill="hold"/>
                                        <p:tgtEl>
                                          <p:spTgt spid="53"/>
                                        </p:tgtEl>
                                        <p:attrNameLst>
                                          <p:attrName>style.visibility</p:attrName>
                                        </p:attrNameLst>
                                      </p:cBhvr>
                                      <p:to>
                                        <p:strVal val="visible"/>
                                      </p:to>
                                    </p:set>
                                    <p:animEffect transition="in" filter="dissolve(in)">
                                      <p:cBhvr>
                                        <p:cTn id="72" dur="750"/>
                                        <p:tgtEl>
                                          <p:spTgt spid="53"/>
                                        </p:tgtEl>
                                      </p:cBhvr>
                                    </p:animEffect>
                                  </p:childTnLst>
                                </p:cTn>
                              </p:par>
                            </p:childTnLst>
                          </p:cTn>
                        </p:par>
                        <p:par>
                          <p:cTn id="73" fill="hold">
                            <p:stCondLst>
                              <p:cond delay="6100"/>
                            </p:stCondLst>
                            <p:childTnLst>
                              <p:par>
                                <p:cTn id="74" presetID="53" presetClass="entr" presetSubtype="16" fill="hold" grpId="0" nodeType="after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 calcmode="lin" valueType="num">
                                      <p:cBhvr>
                                        <p:cTn id="76"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56">
                                            <p:txEl>
                                              <p:pRg st="0" end="0"/>
                                            </p:txEl>
                                          </p:spTgt>
                                        </p:tgtEl>
                                      </p:cBhvr>
                                    </p:animEffect>
                                  </p:childTnLst>
                                </p:cTn>
                              </p:par>
                            </p:childTnLst>
                          </p:cTn>
                        </p:par>
                        <p:par>
                          <p:cTn id="79" fill="hold">
                            <p:stCondLst>
                              <p:cond delay="6600"/>
                            </p:stCondLst>
                            <p:childTnLst>
                              <p:par>
                                <p:cTn id="80" presetID="53" presetClass="entr" presetSubtype="16" fill="hold" grpId="0" nodeType="afterEffect">
                                  <p:stCondLst>
                                    <p:cond delay="0"/>
                                  </p:stCondLst>
                                  <p:childTnLst>
                                    <p:set>
                                      <p:cBhvr>
                                        <p:cTn id="81" dur="1" fill="hold">
                                          <p:stCondLst>
                                            <p:cond delay="0"/>
                                          </p:stCondLst>
                                        </p:cTn>
                                        <p:tgtEl>
                                          <p:spTgt spid="57">
                                            <p:txEl>
                                              <p:pRg st="0" end="0"/>
                                            </p:txEl>
                                          </p:spTgt>
                                        </p:tgtEl>
                                        <p:attrNameLst>
                                          <p:attrName>style.visibility</p:attrName>
                                        </p:attrNameLst>
                                      </p:cBhvr>
                                      <p:to>
                                        <p:strVal val="visible"/>
                                      </p:to>
                                    </p:set>
                                    <p:anim calcmode="lin" valueType="num">
                                      <p:cBhvr>
                                        <p:cTn id="82"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57">
                                            <p:txEl>
                                              <p:pRg st="0" end="0"/>
                                            </p:txEl>
                                          </p:spTgt>
                                        </p:tgtEl>
                                      </p:cBhvr>
                                    </p:animEffect>
                                  </p:childTnLst>
                                </p:cTn>
                              </p:par>
                            </p:childTnLst>
                          </p:cTn>
                        </p:par>
                        <p:par>
                          <p:cTn id="85" fill="hold">
                            <p:stCondLst>
                              <p:cond delay="7100"/>
                            </p:stCondLst>
                            <p:childTnLst>
                              <p:par>
                                <p:cTn id="86" presetID="53" presetClass="entr" presetSubtype="16" fill="hold" grpId="0" nodeType="afterEffect">
                                  <p:stCondLst>
                                    <p:cond delay="0"/>
                                  </p:stCondLst>
                                  <p:childTnLst>
                                    <p:set>
                                      <p:cBhvr>
                                        <p:cTn id="87" dur="1" fill="hold">
                                          <p:stCondLst>
                                            <p:cond delay="0"/>
                                          </p:stCondLst>
                                        </p:cTn>
                                        <p:tgtEl>
                                          <p:spTgt spid="58">
                                            <p:txEl>
                                              <p:pRg st="0" end="0"/>
                                            </p:txEl>
                                          </p:spTgt>
                                        </p:tgtEl>
                                        <p:attrNameLst>
                                          <p:attrName>style.visibility</p:attrName>
                                        </p:attrNameLst>
                                      </p:cBhvr>
                                      <p:to>
                                        <p:strVal val="visible"/>
                                      </p:to>
                                    </p:set>
                                    <p:anim calcmode="lin" valueType="num">
                                      <p:cBhvr>
                                        <p:cTn id="88"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58">
                                            <p:txEl>
                                              <p:pRg st="0" end="0"/>
                                            </p:txEl>
                                          </p:spTgt>
                                        </p:tgtEl>
                                      </p:cBhvr>
                                    </p:animEffect>
                                  </p:childTnLst>
                                </p:cTn>
                              </p:par>
                            </p:childTnLst>
                          </p:cTn>
                        </p:par>
                        <p:par>
                          <p:cTn id="91" fill="hold">
                            <p:stCondLst>
                              <p:cond delay="7600"/>
                            </p:stCondLst>
                            <p:childTnLst>
                              <p:par>
                                <p:cTn id="92" presetID="53" presetClass="entr" presetSubtype="16" fill="hold" grpId="0" nodeType="afterEffect">
                                  <p:stCondLst>
                                    <p:cond delay="0"/>
                                  </p:stCondLst>
                                  <p:childTnLst>
                                    <p:set>
                                      <p:cBhvr>
                                        <p:cTn id="93" dur="1" fill="hold">
                                          <p:stCondLst>
                                            <p:cond delay="0"/>
                                          </p:stCondLst>
                                        </p:cTn>
                                        <p:tgtEl>
                                          <p:spTgt spid="59">
                                            <p:txEl>
                                              <p:pRg st="0" end="0"/>
                                            </p:txEl>
                                          </p:spTgt>
                                        </p:tgtEl>
                                        <p:attrNameLst>
                                          <p:attrName>style.visibility</p:attrName>
                                        </p:attrNameLst>
                                      </p:cBhvr>
                                      <p:to>
                                        <p:strVal val="visible"/>
                                      </p:to>
                                    </p:set>
                                    <p:anim calcmode="lin" valueType="num">
                                      <p:cBhvr>
                                        <p:cTn id="94"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400"/>
                        <p:tgtEl>
                          <p:spTgt spid="44"/>
                        </p:tgtEl>
                      </p:cBhvr>
                    </p:animEffect>
                    <p:anim calcmode="lin" valueType="num">
                      <p:cBhvr>
                        <p:cTn dur="400" fill="hold"/>
                        <p:tgtEl>
                          <p:spTgt spid="44"/>
                        </p:tgtEl>
                        <p:attrNameLst>
                          <p:attrName>ppt_x</p:attrName>
                        </p:attrNameLst>
                      </p:cBhvr>
                      <p:tavLst>
                        <p:tav tm="0">
                          <p:val>
                            <p:strVal val="#ppt_x"/>
                          </p:val>
                        </p:tav>
                        <p:tav tm="100000">
                          <p:val>
                            <p:strVal val="#ppt_x"/>
                          </p:val>
                        </p:tav>
                      </p:tavLst>
                    </p:anim>
                    <p:anim calcmode="lin" valueType="num">
                      <p:cBhvr>
                        <p:cTn dur="4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400"/>
                        <p:tgtEl>
                          <p:spTgt spid="46"/>
                        </p:tgtEl>
                      </p:cBhvr>
                    </p:animEffect>
                    <p:anim calcmode="lin" valueType="num">
                      <p:cBhvr>
                        <p:cTn dur="400" fill="hold"/>
                        <p:tgtEl>
                          <p:spTgt spid="46"/>
                        </p:tgtEl>
                        <p:attrNameLst>
                          <p:attrName>ppt_x</p:attrName>
                        </p:attrNameLst>
                      </p:cBhvr>
                      <p:tavLst>
                        <p:tav tm="0">
                          <p:val>
                            <p:strVal val="#ppt_x"/>
                          </p:val>
                        </p:tav>
                        <p:tav tm="100000">
                          <p:val>
                            <p:strVal val="#ppt_x"/>
                          </p:val>
                        </p:tav>
                      </p:tavLst>
                    </p:anim>
                    <p:anim calcmode="lin" valueType="num">
                      <p:cBhvr>
                        <p:cTn dur="4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400"/>
                        <p:tgtEl>
                          <p:spTgt spid="48"/>
                        </p:tgtEl>
                      </p:cBhvr>
                    </p:animEffect>
                    <p:anim calcmode="lin" valueType="num">
                      <p:cBhvr>
                        <p:cTn dur="400" fill="hold"/>
                        <p:tgtEl>
                          <p:spTgt spid="48"/>
                        </p:tgtEl>
                        <p:attrNameLst>
                          <p:attrName>ppt_x</p:attrName>
                        </p:attrNameLst>
                      </p:cBhvr>
                      <p:tavLst>
                        <p:tav tm="0">
                          <p:val>
                            <p:strVal val="#ppt_x"/>
                          </p:val>
                        </p:tav>
                        <p:tav tm="100000">
                          <p:val>
                            <p:strVal val="#ppt_x"/>
                          </p:val>
                        </p:tav>
                      </p:tavLst>
                    </p:anim>
                    <p:anim calcmode="lin" valueType="num">
                      <p:cBhvr>
                        <p:cTn dur="4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2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childTnLst>
                </p:cTn>
              </p:par>
            </p:tnLst>
          </p:tmpl>
        </p:tmplLst>
      </p:bldP>
      <p:bldP spid="50" grpId="0" build="p">
        <p:tmplLst>
          <p:tmpl lvl="1">
            <p:tnLst>
              <p:par>
                <p:cTn presetID="42" presetClass="entr" presetSubtype="0" fill="hold" nodeType="withEffect">
                  <p:stCondLst>
                    <p:cond delay="200"/>
                  </p:stCondLst>
                  <p:childTnLst>
                    <p:set>
                      <p:cBhvr>
                        <p:cTn dur="1" fill="hold">
                          <p:stCondLst>
                            <p:cond delay="0"/>
                          </p:stCondLst>
                        </p:cTn>
                        <p:tgtEl>
                          <p:spTgt spid="50"/>
                        </p:tgtEl>
                        <p:attrNameLst>
                          <p:attrName>style.visibility</p:attrName>
                        </p:attrNameLst>
                      </p:cBhvr>
                      <p:to>
                        <p:strVal val="visible"/>
                      </p:to>
                    </p:set>
                    <p:animEffect transition="in" filter="fade">
                      <p:cBhvr>
                        <p:cTn dur="400"/>
                        <p:tgtEl>
                          <p:spTgt spid="50"/>
                        </p:tgtEl>
                      </p:cBhvr>
                    </p:animEffect>
                    <p:anim calcmode="lin" valueType="num">
                      <p:cBhvr>
                        <p:cTn dur="400" fill="hold"/>
                        <p:tgtEl>
                          <p:spTgt spid="50"/>
                        </p:tgtEl>
                        <p:attrNameLst>
                          <p:attrName>ppt_x</p:attrName>
                        </p:attrNameLst>
                      </p:cBhvr>
                      <p:tavLst>
                        <p:tav tm="0">
                          <p:val>
                            <p:strVal val="#ppt_x"/>
                          </p:val>
                        </p:tav>
                        <p:tav tm="100000">
                          <p:val>
                            <p:strVal val="#ppt_x"/>
                          </p:val>
                        </p:tav>
                      </p:tavLst>
                    </p:anim>
                    <p:anim calcmode="lin" valueType="num">
                      <p:cBhvr>
                        <p:cTn dur="4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2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childTnLst>
                </p:cTn>
              </p:par>
            </p:tnLst>
          </p:tmpl>
        </p:tmplLst>
      </p:bldP>
      <p:bldP spid="52" grpId="0" animBg="1" advAuto="0"/>
      <p:bldP spid="53" grpId="0" animBg="1" advAuto="0"/>
      <p:bldP spid="54" grpId="0" animBg="1" advAuto="0"/>
      <p:bldP spid="55" grpId="0" animBg="1" advAuto="0"/>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6512" y="0"/>
            <a:ext cx="12931775" cy="7232650"/>
          </a:xfrm>
          <a:prstGeom prst="rect">
            <a:avLst/>
          </a:prstGeom>
          <a:blipFill dpi="0" rotWithShape="1">
            <a:blip r:embed="rId14" cstate="print">
              <a:extLst>
                <a:ext uri="{BEBA8EAE-BF5A-486C-A8C5-ECC9F3942E4B}">
                  <a14:imgProps xmlns:a14="http://schemas.microsoft.com/office/drawing/2010/main" xmlns="">
                    <a14:imgLayer r:embed="rId15">
                      <a14:imgEffect>
                        <a14:sharpenSoften amount="25000"/>
                      </a14:imgEffect>
                    </a14:imgLayer>
                  </a14:imgProps>
                </a:ext>
                <a:ext uri="{28A0092B-C50C-407E-A947-70E740481C1C}">
                  <a14:useLocalDpi xmlns:a14="http://schemas.microsoft.com/office/drawing/2010/main" xmlns=""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MH_Others_1"/>
          <p:cNvSpPr txBox="1"/>
          <p:nvPr>
            <p:custDataLst>
              <p:tags r:id="rId2"/>
            </p:custDataLst>
          </p:nvPr>
        </p:nvSpPr>
        <p:spPr>
          <a:xfrm>
            <a:off x="1151168" y="1429090"/>
            <a:ext cx="243023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3"/>
            </p:custDataLst>
          </p:nvPr>
        </p:nvSpPr>
        <p:spPr>
          <a:xfrm>
            <a:off x="1163441" y="2444751"/>
            <a:ext cx="2405684" cy="430887"/>
          </a:xfrm>
          <a:prstGeom prst="rect">
            <a:avLst/>
          </a:prstGeom>
          <a:noFill/>
        </p:spPr>
        <p:txBody>
          <a:bodyPr wrap="square" lIns="0" tIns="0" rIns="0" bIns="0">
            <a:spAutoFit/>
          </a:bodyPr>
          <a:lstStyle/>
          <a:p>
            <a:pPr algn="ctr">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MH_Other_1"/>
          <p:cNvSpPr>
            <a:spLocks noChangeAspect="1"/>
          </p:cNvSpPr>
          <p:nvPr>
            <p:custDataLst>
              <p:tags r:id="rId4"/>
            </p:custDataLst>
          </p:nvPr>
        </p:nvSpPr>
        <p:spPr>
          <a:xfrm>
            <a:off x="7376628" y="2432180"/>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a:spLocks noChangeAspect="1"/>
          </p:cNvSpPr>
          <p:nvPr>
            <p:custDataLst>
              <p:tags r:id="rId5"/>
            </p:custDataLst>
          </p:nvPr>
        </p:nvSpPr>
        <p:spPr>
          <a:xfrm>
            <a:off x="7376628" y="3439082"/>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a:spLocks noChangeAspect="1"/>
          </p:cNvSpPr>
          <p:nvPr>
            <p:custDataLst>
              <p:tags r:id="rId6"/>
            </p:custDataLst>
          </p:nvPr>
        </p:nvSpPr>
        <p:spPr>
          <a:xfrm>
            <a:off x="7376628" y="4445984"/>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a:spLocks noChangeAspect="1"/>
          </p:cNvSpPr>
          <p:nvPr>
            <p:custDataLst>
              <p:tags r:id="rId7"/>
            </p:custDataLst>
          </p:nvPr>
        </p:nvSpPr>
        <p:spPr>
          <a:xfrm>
            <a:off x="7376628" y="5452886"/>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0" name="MH_Text_1"/>
          <p:cNvSpPr/>
          <p:nvPr>
            <p:custDataLst>
              <p:tags r:id="rId8"/>
            </p:custDataLst>
          </p:nvPr>
        </p:nvSpPr>
        <p:spPr>
          <a:xfrm>
            <a:off x="8335119" y="2438237"/>
            <a:ext cx="2706070" cy="707886"/>
          </a:xfrm>
          <a:prstGeom prst="rect">
            <a:avLst/>
          </a:prstGeom>
          <a:noFill/>
        </p:spPr>
        <p:txBody>
          <a:bodyPr wrap="square" lIns="0" tIns="0" rIns="0" bIns="0" anchor="ctr">
            <a:spAutoFit/>
          </a:bodyPr>
          <a:lstStyle/>
          <a:p>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Text_2"/>
          <p:cNvSpPr/>
          <p:nvPr>
            <p:custDataLst>
              <p:tags r:id="rId9"/>
            </p:custDataLst>
          </p:nvPr>
        </p:nvSpPr>
        <p:spPr>
          <a:xfrm>
            <a:off x="8335119" y="3445139"/>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Text_3"/>
          <p:cNvSpPr/>
          <p:nvPr>
            <p:custDataLst>
              <p:tags r:id="rId10"/>
            </p:custDataLst>
          </p:nvPr>
        </p:nvSpPr>
        <p:spPr>
          <a:xfrm>
            <a:off x="8335119" y="4452041"/>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Text_4"/>
          <p:cNvSpPr/>
          <p:nvPr>
            <p:custDataLst>
              <p:tags r:id="rId11"/>
            </p:custDataLst>
          </p:nvPr>
        </p:nvSpPr>
        <p:spPr>
          <a:xfrm>
            <a:off x="8335119" y="5458943"/>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xmlns="" val="252436935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0-#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p:bldP spid="17" grpId="0"/>
      <p:bldP spid="42" grpId="0" animBg="1"/>
      <p:bldP spid="14" grpId="0" animBg="1"/>
      <p:bldP spid="16" grpId="0" animBg="1"/>
      <p:bldP spid="10" grpId="0" animBg="1"/>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4239" y="1024037"/>
            <a:ext cx="11990272" cy="5974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0"/>
          <p:cNvSpPr/>
          <p:nvPr/>
        </p:nvSpPr>
        <p:spPr>
          <a:xfrm>
            <a:off x="4629175" y="1312069"/>
            <a:ext cx="8229222" cy="3838151"/>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20"/>
          <p:cNvGrpSpPr/>
          <p:nvPr/>
        </p:nvGrpSpPr>
        <p:grpSpPr>
          <a:xfrm>
            <a:off x="956767" y="2320181"/>
            <a:ext cx="3238522" cy="2697695"/>
            <a:chOff x="787791" y="5598942"/>
            <a:chExt cx="3070767" cy="2557956"/>
          </a:xfrm>
        </p:grpSpPr>
        <p:sp>
          <p:nvSpPr>
            <p:cNvPr id="19" name="TextBox 18"/>
            <p:cNvSpPr txBox="1"/>
            <p:nvPr/>
          </p:nvSpPr>
          <p:spPr>
            <a:xfrm>
              <a:off x="787791" y="5598942"/>
              <a:ext cx="1837642" cy="291834"/>
            </a:xfrm>
            <a:prstGeom prst="rect">
              <a:avLst/>
            </a:prstGeom>
            <a:noFill/>
          </p:spPr>
          <p:txBody>
            <a:bodyPr wrap="none" lIns="0" tIns="0" rIns="0" bIns="0" rtlCol="0">
              <a:spAutoFit/>
            </a:bodyPr>
            <a:lstStyle/>
            <a:p>
              <a:pPr algn="ct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787791" y="6076487"/>
              <a:ext cx="3070767" cy="208041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5416737" y="5371210"/>
            <a:ext cx="2383683" cy="1267427"/>
            <a:chOff x="787791" y="5598942"/>
            <a:chExt cx="2260209" cy="1201774"/>
          </a:xfrm>
        </p:grpSpPr>
        <p:sp>
          <p:nvSpPr>
            <p:cNvPr id="23" name="TextBox 22"/>
            <p:cNvSpPr txBox="1"/>
            <p:nvPr/>
          </p:nvSpPr>
          <p:spPr>
            <a:xfrm>
              <a:off x="994456" y="5598942"/>
              <a:ext cx="1837642"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p>
          </p:txBody>
        </p:sp>
        <p:sp>
          <p:nvSpPr>
            <p:cNvPr id="24" name="Rectangle 23"/>
            <p:cNvSpPr/>
            <p:nvPr/>
          </p:nvSpPr>
          <p:spPr>
            <a:xfrm>
              <a:off x="787791" y="6100315"/>
              <a:ext cx="2260209" cy="70040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p:nvPr/>
        </p:nvGrpSpPr>
        <p:grpSpPr>
          <a:xfrm>
            <a:off x="8949655" y="5371210"/>
            <a:ext cx="2383683" cy="1267427"/>
            <a:chOff x="787791" y="5598942"/>
            <a:chExt cx="2260209" cy="1201774"/>
          </a:xfrm>
        </p:grpSpPr>
        <p:sp>
          <p:nvSpPr>
            <p:cNvPr id="26" name="TextBox 25"/>
            <p:cNvSpPr txBox="1"/>
            <p:nvPr/>
          </p:nvSpPr>
          <p:spPr>
            <a:xfrm>
              <a:off x="999075" y="5598942"/>
              <a:ext cx="1837642"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7" name="Rectangle 26"/>
            <p:cNvSpPr/>
            <p:nvPr/>
          </p:nvSpPr>
          <p:spPr>
            <a:xfrm>
              <a:off x="787791" y="6100315"/>
              <a:ext cx="2260209" cy="70040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374912165"/>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1000" fill="hold"/>
                                        <p:tgtEl>
                                          <p:spTgt spid="31"/>
                                        </p:tgtEl>
                                        <p:attrNameLst>
                                          <p:attrName>ppt_x</p:attrName>
                                        </p:attrNameLst>
                                      </p:cBhvr>
                                      <p:tavLst>
                                        <p:tav tm="0">
                                          <p:val>
                                            <p:strVal val="1+#ppt_w/2"/>
                                          </p:val>
                                        </p:tav>
                                        <p:tav tm="100000">
                                          <p:val>
                                            <p:strVal val="#ppt_x"/>
                                          </p:val>
                                        </p:tav>
                                      </p:tavLst>
                                    </p:anim>
                                    <p:anim calcmode="lin" valueType="num">
                                      <p:cBhvr additive="base">
                                        <p:cTn id="13" dur="10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4" cstate="print">
              <a:extLst>
                <a:ext uri="{BEBA8EAE-BF5A-486C-A8C5-ECC9F3942E4B}">
                  <a14:imgProps xmlns:a14="http://schemas.microsoft.com/office/drawing/2010/main" xmlns="">
                    <a14:imgLayer r:embed="rId5">
                      <a14:imgEffect>
                        <a14:sharpenSoften amount="25000"/>
                      </a14:imgEffect>
                    </a14:imgLayer>
                  </a14:imgProps>
                </a:ext>
                <a:ext uri="{28A0092B-C50C-407E-A947-70E740481C1C}">
                  <a14:useLocalDpi xmlns:a14="http://schemas.microsoft.com/office/drawing/2010/main" xmlns=""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3550" y="2142071"/>
            <a:ext cx="9391650" cy="352019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7724" y="1429887"/>
            <a:ext cx="1423306" cy="14233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362450" y="3251784"/>
            <a:ext cx="4133856" cy="120032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886891"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362450"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886891"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62450"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0983153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ppt_x"/>
                                              </p:val>
                                            </p:tav>
                                            <p:tav tm="100000">
                                              <p:val>
                                                <p:strVal val="#ppt_x"/>
                                              </p:val>
                                            </p:tav>
                                          </p:tavLst>
                                        </p:anim>
                                        <p:anim calcmode="lin" valueType="num">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353" y="952028"/>
            <a:ext cx="6424077" cy="6280621"/>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596727" y="1203871"/>
            <a:ext cx="12262023" cy="2478848"/>
          </a:xfrm>
          <a:prstGeom prst="rect">
            <a:avLst/>
          </a:prstGeom>
          <a:solidFill>
            <a:schemeClr val="accent3">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8"/>
          <p:cNvGrpSpPr/>
          <p:nvPr/>
        </p:nvGrpSpPr>
        <p:grpSpPr>
          <a:xfrm>
            <a:off x="6988205" y="1709689"/>
            <a:ext cx="4670401" cy="1506242"/>
            <a:chOff x="7819174" y="794593"/>
            <a:chExt cx="4428476" cy="1428218"/>
          </a:xfrm>
        </p:grpSpPr>
        <p:sp>
          <p:nvSpPr>
            <p:cNvPr id="4" name="TextBox 3"/>
            <p:cNvSpPr txBox="1"/>
            <p:nvPr/>
          </p:nvSpPr>
          <p:spPr>
            <a:xfrm>
              <a:off x="7819174" y="794593"/>
              <a:ext cx="2431949" cy="291834"/>
            </a:xfrm>
            <a:prstGeom prst="rect">
              <a:avLst/>
            </a:prstGeom>
            <a:noFill/>
          </p:spPr>
          <p:txBody>
            <a:bodyPr wrap="none" lIns="0" tIns="0" rIns="0" bIns="0" rtlCol="0">
              <a:spAutoFit/>
            </a:bodyPr>
            <a:lstStyle/>
            <a:p>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ooter Placeholder 2"/>
            <p:cNvSpPr txBox="1">
              <a:spLocks/>
            </p:cNvSpPr>
            <p:nvPr/>
          </p:nvSpPr>
          <p:spPr>
            <a:xfrm>
              <a:off x="7839098" y="1172210"/>
              <a:ext cx="4408552" cy="1050601"/>
            </a:xfrm>
            <a:prstGeom prst="rect">
              <a:avLst/>
            </a:prstGeom>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28"/>
          <p:cNvGrpSpPr/>
          <p:nvPr/>
        </p:nvGrpSpPr>
        <p:grpSpPr>
          <a:xfrm>
            <a:off x="6988204" y="4129702"/>
            <a:ext cx="4670400" cy="251326"/>
            <a:chOff x="6625882" y="3545058"/>
            <a:chExt cx="4428474" cy="196948"/>
          </a:xfrm>
        </p:grpSpPr>
        <p:sp>
          <p:nvSpPr>
            <p:cNvPr id="7" name="Rectangle 6"/>
            <p:cNvSpPr/>
            <p:nvPr/>
          </p:nvSpPr>
          <p:spPr>
            <a:xfrm>
              <a:off x="6625882" y="3545058"/>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6625882" y="3545058"/>
              <a:ext cx="2227606" cy="196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16"/>
          <p:cNvSpPr txBox="1"/>
          <p:nvPr/>
        </p:nvSpPr>
        <p:spPr>
          <a:xfrm>
            <a:off x="6986637" y="3816069"/>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6986637" y="4627197"/>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6986637" y="5438324"/>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6986637" y="6249451"/>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Group 29"/>
          <p:cNvGrpSpPr/>
          <p:nvPr/>
        </p:nvGrpSpPr>
        <p:grpSpPr>
          <a:xfrm>
            <a:off x="6988204" y="4936294"/>
            <a:ext cx="4670401" cy="251326"/>
            <a:chOff x="6625881" y="4239620"/>
            <a:chExt cx="4428475" cy="196948"/>
          </a:xfrm>
        </p:grpSpPr>
        <p:sp>
          <p:nvSpPr>
            <p:cNvPr id="23" name="Rectangle 22"/>
            <p:cNvSpPr/>
            <p:nvPr/>
          </p:nvSpPr>
          <p:spPr>
            <a:xfrm>
              <a:off x="6625882" y="4239620"/>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6625881" y="4239620"/>
              <a:ext cx="3451569" cy="1969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30"/>
          <p:cNvGrpSpPr/>
          <p:nvPr/>
        </p:nvGrpSpPr>
        <p:grpSpPr>
          <a:xfrm>
            <a:off x="6988204" y="5738116"/>
            <a:ext cx="4670400" cy="251326"/>
            <a:chOff x="6625882" y="4999908"/>
            <a:chExt cx="4428474" cy="196948"/>
          </a:xfrm>
        </p:grpSpPr>
        <p:sp>
          <p:nvSpPr>
            <p:cNvPr id="25" name="Rectangle 24"/>
            <p:cNvSpPr/>
            <p:nvPr/>
          </p:nvSpPr>
          <p:spPr>
            <a:xfrm>
              <a:off x="6625882" y="4999908"/>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6625883" y="4999908"/>
              <a:ext cx="3109788" cy="1969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31"/>
          <p:cNvGrpSpPr/>
          <p:nvPr/>
        </p:nvGrpSpPr>
        <p:grpSpPr>
          <a:xfrm>
            <a:off x="6988204" y="6558548"/>
            <a:ext cx="4670400" cy="251326"/>
            <a:chOff x="6625882" y="5777842"/>
            <a:chExt cx="4428474" cy="196948"/>
          </a:xfrm>
        </p:grpSpPr>
        <p:sp>
          <p:nvSpPr>
            <p:cNvPr id="27" name="Rectangle 26"/>
            <p:cNvSpPr/>
            <p:nvPr/>
          </p:nvSpPr>
          <p:spPr>
            <a:xfrm>
              <a:off x="6625882" y="5777842"/>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7"/>
            <p:cNvSpPr/>
            <p:nvPr/>
          </p:nvSpPr>
          <p:spPr>
            <a:xfrm>
              <a:off x="6625882" y="5777842"/>
              <a:ext cx="4246906" cy="196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TextBox 32"/>
          <p:cNvSpPr txBox="1"/>
          <p:nvPr/>
        </p:nvSpPr>
        <p:spPr>
          <a:xfrm>
            <a:off x="8721023" y="4093068"/>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34" name="TextBox 33"/>
          <p:cNvSpPr txBox="1"/>
          <p:nvPr/>
        </p:nvSpPr>
        <p:spPr>
          <a:xfrm>
            <a:off x="9987921" y="4899660"/>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70%</a:t>
            </a:r>
          </a:p>
        </p:txBody>
      </p:sp>
      <p:sp>
        <p:nvSpPr>
          <p:cNvPr id="35" name="TextBox 34"/>
          <p:cNvSpPr txBox="1"/>
          <p:nvPr/>
        </p:nvSpPr>
        <p:spPr>
          <a:xfrm>
            <a:off x="9707961" y="5706253"/>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60%</a:t>
            </a:r>
          </a:p>
        </p:txBody>
      </p:sp>
      <p:sp>
        <p:nvSpPr>
          <p:cNvPr id="36" name="TextBox 35"/>
          <p:cNvSpPr txBox="1"/>
          <p:nvPr/>
        </p:nvSpPr>
        <p:spPr>
          <a:xfrm>
            <a:off x="10837656" y="6523401"/>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90%</a:t>
            </a:r>
          </a:p>
        </p:txBody>
      </p:sp>
      <p:sp>
        <p:nvSpPr>
          <p:cNvPr id="38" name="TextBox 39"/>
          <p:cNvSpPr txBox="1"/>
          <p:nvPr/>
        </p:nvSpPr>
        <p:spPr>
          <a:xfrm>
            <a:off x="956767" y="1599591"/>
            <a:ext cx="4179018" cy="1785104"/>
          </a:xfrm>
          <a:prstGeom prst="rect">
            <a:avLst/>
          </a:prstGeom>
          <a:noFill/>
        </p:spPr>
        <p:txBody>
          <a:bodyPr wrap="square" lIns="0" tIns="0" rIns="0" bIns="0" rtlCol="0">
            <a:spAutoFit/>
          </a:bodyPr>
          <a:lstStyle/>
          <a:p>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41"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980443394"/>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up)">
                                      <p:cBhvr>
                                        <p:cTn id="18" dur="500"/>
                                        <p:tgtEl>
                                          <p:spTgt spid="38"/>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500"/>
                                        <p:tgtEl>
                                          <p:spTgt spid="31"/>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5500"/>
                            </p:stCondLst>
                            <p:childTnLst>
                              <p:par>
                                <p:cTn id="62" presetID="22" presetClass="entr" presetSubtype="8"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 grpId="0" animBg="1"/>
      <p:bldP spid="17" grpId="0"/>
      <p:bldP spid="18" grpId="0"/>
      <p:bldP spid="19" grpId="0"/>
      <p:bldP spid="20" grpId="0"/>
      <p:bldP spid="33" grpId="0"/>
      <p:bldP spid="34" grpId="0"/>
      <p:bldP spid="35" grpId="0"/>
      <p:bldP spid="36"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38197" y="1749994"/>
            <a:ext cx="11182354" cy="923330"/>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5"/>
          <p:cNvSpPr/>
          <p:nvPr/>
        </p:nvSpPr>
        <p:spPr>
          <a:xfrm>
            <a:off x="353" y="2885806"/>
            <a:ext cx="12858045" cy="3721550"/>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4228549700"/>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3821326" y="4552429"/>
            <a:ext cx="2607421" cy="1359683"/>
            <a:chOff x="3821326" y="3817808"/>
            <a:chExt cx="2607421" cy="1359683"/>
          </a:xfrm>
        </p:grpSpPr>
        <p:sp>
          <p:nvSpPr>
            <p:cNvPr id="6" name="Freeform 3720"/>
            <p:cNvSpPr>
              <a:spLocks/>
            </p:cNvSpPr>
            <p:nvPr/>
          </p:nvSpPr>
          <p:spPr bwMode="auto">
            <a:xfrm>
              <a:off x="3821326" y="3846737"/>
              <a:ext cx="2607421" cy="1330754"/>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3721"/>
            <p:cNvSpPr>
              <a:spLocks/>
            </p:cNvSpPr>
            <p:nvPr/>
          </p:nvSpPr>
          <p:spPr bwMode="auto">
            <a:xfrm>
              <a:off x="3821326" y="3817808"/>
              <a:ext cx="2607421" cy="1329495"/>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4" name="组合 93"/>
          <p:cNvGrpSpPr/>
          <p:nvPr/>
        </p:nvGrpSpPr>
        <p:grpSpPr>
          <a:xfrm>
            <a:off x="4050244" y="2394042"/>
            <a:ext cx="2378502" cy="1241451"/>
            <a:chOff x="4050244" y="1659421"/>
            <a:chExt cx="2378502" cy="1241451"/>
          </a:xfrm>
        </p:grpSpPr>
        <p:sp>
          <p:nvSpPr>
            <p:cNvPr id="9" name="Freeform 3723"/>
            <p:cNvSpPr>
              <a:spLocks/>
            </p:cNvSpPr>
            <p:nvPr/>
          </p:nvSpPr>
          <p:spPr bwMode="auto">
            <a:xfrm>
              <a:off x="4050244" y="1685836"/>
              <a:ext cx="2378502" cy="1215036"/>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3724"/>
            <p:cNvSpPr>
              <a:spLocks/>
            </p:cNvSpPr>
            <p:nvPr/>
          </p:nvSpPr>
          <p:spPr bwMode="auto">
            <a:xfrm>
              <a:off x="4050244" y="1659421"/>
              <a:ext cx="2378502" cy="121377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1" name="组合 100"/>
          <p:cNvGrpSpPr/>
          <p:nvPr/>
        </p:nvGrpSpPr>
        <p:grpSpPr>
          <a:xfrm>
            <a:off x="3359712" y="3295884"/>
            <a:ext cx="3069033" cy="1601181"/>
            <a:chOff x="3359712" y="2561263"/>
            <a:chExt cx="3069033" cy="1601181"/>
          </a:xfrm>
        </p:grpSpPr>
        <p:sp>
          <p:nvSpPr>
            <p:cNvPr id="15" name="Freeform 3729"/>
            <p:cNvSpPr>
              <a:spLocks/>
            </p:cNvSpPr>
            <p:nvPr/>
          </p:nvSpPr>
          <p:spPr bwMode="auto">
            <a:xfrm>
              <a:off x="3359712" y="2593967"/>
              <a:ext cx="3069033" cy="1568477"/>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730"/>
            <p:cNvSpPr>
              <a:spLocks/>
            </p:cNvSpPr>
            <p:nvPr/>
          </p:nvSpPr>
          <p:spPr bwMode="auto">
            <a:xfrm>
              <a:off x="3359712" y="2561263"/>
              <a:ext cx="3069033" cy="1565963"/>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7" name="组合 96"/>
          <p:cNvGrpSpPr/>
          <p:nvPr/>
        </p:nvGrpSpPr>
        <p:grpSpPr>
          <a:xfrm>
            <a:off x="6428745" y="4087043"/>
            <a:ext cx="2606163" cy="1360941"/>
            <a:chOff x="6428745" y="3352422"/>
            <a:chExt cx="2606163" cy="1360941"/>
          </a:xfrm>
        </p:grpSpPr>
        <p:sp>
          <p:nvSpPr>
            <p:cNvPr id="18" name="Freeform 3732"/>
            <p:cNvSpPr>
              <a:spLocks/>
            </p:cNvSpPr>
            <p:nvPr/>
          </p:nvSpPr>
          <p:spPr bwMode="auto">
            <a:xfrm>
              <a:off x="6428745" y="3382609"/>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733"/>
            <p:cNvSpPr>
              <a:spLocks/>
            </p:cNvSpPr>
            <p:nvPr/>
          </p:nvSpPr>
          <p:spPr bwMode="auto">
            <a:xfrm>
              <a:off x="6428745" y="3352422"/>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组合 94"/>
          <p:cNvGrpSpPr/>
          <p:nvPr/>
        </p:nvGrpSpPr>
        <p:grpSpPr>
          <a:xfrm>
            <a:off x="6428745" y="1929915"/>
            <a:ext cx="2381016" cy="1241449"/>
            <a:chOff x="6428745" y="1195294"/>
            <a:chExt cx="2381016" cy="1241449"/>
          </a:xfrm>
        </p:grpSpPr>
        <p:sp>
          <p:nvSpPr>
            <p:cNvPr id="21" name="Freeform 3735"/>
            <p:cNvSpPr>
              <a:spLocks/>
            </p:cNvSpPr>
            <p:nvPr/>
          </p:nvSpPr>
          <p:spPr bwMode="auto">
            <a:xfrm>
              <a:off x="6428745" y="1221707"/>
              <a:ext cx="2381016" cy="1215036"/>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736"/>
            <p:cNvSpPr>
              <a:spLocks/>
            </p:cNvSpPr>
            <p:nvPr/>
          </p:nvSpPr>
          <p:spPr bwMode="auto">
            <a:xfrm>
              <a:off x="6428745" y="1195294"/>
              <a:ext cx="2381016" cy="1213777"/>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6" name="组合 95"/>
          <p:cNvGrpSpPr/>
          <p:nvPr/>
        </p:nvGrpSpPr>
        <p:grpSpPr>
          <a:xfrm>
            <a:off x="6428747" y="2831757"/>
            <a:ext cx="3070292" cy="1601181"/>
            <a:chOff x="6428747" y="2097136"/>
            <a:chExt cx="3070292" cy="1601181"/>
          </a:xfrm>
        </p:grpSpPr>
        <p:sp>
          <p:nvSpPr>
            <p:cNvPr id="27" name="Freeform 3741"/>
            <p:cNvSpPr>
              <a:spLocks/>
            </p:cNvSpPr>
            <p:nvPr/>
          </p:nvSpPr>
          <p:spPr bwMode="auto">
            <a:xfrm>
              <a:off x="6428747" y="2129840"/>
              <a:ext cx="3070292" cy="1568477"/>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742"/>
            <p:cNvSpPr>
              <a:spLocks/>
            </p:cNvSpPr>
            <p:nvPr/>
          </p:nvSpPr>
          <p:spPr bwMode="auto">
            <a:xfrm>
              <a:off x="6428747" y="2097136"/>
              <a:ext cx="3070292" cy="1565963"/>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组合 101"/>
          <p:cNvGrpSpPr/>
          <p:nvPr/>
        </p:nvGrpSpPr>
        <p:grpSpPr>
          <a:xfrm>
            <a:off x="4261556" y="2688368"/>
            <a:ext cx="586135" cy="586135"/>
            <a:chOff x="4261556" y="2688368"/>
            <a:chExt cx="586135" cy="586135"/>
          </a:xfrm>
        </p:grpSpPr>
        <p:sp>
          <p:nvSpPr>
            <p:cNvPr id="11" name="Oval 3725"/>
            <p:cNvSpPr>
              <a:spLocks noChangeArrowheads="1"/>
            </p:cNvSpPr>
            <p:nvPr/>
          </p:nvSpPr>
          <p:spPr bwMode="auto">
            <a:xfrm>
              <a:off x="4261556" y="2688368"/>
              <a:ext cx="586135" cy="586135"/>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4" name="组合 73"/>
            <p:cNvGrpSpPr/>
            <p:nvPr/>
          </p:nvGrpSpPr>
          <p:grpSpPr>
            <a:xfrm>
              <a:off x="4392367" y="2733020"/>
              <a:ext cx="324513" cy="496831"/>
              <a:chOff x="4383563" y="2507028"/>
              <a:chExt cx="324513" cy="496831"/>
            </a:xfrm>
          </p:grpSpPr>
          <p:sp>
            <p:nvSpPr>
              <p:cNvPr id="30" name="Oval 3744"/>
              <p:cNvSpPr>
                <a:spLocks noChangeArrowheads="1"/>
              </p:cNvSpPr>
              <p:nvPr/>
            </p:nvSpPr>
            <p:spPr bwMode="auto">
              <a:xfrm>
                <a:off x="4529467" y="2714566"/>
                <a:ext cx="56601" cy="60374"/>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745"/>
              <p:cNvSpPr>
                <a:spLocks noChangeArrowheads="1"/>
              </p:cNvSpPr>
              <p:nvPr/>
            </p:nvSpPr>
            <p:spPr bwMode="auto">
              <a:xfrm>
                <a:off x="4518146" y="2598847"/>
                <a:ext cx="41508" cy="41508"/>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746"/>
              <p:cNvSpPr>
                <a:spLocks noChangeArrowheads="1"/>
              </p:cNvSpPr>
              <p:nvPr/>
            </p:nvSpPr>
            <p:spPr bwMode="auto">
              <a:xfrm>
                <a:off x="4538272" y="2522121"/>
                <a:ext cx="23899" cy="23899"/>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747"/>
              <p:cNvSpPr>
                <a:spLocks noEditPoints="1"/>
              </p:cNvSpPr>
              <p:nvPr/>
            </p:nvSpPr>
            <p:spPr bwMode="auto">
              <a:xfrm>
                <a:off x="4383563" y="2507028"/>
                <a:ext cx="324513" cy="496831"/>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3" name="组合 102"/>
          <p:cNvGrpSpPr/>
          <p:nvPr/>
        </p:nvGrpSpPr>
        <p:grpSpPr>
          <a:xfrm>
            <a:off x="8008544" y="2224241"/>
            <a:ext cx="589908" cy="586135"/>
            <a:chOff x="8008544" y="2224241"/>
            <a:chExt cx="589908" cy="586135"/>
          </a:xfrm>
        </p:grpSpPr>
        <p:sp>
          <p:nvSpPr>
            <p:cNvPr id="23" name="Oval 3737"/>
            <p:cNvSpPr>
              <a:spLocks noChangeArrowheads="1"/>
            </p:cNvSpPr>
            <p:nvPr/>
          </p:nvSpPr>
          <p:spPr bwMode="auto">
            <a:xfrm>
              <a:off x="8008544" y="2224241"/>
              <a:ext cx="589908" cy="586135"/>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3765"/>
            <p:cNvSpPr>
              <a:spLocks noEditPoints="1"/>
            </p:cNvSpPr>
            <p:nvPr/>
          </p:nvSpPr>
          <p:spPr bwMode="auto">
            <a:xfrm>
              <a:off x="8208534" y="2244994"/>
              <a:ext cx="189928" cy="544628"/>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组合 105"/>
          <p:cNvGrpSpPr/>
          <p:nvPr/>
        </p:nvGrpSpPr>
        <p:grpSpPr>
          <a:xfrm>
            <a:off x="8160737" y="4409039"/>
            <a:ext cx="642736" cy="642736"/>
            <a:chOff x="8160737" y="4409039"/>
            <a:chExt cx="642736" cy="642736"/>
          </a:xfrm>
        </p:grpSpPr>
        <p:sp>
          <p:nvSpPr>
            <p:cNvPr id="20" name="Oval 3734"/>
            <p:cNvSpPr>
              <a:spLocks noChangeArrowheads="1"/>
            </p:cNvSpPr>
            <p:nvPr/>
          </p:nvSpPr>
          <p:spPr bwMode="auto">
            <a:xfrm>
              <a:off x="8160737" y="4409039"/>
              <a:ext cx="642736" cy="642736"/>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2" name="组合 91"/>
            <p:cNvGrpSpPr/>
            <p:nvPr/>
          </p:nvGrpSpPr>
          <p:grpSpPr>
            <a:xfrm>
              <a:off x="8288405" y="4480104"/>
              <a:ext cx="387401" cy="500606"/>
              <a:chOff x="8285261" y="4274238"/>
              <a:chExt cx="387401" cy="500606"/>
            </a:xfrm>
          </p:grpSpPr>
          <p:sp>
            <p:nvSpPr>
              <p:cNvPr id="52" name="Freeform 3766"/>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3767"/>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3768"/>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769"/>
              <p:cNvSpPr>
                <a:spLocks/>
              </p:cNvSpPr>
              <p:nvPr/>
            </p:nvSpPr>
            <p:spPr bwMode="auto">
              <a:xfrm>
                <a:off x="8374565" y="4646548"/>
                <a:ext cx="110687" cy="128296"/>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770"/>
              <p:cNvSpPr>
                <a:spLocks/>
              </p:cNvSpPr>
              <p:nvPr/>
            </p:nvSpPr>
            <p:spPr bwMode="auto">
              <a:xfrm>
                <a:off x="8472672" y="4646548"/>
                <a:ext cx="101882" cy="128296"/>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3771"/>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3772"/>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773"/>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7" name="组合 106"/>
          <p:cNvGrpSpPr/>
          <p:nvPr/>
        </p:nvGrpSpPr>
        <p:grpSpPr>
          <a:xfrm>
            <a:off x="4054018" y="4873168"/>
            <a:ext cx="642736" cy="642736"/>
            <a:chOff x="4054018" y="4873168"/>
            <a:chExt cx="642736" cy="642736"/>
          </a:xfrm>
        </p:grpSpPr>
        <p:sp>
          <p:nvSpPr>
            <p:cNvPr id="8" name="Oval 3722"/>
            <p:cNvSpPr>
              <a:spLocks noChangeArrowheads="1"/>
            </p:cNvSpPr>
            <p:nvPr/>
          </p:nvSpPr>
          <p:spPr bwMode="auto">
            <a:xfrm>
              <a:off x="4054018" y="4873168"/>
              <a:ext cx="642736" cy="642736"/>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4180427" y="4957442"/>
              <a:ext cx="389919" cy="474188"/>
              <a:chOff x="4187345" y="4696860"/>
              <a:chExt cx="389919" cy="474188"/>
            </a:xfrm>
          </p:grpSpPr>
          <p:sp>
            <p:nvSpPr>
              <p:cNvPr id="60" name="Freeform 3774"/>
              <p:cNvSpPr>
                <a:spLocks noEditPoints="1"/>
              </p:cNvSpPr>
              <p:nvPr/>
            </p:nvSpPr>
            <p:spPr bwMode="auto">
              <a:xfrm>
                <a:off x="4252753" y="4696860"/>
                <a:ext cx="217599" cy="221373"/>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3775"/>
              <p:cNvSpPr>
                <a:spLocks noEditPoints="1"/>
              </p:cNvSpPr>
              <p:nvPr/>
            </p:nvSpPr>
            <p:spPr bwMode="auto">
              <a:xfrm>
                <a:off x="4187345" y="4944645"/>
                <a:ext cx="143390" cy="222631"/>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3776"/>
              <p:cNvSpPr>
                <a:spLocks/>
              </p:cNvSpPr>
              <p:nvPr/>
            </p:nvSpPr>
            <p:spPr bwMode="auto">
              <a:xfrm>
                <a:off x="4357148" y="4940871"/>
                <a:ext cx="220116" cy="230177"/>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组合 103"/>
          <p:cNvGrpSpPr/>
          <p:nvPr/>
        </p:nvGrpSpPr>
        <p:grpSpPr>
          <a:xfrm>
            <a:off x="8470157" y="3209097"/>
            <a:ext cx="755938" cy="755938"/>
            <a:chOff x="8470157" y="3209097"/>
            <a:chExt cx="755938" cy="755938"/>
          </a:xfrm>
        </p:grpSpPr>
        <p:sp>
          <p:nvSpPr>
            <p:cNvPr id="29" name="Oval 3743"/>
            <p:cNvSpPr>
              <a:spLocks noChangeArrowheads="1"/>
            </p:cNvSpPr>
            <p:nvPr/>
          </p:nvSpPr>
          <p:spPr bwMode="auto">
            <a:xfrm>
              <a:off x="8470157" y="3209097"/>
              <a:ext cx="755938" cy="755938"/>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1" name="组合 90"/>
            <p:cNvGrpSpPr/>
            <p:nvPr/>
          </p:nvGrpSpPr>
          <p:grpSpPr>
            <a:xfrm>
              <a:off x="8593421" y="3417263"/>
              <a:ext cx="509410" cy="339606"/>
              <a:chOff x="8609773" y="3176177"/>
              <a:chExt cx="509410" cy="339606"/>
            </a:xfrm>
          </p:grpSpPr>
          <p:sp>
            <p:nvSpPr>
              <p:cNvPr id="63" name="Freeform 3777"/>
              <p:cNvSpPr>
                <a:spLocks noEditPoints="1"/>
              </p:cNvSpPr>
              <p:nvPr/>
            </p:nvSpPr>
            <p:spPr bwMode="auto">
              <a:xfrm>
                <a:off x="8609773" y="3176177"/>
                <a:ext cx="509410" cy="339606"/>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3778"/>
              <p:cNvSpPr>
                <a:spLocks/>
              </p:cNvSpPr>
              <p:nvPr/>
            </p:nvSpPr>
            <p:spPr bwMode="auto">
              <a:xfrm>
                <a:off x="8677694" y="3265481"/>
                <a:ext cx="47797" cy="152194"/>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779"/>
              <p:cNvSpPr>
                <a:spLocks/>
              </p:cNvSpPr>
              <p:nvPr/>
            </p:nvSpPr>
            <p:spPr bwMode="auto">
              <a:xfrm>
                <a:off x="8773287" y="3315794"/>
                <a:ext cx="101882" cy="101882"/>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780"/>
              <p:cNvSpPr>
                <a:spLocks/>
              </p:cNvSpPr>
              <p:nvPr/>
            </p:nvSpPr>
            <p:spPr bwMode="auto">
              <a:xfrm>
                <a:off x="8951895" y="3262965"/>
                <a:ext cx="74142" cy="154710"/>
              </a:xfrm>
              <a:custGeom>
                <a:avLst/>
                <a:gdLst>
                  <a:gd name="T0" fmla="*/ 24 w 34"/>
                  <a:gd name="T1" fmla="*/ 34 h 52"/>
                  <a:gd name="T2" fmla="*/ 13 w 34"/>
                  <a:gd name="T3" fmla="*/ 44 h 52"/>
                  <a:gd name="T4" fmla="*/ 34 w 34"/>
                  <a:gd name="T5" fmla="*/ 44 h 52"/>
                  <a:gd name="T6" fmla="*/ 34 w 34"/>
                  <a:gd name="T7" fmla="*/ 52 h 52"/>
                  <a:gd name="T8" fmla="*/ 0 w 34"/>
                  <a:gd name="T9" fmla="*/ 52 h 52"/>
                  <a:gd name="T10" fmla="*/ 0 w 34"/>
                  <a:gd name="T11" fmla="*/ 44 h 52"/>
                  <a:gd name="T12" fmla="*/ 19 w 34"/>
                  <a:gd name="T13" fmla="*/ 27 h 52"/>
                  <a:gd name="T14" fmla="*/ 25 w 34"/>
                  <a:gd name="T15" fmla="*/ 17 h 52"/>
                  <a:gd name="T16" fmla="*/ 17 w 34"/>
                  <a:gd name="T17" fmla="*/ 9 h 52"/>
                  <a:gd name="T18" fmla="*/ 9 w 34"/>
                  <a:gd name="T19" fmla="*/ 19 h 52"/>
                  <a:gd name="T20" fmla="*/ 0 w 34"/>
                  <a:gd name="T21" fmla="*/ 19 h 52"/>
                  <a:gd name="T22" fmla="*/ 17 w 34"/>
                  <a:gd name="T23" fmla="*/ 0 h 52"/>
                  <a:gd name="T24" fmla="*/ 34 w 34"/>
                  <a:gd name="T25" fmla="*/ 17 h 52"/>
                  <a:gd name="T26" fmla="*/ 24 w 34"/>
                  <a:gd name="T27"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5" name="组合 104"/>
          <p:cNvGrpSpPr/>
          <p:nvPr/>
        </p:nvGrpSpPr>
        <p:grpSpPr>
          <a:xfrm>
            <a:off x="3631397" y="3674484"/>
            <a:ext cx="758455" cy="755938"/>
            <a:chOff x="3631397" y="3674484"/>
            <a:chExt cx="758455" cy="755938"/>
          </a:xfrm>
        </p:grpSpPr>
        <p:sp>
          <p:nvSpPr>
            <p:cNvPr id="17" name="Oval 3731"/>
            <p:cNvSpPr>
              <a:spLocks noChangeArrowheads="1"/>
            </p:cNvSpPr>
            <p:nvPr/>
          </p:nvSpPr>
          <p:spPr bwMode="auto">
            <a:xfrm>
              <a:off x="3631397" y="3674484"/>
              <a:ext cx="758455" cy="755938"/>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3690514" y="3895228"/>
              <a:ext cx="640221" cy="314450"/>
              <a:chOff x="3675420" y="3667978"/>
              <a:chExt cx="640221" cy="314450"/>
            </a:xfrm>
          </p:grpSpPr>
          <p:sp>
            <p:nvSpPr>
              <p:cNvPr id="72" name="Freeform 3786"/>
              <p:cNvSpPr>
                <a:spLocks/>
              </p:cNvSpPr>
              <p:nvPr/>
            </p:nvSpPr>
            <p:spPr bwMode="auto">
              <a:xfrm>
                <a:off x="3806231" y="3818914"/>
                <a:ext cx="381114" cy="16351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3787"/>
              <p:cNvSpPr>
                <a:spLocks/>
              </p:cNvSpPr>
              <p:nvPr/>
            </p:nvSpPr>
            <p:spPr bwMode="auto">
              <a:xfrm>
                <a:off x="3675420" y="3667978"/>
                <a:ext cx="640221" cy="303130"/>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5" name="TextBox 74"/>
          <p:cNvSpPr txBox="1"/>
          <p:nvPr/>
        </p:nvSpPr>
        <p:spPr>
          <a:xfrm>
            <a:off x="4771641" y="3842946"/>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6628783" y="4537287"/>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6628783" y="339416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6628783" y="232655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4771641" y="2801555"/>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4771641" y="5013240"/>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itle 20"/>
          <p:cNvSpPr txBox="1">
            <a:spLocks/>
          </p:cNvSpPr>
          <p:nvPr/>
        </p:nvSpPr>
        <p:spPr>
          <a:xfrm>
            <a:off x="8906914" y="2078316"/>
            <a:ext cx="177093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itle 20"/>
          <p:cNvSpPr txBox="1">
            <a:spLocks/>
          </p:cNvSpPr>
          <p:nvPr/>
        </p:nvSpPr>
        <p:spPr>
          <a:xfrm>
            <a:off x="9592722" y="3263610"/>
            <a:ext cx="1740271"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itle 20"/>
          <p:cNvSpPr txBox="1">
            <a:spLocks/>
          </p:cNvSpPr>
          <p:nvPr/>
        </p:nvSpPr>
        <p:spPr>
          <a:xfrm>
            <a:off x="9072992" y="4363169"/>
            <a:ext cx="172091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itle 20"/>
          <p:cNvSpPr txBox="1">
            <a:spLocks/>
          </p:cNvSpPr>
          <p:nvPr/>
        </p:nvSpPr>
        <p:spPr>
          <a:xfrm>
            <a:off x="2279897" y="2570624"/>
            <a:ext cx="1691106"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itle 20"/>
          <p:cNvSpPr txBox="1">
            <a:spLocks/>
          </p:cNvSpPr>
          <p:nvPr/>
        </p:nvSpPr>
        <p:spPr>
          <a:xfrm>
            <a:off x="1592504" y="3755917"/>
            <a:ext cx="1746675"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Title 20"/>
          <p:cNvSpPr txBox="1">
            <a:spLocks/>
          </p:cNvSpPr>
          <p:nvPr/>
        </p:nvSpPr>
        <p:spPr>
          <a:xfrm>
            <a:off x="1947345" y="4855478"/>
            <a:ext cx="1859324"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598610793"/>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right)">
                                      <p:cBhvr>
                                        <p:cTn id="7" dur="500"/>
                                        <p:tgtEl>
                                          <p:spTgt spid="94"/>
                                        </p:tgtEl>
                                      </p:cBhvr>
                                    </p:animEffect>
                                  </p:childTnLst>
                                </p:cTn>
                              </p:par>
                              <p:par>
                                <p:cTn id="8" presetID="22" presetClass="entr" presetSubtype="8"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par>
                                <p:cTn id="11" presetID="22" presetClass="entr" presetSubtype="2" fill="hold" nodeType="with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wipe(right)">
                                      <p:cBhvr>
                                        <p:cTn id="13" dur="500"/>
                                        <p:tgtEl>
                                          <p:spTgt spid="101"/>
                                        </p:tgtEl>
                                      </p:cBhvr>
                                    </p:animEffect>
                                  </p:childTnLst>
                                </p:cTn>
                              </p:par>
                              <p:par>
                                <p:cTn id="14" presetID="22" presetClass="entr" presetSubtype="8"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wipe(left)">
                                      <p:cBhvr>
                                        <p:cTn id="16" dur="500"/>
                                        <p:tgtEl>
                                          <p:spTgt spid="96"/>
                                        </p:tgtEl>
                                      </p:cBhvr>
                                    </p:animEffect>
                                  </p:childTnLst>
                                </p:cTn>
                              </p:par>
                              <p:par>
                                <p:cTn id="17" presetID="22" presetClass="entr" presetSubtype="2"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right)">
                                      <p:cBhvr>
                                        <p:cTn id="19" dur="500"/>
                                        <p:tgtEl>
                                          <p:spTgt spid="100"/>
                                        </p:tgtEl>
                                      </p:cBhvr>
                                    </p:animEffect>
                                  </p:childTnLst>
                                </p:cTn>
                              </p:par>
                              <p:par>
                                <p:cTn id="20" presetID="22" presetClass="entr" presetSubtype="8"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10" presetClass="entr" presetSubtype="0" fill="hold" nodeType="with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fade">
                                      <p:cBhvr>
                                        <p:cTn id="30" dur="500"/>
                                        <p:tgtEl>
                                          <p:spTgt spid="107"/>
                                        </p:tgtEl>
                                      </p:cBhvr>
                                    </p:animEffect>
                                  </p:childTnLst>
                                </p:cTn>
                              </p:par>
                              <p:par>
                                <p:cTn id="31" presetID="10" presetClass="entr" presetSubtype="0"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par>
                                <p:cTn id="34" presetID="10" presetClass="entr" presetSubtype="0" fill="hold" nodeType="with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fade">
                                      <p:cBhvr>
                                        <p:cTn id="36" dur="500"/>
                                        <p:tgtEl>
                                          <p:spTgt spid="103"/>
                                        </p:tgtEl>
                                      </p:cBhvr>
                                    </p:animEffect>
                                  </p:childTnLst>
                                </p:cTn>
                              </p:par>
                              <p:par>
                                <p:cTn id="37" presetID="10" presetClass="entr" presetSubtype="0"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fade">
                                      <p:cBhvr>
                                        <p:cTn id="39" dur="500"/>
                                        <p:tgtEl>
                                          <p:spTgt spid="106"/>
                                        </p:tgtEl>
                                      </p:cBhvr>
                                    </p:animEffect>
                                  </p:childTnLst>
                                </p:cTn>
                              </p:par>
                              <p:par>
                                <p:cTn id="40" presetID="10" presetClass="entr" presetSubtype="0" fill="hold"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fade">
                                      <p:cBhvr>
                                        <p:cTn id="42" dur="500"/>
                                        <p:tgtEl>
                                          <p:spTgt spid="104"/>
                                        </p:tgtEl>
                                      </p:cBhvr>
                                    </p:animEffec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80"/>
                                        </p:tgtEl>
                                        <p:attrNameLst>
                                          <p:attrName>style.visibility</p:attrName>
                                        </p:attrNameLst>
                                      </p:cBhvr>
                                      <p:to>
                                        <p:strVal val="visible"/>
                                      </p:to>
                                    </p:set>
                                    <p:anim by="(-#ppt_w*2)" calcmode="lin" valueType="num">
                                      <p:cBhvr rctx="PPT">
                                        <p:cTn id="47" dur="500" autoRev="1" fill="hold">
                                          <p:stCondLst>
                                            <p:cond delay="0"/>
                                          </p:stCondLst>
                                        </p:cTn>
                                        <p:tgtEl>
                                          <p:spTgt spid="80"/>
                                        </p:tgtEl>
                                        <p:attrNameLst>
                                          <p:attrName>ppt_w</p:attrName>
                                        </p:attrNameLst>
                                      </p:cBhvr>
                                    </p:anim>
                                    <p:anim by="(#ppt_w*0.50)" calcmode="lin" valueType="num">
                                      <p:cBhvr>
                                        <p:cTn id="48" dur="500" decel="50000" autoRev="1" fill="hold">
                                          <p:stCondLst>
                                            <p:cond delay="0"/>
                                          </p:stCondLst>
                                        </p:cTn>
                                        <p:tgtEl>
                                          <p:spTgt spid="80"/>
                                        </p:tgtEl>
                                        <p:attrNameLst>
                                          <p:attrName>ppt_x</p:attrName>
                                        </p:attrNameLst>
                                      </p:cBhvr>
                                    </p:anim>
                                    <p:anim from="(-#ppt_h/2)" to="(#ppt_y)" calcmode="lin" valueType="num">
                                      <p:cBhvr>
                                        <p:cTn id="49" dur="1000" fill="hold">
                                          <p:stCondLst>
                                            <p:cond delay="0"/>
                                          </p:stCondLst>
                                        </p:cTn>
                                        <p:tgtEl>
                                          <p:spTgt spid="80"/>
                                        </p:tgtEl>
                                        <p:attrNameLst>
                                          <p:attrName>ppt_y</p:attrName>
                                        </p:attrNameLst>
                                      </p:cBhvr>
                                    </p:anim>
                                    <p:animRot by="21600000">
                                      <p:cBhvr>
                                        <p:cTn id="50" dur="1000" fill="hold">
                                          <p:stCondLst>
                                            <p:cond delay="0"/>
                                          </p:stCondLst>
                                        </p:cTn>
                                        <p:tgtEl>
                                          <p:spTgt spid="80"/>
                                        </p:tgtEl>
                                        <p:attrNameLst>
                                          <p:attrName>r</p:attrName>
                                        </p:attrNameLst>
                                      </p:cBhvr>
                                    </p:animRot>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81"/>
                                        </p:tgtEl>
                                        <p:attrNameLst>
                                          <p:attrName>style.visibility</p:attrName>
                                        </p:attrNameLst>
                                      </p:cBhvr>
                                      <p:to>
                                        <p:strVal val="visible"/>
                                      </p:to>
                                    </p:set>
                                    <p:anim by="(-#ppt_w*2)" calcmode="lin" valueType="num">
                                      <p:cBhvr rctx="PPT">
                                        <p:cTn id="53" dur="500" autoRev="1" fill="hold">
                                          <p:stCondLst>
                                            <p:cond delay="0"/>
                                          </p:stCondLst>
                                        </p:cTn>
                                        <p:tgtEl>
                                          <p:spTgt spid="81"/>
                                        </p:tgtEl>
                                        <p:attrNameLst>
                                          <p:attrName>ppt_w</p:attrName>
                                        </p:attrNameLst>
                                      </p:cBhvr>
                                    </p:anim>
                                    <p:anim by="(#ppt_w*0.50)" calcmode="lin" valueType="num">
                                      <p:cBhvr>
                                        <p:cTn id="54" dur="500" decel="50000" autoRev="1" fill="hold">
                                          <p:stCondLst>
                                            <p:cond delay="0"/>
                                          </p:stCondLst>
                                        </p:cTn>
                                        <p:tgtEl>
                                          <p:spTgt spid="81"/>
                                        </p:tgtEl>
                                        <p:attrNameLst>
                                          <p:attrName>ppt_x</p:attrName>
                                        </p:attrNameLst>
                                      </p:cBhvr>
                                    </p:anim>
                                    <p:anim from="(-#ppt_h/2)" to="(#ppt_y)" calcmode="lin" valueType="num">
                                      <p:cBhvr>
                                        <p:cTn id="55" dur="1000" fill="hold">
                                          <p:stCondLst>
                                            <p:cond delay="0"/>
                                          </p:stCondLst>
                                        </p:cTn>
                                        <p:tgtEl>
                                          <p:spTgt spid="81"/>
                                        </p:tgtEl>
                                        <p:attrNameLst>
                                          <p:attrName>ppt_y</p:attrName>
                                        </p:attrNameLst>
                                      </p:cBhvr>
                                    </p:anim>
                                    <p:animRot by="21600000">
                                      <p:cBhvr>
                                        <p:cTn id="56" dur="1000" fill="hold">
                                          <p:stCondLst>
                                            <p:cond delay="0"/>
                                          </p:stCondLst>
                                        </p:cTn>
                                        <p:tgtEl>
                                          <p:spTgt spid="81"/>
                                        </p:tgtEl>
                                        <p:attrNameLst>
                                          <p:attrName>r</p:attrName>
                                        </p:attrNameLst>
                                      </p:cBhvr>
                                    </p:animRot>
                                  </p:childTnLst>
                                </p:cTn>
                              </p:par>
                              <p:par>
                                <p:cTn id="57" presetID="56" presetClass="entr" presetSubtype="0" fill="hold" grpId="0" nodeType="withEffect">
                                  <p:stCondLst>
                                    <p:cond delay="0"/>
                                  </p:stCondLst>
                                  <p:iterate type="lt">
                                    <p:tmPct val="10000"/>
                                  </p:iterate>
                                  <p:childTnLst>
                                    <p:set>
                                      <p:cBhvr>
                                        <p:cTn id="58" dur="1" fill="hold">
                                          <p:stCondLst>
                                            <p:cond delay="0"/>
                                          </p:stCondLst>
                                        </p:cTn>
                                        <p:tgtEl>
                                          <p:spTgt spid="75"/>
                                        </p:tgtEl>
                                        <p:attrNameLst>
                                          <p:attrName>style.visibility</p:attrName>
                                        </p:attrNameLst>
                                      </p:cBhvr>
                                      <p:to>
                                        <p:strVal val="visible"/>
                                      </p:to>
                                    </p:set>
                                    <p:anim by="(-#ppt_w*2)" calcmode="lin" valueType="num">
                                      <p:cBhvr rctx="PPT">
                                        <p:cTn id="59" dur="500" autoRev="1" fill="hold">
                                          <p:stCondLst>
                                            <p:cond delay="0"/>
                                          </p:stCondLst>
                                        </p:cTn>
                                        <p:tgtEl>
                                          <p:spTgt spid="75"/>
                                        </p:tgtEl>
                                        <p:attrNameLst>
                                          <p:attrName>ppt_w</p:attrName>
                                        </p:attrNameLst>
                                      </p:cBhvr>
                                    </p:anim>
                                    <p:anim by="(#ppt_w*0.50)" calcmode="lin" valueType="num">
                                      <p:cBhvr>
                                        <p:cTn id="60" dur="500" decel="50000" autoRev="1" fill="hold">
                                          <p:stCondLst>
                                            <p:cond delay="0"/>
                                          </p:stCondLst>
                                        </p:cTn>
                                        <p:tgtEl>
                                          <p:spTgt spid="75"/>
                                        </p:tgtEl>
                                        <p:attrNameLst>
                                          <p:attrName>ppt_x</p:attrName>
                                        </p:attrNameLst>
                                      </p:cBhvr>
                                    </p:anim>
                                    <p:anim from="(-#ppt_h/2)" to="(#ppt_y)" calcmode="lin" valueType="num">
                                      <p:cBhvr>
                                        <p:cTn id="61" dur="1000" fill="hold">
                                          <p:stCondLst>
                                            <p:cond delay="0"/>
                                          </p:stCondLst>
                                        </p:cTn>
                                        <p:tgtEl>
                                          <p:spTgt spid="75"/>
                                        </p:tgtEl>
                                        <p:attrNameLst>
                                          <p:attrName>ppt_y</p:attrName>
                                        </p:attrNameLst>
                                      </p:cBhvr>
                                    </p:anim>
                                    <p:animRot by="21600000">
                                      <p:cBhvr>
                                        <p:cTn id="62" dur="1000" fill="hold">
                                          <p:stCondLst>
                                            <p:cond delay="0"/>
                                          </p:stCondLst>
                                        </p:cTn>
                                        <p:tgtEl>
                                          <p:spTgt spid="75"/>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82"/>
                                        </p:tgtEl>
                                        <p:attrNameLst>
                                          <p:attrName>style.visibility</p:attrName>
                                        </p:attrNameLst>
                                      </p:cBhvr>
                                      <p:to>
                                        <p:strVal val="visible"/>
                                      </p:to>
                                    </p:set>
                                    <p:anim by="(-#ppt_w*2)" calcmode="lin" valueType="num">
                                      <p:cBhvr rctx="PPT">
                                        <p:cTn id="65" dur="500" autoRev="1" fill="hold">
                                          <p:stCondLst>
                                            <p:cond delay="0"/>
                                          </p:stCondLst>
                                        </p:cTn>
                                        <p:tgtEl>
                                          <p:spTgt spid="82"/>
                                        </p:tgtEl>
                                        <p:attrNameLst>
                                          <p:attrName>ppt_w</p:attrName>
                                        </p:attrNameLst>
                                      </p:cBhvr>
                                    </p:anim>
                                    <p:anim by="(#ppt_w*0.50)" calcmode="lin" valueType="num">
                                      <p:cBhvr>
                                        <p:cTn id="66" dur="500" decel="50000" autoRev="1" fill="hold">
                                          <p:stCondLst>
                                            <p:cond delay="0"/>
                                          </p:stCondLst>
                                        </p:cTn>
                                        <p:tgtEl>
                                          <p:spTgt spid="82"/>
                                        </p:tgtEl>
                                        <p:attrNameLst>
                                          <p:attrName>ppt_x</p:attrName>
                                        </p:attrNameLst>
                                      </p:cBhvr>
                                    </p:anim>
                                    <p:anim from="(-#ppt_h/2)" to="(#ppt_y)" calcmode="lin" valueType="num">
                                      <p:cBhvr>
                                        <p:cTn id="67" dur="1000" fill="hold">
                                          <p:stCondLst>
                                            <p:cond delay="0"/>
                                          </p:stCondLst>
                                        </p:cTn>
                                        <p:tgtEl>
                                          <p:spTgt spid="82"/>
                                        </p:tgtEl>
                                        <p:attrNameLst>
                                          <p:attrName>ppt_y</p:attrName>
                                        </p:attrNameLst>
                                      </p:cBhvr>
                                    </p:anim>
                                    <p:animRot by="21600000">
                                      <p:cBhvr>
                                        <p:cTn id="68" dur="1000" fill="hold">
                                          <p:stCondLst>
                                            <p:cond delay="0"/>
                                          </p:stCondLst>
                                        </p:cTn>
                                        <p:tgtEl>
                                          <p:spTgt spid="82"/>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78"/>
                                        </p:tgtEl>
                                        <p:attrNameLst>
                                          <p:attrName>style.visibility</p:attrName>
                                        </p:attrNameLst>
                                      </p:cBhvr>
                                      <p:to>
                                        <p:strVal val="visible"/>
                                      </p:to>
                                    </p:set>
                                    <p:anim by="(-#ppt_w*2)" calcmode="lin" valueType="num">
                                      <p:cBhvr rctx="PPT">
                                        <p:cTn id="71" dur="500" autoRev="1" fill="hold">
                                          <p:stCondLst>
                                            <p:cond delay="0"/>
                                          </p:stCondLst>
                                        </p:cTn>
                                        <p:tgtEl>
                                          <p:spTgt spid="78"/>
                                        </p:tgtEl>
                                        <p:attrNameLst>
                                          <p:attrName>ppt_w</p:attrName>
                                        </p:attrNameLst>
                                      </p:cBhvr>
                                    </p:anim>
                                    <p:anim by="(#ppt_w*0.50)" calcmode="lin" valueType="num">
                                      <p:cBhvr>
                                        <p:cTn id="72" dur="500" decel="50000" autoRev="1" fill="hold">
                                          <p:stCondLst>
                                            <p:cond delay="0"/>
                                          </p:stCondLst>
                                        </p:cTn>
                                        <p:tgtEl>
                                          <p:spTgt spid="78"/>
                                        </p:tgtEl>
                                        <p:attrNameLst>
                                          <p:attrName>ppt_x</p:attrName>
                                        </p:attrNameLst>
                                      </p:cBhvr>
                                    </p:anim>
                                    <p:anim from="(-#ppt_h/2)" to="(#ppt_y)" calcmode="lin" valueType="num">
                                      <p:cBhvr>
                                        <p:cTn id="73" dur="1000" fill="hold">
                                          <p:stCondLst>
                                            <p:cond delay="0"/>
                                          </p:stCondLst>
                                        </p:cTn>
                                        <p:tgtEl>
                                          <p:spTgt spid="78"/>
                                        </p:tgtEl>
                                        <p:attrNameLst>
                                          <p:attrName>ppt_y</p:attrName>
                                        </p:attrNameLst>
                                      </p:cBhvr>
                                    </p:anim>
                                    <p:animRot by="21600000">
                                      <p:cBhvr>
                                        <p:cTn id="74" dur="1000" fill="hold">
                                          <p:stCondLst>
                                            <p:cond delay="0"/>
                                          </p:stCondLst>
                                        </p:cTn>
                                        <p:tgtEl>
                                          <p:spTgt spid="78"/>
                                        </p:tgtEl>
                                        <p:attrNameLst>
                                          <p:attrName>r</p:attrName>
                                        </p:attrNameLst>
                                      </p:cBhvr>
                                    </p:animRot>
                                  </p:childTnLst>
                                </p:cTn>
                              </p:par>
                              <p:par>
                                <p:cTn id="75" presetID="56" presetClass="entr" presetSubtype="0" fill="hold" grpId="0" nodeType="withEffect">
                                  <p:stCondLst>
                                    <p:cond delay="0"/>
                                  </p:stCondLst>
                                  <p:iterate type="lt">
                                    <p:tmPct val="10000"/>
                                  </p:iterate>
                                  <p:childTnLst>
                                    <p:set>
                                      <p:cBhvr>
                                        <p:cTn id="76" dur="1" fill="hold">
                                          <p:stCondLst>
                                            <p:cond delay="0"/>
                                          </p:stCondLst>
                                        </p:cTn>
                                        <p:tgtEl>
                                          <p:spTgt spid="79"/>
                                        </p:tgtEl>
                                        <p:attrNameLst>
                                          <p:attrName>style.visibility</p:attrName>
                                        </p:attrNameLst>
                                      </p:cBhvr>
                                      <p:to>
                                        <p:strVal val="visible"/>
                                      </p:to>
                                    </p:set>
                                    <p:anim by="(-#ppt_w*2)" calcmode="lin" valueType="num">
                                      <p:cBhvr rctx="PPT">
                                        <p:cTn id="77" dur="500" autoRev="1" fill="hold">
                                          <p:stCondLst>
                                            <p:cond delay="0"/>
                                          </p:stCondLst>
                                        </p:cTn>
                                        <p:tgtEl>
                                          <p:spTgt spid="79"/>
                                        </p:tgtEl>
                                        <p:attrNameLst>
                                          <p:attrName>ppt_w</p:attrName>
                                        </p:attrNameLst>
                                      </p:cBhvr>
                                    </p:anim>
                                    <p:anim by="(#ppt_w*0.50)" calcmode="lin" valueType="num">
                                      <p:cBhvr>
                                        <p:cTn id="78" dur="500" decel="50000" autoRev="1" fill="hold">
                                          <p:stCondLst>
                                            <p:cond delay="0"/>
                                          </p:stCondLst>
                                        </p:cTn>
                                        <p:tgtEl>
                                          <p:spTgt spid="79"/>
                                        </p:tgtEl>
                                        <p:attrNameLst>
                                          <p:attrName>ppt_x</p:attrName>
                                        </p:attrNameLst>
                                      </p:cBhvr>
                                    </p:anim>
                                    <p:anim from="(-#ppt_h/2)" to="(#ppt_y)" calcmode="lin" valueType="num">
                                      <p:cBhvr>
                                        <p:cTn id="79" dur="1000" fill="hold">
                                          <p:stCondLst>
                                            <p:cond delay="0"/>
                                          </p:stCondLst>
                                        </p:cTn>
                                        <p:tgtEl>
                                          <p:spTgt spid="79"/>
                                        </p:tgtEl>
                                        <p:attrNameLst>
                                          <p:attrName>ppt_y</p:attrName>
                                        </p:attrNameLst>
                                      </p:cBhvr>
                                    </p:anim>
                                    <p:animRot by="21600000">
                                      <p:cBhvr>
                                        <p:cTn id="80" dur="1000" fill="hold">
                                          <p:stCondLst>
                                            <p:cond delay="0"/>
                                          </p:stCondLst>
                                        </p:cTn>
                                        <p:tgtEl>
                                          <p:spTgt spid="79"/>
                                        </p:tgtEl>
                                        <p:attrNameLst>
                                          <p:attrName>r</p:attrName>
                                        </p:attrNameLst>
                                      </p:cBhvr>
                                    </p:animRot>
                                  </p:childTnLst>
                                </p:cTn>
                              </p:par>
                            </p:childTnLst>
                          </p:cTn>
                        </p:par>
                        <p:par>
                          <p:cTn id="81" fill="hold">
                            <p:stCondLst>
                              <p:cond delay="1600"/>
                            </p:stCondLst>
                            <p:childTnLst>
                              <p:par>
                                <p:cTn id="82" presetID="10" presetClass="entr" presetSubtype="0"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fade">
                                      <p:cBhvr>
                                        <p:cTn id="84" dur="500"/>
                                        <p:tgtEl>
                                          <p:spTgt spid="83"/>
                                        </p:tgtEl>
                                      </p:cBhvr>
                                    </p:animEffect>
                                  </p:childTnLst>
                                </p:cTn>
                              </p:par>
                            </p:childTnLst>
                          </p:cTn>
                        </p:par>
                        <p:par>
                          <p:cTn id="85" fill="hold">
                            <p:stCondLst>
                              <p:cond delay="2100"/>
                            </p:stCondLst>
                            <p:childTnLst>
                              <p:par>
                                <p:cTn id="86" presetID="10" presetClass="entr" presetSubtype="0"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childTnLst>
                          </p:cTn>
                        </p:par>
                        <p:par>
                          <p:cTn id="89" fill="hold">
                            <p:stCondLst>
                              <p:cond delay="2600"/>
                            </p:stCondLst>
                            <p:childTnLst>
                              <p:par>
                                <p:cTn id="90" presetID="10"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childTnLst>
                                </p:cTn>
                              </p:par>
                            </p:childTnLst>
                          </p:cTn>
                        </p:par>
                        <p:par>
                          <p:cTn id="93" fill="hold">
                            <p:stCondLst>
                              <p:cond delay="3100"/>
                            </p:stCondLst>
                            <p:childTnLst>
                              <p:par>
                                <p:cTn id="94" presetID="10" presetClass="entr" presetSubtype="0"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fade">
                                      <p:cBhvr>
                                        <p:cTn id="96" dur="500"/>
                                        <p:tgtEl>
                                          <p:spTgt spid="87"/>
                                        </p:tgtEl>
                                      </p:cBhvr>
                                    </p:animEffect>
                                  </p:childTnLst>
                                </p:cTn>
                              </p:par>
                            </p:childTnLst>
                          </p:cTn>
                        </p:par>
                        <p:par>
                          <p:cTn id="97" fill="hold">
                            <p:stCondLst>
                              <p:cond delay="3600"/>
                            </p:stCondLst>
                            <p:childTnLst>
                              <p:par>
                                <p:cTn id="98" presetID="10"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500"/>
                                        <p:tgtEl>
                                          <p:spTgt spid="88"/>
                                        </p:tgtEl>
                                      </p:cBhvr>
                                    </p:animEffect>
                                  </p:childTnLst>
                                </p:cTn>
                              </p:par>
                            </p:childTnLst>
                          </p:cTn>
                        </p:par>
                        <p:par>
                          <p:cTn id="101" fill="hold">
                            <p:stCondLst>
                              <p:cond delay="4100"/>
                            </p:stCondLst>
                            <p:childTnLst>
                              <p:par>
                                <p:cTn id="102" presetID="10" presetClass="entr" presetSubtype="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8" grpId="0"/>
      <p:bldP spid="79" grpId="0"/>
      <p:bldP spid="80" grpId="0"/>
      <p:bldP spid="81" grpId="0"/>
      <p:bldP spid="82" grpId="0"/>
      <p:bldP spid="83" grpId="0"/>
      <p:bldP spid="84" grpId="0"/>
      <p:bldP spid="86" grpId="0"/>
      <p:bldP spid="87" grpId="0"/>
      <p:bldP spid="88" grpId="0"/>
      <p:bldP spid="9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3832349"/>
            <a:ext cx="12858750" cy="3400301"/>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nvGrpSpPr>
        <p:grpSpPr>
          <a:xfrm rot="5400000">
            <a:off x="8039175" y="2639849"/>
            <a:ext cx="2060099" cy="1679299"/>
            <a:chOff x="3456897" y="3211271"/>
            <a:chExt cx="1232193" cy="1004428"/>
          </a:xfrm>
          <a:effectLst>
            <a:reflection blurRad="6350" stA="52000" endA="300" endPos="35000" dir="5400000" sy="-100000" algn="bl" rotWithShape="0"/>
          </a:effectLst>
        </p:grpSpPr>
        <p:sp>
          <p:nvSpPr>
            <p:cNvPr id="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3561365" y="3313435"/>
              <a:ext cx="800100" cy="8001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rot="5400000">
            <a:off x="9889282" y="2654917"/>
            <a:ext cx="2060099" cy="1679299"/>
            <a:chOff x="3456897" y="3211271"/>
            <a:chExt cx="1232193" cy="1004428"/>
          </a:xfrm>
          <a:effectLst>
            <a:reflection blurRad="6350" stA="52000" endA="300" endPos="35000" dir="5400000" sy="-100000" algn="bl" rotWithShape="0"/>
          </a:effectLst>
        </p:grpSpPr>
        <p:sp>
          <p:nvSpPr>
            <p:cNvPr id="25"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561365" y="3313435"/>
              <a:ext cx="800100" cy="800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rot="5400000">
            <a:off x="6189068" y="2654917"/>
            <a:ext cx="2060099" cy="1679299"/>
            <a:chOff x="3456897" y="3211271"/>
            <a:chExt cx="1232193" cy="1004428"/>
          </a:xfrm>
          <a:effectLst>
            <a:reflection blurRad="6350" stA="52000" endA="300" endPos="35000" dir="5400000" sy="-100000" algn="bl" rotWithShape="0"/>
          </a:effectLst>
        </p:grpSpPr>
        <p:sp>
          <p:nvSpPr>
            <p:cNvPr id="28"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561365" y="3313435"/>
              <a:ext cx="800100" cy="800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rot="5400000">
            <a:off x="4338961" y="2654917"/>
            <a:ext cx="2060099" cy="1679299"/>
            <a:chOff x="3456897" y="3211271"/>
            <a:chExt cx="1232193" cy="1004428"/>
          </a:xfrm>
          <a:effectLst>
            <a:reflection blurRad="6350" stA="52000" endA="300" endPos="35000" dir="5400000" sy="-100000" algn="bl" rotWithShape="0"/>
          </a:effectLst>
        </p:grpSpPr>
        <p:sp>
          <p:nvSpPr>
            <p:cNvPr id="3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561365" y="3313435"/>
              <a:ext cx="800100" cy="8001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文本框 17"/>
          <p:cNvSpPr txBox="1"/>
          <p:nvPr/>
        </p:nvSpPr>
        <p:spPr>
          <a:xfrm>
            <a:off x="4953192" y="2968220"/>
            <a:ext cx="801022" cy="646331"/>
          </a:xfrm>
          <a:prstGeom prst="rect">
            <a:avLst/>
          </a:prstGeom>
          <a:noFill/>
        </p:spPr>
        <p:txBody>
          <a:bodyPr wrap="square" rtlCol="0">
            <a:spAutoFit/>
          </a:bodyP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19" name="文本框 18"/>
          <p:cNvSpPr txBox="1"/>
          <p:nvPr/>
        </p:nvSpPr>
        <p:spPr>
          <a:xfrm>
            <a:off x="6817119" y="2954687"/>
            <a:ext cx="801022" cy="646331"/>
          </a:xfrm>
          <a:prstGeom prst="rect">
            <a:avLst/>
          </a:prstGeom>
          <a:noFill/>
        </p:spPr>
        <p:txBody>
          <a:bodyPr wrap="square" rtlCol="0">
            <a:spAutoFit/>
          </a:bodyP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20" name="文本框 19"/>
          <p:cNvSpPr txBox="1"/>
          <p:nvPr/>
        </p:nvSpPr>
        <p:spPr>
          <a:xfrm>
            <a:off x="8668715" y="2968219"/>
            <a:ext cx="801022" cy="646331"/>
          </a:xfrm>
          <a:prstGeom prst="rect">
            <a:avLst/>
          </a:prstGeom>
          <a:noFill/>
        </p:spPr>
        <p:txBody>
          <a:bodyPr wrap="square" rtlCol="0">
            <a:spAutoFit/>
          </a:bodyP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21" name="文本框 20"/>
          <p:cNvSpPr txBox="1"/>
          <p:nvPr/>
        </p:nvSpPr>
        <p:spPr>
          <a:xfrm>
            <a:off x="10518821" y="2969994"/>
            <a:ext cx="801022" cy="646331"/>
          </a:xfrm>
          <a:prstGeom prst="rect">
            <a:avLst/>
          </a:prstGeom>
          <a:noFill/>
        </p:spPr>
        <p:txBody>
          <a:bodyPr wrap="square" rtlCol="0">
            <a:spAutoFit/>
          </a:bodyP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38" name="TextBox 39"/>
          <p:cNvSpPr txBox="1"/>
          <p:nvPr/>
        </p:nvSpPr>
        <p:spPr>
          <a:xfrm>
            <a:off x="824036" y="1246829"/>
            <a:ext cx="8485659" cy="738664"/>
          </a:xfrm>
          <a:prstGeom prst="rect">
            <a:avLst/>
          </a:prstGeom>
          <a:noFill/>
        </p:spPr>
        <p:txBody>
          <a:bodyPr wrap="square" lIns="0" tIns="0" rIns="0" bIns="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4047934886"/>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42" presetClass="entr" presetSubtype="0" fill="hold"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42" presetClass="entr" presetSubtype="0" fill="hold" nodeType="withEffect">
                                  <p:stCondLst>
                                    <p:cond delay="5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42" presetClass="entr" presetSubtype="0"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7500"/>
                            </p:stCondLst>
                            <p:childTnLst>
                              <p:par>
                                <p:cTn id="56" presetID="22" presetClass="entr" presetSubtype="1"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ipe(up)">
                                      <p:cBhvr>
                                        <p:cTn id="5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p:bldP spid="19" grpId="0"/>
      <p:bldP spid="20" grpId="0"/>
      <p:bldP spid="21"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3" cstate="print">
              <a:extLst>
                <a:ext uri="{BEBA8EAE-BF5A-486C-A8C5-ECC9F3942E4B}">
                  <a14:imgProps xmlns:a14="http://schemas.microsoft.com/office/drawing/2010/main" xmlns="">
                    <a14:imgLayer r:embed="rId4">
                      <a14:imgEffect>
                        <a14:sharpenSoften amount="25000"/>
                      </a14:imgEffect>
                    </a14:imgLayer>
                  </a14:imgProps>
                </a:ext>
                <a:ext uri="{28A0092B-C50C-407E-A947-70E740481C1C}">
                  <a14:useLocalDpi xmlns:a14="http://schemas.microsoft.com/office/drawing/2010/main" xmlns=""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945493" y="2633370"/>
            <a:ext cx="6967764" cy="11079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b="1" spc="600" dirty="0">
                <a:solidFill>
                  <a:schemeClr val="bg1"/>
                </a:solidFill>
                <a:effectLst>
                  <a:outerShdw blurRad="38100" dist="38100" dir="2700000" algn="tl">
                    <a:srgbClr val="000000">
                      <a:alpha val="43137"/>
                    </a:srgbClr>
                  </a:outerShdw>
                </a:effectLst>
                <a:cs typeface="Arial" panose="020B0604020202020204" pitchFamily="34" charset="0"/>
              </a:rPr>
              <a:t>THANK YOU</a:t>
            </a:r>
            <a:endParaRPr lang="zh-CN" altLang="en-US" sz="7200" b="1" spc="600"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9" name="矩形 259"/>
          <p:cNvSpPr>
            <a:spLocks noChangeArrowheads="1"/>
          </p:cNvSpPr>
          <p:nvPr/>
        </p:nvSpPr>
        <p:spPr bwMode="auto">
          <a:xfrm>
            <a:off x="3025268" y="3731211"/>
            <a:ext cx="680821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600" b="1" dirty="0">
                <a:solidFill>
                  <a:schemeClr val="bg1"/>
                </a:solidFill>
                <a:effectLst>
                  <a:outerShdw blurRad="38100" dist="38100" dir="2700000" algn="tl">
                    <a:srgbClr val="000000">
                      <a:alpha val="43137"/>
                    </a:srgbClr>
                  </a:outerShdw>
                </a:effectLst>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10" name="矩形 259"/>
          <p:cNvSpPr>
            <a:spLocks noChangeArrowheads="1"/>
          </p:cNvSpPr>
          <p:nvPr/>
        </p:nvSpPr>
        <p:spPr bwMode="auto">
          <a:xfrm>
            <a:off x="3729075" y="4626846"/>
            <a:ext cx="1845145" cy="241980"/>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1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rPr>
              <a:t>:</a:t>
            </a:r>
            <a:r>
              <a:rPr lang="zh-CN" altLang="en-US" sz="1100" dirty="0">
                <a:solidFill>
                  <a:schemeClr val="bg1"/>
                </a:solidFill>
                <a:latin typeface="Arial" panose="020B0604020202020204" pitchFamily="34" charset="0"/>
                <a:cs typeface="Arial" panose="020B0604020202020204" pitchFamily="34" charset="0"/>
                <a:sym typeface="Arial" panose="020B0604020202020204" pitchFamily="34" charset="0"/>
              </a:rPr>
              <a:t>壹德设计</a:t>
            </a:r>
            <a:endPar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7124772" y="4624393"/>
            <a:ext cx="2019363" cy="241980"/>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rPr>
              <a:t>Report: Ones DE design</a:t>
            </a:r>
          </a:p>
        </p:txBody>
      </p:sp>
      <p:sp>
        <p:nvSpPr>
          <p:cNvPr id="13" name="矩形 259"/>
          <p:cNvSpPr>
            <a:spLocks noChangeArrowheads="1"/>
          </p:cNvSpPr>
          <p:nvPr/>
        </p:nvSpPr>
        <p:spPr bwMode="auto">
          <a:xfrm>
            <a:off x="3210894" y="2411581"/>
            <a:ext cx="643696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solidFill>
                  <a:schemeClr val="bg1"/>
                </a:solidFill>
                <a:effectLst>
                  <a:outerShdw blurRad="38100" dist="38100" dir="2700000" algn="tl">
                    <a:srgbClr val="000000">
                      <a:alpha val="43137"/>
                    </a:srgbClr>
                  </a:outerShdw>
                </a:effectLst>
                <a:cs typeface="Arial" panose="020B0604020202020204" pitchFamily="34" charset="0"/>
              </a:rPr>
              <a:t>感谢聆听，批评指导</a:t>
            </a:r>
          </a:p>
        </p:txBody>
      </p:sp>
      <p:sp>
        <p:nvSpPr>
          <p:cNvPr id="5" name="矩形 4"/>
          <p:cNvSpPr/>
          <p:nvPr/>
        </p:nvSpPr>
        <p:spPr>
          <a:xfrm>
            <a:off x="2324919" y="1922910"/>
            <a:ext cx="8208912" cy="338437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925953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fractur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3"/>
                                        </p:tgtEl>
                                      </p:cBhvr>
                                    </p:animEffect>
                                  </p:childTnLst>
                                </p:cTn>
                              </p:par>
                            </p:childTnLst>
                          </p:cTn>
                        </p:par>
                        <p:par>
                          <p:cTn id="21" fill="hold">
                            <p:stCondLst>
                              <p:cond delay="2900"/>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13"/>
                                        </p:tgtEl>
                                      </p:cBhvr>
                                    </p:animEffect>
                                    <p:animScale>
                                      <p:cBhvr>
                                        <p:cTn id="24" dur="250" autoRev="1" fill="hold"/>
                                        <p:tgtEl>
                                          <p:spTgt spid="13"/>
                                        </p:tgtEl>
                                      </p:cBhvr>
                                      <p:by x="105000" y="105000"/>
                                    </p:animScale>
                                  </p:childTnLst>
                                </p:cTn>
                              </p:par>
                            </p:childTnLst>
                          </p:cTn>
                        </p:par>
                        <p:par>
                          <p:cTn id="25" fill="hold">
                            <p:stCondLst>
                              <p:cond delay="34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 calcmode="lin" valueType="num">
                                      <p:cBhvr>
                                        <p:cTn id="3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8"/>
                                        </p:tgtEl>
                                      </p:cBhvr>
                                    </p:animEffect>
                                  </p:childTnLst>
                                </p:cTn>
                              </p:par>
                            </p:childTnLst>
                          </p:cTn>
                        </p:par>
                        <p:par>
                          <p:cTn id="33" fill="hold">
                            <p:stCondLst>
                              <p:cond delay="42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8"/>
                                        </p:tgtEl>
                                      </p:cBhvr>
                                    </p:animEffect>
                                    <p:animScale>
                                      <p:cBhvr>
                                        <p:cTn id="36" dur="250" autoRev="1" fill="hold"/>
                                        <p:tgtEl>
                                          <p:spTgt spid="8"/>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1500"/>
                            </p:stCondLst>
                            <p:childTnLst>
                              <p:par>
                                <p:cTn id="49" presetID="53" presetClass="entr" presetSubtype="16"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8" grpId="1"/>
      <p:bldP spid="9" grpId="0"/>
      <p:bldP spid="10" grpId="0" animBg="1"/>
      <p:bldP spid="11" grpId="0" animBg="1"/>
      <p:bldP spid="13" grpId="0"/>
      <p:bldP spid="13" grpId="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4" cstate="print">
              <a:extLst>
                <a:ext uri="{BEBA8EAE-BF5A-486C-A8C5-ECC9F3942E4B}">
                  <a14:imgProps xmlns:a14="http://schemas.microsoft.com/office/drawing/2010/main" xmlns="">
                    <a14:imgLayer r:embed="rId5">
                      <a14:imgEffect>
                        <a14:sharpenSoften amount="25000"/>
                      </a14:imgEffect>
                    </a14:imgLayer>
                  </a14:imgProps>
                </a:ext>
                <a:ext uri="{28A0092B-C50C-407E-A947-70E740481C1C}">
                  <a14:useLocalDpi xmlns:a14="http://schemas.microsoft.com/office/drawing/2010/main" xmlns=""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3550" y="2142071"/>
            <a:ext cx="9391650" cy="352019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7724" y="1429887"/>
            <a:ext cx="1423306" cy="14233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362450" y="3251784"/>
            <a:ext cx="4133856" cy="120032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886891"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362450"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886891"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62450"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067076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ppt_x"/>
                                              </p:val>
                                            </p:tav>
                                            <p:tav tm="100000">
                                              <p:val>
                                                <p:strVal val="#ppt_x"/>
                                              </p:val>
                                            </p:tav>
                                          </p:tavLst>
                                        </p:anim>
                                        <p:anim calcmode="lin" valueType="num">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929035" y="2056530"/>
            <a:ext cx="3780260" cy="906386"/>
            <a:chOff x="2321169" y="3465623"/>
            <a:chExt cx="3051433" cy="859434"/>
          </a:xfrm>
        </p:grpSpPr>
        <p:sp>
          <p:nvSpPr>
            <p:cNvPr id="15" name="TextBox 14"/>
            <p:cNvSpPr txBox="1"/>
            <p:nvPr/>
          </p:nvSpPr>
          <p:spPr>
            <a:xfrm>
              <a:off x="2321169" y="3465623"/>
              <a:ext cx="10144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2321170" y="3799757"/>
              <a:ext cx="3051432" cy="525300"/>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17"/>
          <p:cNvGrpSpPr/>
          <p:nvPr/>
        </p:nvGrpSpPr>
        <p:grpSpPr>
          <a:xfrm>
            <a:off x="1929035" y="5233667"/>
            <a:ext cx="3780260" cy="884457"/>
            <a:chOff x="2321169" y="3465623"/>
            <a:chExt cx="3051433" cy="838641"/>
          </a:xfrm>
        </p:grpSpPr>
        <p:sp>
          <p:nvSpPr>
            <p:cNvPr id="19" name="TextBox 18"/>
            <p:cNvSpPr txBox="1"/>
            <p:nvPr/>
          </p:nvSpPr>
          <p:spPr>
            <a:xfrm>
              <a:off x="2321169" y="3465623"/>
              <a:ext cx="1014454" cy="306425"/>
            </a:xfrm>
            <a:prstGeom prst="rect">
              <a:avLst/>
            </a:prstGeom>
            <a:noFill/>
          </p:spPr>
          <p:txBody>
            <a:bodyPr wrap="none" lIns="0" tIns="0" rIns="0" bIns="0"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2321170" y="3799757"/>
              <a:ext cx="3051432" cy="504507"/>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0"/>
          <p:cNvGrpSpPr/>
          <p:nvPr/>
        </p:nvGrpSpPr>
        <p:grpSpPr>
          <a:xfrm>
            <a:off x="1929035" y="3656063"/>
            <a:ext cx="3780260" cy="884457"/>
            <a:chOff x="2321169" y="3465623"/>
            <a:chExt cx="3051433" cy="838641"/>
          </a:xfrm>
        </p:grpSpPr>
        <p:sp>
          <p:nvSpPr>
            <p:cNvPr id="22" name="TextBox 21"/>
            <p:cNvSpPr txBox="1"/>
            <p:nvPr/>
          </p:nvSpPr>
          <p:spPr>
            <a:xfrm>
              <a:off x="2321169" y="3465623"/>
              <a:ext cx="1014454" cy="306425"/>
            </a:xfrm>
            <a:prstGeom prst="rect">
              <a:avLst/>
            </a:prstGeom>
            <a:noFill/>
          </p:spPr>
          <p:txBody>
            <a:bodyPr wrap="none" lIns="0" tIns="0" rIns="0" bIns="0"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2321170" y="3799757"/>
              <a:ext cx="3051432" cy="504507"/>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897211" y="2111230"/>
            <a:ext cx="796987" cy="796987"/>
            <a:chOff x="935938" y="3423419"/>
            <a:chExt cx="755703" cy="755703"/>
          </a:xfrm>
        </p:grpSpPr>
        <p:sp>
          <p:nvSpPr>
            <p:cNvPr id="11" name="Oval 10"/>
            <p:cNvSpPr/>
            <p:nvPr/>
          </p:nvSpPr>
          <p:spPr>
            <a:xfrm>
              <a:off x="935938" y="3423419"/>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3"/>
            <p:cNvSpPr>
              <a:spLocks noEditPoints="1"/>
            </p:cNvSpPr>
            <p:nvPr/>
          </p:nvSpPr>
          <p:spPr bwMode="auto">
            <a:xfrm>
              <a:off x="1175438" y="3603406"/>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7"/>
          <p:cNvGrpSpPr/>
          <p:nvPr/>
        </p:nvGrpSpPr>
        <p:grpSpPr>
          <a:xfrm>
            <a:off x="897211" y="5277402"/>
            <a:ext cx="796987" cy="796987"/>
            <a:chOff x="935938" y="5420271"/>
            <a:chExt cx="755703" cy="755703"/>
          </a:xfrm>
        </p:grpSpPr>
        <p:sp>
          <p:nvSpPr>
            <p:cNvPr id="13" name="Oval 12"/>
            <p:cNvSpPr/>
            <p:nvPr/>
          </p:nvSpPr>
          <p:spPr>
            <a:xfrm>
              <a:off x="935938" y="5420271"/>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4"/>
            <p:cNvSpPr>
              <a:spLocks noEditPoints="1"/>
            </p:cNvSpPr>
            <p:nvPr/>
          </p:nvSpPr>
          <p:spPr bwMode="auto">
            <a:xfrm>
              <a:off x="1130591" y="5603476"/>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897211" y="3694316"/>
            <a:ext cx="796987" cy="796987"/>
            <a:chOff x="935938" y="4421845"/>
            <a:chExt cx="755703" cy="755703"/>
          </a:xfrm>
        </p:grpSpPr>
        <p:sp>
          <p:nvSpPr>
            <p:cNvPr id="12" name="Oval 11"/>
            <p:cNvSpPr/>
            <p:nvPr/>
          </p:nvSpPr>
          <p:spPr>
            <a:xfrm>
              <a:off x="935938" y="4421845"/>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5"/>
            <p:cNvSpPr>
              <a:spLocks noEditPoints="1"/>
            </p:cNvSpPr>
            <p:nvPr/>
          </p:nvSpPr>
          <p:spPr bwMode="auto">
            <a:xfrm>
              <a:off x="1089564" y="461840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Rectangle 13"/>
          <p:cNvSpPr/>
          <p:nvPr/>
        </p:nvSpPr>
        <p:spPr>
          <a:xfrm>
            <a:off x="6646122" y="1658000"/>
            <a:ext cx="5417687" cy="4838050"/>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917353581"/>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ppt_x</p:attrName>
                                        </p:attrNameLst>
                                      </p:cBhvr>
                                      <p:tavLst>
                                        <p:tav tm="0">
                                          <p:val>
                                            <p:strVal val="#ppt_x-#ppt_w*1.125000"/>
                                          </p:val>
                                        </p:tav>
                                        <p:tav tm="100000">
                                          <p:val>
                                            <p:strVal val="#ppt_x"/>
                                          </p:val>
                                        </p:tav>
                                      </p:tavLst>
                                    </p:anim>
                                    <p:animEffect transition="in" filter="wipe(right)">
                                      <p:cBhvr>
                                        <p:cTn id="29" dur="500"/>
                                        <p:tgtEl>
                                          <p:spTgt spid="21"/>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p:tgtEl>
                                          <p:spTgt spid="18"/>
                                        </p:tgtEl>
                                        <p:attrNameLst>
                                          <p:attrName>ppt_x</p:attrName>
                                        </p:attrNameLst>
                                      </p:cBhvr>
                                      <p:tavLst>
                                        <p:tav tm="0">
                                          <p:val>
                                            <p:strVal val="#ppt_x-#ppt_w*1.125000"/>
                                          </p:val>
                                        </p:tav>
                                        <p:tav tm="100000">
                                          <p:val>
                                            <p:strVal val="#ppt_x"/>
                                          </p:val>
                                        </p:tav>
                                      </p:tavLst>
                                    </p:anim>
                                    <p:animEffect transition="in" filter="wipe(righ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663488258"/>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53" y="1506787"/>
            <a:ext cx="12858044" cy="5022709"/>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5" name="Group 34"/>
          <p:cNvGrpSpPr/>
          <p:nvPr/>
        </p:nvGrpSpPr>
        <p:grpSpPr>
          <a:xfrm>
            <a:off x="353" y="1506787"/>
            <a:ext cx="4196773" cy="5022709"/>
            <a:chOff x="0" y="1071552"/>
            <a:chExt cx="2984536" cy="3571900"/>
          </a:xfrm>
        </p:grpSpPr>
        <p:sp>
          <p:nvSpPr>
            <p:cNvPr id="9" name="Rectangle 8"/>
            <p:cNvSpPr/>
            <p:nvPr/>
          </p:nvSpPr>
          <p:spPr>
            <a:xfrm>
              <a:off x="0" y="1071552"/>
              <a:ext cx="2984536" cy="3571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4" name="Group 33"/>
            <p:cNvGrpSpPr/>
            <p:nvPr/>
          </p:nvGrpSpPr>
          <p:grpSpPr>
            <a:xfrm>
              <a:off x="219027" y="2304191"/>
              <a:ext cx="2611885" cy="1950756"/>
              <a:chOff x="219027" y="2304191"/>
              <a:chExt cx="2611885" cy="1950756"/>
            </a:xfrm>
          </p:grpSpPr>
          <p:grpSp>
            <p:nvGrpSpPr>
              <p:cNvPr id="28" name="Group 27"/>
              <p:cNvGrpSpPr/>
              <p:nvPr/>
            </p:nvGrpSpPr>
            <p:grpSpPr>
              <a:xfrm>
                <a:off x="340968" y="2777859"/>
                <a:ext cx="2489942" cy="262650"/>
                <a:chOff x="340968" y="2777859"/>
                <a:chExt cx="2489942" cy="262650"/>
              </a:xfrm>
            </p:grpSpPr>
            <p:sp>
              <p:nvSpPr>
                <p:cNvPr id="12" name="Rectangle 11"/>
                <p:cNvSpPr/>
                <p:nvPr/>
              </p:nvSpPr>
              <p:spPr>
                <a:xfrm>
                  <a:off x="629381" y="2777859"/>
                  <a:ext cx="2201529" cy="262650"/>
                </a:xfrm>
                <a:prstGeom prst="rect">
                  <a:avLst/>
                </a:prstGeom>
                <a:noFill/>
              </p:spPr>
              <p:txBody>
                <a:bodyPr wrap="square" lIns="0" tIns="0" rIns="0" bIns="0" anchor="ctr">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a:t>
                  </a:r>
                  <a:endParaRPr lang="ms-MY"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nvGrpSpPr>
                <p:cNvPr id="10" name="Group 9"/>
                <p:cNvGrpSpPr/>
                <p:nvPr/>
              </p:nvGrpSpPr>
              <p:grpSpPr>
                <a:xfrm>
                  <a:off x="340968" y="2778666"/>
                  <a:ext cx="152740" cy="222649"/>
                  <a:chOff x="4230190" y="3652404"/>
                  <a:chExt cx="251543" cy="366676"/>
                </a:xfrm>
                <a:solidFill>
                  <a:schemeClr val="bg1"/>
                </a:solidFill>
              </p:grpSpPr>
              <p:sp>
                <p:nvSpPr>
                  <p:cNvPr id="15" name="AutoShape 97"/>
                  <p:cNvSpPr>
                    <a:spLocks/>
                  </p:cNvSpPr>
                  <p:nvPr/>
                </p:nvSpPr>
                <p:spPr bwMode="auto">
                  <a:xfrm>
                    <a:off x="4230190" y="3652404"/>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98"/>
                  <p:cNvSpPr>
                    <a:spLocks/>
                  </p:cNvSpPr>
                  <p:nvPr/>
                </p:nvSpPr>
                <p:spPr bwMode="auto">
                  <a:xfrm>
                    <a:off x="4332809" y="3686819"/>
                    <a:ext cx="4630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99"/>
                  <p:cNvSpPr>
                    <a:spLocks/>
                  </p:cNvSpPr>
                  <p:nvPr/>
                </p:nvSpPr>
                <p:spPr bwMode="auto">
                  <a:xfrm>
                    <a:off x="4344698" y="3973402"/>
                    <a:ext cx="22526"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9" name="Group 28"/>
              <p:cNvGrpSpPr/>
              <p:nvPr/>
            </p:nvGrpSpPr>
            <p:grpSpPr>
              <a:xfrm>
                <a:off x="300433" y="3158858"/>
                <a:ext cx="2530477" cy="262650"/>
                <a:chOff x="300433" y="3158858"/>
                <a:chExt cx="2530477" cy="262650"/>
              </a:xfrm>
            </p:grpSpPr>
            <p:sp>
              <p:nvSpPr>
                <p:cNvPr id="20" name="Rectangle 19"/>
                <p:cNvSpPr/>
                <p:nvPr/>
              </p:nvSpPr>
              <p:spPr>
                <a:xfrm>
                  <a:off x="629382" y="3158858"/>
                  <a:ext cx="2201528" cy="262650"/>
                </a:xfrm>
                <a:prstGeom prst="rect">
                  <a:avLst/>
                </a:prstGeom>
                <a:noFill/>
              </p:spPr>
              <p:txBody>
                <a:bodyPr wrap="square" lIns="0" tIns="0" rIns="0" bIns="0" anchor="ctr">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a:t>
                  </a:r>
                  <a:endParaRPr lang="ms-MY"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sp>
              <p:nvSpPr>
                <p:cNvPr id="22" name="AutoShape 4"/>
                <p:cNvSpPr>
                  <a:spLocks/>
                </p:cNvSpPr>
                <p:nvPr/>
              </p:nvSpPr>
              <p:spPr bwMode="auto">
                <a:xfrm>
                  <a:off x="300433" y="3182237"/>
                  <a:ext cx="215051" cy="2158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30"/>
              <p:cNvGrpSpPr/>
              <p:nvPr/>
            </p:nvGrpSpPr>
            <p:grpSpPr>
              <a:xfrm>
                <a:off x="336806" y="3563667"/>
                <a:ext cx="2494106" cy="271930"/>
                <a:chOff x="336806" y="3563667"/>
                <a:chExt cx="2494106" cy="271930"/>
              </a:xfrm>
            </p:grpSpPr>
            <p:sp>
              <p:nvSpPr>
                <p:cNvPr id="25" name="Rectangle 24"/>
                <p:cNvSpPr/>
                <p:nvPr/>
              </p:nvSpPr>
              <p:spPr>
                <a:xfrm>
                  <a:off x="629381" y="3563667"/>
                  <a:ext cx="2201531" cy="262650"/>
                </a:xfrm>
                <a:prstGeom prst="rect">
                  <a:avLst/>
                </a:prstGeom>
                <a:noFill/>
              </p:spPr>
              <p:txBody>
                <a:bodyPr wrap="square" lIns="0" tIns="0" rIns="0" bIns="0" anchor="ctr">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a:t>
                  </a:r>
                  <a:endParaRPr lang="ms-MY"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sp>
              <p:nvSpPr>
                <p:cNvPr id="27" name="Freeform 26"/>
                <p:cNvSpPr>
                  <a:spLocks/>
                </p:cNvSpPr>
                <p:nvPr/>
              </p:nvSpPr>
              <p:spPr bwMode="auto">
                <a:xfrm>
                  <a:off x="336806" y="3613292"/>
                  <a:ext cx="119227" cy="222305"/>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128580" tIns="64290" rIns="128580" bIns="64290" numCol="1" anchor="t" anchorCtr="0" compatLnSpc="1">
                  <a:prstTxWarp prst="textNoShape">
                    <a:avLst/>
                  </a:prstTxWarp>
                </a:bodyPr>
                <a:lstStyle/>
                <a:p>
                  <a:pP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32"/>
              <p:cNvGrpSpPr/>
              <p:nvPr/>
            </p:nvGrpSpPr>
            <p:grpSpPr>
              <a:xfrm>
                <a:off x="293795" y="3992297"/>
                <a:ext cx="2537116" cy="262650"/>
                <a:chOff x="293795" y="3992297"/>
                <a:chExt cx="2537116" cy="262650"/>
              </a:xfrm>
            </p:grpSpPr>
            <p:sp>
              <p:nvSpPr>
                <p:cNvPr id="32" name="AutoShape 83"/>
                <p:cNvSpPr>
                  <a:spLocks/>
                </p:cNvSpPr>
                <p:nvPr/>
              </p:nvSpPr>
              <p:spPr bwMode="auto">
                <a:xfrm>
                  <a:off x="293795" y="4066644"/>
                  <a:ext cx="222270" cy="145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629380" y="3992297"/>
                  <a:ext cx="2201531" cy="262650"/>
                </a:xfrm>
                <a:prstGeom prst="rect">
                  <a:avLst/>
                </a:prstGeom>
                <a:noFill/>
              </p:spPr>
              <p:txBody>
                <a:bodyPr wrap="square" lIns="0" tIns="0" rIns="0" bIns="0" anchor="ctr">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a:t>
                  </a:r>
                  <a:endParaRPr lang="ms-MY"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sp>
            <p:nvSpPr>
              <p:cNvPr id="24" name="Rectangle 23"/>
              <p:cNvSpPr/>
              <p:nvPr/>
            </p:nvSpPr>
            <p:spPr>
              <a:xfrm>
                <a:off x="219027" y="2304191"/>
                <a:ext cx="2611883" cy="306425"/>
              </a:xfrm>
              <a:prstGeom prst="rect">
                <a:avLst/>
              </a:prstGeom>
              <a:noFill/>
            </p:spPr>
            <p:txBody>
              <a:bodyPr wrap="square" lIns="0" tIns="0" rIns="0" bIns="0" anchor="t" anchorCtr="0">
                <a:spAutoFit/>
              </a:bodyPr>
              <a:lstStyle/>
              <a:p>
                <a:r>
                  <a:rPr lang="zh-CN" altLang="en-US" sz="2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直接复制你的内容到此</a:t>
                </a:r>
                <a:endParaRPr lang="ms-MY" sz="2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grpSp>
      <p:sp>
        <p:nvSpPr>
          <p:cNvPr id="23" name="TextBox 39"/>
          <p:cNvSpPr txBox="1"/>
          <p:nvPr/>
        </p:nvSpPr>
        <p:spPr>
          <a:xfrm>
            <a:off x="8013551" y="4223321"/>
            <a:ext cx="4179018" cy="1785104"/>
          </a:xfrm>
          <a:prstGeom prst="rect">
            <a:avLst/>
          </a:prstGeom>
          <a:noFill/>
        </p:spPr>
        <p:txBody>
          <a:bodyPr wrap="square" lIns="0" tIns="0" rIns="0" bIns="0" rtlCol="0">
            <a:spAutoFit/>
          </a:bodyPr>
          <a:lstStyle/>
          <a:p>
            <a:pPr algn="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6"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553816218"/>
      </p:ext>
    </p:extLst>
  </p:cSld>
  <p:clrMapOvr>
    <a:masterClrMapping/>
  </p:clrMapOvr>
  <mc:AlternateContent xmlns:mc="http://schemas.openxmlformats.org/markup-compatibility/2006">
    <mc:Choice xmlns:p14="http://schemas.microsoft.com/office/powerpoint/2010/main" xmlns="" Requires="p14">
      <p:transition spd="slow" p14:dur="125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ppt_w*0.70"/>
                                          </p:val>
                                        </p:tav>
                                        <p:tav tm="100000">
                                          <p:val>
                                            <p:strVal val="#ppt_w"/>
                                          </p:val>
                                        </p:tav>
                                      </p:tavLst>
                                    </p:anim>
                                    <p:anim calcmode="lin" valueType="num">
                                      <p:cBhvr>
                                        <p:cTn id="8" dur="500" fill="hold"/>
                                        <p:tgtEl>
                                          <p:spTgt spid="35"/>
                                        </p:tgtEl>
                                        <p:attrNameLst>
                                          <p:attrName>ppt_h</p:attrName>
                                        </p:attrNameLst>
                                      </p:cBhvr>
                                      <p:tavLst>
                                        <p:tav tm="0">
                                          <p:val>
                                            <p:strVal val="#ppt_h"/>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5408617" y="1765611"/>
            <a:ext cx="489569" cy="546684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3"/>
          <p:cNvGrpSpPr/>
          <p:nvPr/>
        </p:nvGrpSpPr>
        <p:grpSpPr>
          <a:xfrm>
            <a:off x="5408619" y="2379507"/>
            <a:ext cx="3451700" cy="543268"/>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5408619" y="3264225"/>
            <a:ext cx="3451700" cy="543268"/>
            <a:chOff x="5128064" y="3095119"/>
            <a:chExt cx="3273083" cy="515155"/>
          </a:xfrm>
        </p:grpSpPr>
        <p:sp>
          <p:nvSpPr>
            <p:cNvPr id="6"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5408619" y="4148941"/>
            <a:ext cx="3451700" cy="543268"/>
            <a:chOff x="5128064" y="3934054"/>
            <a:chExt cx="3273083" cy="515155"/>
          </a:xfrm>
        </p:grpSpPr>
        <p:sp>
          <p:nvSpPr>
            <p:cNvPr id="7"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408618" y="5033658"/>
            <a:ext cx="3451701" cy="543269"/>
            <a:chOff x="5128064" y="4772988"/>
            <a:chExt cx="3273084" cy="515156"/>
          </a:xfrm>
        </p:grpSpPr>
        <p:sp>
          <p:nvSpPr>
            <p:cNvPr id="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9057322" y="2233528"/>
            <a:ext cx="2541032" cy="870320"/>
            <a:chOff x="8451509" y="2034687"/>
            <a:chExt cx="3254568" cy="825279"/>
          </a:xfrm>
        </p:grpSpPr>
        <p:sp>
          <p:nvSpPr>
            <p:cNvPr id="13" name="TextBox 12"/>
            <p:cNvSpPr txBox="1"/>
            <p:nvPr/>
          </p:nvSpPr>
          <p:spPr>
            <a:xfrm>
              <a:off x="8451509" y="2034687"/>
              <a:ext cx="1846179"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9057322" y="3118243"/>
            <a:ext cx="2496908" cy="870320"/>
            <a:chOff x="8508022" y="2034687"/>
            <a:chExt cx="3198055" cy="825279"/>
          </a:xfrm>
        </p:grpSpPr>
        <p:sp>
          <p:nvSpPr>
            <p:cNvPr id="17" name="TextBox 16"/>
            <p:cNvSpPr txBox="1"/>
            <p:nvPr/>
          </p:nvSpPr>
          <p:spPr>
            <a:xfrm>
              <a:off x="8514715" y="2034687"/>
              <a:ext cx="1846180"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9057322" y="4887675"/>
            <a:ext cx="2496909" cy="870319"/>
            <a:chOff x="8508022" y="2034687"/>
            <a:chExt cx="3198055" cy="825280"/>
          </a:xfrm>
        </p:grpSpPr>
        <p:sp>
          <p:nvSpPr>
            <p:cNvPr id="20" name="TextBox 19"/>
            <p:cNvSpPr txBox="1"/>
            <p:nvPr/>
          </p:nvSpPr>
          <p:spPr>
            <a:xfrm>
              <a:off x="8514343" y="2034687"/>
              <a:ext cx="1846179"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8508022" y="2365039"/>
              <a:ext cx="3198055"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057322" y="4002958"/>
            <a:ext cx="2522171" cy="870320"/>
            <a:chOff x="8475665" y="2034687"/>
            <a:chExt cx="3230412" cy="825279"/>
          </a:xfrm>
        </p:grpSpPr>
        <p:sp>
          <p:nvSpPr>
            <p:cNvPr id="23" name="TextBox 22"/>
            <p:cNvSpPr txBox="1"/>
            <p:nvPr/>
          </p:nvSpPr>
          <p:spPr>
            <a:xfrm>
              <a:off x="8475665" y="2034687"/>
              <a:ext cx="1909828"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1341397" y="2379505"/>
            <a:ext cx="4064898" cy="3197420"/>
            <a:chOff x="689317" y="2256183"/>
            <a:chExt cx="3854548" cy="3031960"/>
          </a:xfrm>
        </p:grpSpPr>
        <p:sp>
          <p:nvSpPr>
            <p:cNvPr id="28" name="Rectangle 27"/>
            <p:cNvSpPr/>
            <p:nvPr/>
          </p:nvSpPr>
          <p:spPr>
            <a:xfrm>
              <a:off x="689317" y="2256183"/>
              <a:ext cx="3854548" cy="3031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103992" y="2777120"/>
              <a:ext cx="1455026"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129140" y="3077845"/>
              <a:ext cx="3004396" cy="35569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1129140" y="4123237"/>
              <a:ext cx="3004396" cy="355692"/>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4022905206"/>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429375" cy="7232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cstate="print">
            <a:extLst>
              <a:ext uri="{BEBA8EAE-BF5A-486C-A8C5-ECC9F3942E4B}">
                <a14:imgProps xmlns:a14="http://schemas.microsoft.com/office/drawing/2010/main" xmlns="">
                  <a14:imgLayer r:embed="rId4">
                    <a14:imgEffect>
                      <a14:saturation sat="0"/>
                    </a14:imgEffect>
                  </a14:imgLayer>
                </a14:imgProps>
              </a:ext>
            </a:extLst>
          </a:blip>
          <a:stretch>
            <a:fillRect/>
          </a:stretch>
        </p:blipFill>
        <p:spPr>
          <a:xfrm>
            <a:off x="5114879" y="1192195"/>
            <a:ext cx="2628992" cy="5333596"/>
          </a:xfrm>
          <a:prstGeom prst="rect">
            <a:avLst/>
          </a:prstGeom>
        </p:spPr>
      </p:pic>
      <p:sp>
        <p:nvSpPr>
          <p:cNvPr id="4" name="矩形 3"/>
          <p:cNvSpPr/>
          <p:nvPr/>
        </p:nvSpPr>
        <p:spPr>
          <a:xfrm>
            <a:off x="5321992" y="1691265"/>
            <a:ext cx="2214766" cy="4168972"/>
          </a:xfrm>
          <a:prstGeom prst="rect">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39"/>
          <p:cNvSpPr txBox="1"/>
          <p:nvPr/>
        </p:nvSpPr>
        <p:spPr>
          <a:xfrm>
            <a:off x="8367528" y="1528093"/>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0" name="TextBox 39"/>
          <p:cNvSpPr txBox="1"/>
          <p:nvPr/>
        </p:nvSpPr>
        <p:spPr>
          <a:xfrm>
            <a:off x="8367528" y="2801614"/>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1" name="TextBox 39"/>
          <p:cNvSpPr txBox="1"/>
          <p:nvPr/>
        </p:nvSpPr>
        <p:spPr>
          <a:xfrm>
            <a:off x="8367528" y="4075135"/>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2" name="TextBox 39"/>
          <p:cNvSpPr txBox="1"/>
          <p:nvPr/>
        </p:nvSpPr>
        <p:spPr>
          <a:xfrm>
            <a:off x="8367528" y="5348655"/>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0" name="TextBox 39"/>
          <p:cNvSpPr txBox="1"/>
          <p:nvPr/>
        </p:nvSpPr>
        <p:spPr>
          <a:xfrm>
            <a:off x="820100" y="1528093"/>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r">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1" name="TextBox 39"/>
          <p:cNvSpPr txBox="1"/>
          <p:nvPr/>
        </p:nvSpPr>
        <p:spPr>
          <a:xfrm>
            <a:off x="820100" y="2801614"/>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r">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2" name="TextBox 39"/>
          <p:cNvSpPr txBox="1"/>
          <p:nvPr/>
        </p:nvSpPr>
        <p:spPr>
          <a:xfrm>
            <a:off x="820100" y="4075135"/>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r">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3" name="TextBox 39"/>
          <p:cNvSpPr txBox="1"/>
          <p:nvPr/>
        </p:nvSpPr>
        <p:spPr>
          <a:xfrm>
            <a:off x="820100" y="5348655"/>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r">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4"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480130692"/>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500"/>
                                        <p:tgtEl>
                                          <p:spTgt spid="29"/>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500"/>
                                        <p:tgtEl>
                                          <p:spTgt spid="30"/>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500"/>
                                        <p:tgtEl>
                                          <p:spTgt spid="31"/>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9" grpId="0"/>
      <p:bldP spid="30" grpId="0"/>
      <p:bldP spid="31" grpId="0"/>
      <p:bldP spid="32"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4" cstate="print">
              <a:extLst>
                <a:ext uri="{BEBA8EAE-BF5A-486C-A8C5-ECC9F3942E4B}">
                  <a14:imgProps xmlns:a14="http://schemas.microsoft.com/office/drawing/2010/main" xmlns="">
                    <a14:imgLayer r:embed="rId5">
                      <a14:imgEffect>
                        <a14:sharpenSoften amount="25000"/>
                      </a14:imgEffect>
                    </a14:imgLayer>
                  </a14:imgProps>
                </a:ext>
                <a:ext uri="{28A0092B-C50C-407E-A947-70E740481C1C}">
                  <a14:useLocalDpi xmlns:a14="http://schemas.microsoft.com/office/drawing/2010/main" xmlns=""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3550" y="2142071"/>
            <a:ext cx="9391650" cy="352019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7724" y="1429887"/>
            <a:ext cx="1423306" cy="14233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362450" y="3251784"/>
            <a:ext cx="4133856" cy="120032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2400" dirty="0" smtClean="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ANNUAL </a:t>
            </a: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WORK SUMMARY</a:t>
            </a:r>
            <a:endPar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886891"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362450"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886891"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62450"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417684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ppt_x"/>
                                              </p:val>
                                            </p:tav>
                                            <p:tav tm="100000">
                                              <p:val>
                                                <p:strVal val="#ppt_x"/>
                                              </p:val>
                                            </p:tav>
                                          </p:tavLst>
                                        </p:anim>
                                        <p:anim calcmode="lin" valueType="num">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630"/>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heme/theme1.xml><?xml version="1.0" encoding="utf-8"?>
<a:theme xmlns:a="http://schemas.openxmlformats.org/drawingml/2006/main" name="Office Theme">
  <a:themeElements>
    <a:clrScheme name="自定义 278">
      <a:dk1>
        <a:sysClr val="windowText" lastClr="000000"/>
      </a:dk1>
      <a:lt1>
        <a:sysClr val="window" lastClr="FFFFFF"/>
      </a:lt1>
      <a:dk2>
        <a:srgbClr val="EF2A25"/>
      </a:dk2>
      <a:lt2>
        <a:srgbClr val="E7E6E6"/>
      </a:lt2>
      <a:accent1>
        <a:srgbClr val="EF2A25"/>
      </a:accent1>
      <a:accent2>
        <a:srgbClr val="BFBFBF"/>
      </a:accent2>
      <a:accent3>
        <a:srgbClr val="EF2A25"/>
      </a:accent3>
      <a:accent4>
        <a:srgbClr val="BFBFBF"/>
      </a:accent4>
      <a:accent5>
        <a:srgbClr val="EF2A25"/>
      </a:accent5>
      <a:accent6>
        <a:srgbClr val="BFBFBF"/>
      </a:accent6>
      <a:hlink>
        <a:srgbClr val="EF2A25"/>
      </a:hlink>
      <a:folHlink>
        <a:srgbClr val="BFBFBF"/>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6569</Words>
  <Application>Microsoft Office PowerPoint</Application>
  <PresentationFormat>自定义</PresentationFormat>
  <Paragraphs>279</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bt630</dc:title>
  <dc:creator/>
  <cp:lastModifiedBy/>
  <cp:revision>1</cp:revision>
  <dcterms:created xsi:type="dcterms:W3CDTF">2017-01-21T07:08:47Z</dcterms:created>
  <dcterms:modified xsi:type="dcterms:W3CDTF">2019-11-19T09:14:47Z</dcterms:modified>
</cp:coreProperties>
</file>