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a" ContentType="audio/x-ms-wma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54" r:id="rId2"/>
    <p:sldId id="355" r:id="rId3"/>
    <p:sldId id="363" r:id="rId4"/>
    <p:sldId id="322" r:id="rId5"/>
    <p:sldId id="259" r:id="rId6"/>
    <p:sldId id="312" r:id="rId7"/>
    <p:sldId id="331" r:id="rId8"/>
    <p:sldId id="332" r:id="rId9"/>
    <p:sldId id="261" r:id="rId10"/>
    <p:sldId id="364" r:id="rId11"/>
    <p:sldId id="314" r:id="rId12"/>
    <p:sldId id="267" r:id="rId13"/>
    <p:sldId id="372" r:id="rId14"/>
    <p:sldId id="263" r:id="rId15"/>
    <p:sldId id="341" r:id="rId16"/>
    <p:sldId id="365" r:id="rId17"/>
    <p:sldId id="269" r:id="rId18"/>
    <p:sldId id="270" r:id="rId19"/>
    <p:sldId id="342" r:id="rId20"/>
    <p:sldId id="351" r:id="rId21"/>
    <p:sldId id="271" r:id="rId22"/>
    <p:sldId id="366" r:id="rId23"/>
    <p:sldId id="367" r:id="rId24"/>
    <p:sldId id="368" r:id="rId25"/>
    <p:sldId id="278" r:id="rId26"/>
    <p:sldId id="369" r:id="rId27"/>
    <p:sldId id="309" r:id="rId28"/>
    <p:sldId id="310" r:id="rId29"/>
    <p:sldId id="343" r:id="rId30"/>
    <p:sldId id="370" r:id="rId31"/>
    <p:sldId id="346" r:id="rId32"/>
    <p:sldId id="344" r:id="rId33"/>
    <p:sldId id="345" r:id="rId34"/>
    <p:sldId id="348" r:id="rId35"/>
    <p:sldId id="371" r:id="rId36"/>
    <p:sldId id="352" r:id="rId37"/>
    <p:sldId id="340" r:id="rId38"/>
    <p:sldId id="349" r:id="rId39"/>
    <p:sldId id="317" r:id="rId40"/>
    <p:sldId id="350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00F"/>
    <a:srgbClr val="202A36"/>
    <a:srgbClr val="E7E7E7"/>
    <a:srgbClr val="14171B"/>
    <a:srgbClr val="484F58"/>
    <a:srgbClr val="1A92A2"/>
    <a:srgbClr val="FFCC00"/>
    <a:srgbClr val="FFCC66"/>
    <a:srgbClr val="5ECCF3"/>
    <a:srgbClr val="05BAC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6010" autoAdjust="0"/>
  </p:normalViewPr>
  <p:slideViewPr>
    <p:cSldViewPr snapToGrid="0">
      <p:cViewPr varScale="1">
        <p:scale>
          <a:sx n="49" d="100"/>
          <a:sy n="49" d="100"/>
        </p:scale>
        <p:origin x="-120" y="-312"/>
      </p:cViewPr>
      <p:guideLst>
        <p:guide orient="horz" pos="1049"/>
        <p:guide pos="515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2B7A5-5F45-4DA9-B703-C3D9FEDB96E4}" type="datetimeFigureOut">
              <a:rPr lang="zh-CN" altLang="en-US" smtClean="0"/>
              <a:pPr/>
              <a:t>2019-11-19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AADD8-09B1-4552-9365-0360B1A732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1893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pPr/>
              <a:t>2019-11-19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2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0438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1078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73437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4437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04448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3304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3134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53452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73359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3433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4798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5968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46501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501034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8702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04246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5295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56300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829352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975549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788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161782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77561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476555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214422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0852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66898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36460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510976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454804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840437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1912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71329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4494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615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1322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6998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97781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62446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2456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28087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29A10A-2BA3-48EC-97A4-ECAEED063087}" type="datetimeFigureOut">
              <a:rPr lang="zh-CN" altLang="en-US" smtClean="0"/>
              <a:pPr/>
              <a:t>2019-11-19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B532E8-4759-4A04-95B7-616AF75723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092187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4457700"/>
            <a:ext cx="6076710" cy="24003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76709" y="4457700"/>
            <a:ext cx="6115291" cy="24003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049703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87591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绪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3866365558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0" name="组合 9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144042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研究方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3301542637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060848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研究方法与思路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直角三角形 11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五边形 17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4894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键技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662455850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854273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关键技术与难点</a:t>
              </a: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86435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成果与应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4169592441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/>
        </p:nvGrpSpPr>
        <p:grpSpPr>
          <a:xfrm>
            <a:off x="0" y="3648260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成果与应用</a:t>
              </a: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直角三角形 13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五边形 14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22725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建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1113653146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4439981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相关建议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869174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论文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1478378532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5231615"/>
            <a:ext cx="1691680" cy="788186"/>
            <a:chOff x="0" y="1272662"/>
            <a:chExt cx="1691680" cy="788186"/>
          </a:xfrm>
          <a:solidFill>
            <a:srgbClr val="1A92A2"/>
          </a:solidFill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2"/>
          <a:stretch/>
        </p:blipFill>
        <p:spPr>
          <a:xfrm>
            <a:off x="100343" y="6123748"/>
            <a:ext cx="1484062" cy="740691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50" y="299703"/>
            <a:ext cx="792048" cy="785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1196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1" r:id="rId2"/>
    <p:sldLayoutId id="2147483682" r:id="rId3"/>
    <p:sldLayoutId id="2147483651" r:id="rId4"/>
    <p:sldLayoutId id="2147483676" r:id="rId5"/>
    <p:sldLayoutId id="2147483677" r:id="rId6"/>
    <p:sldLayoutId id="2147483680" r:id="rId7"/>
    <p:sldLayoutId id="2147483678" r:id="rId8"/>
    <p:sldLayoutId id="2147483679" r:id="rId9"/>
    <p:sldLayoutId id="2147483669" r:id="rId10"/>
    <p:sldLayoutId id="214748369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wma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538868" y="703559"/>
            <a:ext cx="1203526" cy="74050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23734" y="2751207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860" b="38213"/>
          <a:stretch/>
        </p:blipFill>
        <p:spPr>
          <a:xfrm>
            <a:off x="975178" y="247222"/>
            <a:ext cx="10058400" cy="3997694"/>
          </a:xfrm>
          <a:prstGeom prst="rect">
            <a:avLst/>
          </a:prstGeom>
        </p:spPr>
      </p:pic>
      <p:sp>
        <p:nvSpPr>
          <p:cNvPr id="17" name="Freeform 6"/>
          <p:cNvSpPr>
            <a:spLocks/>
          </p:cNvSpPr>
          <p:nvPr/>
        </p:nvSpPr>
        <p:spPr bwMode="auto">
          <a:xfrm rot="16200000">
            <a:off x="4520009" y="-725156"/>
            <a:ext cx="3111856" cy="12232133"/>
          </a:xfrm>
          <a:custGeom>
            <a:avLst/>
            <a:gdLst>
              <a:gd name="T0" fmla="*/ 606 w 606"/>
              <a:gd name="T1" fmla="*/ 335 h 697"/>
              <a:gd name="T2" fmla="*/ 464 w 606"/>
              <a:gd name="T3" fmla="*/ 0 h 697"/>
              <a:gd name="T4" fmla="*/ 0 w 606"/>
              <a:gd name="T5" fmla="*/ 0 h 697"/>
              <a:gd name="T6" fmla="*/ 0 w 606"/>
              <a:gd name="T7" fmla="*/ 697 h 697"/>
              <a:gd name="T8" fmla="*/ 432 w 606"/>
              <a:gd name="T9" fmla="*/ 697 h 697"/>
              <a:gd name="T10" fmla="*/ 606 w 606"/>
              <a:gd name="T11" fmla="*/ 335 h 697"/>
              <a:gd name="connsiteX0" fmla="*/ 18141 w 18141"/>
              <a:gd name="connsiteY0" fmla="*/ 4806 h 10000"/>
              <a:gd name="connsiteX1" fmla="*/ 15798 w 18141"/>
              <a:gd name="connsiteY1" fmla="*/ 0 h 10000"/>
              <a:gd name="connsiteX2" fmla="*/ 0 w 18141"/>
              <a:gd name="connsiteY2" fmla="*/ 0 h 10000"/>
              <a:gd name="connsiteX3" fmla="*/ 8141 w 18141"/>
              <a:gd name="connsiteY3" fmla="*/ 10000 h 10000"/>
              <a:gd name="connsiteX4" fmla="*/ 15270 w 18141"/>
              <a:gd name="connsiteY4" fmla="*/ 10000 h 10000"/>
              <a:gd name="connsiteX5" fmla="*/ 18141 w 18141"/>
              <a:gd name="connsiteY5" fmla="*/ 4806 h 10000"/>
              <a:gd name="connsiteX0" fmla="*/ 19334 w 19334"/>
              <a:gd name="connsiteY0" fmla="*/ 5546 h 10740"/>
              <a:gd name="connsiteX1" fmla="*/ 16991 w 19334"/>
              <a:gd name="connsiteY1" fmla="*/ 740 h 10740"/>
              <a:gd name="connsiteX2" fmla="*/ 1193 w 19334"/>
              <a:gd name="connsiteY2" fmla="*/ 740 h 10740"/>
              <a:gd name="connsiteX3" fmla="*/ 1125 w 19334"/>
              <a:gd name="connsiteY3" fmla="*/ 10740 h 10740"/>
              <a:gd name="connsiteX4" fmla="*/ 16463 w 19334"/>
              <a:gd name="connsiteY4" fmla="*/ 10740 h 10740"/>
              <a:gd name="connsiteX5" fmla="*/ 19334 w 19334"/>
              <a:gd name="connsiteY5" fmla="*/ 5546 h 10740"/>
              <a:gd name="connsiteX0" fmla="*/ 19434 w 19434"/>
              <a:gd name="connsiteY0" fmla="*/ 4806 h 10000"/>
              <a:gd name="connsiteX1" fmla="*/ 17091 w 19434"/>
              <a:gd name="connsiteY1" fmla="*/ 0 h 10000"/>
              <a:gd name="connsiteX2" fmla="*/ 1293 w 19434"/>
              <a:gd name="connsiteY2" fmla="*/ 0 h 10000"/>
              <a:gd name="connsiteX3" fmla="*/ 1225 w 19434"/>
              <a:gd name="connsiteY3" fmla="*/ 10000 h 10000"/>
              <a:gd name="connsiteX4" fmla="*/ 16563 w 19434"/>
              <a:gd name="connsiteY4" fmla="*/ 10000 h 10000"/>
              <a:gd name="connsiteX5" fmla="*/ 19434 w 19434"/>
              <a:gd name="connsiteY5" fmla="*/ 4806 h 10000"/>
              <a:gd name="connsiteX0" fmla="*/ 18216 w 18216"/>
              <a:gd name="connsiteY0" fmla="*/ 4806 h 10000"/>
              <a:gd name="connsiteX1" fmla="*/ 15873 w 18216"/>
              <a:gd name="connsiteY1" fmla="*/ 0 h 10000"/>
              <a:gd name="connsiteX2" fmla="*/ 2606 w 18216"/>
              <a:gd name="connsiteY2" fmla="*/ 0 h 10000"/>
              <a:gd name="connsiteX3" fmla="*/ 7 w 18216"/>
              <a:gd name="connsiteY3" fmla="*/ 10000 h 10000"/>
              <a:gd name="connsiteX4" fmla="*/ 15345 w 18216"/>
              <a:gd name="connsiteY4" fmla="*/ 10000 h 10000"/>
              <a:gd name="connsiteX5" fmla="*/ 18216 w 18216"/>
              <a:gd name="connsiteY5" fmla="*/ 4806 h 10000"/>
              <a:gd name="connsiteX0" fmla="*/ 18209 w 18209"/>
              <a:gd name="connsiteY0" fmla="*/ 5046 h 10240"/>
              <a:gd name="connsiteX1" fmla="*/ 15866 w 18209"/>
              <a:gd name="connsiteY1" fmla="*/ 240 h 10240"/>
              <a:gd name="connsiteX2" fmla="*/ 2599 w 18209"/>
              <a:gd name="connsiteY2" fmla="*/ 240 h 10240"/>
              <a:gd name="connsiteX3" fmla="*/ 0 w 18209"/>
              <a:gd name="connsiteY3" fmla="*/ 10240 h 10240"/>
              <a:gd name="connsiteX4" fmla="*/ 15338 w 18209"/>
              <a:gd name="connsiteY4" fmla="*/ 10240 h 10240"/>
              <a:gd name="connsiteX5" fmla="*/ 18209 w 18209"/>
              <a:gd name="connsiteY5" fmla="*/ 5046 h 10240"/>
              <a:gd name="connsiteX0" fmla="*/ 18209 w 18209"/>
              <a:gd name="connsiteY0" fmla="*/ 4807 h 10001"/>
              <a:gd name="connsiteX1" fmla="*/ 15866 w 18209"/>
              <a:gd name="connsiteY1" fmla="*/ 1 h 10001"/>
              <a:gd name="connsiteX2" fmla="*/ 2599 w 18209"/>
              <a:gd name="connsiteY2" fmla="*/ 1 h 10001"/>
              <a:gd name="connsiteX3" fmla="*/ 0 w 18209"/>
              <a:gd name="connsiteY3" fmla="*/ 10001 h 10001"/>
              <a:gd name="connsiteX4" fmla="*/ 15338 w 18209"/>
              <a:gd name="connsiteY4" fmla="*/ 10001 h 10001"/>
              <a:gd name="connsiteX5" fmla="*/ 18209 w 18209"/>
              <a:gd name="connsiteY5" fmla="*/ 4807 h 10001"/>
              <a:gd name="connsiteX0" fmla="*/ 18209 w 18209"/>
              <a:gd name="connsiteY0" fmla="*/ 4806 h 10000"/>
              <a:gd name="connsiteX1" fmla="*/ 15866 w 18209"/>
              <a:gd name="connsiteY1" fmla="*/ 0 h 10000"/>
              <a:gd name="connsiteX2" fmla="*/ 136 w 18209"/>
              <a:gd name="connsiteY2" fmla="*/ 11 h 10000"/>
              <a:gd name="connsiteX3" fmla="*/ 0 w 18209"/>
              <a:gd name="connsiteY3" fmla="*/ 10000 h 10000"/>
              <a:gd name="connsiteX4" fmla="*/ 15338 w 18209"/>
              <a:gd name="connsiteY4" fmla="*/ 10000 h 10000"/>
              <a:gd name="connsiteX5" fmla="*/ 18209 w 18209"/>
              <a:gd name="connsiteY5" fmla="*/ 4806 h 10000"/>
              <a:gd name="connsiteX0" fmla="*/ 18423 w 18423"/>
              <a:gd name="connsiteY0" fmla="*/ 4827 h 10021"/>
              <a:gd name="connsiteX1" fmla="*/ 16080 w 18423"/>
              <a:gd name="connsiteY1" fmla="*/ 21 h 10021"/>
              <a:gd name="connsiteX2" fmla="*/ 8 w 18423"/>
              <a:gd name="connsiteY2" fmla="*/ 0 h 10021"/>
              <a:gd name="connsiteX3" fmla="*/ 214 w 18423"/>
              <a:gd name="connsiteY3" fmla="*/ 10021 h 10021"/>
              <a:gd name="connsiteX4" fmla="*/ 15552 w 18423"/>
              <a:gd name="connsiteY4" fmla="*/ 10021 h 10021"/>
              <a:gd name="connsiteX5" fmla="*/ 18423 w 18423"/>
              <a:gd name="connsiteY5" fmla="*/ 4827 h 1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3" h="10021">
                <a:moveTo>
                  <a:pt x="18423" y="4827"/>
                </a:moveTo>
                <a:cubicBezTo>
                  <a:pt x="18423" y="2933"/>
                  <a:pt x="17515" y="1241"/>
                  <a:pt x="16080" y="21"/>
                </a:cubicBezTo>
                <a:lnTo>
                  <a:pt x="8" y="0"/>
                </a:lnTo>
                <a:cubicBezTo>
                  <a:pt x="-49" y="-31"/>
                  <a:pt x="214" y="10021"/>
                  <a:pt x="214" y="10021"/>
                </a:cubicBezTo>
                <a:lnTo>
                  <a:pt x="15552" y="10021"/>
                </a:lnTo>
                <a:cubicBezTo>
                  <a:pt x="17301" y="8801"/>
                  <a:pt x="18423" y="6922"/>
                  <a:pt x="18423" y="48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3 阿根延别为我哭泣.wm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0" y="-764412"/>
            <a:ext cx="609600" cy="60960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9513834" y="1532979"/>
            <a:ext cx="835187" cy="513872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 rot="16200000">
            <a:off x="4506504" y="-636611"/>
            <a:ext cx="3111856" cy="12232133"/>
          </a:xfrm>
          <a:custGeom>
            <a:avLst/>
            <a:gdLst>
              <a:gd name="T0" fmla="*/ 606 w 606"/>
              <a:gd name="T1" fmla="*/ 335 h 697"/>
              <a:gd name="T2" fmla="*/ 464 w 606"/>
              <a:gd name="T3" fmla="*/ 0 h 697"/>
              <a:gd name="T4" fmla="*/ 0 w 606"/>
              <a:gd name="T5" fmla="*/ 0 h 697"/>
              <a:gd name="T6" fmla="*/ 0 w 606"/>
              <a:gd name="T7" fmla="*/ 697 h 697"/>
              <a:gd name="T8" fmla="*/ 432 w 606"/>
              <a:gd name="T9" fmla="*/ 697 h 697"/>
              <a:gd name="T10" fmla="*/ 606 w 606"/>
              <a:gd name="T11" fmla="*/ 335 h 697"/>
              <a:gd name="connsiteX0" fmla="*/ 18141 w 18141"/>
              <a:gd name="connsiteY0" fmla="*/ 4806 h 10000"/>
              <a:gd name="connsiteX1" fmla="*/ 15798 w 18141"/>
              <a:gd name="connsiteY1" fmla="*/ 0 h 10000"/>
              <a:gd name="connsiteX2" fmla="*/ 0 w 18141"/>
              <a:gd name="connsiteY2" fmla="*/ 0 h 10000"/>
              <a:gd name="connsiteX3" fmla="*/ 8141 w 18141"/>
              <a:gd name="connsiteY3" fmla="*/ 10000 h 10000"/>
              <a:gd name="connsiteX4" fmla="*/ 15270 w 18141"/>
              <a:gd name="connsiteY4" fmla="*/ 10000 h 10000"/>
              <a:gd name="connsiteX5" fmla="*/ 18141 w 18141"/>
              <a:gd name="connsiteY5" fmla="*/ 4806 h 10000"/>
              <a:gd name="connsiteX0" fmla="*/ 19334 w 19334"/>
              <a:gd name="connsiteY0" fmla="*/ 5546 h 10740"/>
              <a:gd name="connsiteX1" fmla="*/ 16991 w 19334"/>
              <a:gd name="connsiteY1" fmla="*/ 740 h 10740"/>
              <a:gd name="connsiteX2" fmla="*/ 1193 w 19334"/>
              <a:gd name="connsiteY2" fmla="*/ 740 h 10740"/>
              <a:gd name="connsiteX3" fmla="*/ 1125 w 19334"/>
              <a:gd name="connsiteY3" fmla="*/ 10740 h 10740"/>
              <a:gd name="connsiteX4" fmla="*/ 16463 w 19334"/>
              <a:gd name="connsiteY4" fmla="*/ 10740 h 10740"/>
              <a:gd name="connsiteX5" fmla="*/ 19334 w 19334"/>
              <a:gd name="connsiteY5" fmla="*/ 5546 h 10740"/>
              <a:gd name="connsiteX0" fmla="*/ 19434 w 19434"/>
              <a:gd name="connsiteY0" fmla="*/ 4806 h 10000"/>
              <a:gd name="connsiteX1" fmla="*/ 17091 w 19434"/>
              <a:gd name="connsiteY1" fmla="*/ 0 h 10000"/>
              <a:gd name="connsiteX2" fmla="*/ 1293 w 19434"/>
              <a:gd name="connsiteY2" fmla="*/ 0 h 10000"/>
              <a:gd name="connsiteX3" fmla="*/ 1225 w 19434"/>
              <a:gd name="connsiteY3" fmla="*/ 10000 h 10000"/>
              <a:gd name="connsiteX4" fmla="*/ 16563 w 19434"/>
              <a:gd name="connsiteY4" fmla="*/ 10000 h 10000"/>
              <a:gd name="connsiteX5" fmla="*/ 19434 w 19434"/>
              <a:gd name="connsiteY5" fmla="*/ 4806 h 10000"/>
              <a:gd name="connsiteX0" fmla="*/ 18216 w 18216"/>
              <a:gd name="connsiteY0" fmla="*/ 4806 h 10000"/>
              <a:gd name="connsiteX1" fmla="*/ 15873 w 18216"/>
              <a:gd name="connsiteY1" fmla="*/ 0 h 10000"/>
              <a:gd name="connsiteX2" fmla="*/ 2606 w 18216"/>
              <a:gd name="connsiteY2" fmla="*/ 0 h 10000"/>
              <a:gd name="connsiteX3" fmla="*/ 7 w 18216"/>
              <a:gd name="connsiteY3" fmla="*/ 10000 h 10000"/>
              <a:gd name="connsiteX4" fmla="*/ 15345 w 18216"/>
              <a:gd name="connsiteY4" fmla="*/ 10000 h 10000"/>
              <a:gd name="connsiteX5" fmla="*/ 18216 w 18216"/>
              <a:gd name="connsiteY5" fmla="*/ 4806 h 10000"/>
              <a:gd name="connsiteX0" fmla="*/ 18209 w 18209"/>
              <a:gd name="connsiteY0" fmla="*/ 5046 h 10240"/>
              <a:gd name="connsiteX1" fmla="*/ 15866 w 18209"/>
              <a:gd name="connsiteY1" fmla="*/ 240 h 10240"/>
              <a:gd name="connsiteX2" fmla="*/ 2599 w 18209"/>
              <a:gd name="connsiteY2" fmla="*/ 240 h 10240"/>
              <a:gd name="connsiteX3" fmla="*/ 0 w 18209"/>
              <a:gd name="connsiteY3" fmla="*/ 10240 h 10240"/>
              <a:gd name="connsiteX4" fmla="*/ 15338 w 18209"/>
              <a:gd name="connsiteY4" fmla="*/ 10240 h 10240"/>
              <a:gd name="connsiteX5" fmla="*/ 18209 w 18209"/>
              <a:gd name="connsiteY5" fmla="*/ 5046 h 10240"/>
              <a:gd name="connsiteX0" fmla="*/ 18209 w 18209"/>
              <a:gd name="connsiteY0" fmla="*/ 4807 h 10001"/>
              <a:gd name="connsiteX1" fmla="*/ 15866 w 18209"/>
              <a:gd name="connsiteY1" fmla="*/ 1 h 10001"/>
              <a:gd name="connsiteX2" fmla="*/ 2599 w 18209"/>
              <a:gd name="connsiteY2" fmla="*/ 1 h 10001"/>
              <a:gd name="connsiteX3" fmla="*/ 0 w 18209"/>
              <a:gd name="connsiteY3" fmla="*/ 10001 h 10001"/>
              <a:gd name="connsiteX4" fmla="*/ 15338 w 18209"/>
              <a:gd name="connsiteY4" fmla="*/ 10001 h 10001"/>
              <a:gd name="connsiteX5" fmla="*/ 18209 w 18209"/>
              <a:gd name="connsiteY5" fmla="*/ 4807 h 10001"/>
              <a:gd name="connsiteX0" fmla="*/ 18209 w 18209"/>
              <a:gd name="connsiteY0" fmla="*/ 4806 h 10000"/>
              <a:gd name="connsiteX1" fmla="*/ 15866 w 18209"/>
              <a:gd name="connsiteY1" fmla="*/ 0 h 10000"/>
              <a:gd name="connsiteX2" fmla="*/ 136 w 18209"/>
              <a:gd name="connsiteY2" fmla="*/ 11 h 10000"/>
              <a:gd name="connsiteX3" fmla="*/ 0 w 18209"/>
              <a:gd name="connsiteY3" fmla="*/ 10000 h 10000"/>
              <a:gd name="connsiteX4" fmla="*/ 15338 w 18209"/>
              <a:gd name="connsiteY4" fmla="*/ 10000 h 10000"/>
              <a:gd name="connsiteX5" fmla="*/ 18209 w 18209"/>
              <a:gd name="connsiteY5" fmla="*/ 4806 h 10000"/>
              <a:gd name="connsiteX0" fmla="*/ 18423 w 18423"/>
              <a:gd name="connsiteY0" fmla="*/ 4827 h 10021"/>
              <a:gd name="connsiteX1" fmla="*/ 16080 w 18423"/>
              <a:gd name="connsiteY1" fmla="*/ 21 h 10021"/>
              <a:gd name="connsiteX2" fmla="*/ 8 w 18423"/>
              <a:gd name="connsiteY2" fmla="*/ 0 h 10021"/>
              <a:gd name="connsiteX3" fmla="*/ 214 w 18423"/>
              <a:gd name="connsiteY3" fmla="*/ 10021 h 10021"/>
              <a:gd name="connsiteX4" fmla="*/ 15552 w 18423"/>
              <a:gd name="connsiteY4" fmla="*/ 10021 h 10021"/>
              <a:gd name="connsiteX5" fmla="*/ 18423 w 18423"/>
              <a:gd name="connsiteY5" fmla="*/ 4827 h 1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3" h="10021">
                <a:moveTo>
                  <a:pt x="18423" y="4827"/>
                </a:moveTo>
                <a:cubicBezTo>
                  <a:pt x="18423" y="2933"/>
                  <a:pt x="17515" y="1241"/>
                  <a:pt x="16080" y="21"/>
                </a:cubicBezTo>
                <a:lnTo>
                  <a:pt x="8" y="0"/>
                </a:lnTo>
                <a:cubicBezTo>
                  <a:pt x="-49" y="-31"/>
                  <a:pt x="214" y="10021"/>
                  <a:pt x="214" y="10021"/>
                </a:cubicBezTo>
                <a:lnTo>
                  <a:pt x="15552" y="10021"/>
                </a:lnTo>
                <a:cubicBezTo>
                  <a:pt x="17301" y="8801"/>
                  <a:pt x="18423" y="6922"/>
                  <a:pt x="18423" y="4827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087800" y="1544136"/>
            <a:ext cx="1525218" cy="93843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614943" y="1268596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7485561" y="432436"/>
            <a:ext cx="1525218" cy="93843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442006" y="2605167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17858" y="4237567"/>
            <a:ext cx="3373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/XXXX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8178" y="4608250"/>
            <a:ext cx="5195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36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170" y="5231124"/>
            <a:ext cx="6937660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 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University  Academic  Report  &amp;  Thesis  Defense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3943829" y="5632584"/>
            <a:ext cx="430434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rgbClr val="202A36"/>
                </a:solidFill>
              </a:rPr>
              <a:t>答辩人</a:t>
            </a:r>
            <a:r>
              <a:rPr lang="zh-CN" altLang="en-US" sz="1400" dirty="0" smtClean="0">
                <a:solidFill>
                  <a:srgbClr val="202A36"/>
                </a:solidFill>
              </a:rPr>
              <a:t>：</a:t>
            </a:r>
            <a:r>
              <a:rPr lang="en-US" altLang="zh-CN" sz="1400" dirty="0" smtClean="0">
                <a:solidFill>
                  <a:srgbClr val="202A36"/>
                </a:solidFill>
              </a:rPr>
              <a:t>     </a:t>
            </a:r>
            <a:r>
              <a:rPr lang="zh-CN" altLang="en-US" sz="1400" dirty="0" smtClean="0">
                <a:solidFill>
                  <a:srgbClr val="202A36"/>
                </a:solidFill>
              </a:rPr>
              <a:t>导师</a:t>
            </a:r>
            <a:r>
              <a:rPr lang="zh-CN" altLang="en-US" sz="1400" dirty="0" smtClean="0">
                <a:solidFill>
                  <a:srgbClr val="202A36"/>
                </a:solidFill>
              </a:rPr>
              <a:t>：</a:t>
            </a:r>
            <a:endParaRPr lang="zh-CN" altLang="en-US" sz="1400" dirty="0">
              <a:solidFill>
                <a:srgbClr val="202A3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2062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3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1.12631 4.07407E-6 " pathEditMode="relative" rAng="0" ptsTypes="AA">
                                      <p:cBhvr>
                                        <p:cTn id="19" dur="4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1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25E-6 4.44444E-6 L 1.10482 4.44444E-6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34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6" grpId="0" animBg="1"/>
      <p:bldP spid="27" grpId="0" animBg="1"/>
      <p:bldP spid="17" grpId="0" animBg="1"/>
      <p:bldP spid="21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6" grpId="0"/>
      <p:bldP spid="7" grpId="0"/>
      <p:bldP spid="8" grpId="0"/>
      <p:bldP spid="5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969725" y="2393163"/>
            <a:ext cx="2821578" cy="458423"/>
            <a:chOff x="5969725" y="1801451"/>
            <a:chExt cx="2821578" cy="458423"/>
          </a:xfrm>
        </p:grpSpPr>
        <p:sp>
          <p:nvSpPr>
            <p:cNvPr id="10" name="矩形 9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725" y="2990099"/>
            <a:ext cx="2821578" cy="459854"/>
            <a:chOff x="5969725" y="2398387"/>
            <a:chExt cx="2821578" cy="459854"/>
          </a:xfrm>
        </p:grpSpPr>
        <p:sp>
          <p:nvSpPr>
            <p:cNvPr id="13" name="矩形 12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9725" y="3563726"/>
            <a:ext cx="2821578" cy="466057"/>
            <a:chOff x="5969725" y="2972014"/>
            <a:chExt cx="2821578" cy="466057"/>
          </a:xfrm>
        </p:grpSpPr>
        <p:sp>
          <p:nvSpPr>
            <p:cNvPr id="16" name="矩形 15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7" name="椭圆 36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6155957" y="2429163"/>
            <a:ext cx="2262158" cy="1556074"/>
            <a:chOff x="6155957" y="1837451"/>
            <a:chExt cx="2262158" cy="1556074"/>
          </a:xfrm>
        </p:grpSpPr>
        <p:sp>
          <p:nvSpPr>
            <p:cNvPr id="40" name="矩形 39"/>
            <p:cNvSpPr/>
            <p:nvPr/>
          </p:nvSpPr>
          <p:spPr>
            <a:xfrm>
              <a:off x="6155957" y="183745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155957" y="24429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研究方案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155957" y="3024193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研究方案可行性论证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8505" y="472579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48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12"/>
          <p:cNvSpPr>
            <a:spLocks noEditPoints="1"/>
          </p:cNvSpPr>
          <p:nvPr/>
        </p:nvSpPr>
        <p:spPr bwMode="auto">
          <a:xfrm>
            <a:off x="2535588" y="2363280"/>
            <a:ext cx="1015372" cy="108524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3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599060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/>
      <p:bldP spid="37" grpId="0" animBg="1"/>
      <p:bldP spid="5" grpId="0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675934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思路</a:t>
            </a:r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6820218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71359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5513293" y="3471643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7242852" y="40394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4934094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4564701" y="383748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6257457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>
            <a:off x="6722572" y="1545276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485826" y="3586757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89009" y="3957253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356007" y="2503106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842933" y="1893708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22"/>
          <p:cNvSpPr txBox="1"/>
          <p:nvPr/>
        </p:nvSpPr>
        <p:spPr>
          <a:xfrm>
            <a:off x="2378098" y="4904268"/>
            <a:ext cx="166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noProof="1">
                <a:solidFill>
                  <a:srgbClr val="202A36"/>
                </a:solidFill>
              </a:rPr>
              <a:t>您的内容打在这里，或者通过复制您的文本后，在此框中选择粘贴，并选择只保留文字。</a:t>
            </a:r>
            <a:endParaRPr lang="en-US" altLang="zh-CN" sz="1000" noProof="1">
              <a:solidFill>
                <a:srgbClr val="202A36"/>
              </a:solidFill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2617626" y="3403781"/>
            <a:ext cx="1664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noProof="1">
                <a:solidFill>
                  <a:srgbClr val="202A36"/>
                </a:solidFill>
              </a:rPr>
              <a:t>您的内容打在这里，或者通过复制您的文本后，在此框中选择粘贴，并选择只保留文字。</a:t>
            </a:r>
            <a:endParaRPr lang="en-US" altLang="zh-CN" sz="1000" noProof="1">
              <a:solidFill>
                <a:srgbClr val="202A36"/>
              </a:solidFill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9585501" y="3919362"/>
            <a:ext cx="1623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noProof="1">
                <a:solidFill>
                  <a:srgbClr val="202A36"/>
                </a:solidFill>
              </a:rPr>
              <a:t>您的内容打在这里，或者通过复制您的文本后，在此框中选择粘贴，并选择只保留文字。</a:t>
            </a:r>
            <a:endParaRPr lang="en-US" altLang="zh-CN" sz="1000" noProof="1">
              <a:solidFill>
                <a:srgbClr val="202A36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1947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noProof="1">
                <a:solidFill>
                  <a:srgbClr val="202A36"/>
                </a:solidFill>
              </a:rPr>
              <a:t>您的内容打在这里，或者通过复制您的文本后，在此框中选择粘贴，并选择只保留文字。</a:t>
            </a:r>
            <a:endParaRPr lang="en-US" altLang="zh-CN" sz="1000" noProof="1">
              <a:solidFill>
                <a:srgbClr val="202A36"/>
              </a:solidFill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610639" y="1742109"/>
            <a:ext cx="1822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0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0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noProof="1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2"/>
          <p:cNvSpPr txBox="1"/>
          <p:nvPr/>
        </p:nvSpPr>
        <p:spPr>
          <a:xfrm>
            <a:off x="8894624" y="5209510"/>
            <a:ext cx="1623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noProof="1">
                <a:solidFill>
                  <a:srgbClr val="202A36"/>
                </a:solidFill>
              </a:rPr>
              <a:t>您的内容打在这里，或者通过复制您的文本后，在此框中选择粘贴，并选择只保留文字。</a:t>
            </a:r>
            <a:endParaRPr lang="en-US" altLang="zh-CN" sz="1000" noProof="1">
              <a:solidFill>
                <a:srgbClr val="202A36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27855" y="4908516"/>
            <a:ext cx="429028" cy="429028"/>
          </a:xfrm>
          <a:prstGeom prst="ellipse">
            <a:avLst/>
          </a:prstGeom>
          <a:solidFill>
            <a:srgbClr val="FCB00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872423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00"/>
                            </p:stCondLst>
                            <p:childTnLst>
                              <p:par>
                                <p:cTn id="6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  <p:bldP spid="26" grpId="0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202A3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rgbClr val="202A36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b="1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>
              <a:solidFill>
                <a:srgbClr val="202A36"/>
              </a:solidFill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2695675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44563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035800" y="1872450"/>
            <a:ext cx="1665886" cy="1665886"/>
            <a:chOff x="5182632" y="1700808"/>
            <a:chExt cx="2015329" cy="2015329"/>
          </a:xfrm>
        </p:grpSpPr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5182632" y="1700808"/>
              <a:ext cx="2015329" cy="2015329"/>
            </a:xfrm>
            <a:prstGeom prst="ellipse">
              <a:avLst/>
            </a:prstGeom>
            <a:solidFill>
              <a:srgbClr val="FCB00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5769195" y="1999060"/>
              <a:ext cx="886234" cy="1418826"/>
            </a:xfrm>
            <a:custGeom>
              <a:avLst/>
              <a:gdLst>
                <a:gd name="T0" fmla="*/ 74 w 991"/>
                <a:gd name="T1" fmla="*/ 0 h 1589"/>
                <a:gd name="T2" fmla="*/ 0 w 991"/>
                <a:gd name="T3" fmla="*/ 1517 h 1589"/>
                <a:gd name="T4" fmla="*/ 917 w 991"/>
                <a:gd name="T5" fmla="*/ 1589 h 1589"/>
                <a:gd name="T6" fmla="*/ 991 w 991"/>
                <a:gd name="T7" fmla="*/ 72 h 1589"/>
                <a:gd name="T8" fmla="*/ 401 w 991"/>
                <a:gd name="T9" fmla="*/ 38 h 1589"/>
                <a:gd name="T10" fmla="*/ 577 w 991"/>
                <a:gd name="T11" fmla="*/ 38 h 1589"/>
                <a:gd name="T12" fmla="*/ 577 w 991"/>
                <a:gd name="T13" fmla="*/ 88 h 1589"/>
                <a:gd name="T14" fmla="*/ 376 w 991"/>
                <a:gd name="T15" fmla="*/ 63 h 1589"/>
                <a:gd name="T16" fmla="*/ 753 w 991"/>
                <a:gd name="T17" fmla="*/ 1472 h 1589"/>
                <a:gd name="T18" fmla="*/ 722 w 991"/>
                <a:gd name="T19" fmla="*/ 1503 h 1589"/>
                <a:gd name="T20" fmla="*/ 180 w 991"/>
                <a:gd name="T21" fmla="*/ 1472 h 1589"/>
                <a:gd name="T22" fmla="*/ 211 w 991"/>
                <a:gd name="T23" fmla="*/ 1439 h 1589"/>
                <a:gd name="T24" fmla="*/ 753 w 991"/>
                <a:gd name="T25" fmla="*/ 1470 h 1589"/>
                <a:gd name="T26" fmla="*/ 866 w 991"/>
                <a:gd name="T27" fmla="*/ 1503 h 1589"/>
                <a:gd name="T28" fmla="*/ 835 w 991"/>
                <a:gd name="T29" fmla="*/ 1471 h 1589"/>
                <a:gd name="T30" fmla="*/ 898 w 991"/>
                <a:gd name="T31" fmla="*/ 1471 h 1589"/>
                <a:gd name="T32" fmla="*/ 903 w 991"/>
                <a:gd name="T33" fmla="*/ 1349 h 1589"/>
                <a:gd name="T34" fmla="*/ 88 w 991"/>
                <a:gd name="T35" fmla="*/ 1349 h 1589"/>
                <a:gd name="T36" fmla="*/ 903 w 991"/>
                <a:gd name="T37" fmla="*/ 141 h 1589"/>
                <a:gd name="T38" fmla="*/ 211 w 991"/>
                <a:gd name="T39" fmla="*/ 877 h 1589"/>
                <a:gd name="T40" fmla="*/ 347 w 991"/>
                <a:gd name="T41" fmla="*/ 1004 h 1589"/>
                <a:gd name="T42" fmla="*/ 289 w 991"/>
                <a:gd name="T43" fmla="*/ 556 h 1589"/>
                <a:gd name="T44" fmla="*/ 145 w 991"/>
                <a:gd name="T45" fmla="*/ 1004 h 1589"/>
                <a:gd name="T46" fmla="*/ 211 w 991"/>
                <a:gd name="T47" fmla="*/ 877 h 1589"/>
                <a:gd name="T48" fmla="*/ 222 w 991"/>
                <a:gd name="T49" fmla="*/ 823 h 1589"/>
                <a:gd name="T50" fmla="*/ 306 w 991"/>
                <a:gd name="T51" fmla="*/ 823 h 1589"/>
                <a:gd name="T52" fmla="*/ 456 w 991"/>
                <a:gd name="T53" fmla="*/ 818 h 1589"/>
                <a:gd name="T54" fmla="*/ 621 w 991"/>
                <a:gd name="T55" fmla="*/ 684 h 1589"/>
                <a:gd name="T56" fmla="*/ 420 w 991"/>
                <a:gd name="T57" fmla="*/ 556 h 1589"/>
                <a:gd name="T58" fmla="*/ 456 w 991"/>
                <a:gd name="T59" fmla="*/ 1004 h 1589"/>
                <a:gd name="T60" fmla="*/ 456 w 991"/>
                <a:gd name="T61" fmla="*/ 608 h 1589"/>
                <a:gd name="T62" fmla="*/ 584 w 991"/>
                <a:gd name="T63" fmla="*/ 684 h 1589"/>
                <a:gd name="T64" fmla="*/ 456 w 991"/>
                <a:gd name="T65" fmla="*/ 765 h 1589"/>
                <a:gd name="T66" fmla="*/ 690 w 991"/>
                <a:gd name="T67" fmla="*/ 818 h 1589"/>
                <a:gd name="T68" fmla="*/ 856 w 991"/>
                <a:gd name="T69" fmla="*/ 684 h 1589"/>
                <a:gd name="T70" fmla="*/ 654 w 991"/>
                <a:gd name="T71" fmla="*/ 556 h 1589"/>
                <a:gd name="T72" fmla="*/ 690 w 991"/>
                <a:gd name="T73" fmla="*/ 1004 h 1589"/>
                <a:gd name="T74" fmla="*/ 690 w 991"/>
                <a:gd name="T75" fmla="*/ 608 h 1589"/>
                <a:gd name="T76" fmla="*/ 818 w 991"/>
                <a:gd name="T77" fmla="*/ 684 h 1589"/>
                <a:gd name="T78" fmla="*/ 690 w 991"/>
                <a:gd name="T79" fmla="*/ 765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1" h="1589">
                  <a:moveTo>
                    <a:pt x="917" y="0"/>
                  </a:moveTo>
                  <a:lnTo>
                    <a:pt x="74" y="0"/>
                  </a:lnTo>
                  <a:cubicBezTo>
                    <a:pt x="33" y="0"/>
                    <a:pt x="0" y="32"/>
                    <a:pt x="0" y="72"/>
                  </a:cubicBezTo>
                  <a:lnTo>
                    <a:pt x="0" y="1517"/>
                  </a:lnTo>
                  <a:cubicBezTo>
                    <a:pt x="0" y="1556"/>
                    <a:pt x="33" y="1589"/>
                    <a:pt x="74" y="1589"/>
                  </a:cubicBezTo>
                  <a:lnTo>
                    <a:pt x="917" y="1589"/>
                  </a:lnTo>
                  <a:cubicBezTo>
                    <a:pt x="957" y="1589"/>
                    <a:pt x="991" y="1556"/>
                    <a:pt x="991" y="1517"/>
                  </a:cubicBezTo>
                  <a:lnTo>
                    <a:pt x="991" y="72"/>
                  </a:lnTo>
                  <a:cubicBezTo>
                    <a:pt x="991" y="32"/>
                    <a:pt x="957" y="0"/>
                    <a:pt x="917" y="0"/>
                  </a:cubicBezTo>
                  <a:close/>
                  <a:moveTo>
                    <a:pt x="401" y="38"/>
                  </a:moveTo>
                  <a:lnTo>
                    <a:pt x="401" y="38"/>
                  </a:lnTo>
                  <a:lnTo>
                    <a:pt x="577" y="38"/>
                  </a:lnTo>
                  <a:cubicBezTo>
                    <a:pt x="591" y="38"/>
                    <a:pt x="602" y="49"/>
                    <a:pt x="602" y="63"/>
                  </a:cubicBezTo>
                  <a:cubicBezTo>
                    <a:pt x="602" y="77"/>
                    <a:pt x="591" y="88"/>
                    <a:pt x="577" y="88"/>
                  </a:cubicBezTo>
                  <a:lnTo>
                    <a:pt x="401" y="88"/>
                  </a:lnTo>
                  <a:cubicBezTo>
                    <a:pt x="387" y="88"/>
                    <a:pt x="376" y="77"/>
                    <a:pt x="376" y="63"/>
                  </a:cubicBezTo>
                  <a:cubicBezTo>
                    <a:pt x="376" y="49"/>
                    <a:pt x="387" y="38"/>
                    <a:pt x="401" y="38"/>
                  </a:cubicBezTo>
                  <a:close/>
                  <a:moveTo>
                    <a:pt x="753" y="1472"/>
                  </a:moveTo>
                  <a:lnTo>
                    <a:pt x="753" y="1472"/>
                  </a:lnTo>
                  <a:cubicBezTo>
                    <a:pt x="753" y="1489"/>
                    <a:pt x="739" y="1503"/>
                    <a:pt x="722" y="1503"/>
                  </a:cubicBezTo>
                  <a:lnTo>
                    <a:pt x="211" y="1503"/>
                  </a:lnTo>
                  <a:cubicBezTo>
                    <a:pt x="194" y="1503"/>
                    <a:pt x="180" y="1489"/>
                    <a:pt x="180" y="1472"/>
                  </a:cubicBezTo>
                  <a:lnTo>
                    <a:pt x="180" y="1470"/>
                  </a:lnTo>
                  <a:cubicBezTo>
                    <a:pt x="180" y="1453"/>
                    <a:pt x="194" y="1439"/>
                    <a:pt x="211" y="1439"/>
                  </a:cubicBezTo>
                  <a:lnTo>
                    <a:pt x="722" y="1439"/>
                  </a:lnTo>
                  <a:cubicBezTo>
                    <a:pt x="739" y="1439"/>
                    <a:pt x="753" y="1453"/>
                    <a:pt x="753" y="1470"/>
                  </a:cubicBezTo>
                  <a:lnTo>
                    <a:pt x="753" y="1472"/>
                  </a:lnTo>
                  <a:close/>
                  <a:moveTo>
                    <a:pt x="866" y="1503"/>
                  </a:moveTo>
                  <a:lnTo>
                    <a:pt x="866" y="1503"/>
                  </a:lnTo>
                  <a:cubicBezTo>
                    <a:pt x="849" y="1503"/>
                    <a:pt x="835" y="1488"/>
                    <a:pt x="835" y="1471"/>
                  </a:cubicBezTo>
                  <a:cubicBezTo>
                    <a:pt x="835" y="1453"/>
                    <a:pt x="849" y="1439"/>
                    <a:pt x="866" y="1439"/>
                  </a:cubicBezTo>
                  <a:cubicBezTo>
                    <a:pt x="884" y="1439"/>
                    <a:pt x="898" y="1453"/>
                    <a:pt x="898" y="1471"/>
                  </a:cubicBezTo>
                  <a:cubicBezTo>
                    <a:pt x="898" y="1488"/>
                    <a:pt x="884" y="1503"/>
                    <a:pt x="866" y="1503"/>
                  </a:cubicBezTo>
                  <a:close/>
                  <a:moveTo>
                    <a:pt x="903" y="1349"/>
                  </a:moveTo>
                  <a:lnTo>
                    <a:pt x="903" y="1349"/>
                  </a:lnTo>
                  <a:lnTo>
                    <a:pt x="88" y="1349"/>
                  </a:lnTo>
                  <a:lnTo>
                    <a:pt x="88" y="141"/>
                  </a:lnTo>
                  <a:lnTo>
                    <a:pt x="903" y="141"/>
                  </a:lnTo>
                  <a:lnTo>
                    <a:pt x="903" y="1349"/>
                  </a:lnTo>
                  <a:close/>
                  <a:moveTo>
                    <a:pt x="211" y="877"/>
                  </a:moveTo>
                  <a:lnTo>
                    <a:pt x="320" y="877"/>
                  </a:lnTo>
                  <a:lnTo>
                    <a:pt x="347" y="1004"/>
                  </a:lnTo>
                  <a:lnTo>
                    <a:pt x="387" y="1004"/>
                  </a:lnTo>
                  <a:lnTo>
                    <a:pt x="289" y="556"/>
                  </a:lnTo>
                  <a:lnTo>
                    <a:pt x="247" y="556"/>
                  </a:lnTo>
                  <a:lnTo>
                    <a:pt x="145" y="1004"/>
                  </a:lnTo>
                  <a:lnTo>
                    <a:pt x="183" y="1004"/>
                  </a:lnTo>
                  <a:lnTo>
                    <a:pt x="211" y="877"/>
                  </a:lnTo>
                  <a:close/>
                  <a:moveTo>
                    <a:pt x="306" y="823"/>
                  </a:moveTo>
                  <a:lnTo>
                    <a:pt x="222" y="823"/>
                  </a:lnTo>
                  <a:lnTo>
                    <a:pt x="266" y="623"/>
                  </a:lnTo>
                  <a:lnTo>
                    <a:pt x="306" y="823"/>
                  </a:lnTo>
                  <a:close/>
                  <a:moveTo>
                    <a:pt x="456" y="1004"/>
                  </a:moveTo>
                  <a:lnTo>
                    <a:pt x="456" y="818"/>
                  </a:lnTo>
                  <a:lnTo>
                    <a:pt x="541" y="818"/>
                  </a:lnTo>
                  <a:cubicBezTo>
                    <a:pt x="592" y="815"/>
                    <a:pt x="619" y="770"/>
                    <a:pt x="621" y="684"/>
                  </a:cubicBezTo>
                  <a:cubicBezTo>
                    <a:pt x="619" y="602"/>
                    <a:pt x="592" y="559"/>
                    <a:pt x="541" y="556"/>
                  </a:cubicBezTo>
                  <a:lnTo>
                    <a:pt x="420" y="556"/>
                  </a:lnTo>
                  <a:lnTo>
                    <a:pt x="420" y="1004"/>
                  </a:lnTo>
                  <a:lnTo>
                    <a:pt x="456" y="1004"/>
                  </a:lnTo>
                  <a:close/>
                  <a:moveTo>
                    <a:pt x="456" y="765"/>
                  </a:moveTo>
                  <a:lnTo>
                    <a:pt x="456" y="608"/>
                  </a:lnTo>
                  <a:lnTo>
                    <a:pt x="530" y="608"/>
                  </a:lnTo>
                  <a:cubicBezTo>
                    <a:pt x="566" y="608"/>
                    <a:pt x="584" y="633"/>
                    <a:pt x="584" y="684"/>
                  </a:cubicBezTo>
                  <a:cubicBezTo>
                    <a:pt x="585" y="739"/>
                    <a:pt x="566" y="766"/>
                    <a:pt x="529" y="765"/>
                  </a:cubicBezTo>
                  <a:lnTo>
                    <a:pt x="456" y="765"/>
                  </a:lnTo>
                  <a:close/>
                  <a:moveTo>
                    <a:pt x="690" y="1004"/>
                  </a:moveTo>
                  <a:lnTo>
                    <a:pt x="690" y="818"/>
                  </a:lnTo>
                  <a:lnTo>
                    <a:pt x="775" y="818"/>
                  </a:lnTo>
                  <a:cubicBezTo>
                    <a:pt x="826" y="815"/>
                    <a:pt x="853" y="770"/>
                    <a:pt x="856" y="684"/>
                  </a:cubicBezTo>
                  <a:cubicBezTo>
                    <a:pt x="853" y="602"/>
                    <a:pt x="826" y="559"/>
                    <a:pt x="775" y="556"/>
                  </a:cubicBezTo>
                  <a:lnTo>
                    <a:pt x="654" y="556"/>
                  </a:lnTo>
                  <a:lnTo>
                    <a:pt x="654" y="1004"/>
                  </a:lnTo>
                  <a:lnTo>
                    <a:pt x="690" y="1004"/>
                  </a:lnTo>
                  <a:close/>
                  <a:moveTo>
                    <a:pt x="690" y="765"/>
                  </a:moveTo>
                  <a:lnTo>
                    <a:pt x="690" y="608"/>
                  </a:lnTo>
                  <a:lnTo>
                    <a:pt x="764" y="608"/>
                  </a:lnTo>
                  <a:cubicBezTo>
                    <a:pt x="800" y="608"/>
                    <a:pt x="818" y="633"/>
                    <a:pt x="818" y="684"/>
                  </a:cubicBezTo>
                  <a:cubicBezTo>
                    <a:pt x="819" y="739"/>
                    <a:pt x="801" y="766"/>
                    <a:pt x="763" y="765"/>
                  </a:cubicBezTo>
                  <a:lnTo>
                    <a:pt x="690" y="7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73828" y="1872450"/>
            <a:ext cx="1667060" cy="1665886"/>
            <a:chOff x="8758812" y="1700808"/>
            <a:chExt cx="2016749" cy="2015329"/>
          </a:xfrm>
        </p:grpSpPr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8758812" y="1700808"/>
              <a:ext cx="2016749" cy="2015329"/>
            </a:xfrm>
            <a:prstGeom prst="ellipse">
              <a:avLst/>
            </a:prstGeom>
            <a:solidFill>
              <a:srgbClr val="202A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9081207" y="2189373"/>
              <a:ext cx="1380479" cy="1038200"/>
            </a:xfrm>
            <a:custGeom>
              <a:avLst/>
              <a:gdLst>
                <a:gd name="T0" fmla="*/ 42 w 1545"/>
                <a:gd name="T1" fmla="*/ 0 h 1162"/>
                <a:gd name="T2" fmla="*/ 0 w 1545"/>
                <a:gd name="T3" fmla="*/ 932 h 1162"/>
                <a:gd name="T4" fmla="*/ 1503 w 1545"/>
                <a:gd name="T5" fmla="*/ 973 h 1162"/>
                <a:gd name="T6" fmla="*/ 1545 w 1545"/>
                <a:gd name="T7" fmla="*/ 41 h 1162"/>
                <a:gd name="T8" fmla="*/ 866 w 1545"/>
                <a:gd name="T9" fmla="*/ 907 h 1162"/>
                <a:gd name="T10" fmla="*/ 850 w 1545"/>
                <a:gd name="T11" fmla="*/ 922 h 1162"/>
                <a:gd name="T12" fmla="*/ 681 w 1545"/>
                <a:gd name="T13" fmla="*/ 907 h 1162"/>
                <a:gd name="T14" fmla="*/ 696 w 1545"/>
                <a:gd name="T15" fmla="*/ 885 h 1162"/>
                <a:gd name="T16" fmla="*/ 866 w 1545"/>
                <a:gd name="T17" fmla="*/ 900 h 1162"/>
                <a:gd name="T18" fmla="*/ 1481 w 1545"/>
                <a:gd name="T19" fmla="*/ 818 h 1162"/>
                <a:gd name="T20" fmla="*/ 64 w 1545"/>
                <a:gd name="T21" fmla="*/ 818 h 1162"/>
                <a:gd name="T22" fmla="*/ 1481 w 1545"/>
                <a:gd name="T23" fmla="*/ 65 h 1162"/>
                <a:gd name="T24" fmla="*/ 1008 w 1545"/>
                <a:gd name="T25" fmla="*/ 1083 h 1162"/>
                <a:gd name="T26" fmla="*/ 648 w 1545"/>
                <a:gd name="T27" fmla="*/ 1000 h 1162"/>
                <a:gd name="T28" fmla="*/ 1008 w 1545"/>
                <a:gd name="T29" fmla="*/ 1083 h 1162"/>
                <a:gd name="T30" fmla="*/ 477 w 1545"/>
                <a:gd name="T31" fmla="*/ 1162 h 1162"/>
                <a:gd name="T32" fmla="*/ 1051 w 1545"/>
                <a:gd name="T33" fmla="*/ 1107 h 1162"/>
                <a:gd name="T34" fmla="*/ 307 w 1545"/>
                <a:gd name="T35" fmla="*/ 550 h 1162"/>
                <a:gd name="T36" fmla="*/ 533 w 1545"/>
                <a:gd name="T37" fmla="*/ 678 h 1162"/>
                <a:gd name="T38" fmla="*/ 437 w 1545"/>
                <a:gd name="T39" fmla="*/ 230 h 1162"/>
                <a:gd name="T40" fmla="*/ 197 w 1545"/>
                <a:gd name="T41" fmla="*/ 678 h 1162"/>
                <a:gd name="T42" fmla="*/ 307 w 1545"/>
                <a:gd name="T43" fmla="*/ 550 h 1162"/>
                <a:gd name="T44" fmla="*/ 325 w 1545"/>
                <a:gd name="T45" fmla="*/ 497 h 1162"/>
                <a:gd name="T46" fmla="*/ 466 w 1545"/>
                <a:gd name="T47" fmla="*/ 497 h 1162"/>
                <a:gd name="T48" fmla="*/ 715 w 1545"/>
                <a:gd name="T49" fmla="*/ 492 h 1162"/>
                <a:gd name="T50" fmla="*/ 991 w 1545"/>
                <a:gd name="T51" fmla="*/ 358 h 1162"/>
                <a:gd name="T52" fmla="*/ 655 w 1545"/>
                <a:gd name="T53" fmla="*/ 230 h 1162"/>
                <a:gd name="T54" fmla="*/ 715 w 1545"/>
                <a:gd name="T55" fmla="*/ 678 h 1162"/>
                <a:gd name="T56" fmla="*/ 715 w 1545"/>
                <a:gd name="T57" fmla="*/ 282 h 1162"/>
                <a:gd name="T58" fmla="*/ 928 w 1545"/>
                <a:gd name="T59" fmla="*/ 358 h 1162"/>
                <a:gd name="T60" fmla="*/ 715 w 1545"/>
                <a:gd name="T61" fmla="*/ 438 h 1162"/>
                <a:gd name="T62" fmla="*/ 1106 w 1545"/>
                <a:gd name="T63" fmla="*/ 492 h 1162"/>
                <a:gd name="T64" fmla="*/ 1381 w 1545"/>
                <a:gd name="T65" fmla="*/ 358 h 1162"/>
                <a:gd name="T66" fmla="*/ 1045 w 1545"/>
                <a:gd name="T67" fmla="*/ 230 h 1162"/>
                <a:gd name="T68" fmla="*/ 1106 w 1545"/>
                <a:gd name="T69" fmla="*/ 678 h 1162"/>
                <a:gd name="T70" fmla="*/ 1106 w 1545"/>
                <a:gd name="T71" fmla="*/ 282 h 1162"/>
                <a:gd name="T72" fmla="*/ 1318 w 1545"/>
                <a:gd name="T73" fmla="*/ 358 h 1162"/>
                <a:gd name="T74" fmla="*/ 1106 w 1545"/>
                <a:gd name="T75" fmla="*/ 438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5" h="1162">
                  <a:moveTo>
                    <a:pt x="1503" y="0"/>
                  </a:moveTo>
                  <a:lnTo>
                    <a:pt x="42" y="0"/>
                  </a:lnTo>
                  <a:cubicBezTo>
                    <a:pt x="19" y="0"/>
                    <a:pt x="0" y="18"/>
                    <a:pt x="0" y="41"/>
                  </a:cubicBezTo>
                  <a:lnTo>
                    <a:pt x="0" y="932"/>
                  </a:lnTo>
                  <a:cubicBezTo>
                    <a:pt x="0" y="955"/>
                    <a:pt x="19" y="973"/>
                    <a:pt x="42" y="973"/>
                  </a:cubicBezTo>
                  <a:lnTo>
                    <a:pt x="1503" y="973"/>
                  </a:lnTo>
                  <a:cubicBezTo>
                    <a:pt x="1526" y="973"/>
                    <a:pt x="1545" y="955"/>
                    <a:pt x="1545" y="932"/>
                  </a:cubicBezTo>
                  <a:lnTo>
                    <a:pt x="1545" y="41"/>
                  </a:lnTo>
                  <a:cubicBezTo>
                    <a:pt x="1545" y="18"/>
                    <a:pt x="1526" y="0"/>
                    <a:pt x="1503" y="0"/>
                  </a:cubicBezTo>
                  <a:close/>
                  <a:moveTo>
                    <a:pt x="866" y="907"/>
                  </a:moveTo>
                  <a:lnTo>
                    <a:pt x="866" y="907"/>
                  </a:lnTo>
                  <a:cubicBezTo>
                    <a:pt x="866" y="915"/>
                    <a:pt x="859" y="922"/>
                    <a:pt x="850" y="922"/>
                  </a:cubicBezTo>
                  <a:lnTo>
                    <a:pt x="696" y="922"/>
                  </a:lnTo>
                  <a:cubicBezTo>
                    <a:pt x="687" y="922"/>
                    <a:pt x="681" y="915"/>
                    <a:pt x="681" y="907"/>
                  </a:cubicBezTo>
                  <a:lnTo>
                    <a:pt x="681" y="900"/>
                  </a:lnTo>
                  <a:cubicBezTo>
                    <a:pt x="681" y="892"/>
                    <a:pt x="687" y="885"/>
                    <a:pt x="696" y="885"/>
                  </a:cubicBezTo>
                  <a:lnTo>
                    <a:pt x="850" y="885"/>
                  </a:lnTo>
                  <a:cubicBezTo>
                    <a:pt x="859" y="885"/>
                    <a:pt x="866" y="892"/>
                    <a:pt x="866" y="900"/>
                  </a:cubicBezTo>
                  <a:lnTo>
                    <a:pt x="866" y="907"/>
                  </a:lnTo>
                  <a:close/>
                  <a:moveTo>
                    <a:pt x="1481" y="818"/>
                  </a:moveTo>
                  <a:lnTo>
                    <a:pt x="1481" y="818"/>
                  </a:lnTo>
                  <a:lnTo>
                    <a:pt x="64" y="818"/>
                  </a:lnTo>
                  <a:lnTo>
                    <a:pt x="64" y="65"/>
                  </a:lnTo>
                  <a:lnTo>
                    <a:pt x="1481" y="65"/>
                  </a:lnTo>
                  <a:lnTo>
                    <a:pt x="1481" y="818"/>
                  </a:lnTo>
                  <a:close/>
                  <a:moveTo>
                    <a:pt x="1008" y="1083"/>
                  </a:moveTo>
                  <a:lnTo>
                    <a:pt x="537" y="1083"/>
                  </a:lnTo>
                  <a:lnTo>
                    <a:pt x="648" y="1000"/>
                  </a:lnTo>
                  <a:lnTo>
                    <a:pt x="897" y="1000"/>
                  </a:lnTo>
                  <a:lnTo>
                    <a:pt x="1008" y="1083"/>
                  </a:lnTo>
                  <a:close/>
                  <a:moveTo>
                    <a:pt x="1051" y="1162"/>
                  </a:moveTo>
                  <a:lnTo>
                    <a:pt x="477" y="1162"/>
                  </a:lnTo>
                  <a:lnTo>
                    <a:pt x="477" y="1107"/>
                  </a:lnTo>
                  <a:lnTo>
                    <a:pt x="1051" y="1107"/>
                  </a:lnTo>
                  <a:lnTo>
                    <a:pt x="1051" y="1162"/>
                  </a:lnTo>
                  <a:close/>
                  <a:moveTo>
                    <a:pt x="307" y="550"/>
                  </a:moveTo>
                  <a:lnTo>
                    <a:pt x="489" y="550"/>
                  </a:lnTo>
                  <a:lnTo>
                    <a:pt x="533" y="678"/>
                  </a:lnTo>
                  <a:lnTo>
                    <a:pt x="600" y="678"/>
                  </a:lnTo>
                  <a:lnTo>
                    <a:pt x="437" y="230"/>
                  </a:lnTo>
                  <a:lnTo>
                    <a:pt x="367" y="230"/>
                  </a:lnTo>
                  <a:lnTo>
                    <a:pt x="197" y="678"/>
                  </a:lnTo>
                  <a:lnTo>
                    <a:pt x="260" y="678"/>
                  </a:lnTo>
                  <a:lnTo>
                    <a:pt x="307" y="550"/>
                  </a:lnTo>
                  <a:close/>
                  <a:moveTo>
                    <a:pt x="466" y="497"/>
                  </a:moveTo>
                  <a:lnTo>
                    <a:pt x="325" y="497"/>
                  </a:lnTo>
                  <a:lnTo>
                    <a:pt x="399" y="297"/>
                  </a:lnTo>
                  <a:lnTo>
                    <a:pt x="466" y="497"/>
                  </a:lnTo>
                  <a:close/>
                  <a:moveTo>
                    <a:pt x="715" y="678"/>
                  </a:moveTo>
                  <a:lnTo>
                    <a:pt x="715" y="492"/>
                  </a:lnTo>
                  <a:lnTo>
                    <a:pt x="856" y="492"/>
                  </a:lnTo>
                  <a:cubicBezTo>
                    <a:pt x="942" y="489"/>
                    <a:pt x="986" y="444"/>
                    <a:pt x="991" y="358"/>
                  </a:cubicBezTo>
                  <a:cubicBezTo>
                    <a:pt x="986" y="276"/>
                    <a:pt x="942" y="233"/>
                    <a:pt x="856" y="230"/>
                  </a:cubicBezTo>
                  <a:lnTo>
                    <a:pt x="655" y="230"/>
                  </a:lnTo>
                  <a:lnTo>
                    <a:pt x="655" y="678"/>
                  </a:lnTo>
                  <a:lnTo>
                    <a:pt x="715" y="678"/>
                  </a:lnTo>
                  <a:close/>
                  <a:moveTo>
                    <a:pt x="715" y="438"/>
                  </a:moveTo>
                  <a:lnTo>
                    <a:pt x="715" y="282"/>
                  </a:lnTo>
                  <a:lnTo>
                    <a:pt x="838" y="282"/>
                  </a:lnTo>
                  <a:cubicBezTo>
                    <a:pt x="898" y="282"/>
                    <a:pt x="928" y="307"/>
                    <a:pt x="928" y="358"/>
                  </a:cubicBezTo>
                  <a:cubicBezTo>
                    <a:pt x="930" y="413"/>
                    <a:pt x="899" y="440"/>
                    <a:pt x="836" y="438"/>
                  </a:cubicBezTo>
                  <a:lnTo>
                    <a:pt x="715" y="438"/>
                  </a:lnTo>
                  <a:close/>
                  <a:moveTo>
                    <a:pt x="1106" y="678"/>
                  </a:moveTo>
                  <a:lnTo>
                    <a:pt x="1106" y="492"/>
                  </a:lnTo>
                  <a:lnTo>
                    <a:pt x="1247" y="492"/>
                  </a:lnTo>
                  <a:cubicBezTo>
                    <a:pt x="1332" y="489"/>
                    <a:pt x="1377" y="444"/>
                    <a:pt x="1381" y="358"/>
                  </a:cubicBezTo>
                  <a:cubicBezTo>
                    <a:pt x="1377" y="276"/>
                    <a:pt x="1332" y="233"/>
                    <a:pt x="1247" y="230"/>
                  </a:cubicBezTo>
                  <a:lnTo>
                    <a:pt x="1045" y="230"/>
                  </a:lnTo>
                  <a:lnTo>
                    <a:pt x="1045" y="678"/>
                  </a:lnTo>
                  <a:lnTo>
                    <a:pt x="1106" y="678"/>
                  </a:lnTo>
                  <a:close/>
                  <a:moveTo>
                    <a:pt x="1106" y="438"/>
                  </a:moveTo>
                  <a:lnTo>
                    <a:pt x="1106" y="282"/>
                  </a:lnTo>
                  <a:lnTo>
                    <a:pt x="1229" y="282"/>
                  </a:lnTo>
                  <a:cubicBezTo>
                    <a:pt x="1289" y="282"/>
                    <a:pt x="1318" y="307"/>
                    <a:pt x="1318" y="358"/>
                  </a:cubicBezTo>
                  <a:cubicBezTo>
                    <a:pt x="1320" y="413"/>
                    <a:pt x="1289" y="440"/>
                    <a:pt x="1227" y="438"/>
                  </a:cubicBezTo>
                  <a:lnTo>
                    <a:pt x="1106" y="4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44883" y="1872450"/>
            <a:ext cx="1667060" cy="1665886"/>
            <a:chOff x="1204523" y="1700808"/>
            <a:chExt cx="2016749" cy="2015329"/>
          </a:xfrm>
        </p:grpSpPr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1204523" y="1700808"/>
              <a:ext cx="2016749" cy="2015329"/>
            </a:xfrm>
            <a:prstGeom prst="ellipse">
              <a:avLst/>
            </a:prstGeom>
            <a:solidFill>
              <a:srgbClr val="202A36"/>
            </a:solidFill>
            <a:ln>
              <a:noFill/>
            </a:ln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1453066" y="2193633"/>
              <a:ext cx="1560850" cy="1029678"/>
            </a:xfrm>
            <a:custGeom>
              <a:avLst/>
              <a:gdLst>
                <a:gd name="T0" fmla="*/ 1295 w 1747"/>
                <a:gd name="T1" fmla="*/ 377 h 1154"/>
                <a:gd name="T2" fmla="*/ 1260 w 1747"/>
                <a:gd name="T3" fmla="*/ 0 h 1154"/>
                <a:gd name="T4" fmla="*/ 641 w 1747"/>
                <a:gd name="T5" fmla="*/ 1031 h 1154"/>
                <a:gd name="T6" fmla="*/ 59 w 1747"/>
                <a:gd name="T7" fmla="*/ 1031 h 1154"/>
                <a:gd name="T8" fmla="*/ 1747 w 1747"/>
                <a:gd name="T9" fmla="*/ 1154 h 1154"/>
                <a:gd name="T10" fmla="*/ 371 w 1747"/>
                <a:gd name="T11" fmla="*/ 962 h 1154"/>
                <a:gd name="T12" fmla="*/ 270 w 1747"/>
                <a:gd name="T13" fmla="*/ 863 h 1154"/>
                <a:gd name="T14" fmla="*/ 371 w 1747"/>
                <a:gd name="T15" fmla="*/ 830 h 1154"/>
                <a:gd name="T16" fmla="*/ 270 w 1747"/>
                <a:gd name="T17" fmla="*/ 731 h 1154"/>
                <a:gd name="T18" fmla="*/ 371 w 1747"/>
                <a:gd name="T19" fmla="*/ 691 h 1154"/>
                <a:gd name="T20" fmla="*/ 270 w 1747"/>
                <a:gd name="T21" fmla="*/ 592 h 1154"/>
                <a:gd name="T22" fmla="*/ 371 w 1747"/>
                <a:gd name="T23" fmla="*/ 559 h 1154"/>
                <a:gd name="T24" fmla="*/ 270 w 1747"/>
                <a:gd name="T25" fmla="*/ 460 h 1154"/>
                <a:gd name="T26" fmla="*/ 524 w 1747"/>
                <a:gd name="T27" fmla="*/ 962 h 1154"/>
                <a:gd name="T28" fmla="*/ 422 w 1747"/>
                <a:gd name="T29" fmla="*/ 863 h 1154"/>
                <a:gd name="T30" fmla="*/ 524 w 1747"/>
                <a:gd name="T31" fmla="*/ 830 h 1154"/>
                <a:gd name="T32" fmla="*/ 422 w 1747"/>
                <a:gd name="T33" fmla="*/ 731 h 1154"/>
                <a:gd name="T34" fmla="*/ 524 w 1747"/>
                <a:gd name="T35" fmla="*/ 691 h 1154"/>
                <a:gd name="T36" fmla="*/ 422 w 1747"/>
                <a:gd name="T37" fmla="*/ 592 h 1154"/>
                <a:gd name="T38" fmla="*/ 524 w 1747"/>
                <a:gd name="T39" fmla="*/ 559 h 1154"/>
                <a:gd name="T40" fmla="*/ 422 w 1747"/>
                <a:gd name="T41" fmla="*/ 460 h 1154"/>
                <a:gd name="T42" fmla="*/ 940 w 1747"/>
                <a:gd name="T43" fmla="*/ 938 h 1154"/>
                <a:gd name="T44" fmla="*/ 774 w 1747"/>
                <a:gd name="T45" fmla="*/ 776 h 1154"/>
                <a:gd name="T46" fmla="*/ 940 w 1747"/>
                <a:gd name="T47" fmla="*/ 723 h 1154"/>
                <a:gd name="T48" fmla="*/ 774 w 1747"/>
                <a:gd name="T49" fmla="*/ 561 h 1154"/>
                <a:gd name="T50" fmla="*/ 940 w 1747"/>
                <a:gd name="T51" fmla="*/ 496 h 1154"/>
                <a:gd name="T52" fmla="*/ 774 w 1747"/>
                <a:gd name="T53" fmla="*/ 334 h 1154"/>
                <a:gd name="T54" fmla="*/ 940 w 1747"/>
                <a:gd name="T55" fmla="*/ 281 h 1154"/>
                <a:gd name="T56" fmla="*/ 774 w 1747"/>
                <a:gd name="T57" fmla="*/ 119 h 1154"/>
                <a:gd name="T58" fmla="*/ 1163 w 1747"/>
                <a:gd name="T59" fmla="*/ 938 h 1154"/>
                <a:gd name="T60" fmla="*/ 997 w 1747"/>
                <a:gd name="T61" fmla="*/ 776 h 1154"/>
                <a:gd name="T62" fmla="*/ 1163 w 1747"/>
                <a:gd name="T63" fmla="*/ 723 h 1154"/>
                <a:gd name="T64" fmla="*/ 997 w 1747"/>
                <a:gd name="T65" fmla="*/ 561 h 1154"/>
                <a:gd name="T66" fmla="*/ 1163 w 1747"/>
                <a:gd name="T67" fmla="*/ 496 h 1154"/>
                <a:gd name="T68" fmla="*/ 997 w 1747"/>
                <a:gd name="T69" fmla="*/ 334 h 1154"/>
                <a:gd name="T70" fmla="*/ 1163 w 1747"/>
                <a:gd name="T71" fmla="*/ 281 h 1154"/>
                <a:gd name="T72" fmla="*/ 997 w 1747"/>
                <a:gd name="T73" fmla="*/ 119 h 1154"/>
                <a:gd name="T74" fmla="*/ 1463 w 1747"/>
                <a:gd name="T75" fmla="*/ 950 h 1154"/>
                <a:gd name="T76" fmla="*/ 1361 w 1747"/>
                <a:gd name="T77" fmla="*/ 850 h 1154"/>
                <a:gd name="T78" fmla="*/ 1463 w 1747"/>
                <a:gd name="T79" fmla="*/ 810 h 1154"/>
                <a:gd name="T80" fmla="*/ 1361 w 1747"/>
                <a:gd name="T81" fmla="*/ 711 h 1154"/>
                <a:gd name="T82" fmla="*/ 1463 w 1747"/>
                <a:gd name="T83" fmla="*/ 679 h 1154"/>
                <a:gd name="T84" fmla="*/ 1361 w 1747"/>
                <a:gd name="T85" fmla="*/ 579 h 1154"/>
                <a:gd name="T86" fmla="*/ 1615 w 1747"/>
                <a:gd name="T87" fmla="*/ 950 h 1154"/>
                <a:gd name="T88" fmla="*/ 1514 w 1747"/>
                <a:gd name="T89" fmla="*/ 850 h 1154"/>
                <a:gd name="T90" fmla="*/ 1615 w 1747"/>
                <a:gd name="T91" fmla="*/ 810 h 1154"/>
                <a:gd name="T92" fmla="*/ 1514 w 1747"/>
                <a:gd name="T93" fmla="*/ 711 h 1154"/>
                <a:gd name="T94" fmla="*/ 1615 w 1747"/>
                <a:gd name="T95" fmla="*/ 679 h 1154"/>
                <a:gd name="T96" fmla="*/ 1514 w 1747"/>
                <a:gd name="T97" fmla="*/ 579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47" h="1154">
                  <a:moveTo>
                    <a:pt x="1689" y="1031"/>
                  </a:moveTo>
                  <a:lnTo>
                    <a:pt x="1689" y="548"/>
                  </a:lnTo>
                  <a:lnTo>
                    <a:pt x="1295" y="377"/>
                  </a:lnTo>
                  <a:lnTo>
                    <a:pt x="1295" y="1031"/>
                  </a:lnTo>
                  <a:lnTo>
                    <a:pt x="1260" y="1031"/>
                  </a:lnTo>
                  <a:lnTo>
                    <a:pt x="1260" y="0"/>
                  </a:lnTo>
                  <a:lnTo>
                    <a:pt x="677" y="0"/>
                  </a:lnTo>
                  <a:lnTo>
                    <a:pt x="677" y="1031"/>
                  </a:lnTo>
                  <a:lnTo>
                    <a:pt x="641" y="1031"/>
                  </a:lnTo>
                  <a:lnTo>
                    <a:pt x="641" y="262"/>
                  </a:lnTo>
                  <a:lnTo>
                    <a:pt x="59" y="463"/>
                  </a:lnTo>
                  <a:lnTo>
                    <a:pt x="59" y="1031"/>
                  </a:lnTo>
                  <a:lnTo>
                    <a:pt x="0" y="1031"/>
                  </a:lnTo>
                  <a:lnTo>
                    <a:pt x="0" y="1154"/>
                  </a:lnTo>
                  <a:lnTo>
                    <a:pt x="1747" y="1154"/>
                  </a:lnTo>
                  <a:lnTo>
                    <a:pt x="1747" y="1031"/>
                  </a:lnTo>
                  <a:lnTo>
                    <a:pt x="1689" y="1031"/>
                  </a:lnTo>
                  <a:close/>
                  <a:moveTo>
                    <a:pt x="371" y="962"/>
                  </a:moveTo>
                  <a:lnTo>
                    <a:pt x="371" y="962"/>
                  </a:lnTo>
                  <a:lnTo>
                    <a:pt x="270" y="962"/>
                  </a:lnTo>
                  <a:lnTo>
                    <a:pt x="270" y="863"/>
                  </a:lnTo>
                  <a:lnTo>
                    <a:pt x="371" y="863"/>
                  </a:lnTo>
                  <a:lnTo>
                    <a:pt x="371" y="962"/>
                  </a:lnTo>
                  <a:close/>
                  <a:moveTo>
                    <a:pt x="371" y="830"/>
                  </a:moveTo>
                  <a:lnTo>
                    <a:pt x="371" y="830"/>
                  </a:lnTo>
                  <a:lnTo>
                    <a:pt x="270" y="830"/>
                  </a:lnTo>
                  <a:lnTo>
                    <a:pt x="270" y="731"/>
                  </a:lnTo>
                  <a:lnTo>
                    <a:pt x="371" y="731"/>
                  </a:lnTo>
                  <a:lnTo>
                    <a:pt x="371" y="830"/>
                  </a:lnTo>
                  <a:close/>
                  <a:moveTo>
                    <a:pt x="371" y="691"/>
                  </a:moveTo>
                  <a:lnTo>
                    <a:pt x="371" y="691"/>
                  </a:lnTo>
                  <a:lnTo>
                    <a:pt x="270" y="691"/>
                  </a:lnTo>
                  <a:lnTo>
                    <a:pt x="270" y="592"/>
                  </a:lnTo>
                  <a:lnTo>
                    <a:pt x="371" y="592"/>
                  </a:lnTo>
                  <a:lnTo>
                    <a:pt x="371" y="691"/>
                  </a:lnTo>
                  <a:close/>
                  <a:moveTo>
                    <a:pt x="371" y="559"/>
                  </a:moveTo>
                  <a:lnTo>
                    <a:pt x="371" y="559"/>
                  </a:lnTo>
                  <a:lnTo>
                    <a:pt x="270" y="559"/>
                  </a:lnTo>
                  <a:lnTo>
                    <a:pt x="270" y="460"/>
                  </a:lnTo>
                  <a:lnTo>
                    <a:pt x="371" y="460"/>
                  </a:lnTo>
                  <a:lnTo>
                    <a:pt x="371" y="559"/>
                  </a:lnTo>
                  <a:close/>
                  <a:moveTo>
                    <a:pt x="524" y="962"/>
                  </a:moveTo>
                  <a:lnTo>
                    <a:pt x="524" y="962"/>
                  </a:lnTo>
                  <a:lnTo>
                    <a:pt x="422" y="962"/>
                  </a:lnTo>
                  <a:lnTo>
                    <a:pt x="422" y="863"/>
                  </a:lnTo>
                  <a:lnTo>
                    <a:pt x="524" y="863"/>
                  </a:lnTo>
                  <a:lnTo>
                    <a:pt x="524" y="962"/>
                  </a:lnTo>
                  <a:close/>
                  <a:moveTo>
                    <a:pt x="524" y="830"/>
                  </a:moveTo>
                  <a:lnTo>
                    <a:pt x="524" y="830"/>
                  </a:lnTo>
                  <a:lnTo>
                    <a:pt x="422" y="830"/>
                  </a:lnTo>
                  <a:lnTo>
                    <a:pt x="422" y="731"/>
                  </a:lnTo>
                  <a:lnTo>
                    <a:pt x="524" y="731"/>
                  </a:lnTo>
                  <a:lnTo>
                    <a:pt x="524" y="830"/>
                  </a:lnTo>
                  <a:close/>
                  <a:moveTo>
                    <a:pt x="524" y="691"/>
                  </a:moveTo>
                  <a:lnTo>
                    <a:pt x="524" y="691"/>
                  </a:lnTo>
                  <a:lnTo>
                    <a:pt x="422" y="691"/>
                  </a:lnTo>
                  <a:lnTo>
                    <a:pt x="422" y="592"/>
                  </a:lnTo>
                  <a:lnTo>
                    <a:pt x="524" y="592"/>
                  </a:lnTo>
                  <a:lnTo>
                    <a:pt x="524" y="691"/>
                  </a:lnTo>
                  <a:close/>
                  <a:moveTo>
                    <a:pt x="524" y="559"/>
                  </a:moveTo>
                  <a:lnTo>
                    <a:pt x="524" y="559"/>
                  </a:lnTo>
                  <a:lnTo>
                    <a:pt x="422" y="559"/>
                  </a:lnTo>
                  <a:lnTo>
                    <a:pt x="422" y="460"/>
                  </a:lnTo>
                  <a:lnTo>
                    <a:pt x="524" y="460"/>
                  </a:lnTo>
                  <a:lnTo>
                    <a:pt x="524" y="559"/>
                  </a:lnTo>
                  <a:close/>
                  <a:moveTo>
                    <a:pt x="940" y="938"/>
                  </a:moveTo>
                  <a:lnTo>
                    <a:pt x="940" y="938"/>
                  </a:lnTo>
                  <a:lnTo>
                    <a:pt x="774" y="938"/>
                  </a:lnTo>
                  <a:lnTo>
                    <a:pt x="774" y="776"/>
                  </a:lnTo>
                  <a:lnTo>
                    <a:pt x="940" y="776"/>
                  </a:lnTo>
                  <a:lnTo>
                    <a:pt x="940" y="938"/>
                  </a:lnTo>
                  <a:close/>
                  <a:moveTo>
                    <a:pt x="940" y="723"/>
                  </a:moveTo>
                  <a:lnTo>
                    <a:pt x="940" y="723"/>
                  </a:lnTo>
                  <a:lnTo>
                    <a:pt x="774" y="723"/>
                  </a:lnTo>
                  <a:lnTo>
                    <a:pt x="774" y="561"/>
                  </a:lnTo>
                  <a:lnTo>
                    <a:pt x="940" y="561"/>
                  </a:lnTo>
                  <a:lnTo>
                    <a:pt x="940" y="723"/>
                  </a:lnTo>
                  <a:close/>
                  <a:moveTo>
                    <a:pt x="940" y="496"/>
                  </a:moveTo>
                  <a:lnTo>
                    <a:pt x="940" y="496"/>
                  </a:lnTo>
                  <a:lnTo>
                    <a:pt x="774" y="496"/>
                  </a:lnTo>
                  <a:lnTo>
                    <a:pt x="774" y="334"/>
                  </a:lnTo>
                  <a:lnTo>
                    <a:pt x="940" y="334"/>
                  </a:lnTo>
                  <a:lnTo>
                    <a:pt x="940" y="496"/>
                  </a:lnTo>
                  <a:close/>
                  <a:moveTo>
                    <a:pt x="940" y="281"/>
                  </a:moveTo>
                  <a:lnTo>
                    <a:pt x="940" y="281"/>
                  </a:lnTo>
                  <a:lnTo>
                    <a:pt x="774" y="281"/>
                  </a:lnTo>
                  <a:lnTo>
                    <a:pt x="774" y="119"/>
                  </a:lnTo>
                  <a:lnTo>
                    <a:pt x="940" y="119"/>
                  </a:lnTo>
                  <a:lnTo>
                    <a:pt x="940" y="281"/>
                  </a:lnTo>
                  <a:close/>
                  <a:moveTo>
                    <a:pt x="1163" y="938"/>
                  </a:moveTo>
                  <a:lnTo>
                    <a:pt x="1163" y="938"/>
                  </a:lnTo>
                  <a:lnTo>
                    <a:pt x="997" y="938"/>
                  </a:lnTo>
                  <a:lnTo>
                    <a:pt x="997" y="776"/>
                  </a:lnTo>
                  <a:lnTo>
                    <a:pt x="1163" y="776"/>
                  </a:lnTo>
                  <a:lnTo>
                    <a:pt x="1163" y="938"/>
                  </a:lnTo>
                  <a:close/>
                  <a:moveTo>
                    <a:pt x="1163" y="723"/>
                  </a:moveTo>
                  <a:lnTo>
                    <a:pt x="1163" y="723"/>
                  </a:lnTo>
                  <a:lnTo>
                    <a:pt x="997" y="723"/>
                  </a:lnTo>
                  <a:lnTo>
                    <a:pt x="997" y="561"/>
                  </a:lnTo>
                  <a:lnTo>
                    <a:pt x="1163" y="561"/>
                  </a:lnTo>
                  <a:lnTo>
                    <a:pt x="1163" y="723"/>
                  </a:lnTo>
                  <a:close/>
                  <a:moveTo>
                    <a:pt x="1163" y="496"/>
                  </a:moveTo>
                  <a:lnTo>
                    <a:pt x="1163" y="496"/>
                  </a:lnTo>
                  <a:lnTo>
                    <a:pt x="997" y="496"/>
                  </a:lnTo>
                  <a:lnTo>
                    <a:pt x="997" y="334"/>
                  </a:lnTo>
                  <a:lnTo>
                    <a:pt x="1163" y="334"/>
                  </a:lnTo>
                  <a:lnTo>
                    <a:pt x="1163" y="496"/>
                  </a:lnTo>
                  <a:close/>
                  <a:moveTo>
                    <a:pt x="1163" y="281"/>
                  </a:moveTo>
                  <a:lnTo>
                    <a:pt x="1163" y="281"/>
                  </a:lnTo>
                  <a:lnTo>
                    <a:pt x="997" y="281"/>
                  </a:lnTo>
                  <a:lnTo>
                    <a:pt x="997" y="119"/>
                  </a:lnTo>
                  <a:lnTo>
                    <a:pt x="1163" y="119"/>
                  </a:lnTo>
                  <a:lnTo>
                    <a:pt x="1163" y="281"/>
                  </a:lnTo>
                  <a:close/>
                  <a:moveTo>
                    <a:pt x="1463" y="950"/>
                  </a:moveTo>
                  <a:lnTo>
                    <a:pt x="1463" y="950"/>
                  </a:lnTo>
                  <a:lnTo>
                    <a:pt x="1361" y="950"/>
                  </a:lnTo>
                  <a:lnTo>
                    <a:pt x="1361" y="850"/>
                  </a:lnTo>
                  <a:lnTo>
                    <a:pt x="1463" y="850"/>
                  </a:lnTo>
                  <a:lnTo>
                    <a:pt x="1463" y="950"/>
                  </a:lnTo>
                  <a:close/>
                  <a:moveTo>
                    <a:pt x="1463" y="810"/>
                  </a:moveTo>
                  <a:lnTo>
                    <a:pt x="1463" y="810"/>
                  </a:lnTo>
                  <a:lnTo>
                    <a:pt x="1361" y="810"/>
                  </a:lnTo>
                  <a:lnTo>
                    <a:pt x="1361" y="711"/>
                  </a:lnTo>
                  <a:lnTo>
                    <a:pt x="1463" y="711"/>
                  </a:lnTo>
                  <a:lnTo>
                    <a:pt x="1463" y="810"/>
                  </a:lnTo>
                  <a:close/>
                  <a:moveTo>
                    <a:pt x="1463" y="679"/>
                  </a:moveTo>
                  <a:lnTo>
                    <a:pt x="1463" y="679"/>
                  </a:lnTo>
                  <a:lnTo>
                    <a:pt x="1361" y="679"/>
                  </a:lnTo>
                  <a:lnTo>
                    <a:pt x="1361" y="579"/>
                  </a:lnTo>
                  <a:lnTo>
                    <a:pt x="1463" y="579"/>
                  </a:lnTo>
                  <a:lnTo>
                    <a:pt x="1463" y="679"/>
                  </a:lnTo>
                  <a:close/>
                  <a:moveTo>
                    <a:pt x="1615" y="950"/>
                  </a:moveTo>
                  <a:lnTo>
                    <a:pt x="1615" y="950"/>
                  </a:lnTo>
                  <a:lnTo>
                    <a:pt x="1514" y="950"/>
                  </a:lnTo>
                  <a:lnTo>
                    <a:pt x="1514" y="850"/>
                  </a:lnTo>
                  <a:lnTo>
                    <a:pt x="1615" y="850"/>
                  </a:lnTo>
                  <a:lnTo>
                    <a:pt x="1615" y="950"/>
                  </a:lnTo>
                  <a:close/>
                  <a:moveTo>
                    <a:pt x="1615" y="810"/>
                  </a:moveTo>
                  <a:lnTo>
                    <a:pt x="1615" y="810"/>
                  </a:lnTo>
                  <a:lnTo>
                    <a:pt x="1514" y="810"/>
                  </a:lnTo>
                  <a:lnTo>
                    <a:pt x="1514" y="711"/>
                  </a:lnTo>
                  <a:lnTo>
                    <a:pt x="1615" y="711"/>
                  </a:lnTo>
                  <a:lnTo>
                    <a:pt x="1615" y="810"/>
                  </a:lnTo>
                  <a:close/>
                  <a:moveTo>
                    <a:pt x="1615" y="679"/>
                  </a:moveTo>
                  <a:lnTo>
                    <a:pt x="1615" y="679"/>
                  </a:lnTo>
                  <a:lnTo>
                    <a:pt x="1514" y="679"/>
                  </a:lnTo>
                  <a:lnTo>
                    <a:pt x="1514" y="579"/>
                  </a:lnTo>
                  <a:lnTo>
                    <a:pt x="1615" y="579"/>
                  </a:lnTo>
                  <a:lnTo>
                    <a:pt x="1615" y="6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5585" tIns="37793" rIns="75585" bIns="3779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88"/>
            </a:p>
          </p:txBody>
        </p:sp>
      </p:grpSp>
      <p:sp>
        <p:nvSpPr>
          <p:cNvPr id="29" name="Freeform 12"/>
          <p:cNvSpPr>
            <a:spLocks/>
          </p:cNvSpPr>
          <p:nvPr/>
        </p:nvSpPr>
        <p:spPr bwMode="auto">
          <a:xfrm>
            <a:off x="5315202" y="2439485"/>
            <a:ext cx="482508" cy="482508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75585" tIns="37793" rIns="75585" bIns="37793" numCol="1" anchor="t" anchorCtr="0" compatLnSpc="1">
            <a:prstTxWarp prst="textNoShape">
              <a:avLst/>
            </a:prstTxWarp>
          </a:bodyPr>
          <a:lstStyle/>
          <a:p>
            <a:endParaRPr lang="zh-CN" altLang="en-US" sz="1488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8059560" y="2439485"/>
            <a:ext cx="482508" cy="482508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75585" tIns="37793" rIns="75585" bIns="37793" numCol="1" anchor="t" anchorCtr="0" compatLnSpc="1">
            <a:prstTxWarp prst="textNoShape">
              <a:avLst/>
            </a:prstTxWarp>
          </a:bodyPr>
          <a:lstStyle/>
          <a:p>
            <a:endParaRPr lang="zh-CN" altLang="en-US" sz="1488"/>
          </a:p>
        </p:txBody>
      </p:sp>
      <p:sp>
        <p:nvSpPr>
          <p:cNvPr id="31" name="矩形 83"/>
          <p:cNvSpPr>
            <a:spLocks noChangeArrowheads="1"/>
          </p:cNvSpPr>
          <p:nvPr/>
        </p:nvSpPr>
        <p:spPr bwMode="auto">
          <a:xfrm>
            <a:off x="3112000" y="4438918"/>
            <a:ext cx="7487136" cy="1588158"/>
          </a:xfrm>
          <a:prstGeom prst="rect">
            <a:avLst/>
          </a:prstGeom>
          <a:solidFill>
            <a:srgbClr val="F2F2F2"/>
          </a:solidFill>
          <a:ln w="9525" cmpd="sng">
            <a:solidFill>
              <a:srgbClr val="55735B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488"/>
          </a:p>
        </p:txBody>
      </p:sp>
      <p:sp>
        <p:nvSpPr>
          <p:cNvPr id="32" name="TextBox 84"/>
          <p:cNvSpPr txBox="1">
            <a:spLocks noChangeArrowheads="1"/>
          </p:cNvSpPr>
          <p:nvPr/>
        </p:nvSpPr>
        <p:spPr bwMode="auto">
          <a:xfrm>
            <a:off x="3310081" y="4576985"/>
            <a:ext cx="7029603" cy="131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1323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产品形式的简介，这里输入产品形式的简介，这里输入产品形式的简介，这里输入产品形式的简介，这里输入产品形式的简介，里输入产品形式的简介，这里输入产品形式的简介，这里输入产品形式的简介，这里输入产品形式的简介，这里输入产品形式的简介，这里输入产品形式的简介，里输入产品形式的简介。</a:t>
            </a:r>
          </a:p>
          <a:p>
            <a:pPr algn="just"/>
            <a:r>
              <a:rPr lang="zh-CN" altLang="en-US" sz="1323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这里输入产品形式的简介，这里输入产品形式的简介，这里输入产品形式的简介，这里输入产品形式的简介，这里输入产品形式的简介，里输入产品形式的简介。</a:t>
            </a: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>
            <a:off x="3050324" y="4318191"/>
            <a:ext cx="436976" cy="43828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2C3637"/>
          </a:solidFill>
          <a:ln>
            <a:noFill/>
          </a:ln>
          <a:extLst/>
        </p:spPr>
        <p:txBody>
          <a:bodyPr/>
          <a:lstStyle/>
          <a:p>
            <a:endParaRPr lang="zh-CN" altLang="en-US" sz="1488">
              <a:solidFill>
                <a:srgbClr val="2C3637"/>
              </a:solidFill>
            </a:endParaRPr>
          </a:p>
        </p:txBody>
      </p:sp>
      <p:sp>
        <p:nvSpPr>
          <p:cNvPr id="34" name="Freeform 12"/>
          <p:cNvSpPr>
            <a:spLocks/>
          </p:cNvSpPr>
          <p:nvPr/>
        </p:nvSpPr>
        <p:spPr bwMode="auto">
          <a:xfrm flipH="1" flipV="1">
            <a:off x="10241567" y="5700955"/>
            <a:ext cx="436976" cy="43828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2C3637"/>
          </a:solidFill>
          <a:ln>
            <a:noFill/>
          </a:ln>
          <a:extLst/>
        </p:spPr>
        <p:txBody>
          <a:bodyPr/>
          <a:lstStyle/>
          <a:p>
            <a:endParaRPr lang="zh-CN" altLang="en-US" sz="1488">
              <a:solidFill>
                <a:srgbClr val="2C3637"/>
              </a:solidFill>
            </a:endParaRPr>
          </a:p>
        </p:txBody>
      </p:sp>
      <p:sp>
        <p:nvSpPr>
          <p:cNvPr id="35" name="TextBox 46"/>
          <p:cNvSpPr txBox="1"/>
          <p:nvPr/>
        </p:nvSpPr>
        <p:spPr>
          <a:xfrm>
            <a:off x="3465299" y="3644072"/>
            <a:ext cx="1375242" cy="346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3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53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7"/>
          <p:cNvSpPr txBox="1"/>
          <p:nvPr/>
        </p:nvSpPr>
        <p:spPr>
          <a:xfrm>
            <a:off x="6150751" y="3644072"/>
            <a:ext cx="1375242" cy="346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3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7" name="TextBox 48"/>
          <p:cNvSpPr txBox="1"/>
          <p:nvPr/>
        </p:nvSpPr>
        <p:spPr>
          <a:xfrm>
            <a:off x="8967364" y="3644072"/>
            <a:ext cx="1375242" cy="346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3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2695675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238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0.3668 0.15278 " pathEditMode="relative" rAng="0" ptsTypes="AA">
                                      <p:cBhvr>
                                        <p:cTn id="56" dur="500" spd="-99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33" y="763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-0.39492 -0.11018 " pathEditMode="relative" rAng="0" ptsTypes="AA">
                                      <p:cBhvr>
                                        <p:cTn id="60" dur="500" spd="-99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53" y="-550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 autoUpdateAnimBg="0"/>
      <p:bldP spid="33" grpId="0" animBg="1"/>
      <p:bldP spid="33" grpId="1" animBg="1"/>
      <p:bldP spid="34" grpId="0" animBg="1"/>
      <p:bldP spid="34" grpId="1" animBg="1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2786872" y="1948846"/>
            <a:ext cx="4863251" cy="3684981"/>
            <a:chOff x="702" y="1230"/>
            <a:chExt cx="2947" cy="2233"/>
          </a:xfrm>
          <a:solidFill>
            <a:srgbClr val="202A36"/>
          </a:solidFill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p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87" name="Group 32"/>
            <p:cNvGrpSpPr>
              <a:grpSpLocks/>
            </p:cNvGrpSpPr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  <a:grpFill/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 w="9525" algn="ctr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202A36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202A36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6" name="Freeform 36"/>
              <p:cNvSpPr>
                <a:spLocks/>
              </p:cNvSpPr>
              <p:nvPr/>
            </p:nvSpPr>
            <p:spPr bwMode="auto">
              <a:xfrm>
                <a:off x="3061" y="2052"/>
                <a:ext cx="588" cy="588"/>
              </a:xfrm>
              <a:custGeom>
                <a:avLst/>
                <a:gdLst>
                  <a:gd name="T0" fmla="*/ 394 w 394"/>
                  <a:gd name="T1" fmla="*/ 198 h 395"/>
                  <a:gd name="T2" fmla="*/ 390 w 394"/>
                  <a:gd name="T3" fmla="*/ 238 h 395"/>
                  <a:gd name="T4" fmla="*/ 379 w 394"/>
                  <a:gd name="T5" fmla="*/ 274 h 395"/>
                  <a:gd name="T6" fmla="*/ 361 w 394"/>
                  <a:gd name="T7" fmla="*/ 307 h 395"/>
                  <a:gd name="T8" fmla="*/ 336 w 394"/>
                  <a:gd name="T9" fmla="*/ 336 h 395"/>
                  <a:gd name="T10" fmla="*/ 306 w 394"/>
                  <a:gd name="T11" fmla="*/ 362 h 395"/>
                  <a:gd name="T12" fmla="*/ 274 w 394"/>
                  <a:gd name="T13" fmla="*/ 380 h 395"/>
                  <a:gd name="T14" fmla="*/ 237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5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4 w 394"/>
                  <a:gd name="T39" fmla="*/ 121 h 395"/>
                  <a:gd name="T40" fmla="*/ 33 w 394"/>
                  <a:gd name="T41" fmla="*/ 88 h 395"/>
                  <a:gd name="T42" fmla="*/ 58 w 394"/>
                  <a:gd name="T43" fmla="*/ 59 h 395"/>
                  <a:gd name="T44" fmla="*/ 87 w 394"/>
                  <a:gd name="T45" fmla="*/ 33 h 395"/>
                  <a:gd name="T46" fmla="*/ 120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5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8 w 394"/>
                  <a:gd name="T61" fmla="*/ 72 h 395"/>
                  <a:gd name="T62" fmla="*/ 370 w 394"/>
                  <a:gd name="T63" fmla="*/ 104 h 395"/>
                  <a:gd name="T64" fmla="*/ 385 w 394"/>
                  <a:gd name="T65" fmla="*/ 139 h 395"/>
                  <a:gd name="T66" fmla="*/ 392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2" y="218"/>
                    </a:lnTo>
                    <a:lnTo>
                      <a:pt x="390" y="238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1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6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2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5" y="72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8" y="72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solidFill>
                <a:srgbClr val="FCB00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202A36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1447" y="2106"/>
              <a:ext cx="480" cy="480"/>
            </a:xfrm>
            <a:prstGeom prst="ellipse">
              <a:avLst/>
            </a:prstGeom>
            <a:solidFill>
              <a:srgbClr val="FCB00F"/>
            </a:solidFill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202A36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700245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202A36"/>
              </a:solidFill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884593" y="3598874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6" name="TextBox 69"/>
          <p:cNvSpPr txBox="1"/>
          <p:nvPr/>
        </p:nvSpPr>
        <p:spPr>
          <a:xfrm>
            <a:off x="4115213" y="3577901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片亮亮图文旗舰店</a:t>
            </a:r>
            <a:r>
              <a:rPr lang="en-US" altLang="zh-CN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https://liangliangtuwen.tmall.com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rgbClr val="202A3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23549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701477" y="515424"/>
            <a:ext cx="3706446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研究方案可行性论证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701477" y="1853583"/>
            <a:ext cx="3405402" cy="2452273"/>
            <a:chOff x="1288380" y="1853583"/>
            <a:chExt cx="3405402" cy="2452273"/>
          </a:xfrm>
          <a:solidFill>
            <a:srgbClr val="202A36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288380" y="2368464"/>
              <a:ext cx="969894" cy="47896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0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0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336276" y="1853583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288380" y="3307224"/>
              <a:ext cx="969894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3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1336276" y="2792344"/>
              <a:ext cx="859733" cy="498118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4 h 32"/>
                <a:gd name="T24" fmla="*/ 53 w 55"/>
                <a:gd name="T25" fmla="*/ 4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1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3" y="4"/>
                    <a:pt x="53" y="4"/>
                    <a:pt x="53" y="4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288380" y="4260354"/>
              <a:ext cx="969894" cy="45502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1336276" y="3745473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3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3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507333" y="2368464"/>
              <a:ext cx="969894" cy="47896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0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0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555228" y="1853583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507333" y="3307224"/>
              <a:ext cx="969894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3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555228" y="2792344"/>
              <a:ext cx="859733" cy="498118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4 h 32"/>
                <a:gd name="T24" fmla="*/ 53 w 55"/>
                <a:gd name="T25" fmla="*/ 4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1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3" y="4"/>
                    <a:pt x="53" y="4"/>
                    <a:pt x="53" y="4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2507333" y="4260354"/>
              <a:ext cx="969894" cy="45502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2555228" y="3745473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3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3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726284" y="2368464"/>
              <a:ext cx="967498" cy="47896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0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0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774179" y="1853583"/>
              <a:ext cx="857337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726284" y="3307224"/>
              <a:ext cx="967498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3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774179" y="2792344"/>
              <a:ext cx="857337" cy="498118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4 h 32"/>
                <a:gd name="T24" fmla="*/ 53 w 55"/>
                <a:gd name="T25" fmla="*/ 4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1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3" y="4"/>
                    <a:pt x="53" y="4"/>
                    <a:pt x="53" y="4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726284" y="4260354"/>
              <a:ext cx="967498" cy="45502"/>
            </a:xfrm>
            <a:custGeom>
              <a:avLst/>
              <a:gdLst>
                <a:gd name="T0" fmla="*/ 62 w 62"/>
                <a:gd name="T1" fmla="*/ 2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2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774179" y="3745473"/>
              <a:ext cx="857337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3 h 31"/>
                <a:gd name="T6" fmla="*/ 0 w 55"/>
                <a:gd name="T7" fmla="*/ 29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9 h 31"/>
                <a:gd name="T14" fmla="*/ 55 w 55"/>
                <a:gd name="T15" fmla="*/ 3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01477" y="4698602"/>
            <a:ext cx="3405402" cy="1499143"/>
            <a:chOff x="1288380" y="4698602"/>
            <a:chExt cx="3405402" cy="1499143"/>
          </a:xfrm>
          <a:solidFill>
            <a:srgbClr val="FCB00F"/>
          </a:solidFill>
        </p:grpSpPr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1288380" y="5196720"/>
              <a:ext cx="969894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4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1336276" y="4698602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8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8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1288380" y="6149849"/>
              <a:ext cx="969894" cy="47896"/>
            </a:xfrm>
            <a:custGeom>
              <a:avLst/>
              <a:gdLst>
                <a:gd name="T0" fmla="*/ 62 w 62"/>
                <a:gd name="T1" fmla="*/ 3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3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3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1336276" y="5634967"/>
              <a:ext cx="859733" cy="500513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3 h 32"/>
                <a:gd name="T24" fmla="*/ 53 w 55"/>
                <a:gd name="T25" fmla="*/ 3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2507333" y="5196720"/>
              <a:ext cx="969894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4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9" name="Freeform 22"/>
            <p:cNvSpPr>
              <a:spLocks noEditPoints="1"/>
            </p:cNvSpPr>
            <p:nvPr/>
          </p:nvSpPr>
          <p:spPr bwMode="auto">
            <a:xfrm>
              <a:off x="2555228" y="4698602"/>
              <a:ext cx="859733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8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8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2507333" y="6149849"/>
              <a:ext cx="969894" cy="47896"/>
            </a:xfrm>
            <a:custGeom>
              <a:avLst/>
              <a:gdLst>
                <a:gd name="T0" fmla="*/ 62 w 62"/>
                <a:gd name="T1" fmla="*/ 3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3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3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24"/>
            <p:cNvSpPr>
              <a:spLocks noEditPoints="1"/>
            </p:cNvSpPr>
            <p:nvPr/>
          </p:nvSpPr>
          <p:spPr bwMode="auto">
            <a:xfrm>
              <a:off x="2555228" y="5634967"/>
              <a:ext cx="859733" cy="500513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3 h 32"/>
                <a:gd name="T24" fmla="*/ 53 w 55"/>
                <a:gd name="T25" fmla="*/ 3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3726284" y="5196720"/>
              <a:ext cx="967498" cy="62265"/>
            </a:xfrm>
            <a:custGeom>
              <a:avLst/>
              <a:gdLst>
                <a:gd name="T0" fmla="*/ 62 w 62"/>
                <a:gd name="T1" fmla="*/ 3 h 4"/>
                <a:gd name="T2" fmla="*/ 61 w 62"/>
                <a:gd name="T3" fmla="*/ 4 h 4"/>
                <a:gd name="T4" fmla="*/ 1 w 62"/>
                <a:gd name="T5" fmla="*/ 4 h 4"/>
                <a:gd name="T6" fmla="*/ 0 w 62"/>
                <a:gd name="T7" fmla="*/ 3 h 4"/>
                <a:gd name="T8" fmla="*/ 0 w 62"/>
                <a:gd name="T9" fmla="*/ 1 h 4"/>
                <a:gd name="T10" fmla="*/ 1 w 62"/>
                <a:gd name="T11" fmla="*/ 0 h 4"/>
                <a:gd name="T12" fmla="*/ 61 w 62"/>
                <a:gd name="T13" fmla="*/ 0 h 4"/>
                <a:gd name="T14" fmla="*/ 62 w 62"/>
                <a:gd name="T15" fmla="*/ 1 h 4"/>
                <a:gd name="T16" fmla="*/ 62 w 6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">
                  <a:moveTo>
                    <a:pt x="62" y="3"/>
                  </a:moveTo>
                  <a:cubicBezTo>
                    <a:pt x="62" y="4"/>
                    <a:pt x="61" y="4"/>
                    <a:pt x="6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3" name="Freeform 32"/>
            <p:cNvSpPr>
              <a:spLocks noEditPoints="1"/>
            </p:cNvSpPr>
            <p:nvPr/>
          </p:nvSpPr>
          <p:spPr bwMode="auto">
            <a:xfrm>
              <a:off x="3774179" y="4698602"/>
              <a:ext cx="857337" cy="483749"/>
            </a:xfrm>
            <a:custGeom>
              <a:avLst/>
              <a:gdLst>
                <a:gd name="T0" fmla="*/ 53 w 55"/>
                <a:gd name="T1" fmla="*/ 0 h 31"/>
                <a:gd name="T2" fmla="*/ 3 w 55"/>
                <a:gd name="T3" fmla="*/ 0 h 31"/>
                <a:gd name="T4" fmla="*/ 0 w 55"/>
                <a:gd name="T5" fmla="*/ 2 h 31"/>
                <a:gd name="T6" fmla="*/ 0 w 55"/>
                <a:gd name="T7" fmla="*/ 28 h 31"/>
                <a:gd name="T8" fmla="*/ 3 w 55"/>
                <a:gd name="T9" fmla="*/ 31 h 31"/>
                <a:gd name="T10" fmla="*/ 53 w 55"/>
                <a:gd name="T11" fmla="*/ 31 h 31"/>
                <a:gd name="T12" fmla="*/ 55 w 55"/>
                <a:gd name="T13" fmla="*/ 28 h 31"/>
                <a:gd name="T14" fmla="*/ 55 w 55"/>
                <a:gd name="T15" fmla="*/ 2 h 31"/>
                <a:gd name="T16" fmla="*/ 53 w 55"/>
                <a:gd name="T17" fmla="*/ 0 h 31"/>
                <a:gd name="T18" fmla="*/ 53 w 55"/>
                <a:gd name="T19" fmla="*/ 29 h 31"/>
                <a:gd name="T20" fmla="*/ 3 w 55"/>
                <a:gd name="T21" fmla="*/ 29 h 31"/>
                <a:gd name="T22" fmla="*/ 3 w 55"/>
                <a:gd name="T23" fmla="*/ 3 h 31"/>
                <a:gd name="T24" fmla="*/ 53 w 55"/>
                <a:gd name="T25" fmla="*/ 3 h 31"/>
                <a:gd name="T26" fmla="*/ 53 w 55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1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4" y="31"/>
                    <a:pt x="55" y="30"/>
                    <a:pt x="55" y="2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726284" y="6149849"/>
              <a:ext cx="967498" cy="47896"/>
            </a:xfrm>
            <a:custGeom>
              <a:avLst/>
              <a:gdLst>
                <a:gd name="T0" fmla="*/ 62 w 62"/>
                <a:gd name="T1" fmla="*/ 3 h 3"/>
                <a:gd name="T2" fmla="*/ 61 w 62"/>
                <a:gd name="T3" fmla="*/ 3 h 3"/>
                <a:gd name="T4" fmla="*/ 1 w 62"/>
                <a:gd name="T5" fmla="*/ 3 h 3"/>
                <a:gd name="T6" fmla="*/ 0 w 62"/>
                <a:gd name="T7" fmla="*/ 3 h 3"/>
                <a:gd name="T8" fmla="*/ 0 w 62"/>
                <a:gd name="T9" fmla="*/ 1 h 3"/>
                <a:gd name="T10" fmla="*/ 1 w 62"/>
                <a:gd name="T11" fmla="*/ 0 h 3"/>
                <a:gd name="T12" fmla="*/ 61 w 62"/>
                <a:gd name="T13" fmla="*/ 0 h 3"/>
                <a:gd name="T14" fmla="*/ 62 w 62"/>
                <a:gd name="T15" fmla="*/ 1 h 3"/>
                <a:gd name="T16" fmla="*/ 62 w 6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">
                  <a:moveTo>
                    <a:pt x="62" y="3"/>
                  </a:moveTo>
                  <a:cubicBezTo>
                    <a:pt x="62" y="3"/>
                    <a:pt x="61" y="3"/>
                    <a:pt x="6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lnTo>
                    <a:pt x="62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3774179" y="5634967"/>
              <a:ext cx="857337" cy="500513"/>
            </a:xfrm>
            <a:custGeom>
              <a:avLst/>
              <a:gdLst>
                <a:gd name="T0" fmla="*/ 53 w 55"/>
                <a:gd name="T1" fmla="*/ 0 h 32"/>
                <a:gd name="T2" fmla="*/ 3 w 55"/>
                <a:gd name="T3" fmla="*/ 0 h 32"/>
                <a:gd name="T4" fmla="*/ 0 w 55"/>
                <a:gd name="T5" fmla="*/ 3 h 32"/>
                <a:gd name="T6" fmla="*/ 0 w 55"/>
                <a:gd name="T7" fmla="*/ 29 h 32"/>
                <a:gd name="T8" fmla="*/ 3 w 55"/>
                <a:gd name="T9" fmla="*/ 32 h 32"/>
                <a:gd name="T10" fmla="*/ 53 w 55"/>
                <a:gd name="T11" fmla="*/ 32 h 32"/>
                <a:gd name="T12" fmla="*/ 55 w 55"/>
                <a:gd name="T13" fmla="*/ 29 h 32"/>
                <a:gd name="T14" fmla="*/ 55 w 55"/>
                <a:gd name="T15" fmla="*/ 3 h 32"/>
                <a:gd name="T16" fmla="*/ 53 w 55"/>
                <a:gd name="T17" fmla="*/ 0 h 32"/>
                <a:gd name="T18" fmla="*/ 53 w 55"/>
                <a:gd name="T19" fmla="*/ 29 h 32"/>
                <a:gd name="T20" fmla="*/ 3 w 55"/>
                <a:gd name="T21" fmla="*/ 29 h 32"/>
                <a:gd name="T22" fmla="*/ 3 w 55"/>
                <a:gd name="T23" fmla="*/ 3 h 32"/>
                <a:gd name="T24" fmla="*/ 53 w 55"/>
                <a:gd name="T25" fmla="*/ 3 h 32"/>
                <a:gd name="T26" fmla="*/ 53 w 55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2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2"/>
                    <a:pt x="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5" y="30"/>
                    <a:pt x="55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5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3" y="3"/>
                    <a:pt x="53" y="3"/>
                    <a:pt x="53" y="3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Freeform 35"/>
          <p:cNvSpPr>
            <a:spLocks/>
          </p:cNvSpPr>
          <p:nvPr/>
        </p:nvSpPr>
        <p:spPr bwMode="auto">
          <a:xfrm>
            <a:off x="6451729" y="1822450"/>
            <a:ext cx="639412" cy="4389664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7" name="TextBox 682"/>
          <p:cNvSpPr txBox="1"/>
          <p:nvPr/>
        </p:nvSpPr>
        <p:spPr>
          <a:xfrm>
            <a:off x="7433196" y="2940144"/>
            <a:ext cx="2521844" cy="1323439"/>
          </a:xfrm>
          <a:prstGeom prst="rect">
            <a:avLst/>
          </a:prstGeom>
          <a:solidFill>
            <a:srgbClr val="202A36"/>
          </a:solidFill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sz="8000" b="1" dirty="0">
                <a:solidFill>
                  <a:srgbClr val="FCB00F"/>
                </a:solidFill>
              </a:rPr>
              <a:t>75%</a:t>
            </a:r>
            <a:endParaRPr lang="zh-CN" altLang="en-US" sz="8000" b="1" dirty="0">
              <a:solidFill>
                <a:srgbClr val="FCB00F"/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7424487" y="4407066"/>
            <a:ext cx="3731193" cy="1227901"/>
          </a:xfrm>
          <a:prstGeom prst="rect">
            <a:avLst/>
          </a:prstGeom>
          <a:solidFill>
            <a:srgbClr val="202A36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Lorem ipsum dolor</a:t>
            </a:r>
            <a:r>
              <a:rPr lang="zh-CN" altLang="en-US" sz="1200" dirty="0" smtClean="0">
                <a:solidFill>
                  <a:schemeClr val="bg1"/>
                </a:solidFill>
              </a:rPr>
              <a:t>亮亮图文旗舰店</a:t>
            </a:r>
            <a:r>
              <a:rPr lang="en-US" sz="1200" dirty="0" smtClean="0">
                <a:solidFill>
                  <a:schemeClr val="bg1"/>
                </a:solidFill>
              </a:rPr>
              <a:t>https://liangliangtuwen.tmall.com</a:t>
            </a:r>
          </a:p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tincidunt. In nec lacus laoreet orci varius imperdiet sit amet in augue. 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08812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969725" y="2393163"/>
            <a:ext cx="2821578" cy="458423"/>
            <a:chOff x="5969725" y="1801451"/>
            <a:chExt cx="2821578" cy="458423"/>
          </a:xfrm>
        </p:grpSpPr>
        <p:sp>
          <p:nvSpPr>
            <p:cNvPr id="10" name="矩形 9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725" y="2990099"/>
            <a:ext cx="2821578" cy="459854"/>
            <a:chOff x="5969725" y="2398387"/>
            <a:chExt cx="2821578" cy="459854"/>
          </a:xfrm>
        </p:grpSpPr>
        <p:sp>
          <p:nvSpPr>
            <p:cNvPr id="13" name="矩形 12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9725" y="3563726"/>
            <a:ext cx="2821578" cy="466057"/>
            <a:chOff x="5969725" y="2972014"/>
            <a:chExt cx="2821578" cy="466057"/>
          </a:xfrm>
        </p:grpSpPr>
        <p:sp>
          <p:nvSpPr>
            <p:cNvPr id="16" name="矩形 15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30" name="椭圆 29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155957" y="2429163"/>
            <a:ext cx="1107996" cy="1556074"/>
            <a:chOff x="6155957" y="1837451"/>
            <a:chExt cx="1107996" cy="1556074"/>
          </a:xfrm>
        </p:grpSpPr>
        <p:sp>
          <p:nvSpPr>
            <p:cNvPr id="33" name="矩形 32"/>
            <p:cNvSpPr/>
            <p:nvPr/>
          </p:nvSpPr>
          <p:spPr>
            <a:xfrm>
              <a:off x="6155957" y="183745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55957" y="24429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实践难点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55957" y="30241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案例分析</a:t>
              </a:r>
              <a:endParaRPr lang="zh-CN" altLang="en-US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484058" y="4725797"/>
            <a:ext cx="3262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kern="1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关键技术与</a:t>
            </a:r>
            <a:endParaRPr lang="en-US" altLang="zh-CN" sz="4800" b="1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kern="1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实践难点</a:t>
            </a:r>
            <a:endParaRPr lang="zh-CN" altLang="zh-CN" sz="4800" b="1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 rot="2925393">
            <a:off x="2726561" y="2375390"/>
            <a:ext cx="705426" cy="1209775"/>
          </a:xfrm>
          <a:custGeom>
            <a:avLst/>
            <a:gdLst>
              <a:gd name="T0" fmla="*/ 24 w 112"/>
              <a:gd name="T1" fmla="*/ 148 h 192"/>
              <a:gd name="T2" fmla="*/ 28 w 112"/>
              <a:gd name="T3" fmla="*/ 52 h 192"/>
              <a:gd name="T4" fmla="*/ 32 w 112"/>
              <a:gd name="T5" fmla="*/ 172 h 192"/>
              <a:gd name="T6" fmla="*/ 8 w 112"/>
              <a:gd name="T7" fmla="*/ 184 h 192"/>
              <a:gd name="T8" fmla="*/ 32 w 112"/>
              <a:gd name="T9" fmla="*/ 172 h 192"/>
              <a:gd name="T10" fmla="*/ 8 w 112"/>
              <a:gd name="T11" fmla="*/ 35 h 192"/>
              <a:gd name="T12" fmla="*/ 32 w 112"/>
              <a:gd name="T13" fmla="*/ 164 h 192"/>
              <a:gd name="T14" fmla="*/ 32 w 112"/>
              <a:gd name="T15" fmla="*/ 192 h 192"/>
              <a:gd name="T16" fmla="*/ 0 w 112"/>
              <a:gd name="T17" fmla="*/ 184 h 192"/>
              <a:gd name="T18" fmla="*/ 0 w 112"/>
              <a:gd name="T19" fmla="*/ 32 h 192"/>
              <a:gd name="T20" fmla="*/ 20 w 112"/>
              <a:gd name="T21" fmla="*/ 0 h 192"/>
              <a:gd name="T22" fmla="*/ 39 w 112"/>
              <a:gd name="T23" fmla="*/ 32 h 192"/>
              <a:gd name="T24" fmla="*/ 40 w 112"/>
              <a:gd name="T25" fmla="*/ 184 h 192"/>
              <a:gd name="T26" fmla="*/ 108 w 112"/>
              <a:gd name="T27" fmla="*/ 164 h 192"/>
              <a:gd name="T28" fmla="*/ 84 w 112"/>
              <a:gd name="T29" fmla="*/ 172 h 192"/>
              <a:gd name="T30" fmla="*/ 108 w 112"/>
              <a:gd name="T31" fmla="*/ 164 h 192"/>
              <a:gd name="T32" fmla="*/ 92 w 112"/>
              <a:gd name="T33" fmla="*/ 140 h 192"/>
              <a:gd name="T34" fmla="*/ 108 w 112"/>
              <a:gd name="T35" fmla="*/ 148 h 192"/>
              <a:gd name="T36" fmla="*/ 108 w 112"/>
              <a:gd name="T37" fmla="*/ 116 h 192"/>
              <a:gd name="T38" fmla="*/ 84 w 112"/>
              <a:gd name="T39" fmla="*/ 124 h 192"/>
              <a:gd name="T40" fmla="*/ 108 w 112"/>
              <a:gd name="T41" fmla="*/ 116 h 192"/>
              <a:gd name="T42" fmla="*/ 92 w 112"/>
              <a:gd name="T43" fmla="*/ 92 h 192"/>
              <a:gd name="T44" fmla="*/ 108 w 112"/>
              <a:gd name="T45" fmla="*/ 100 h 192"/>
              <a:gd name="T46" fmla="*/ 108 w 112"/>
              <a:gd name="T47" fmla="*/ 68 h 192"/>
              <a:gd name="T48" fmla="*/ 84 w 112"/>
              <a:gd name="T49" fmla="*/ 76 h 192"/>
              <a:gd name="T50" fmla="*/ 108 w 112"/>
              <a:gd name="T51" fmla="*/ 68 h 192"/>
              <a:gd name="T52" fmla="*/ 92 w 112"/>
              <a:gd name="T53" fmla="*/ 44 h 192"/>
              <a:gd name="T54" fmla="*/ 108 w 112"/>
              <a:gd name="T55" fmla="*/ 52 h 192"/>
              <a:gd name="T56" fmla="*/ 108 w 112"/>
              <a:gd name="T57" fmla="*/ 20 h 192"/>
              <a:gd name="T58" fmla="*/ 84 w 112"/>
              <a:gd name="T59" fmla="*/ 28 h 192"/>
              <a:gd name="T60" fmla="*/ 108 w 112"/>
              <a:gd name="T61" fmla="*/ 20 h 192"/>
              <a:gd name="T62" fmla="*/ 64 w 112"/>
              <a:gd name="T63" fmla="*/ 192 h 192"/>
              <a:gd name="T64" fmla="*/ 56 w 112"/>
              <a:gd name="T65" fmla="*/ 8 h 192"/>
              <a:gd name="T66" fmla="*/ 104 w 112"/>
              <a:gd name="T67" fmla="*/ 0 h 192"/>
              <a:gd name="T68" fmla="*/ 112 w 112"/>
              <a:gd name="T69" fmla="*/ 18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2" h="192">
                <a:moveTo>
                  <a:pt x="28" y="14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52"/>
                  <a:pt x="24" y="52"/>
                  <a:pt x="24" y="52"/>
                </a:cubicBezTo>
                <a:cubicBezTo>
                  <a:pt x="28" y="52"/>
                  <a:pt x="28" y="52"/>
                  <a:pt x="28" y="52"/>
                </a:cubicBezTo>
                <a:lnTo>
                  <a:pt x="28" y="148"/>
                </a:lnTo>
                <a:close/>
                <a:moveTo>
                  <a:pt x="32" y="172"/>
                </a:moveTo>
                <a:cubicBezTo>
                  <a:pt x="8" y="172"/>
                  <a:pt x="8" y="172"/>
                  <a:pt x="8" y="172"/>
                </a:cubicBezTo>
                <a:cubicBezTo>
                  <a:pt x="8" y="184"/>
                  <a:pt x="8" y="184"/>
                  <a:pt x="8" y="184"/>
                </a:cubicBezTo>
                <a:cubicBezTo>
                  <a:pt x="32" y="184"/>
                  <a:pt x="32" y="184"/>
                  <a:pt x="32" y="184"/>
                </a:cubicBezTo>
                <a:lnTo>
                  <a:pt x="32" y="172"/>
                </a:lnTo>
                <a:close/>
                <a:moveTo>
                  <a:pt x="32" y="35"/>
                </a:moveTo>
                <a:cubicBezTo>
                  <a:pt x="8" y="35"/>
                  <a:pt x="8" y="35"/>
                  <a:pt x="8" y="35"/>
                </a:cubicBezTo>
                <a:cubicBezTo>
                  <a:pt x="8" y="164"/>
                  <a:pt x="8" y="164"/>
                  <a:pt x="8" y="164"/>
                </a:cubicBezTo>
                <a:cubicBezTo>
                  <a:pt x="32" y="164"/>
                  <a:pt x="32" y="164"/>
                  <a:pt x="32" y="164"/>
                </a:cubicBezTo>
                <a:lnTo>
                  <a:pt x="32" y="35"/>
                </a:lnTo>
                <a:close/>
                <a:moveTo>
                  <a:pt x="32" y="192"/>
                </a:moveTo>
                <a:cubicBezTo>
                  <a:pt x="8" y="192"/>
                  <a:pt x="8" y="192"/>
                  <a:pt x="8" y="192"/>
                </a:cubicBezTo>
                <a:cubicBezTo>
                  <a:pt x="3" y="192"/>
                  <a:pt x="0" y="188"/>
                  <a:pt x="0" y="18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3"/>
                  <a:pt x="0" y="32"/>
                </a:cubicBezTo>
                <a:cubicBezTo>
                  <a:pt x="12" y="4"/>
                  <a:pt x="12" y="4"/>
                  <a:pt x="12" y="4"/>
                </a:cubicBezTo>
                <a:cubicBezTo>
                  <a:pt x="14" y="2"/>
                  <a:pt x="16" y="0"/>
                  <a:pt x="20" y="0"/>
                </a:cubicBezTo>
                <a:cubicBezTo>
                  <a:pt x="23" y="0"/>
                  <a:pt x="26" y="2"/>
                  <a:pt x="27" y="4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3"/>
                  <a:pt x="40" y="34"/>
                  <a:pt x="40" y="35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8"/>
                  <a:pt x="36" y="192"/>
                  <a:pt x="32" y="192"/>
                </a:cubicBezTo>
                <a:close/>
                <a:moveTo>
                  <a:pt x="108" y="164"/>
                </a:moveTo>
                <a:cubicBezTo>
                  <a:pt x="84" y="164"/>
                  <a:pt x="84" y="164"/>
                  <a:pt x="84" y="164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108" y="172"/>
                  <a:pt x="108" y="172"/>
                  <a:pt x="108" y="172"/>
                </a:cubicBezTo>
                <a:lnTo>
                  <a:pt x="108" y="164"/>
                </a:lnTo>
                <a:close/>
                <a:moveTo>
                  <a:pt x="108" y="140"/>
                </a:moveTo>
                <a:cubicBezTo>
                  <a:pt x="92" y="140"/>
                  <a:pt x="92" y="140"/>
                  <a:pt x="92" y="140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8" y="148"/>
                  <a:pt x="108" y="148"/>
                  <a:pt x="108" y="148"/>
                </a:cubicBezTo>
                <a:lnTo>
                  <a:pt x="108" y="140"/>
                </a:lnTo>
                <a:close/>
                <a:moveTo>
                  <a:pt x="108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16"/>
                </a:lnTo>
                <a:close/>
                <a:moveTo>
                  <a:pt x="108" y="92"/>
                </a:moveTo>
                <a:cubicBezTo>
                  <a:pt x="92" y="92"/>
                  <a:pt x="92" y="92"/>
                  <a:pt x="92" y="92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108" y="100"/>
                  <a:pt x="108" y="100"/>
                  <a:pt x="108" y="100"/>
                </a:cubicBezTo>
                <a:lnTo>
                  <a:pt x="108" y="92"/>
                </a:lnTo>
                <a:close/>
                <a:moveTo>
                  <a:pt x="108" y="68"/>
                </a:moveTo>
                <a:cubicBezTo>
                  <a:pt x="84" y="68"/>
                  <a:pt x="84" y="68"/>
                  <a:pt x="84" y="68"/>
                </a:cubicBezTo>
                <a:cubicBezTo>
                  <a:pt x="84" y="76"/>
                  <a:pt x="84" y="76"/>
                  <a:pt x="84" y="76"/>
                </a:cubicBezTo>
                <a:cubicBezTo>
                  <a:pt x="108" y="76"/>
                  <a:pt x="108" y="76"/>
                  <a:pt x="108" y="76"/>
                </a:cubicBezTo>
                <a:lnTo>
                  <a:pt x="108" y="68"/>
                </a:lnTo>
                <a:close/>
                <a:moveTo>
                  <a:pt x="108" y="44"/>
                </a:moveTo>
                <a:cubicBezTo>
                  <a:pt x="92" y="44"/>
                  <a:pt x="92" y="44"/>
                  <a:pt x="92" y="44"/>
                </a:cubicBezTo>
                <a:cubicBezTo>
                  <a:pt x="92" y="52"/>
                  <a:pt x="92" y="52"/>
                  <a:pt x="92" y="52"/>
                </a:cubicBezTo>
                <a:cubicBezTo>
                  <a:pt x="108" y="52"/>
                  <a:pt x="108" y="52"/>
                  <a:pt x="108" y="52"/>
                </a:cubicBezTo>
                <a:lnTo>
                  <a:pt x="108" y="44"/>
                </a:lnTo>
                <a:close/>
                <a:moveTo>
                  <a:pt x="108" y="20"/>
                </a:moveTo>
                <a:cubicBezTo>
                  <a:pt x="84" y="20"/>
                  <a:pt x="84" y="20"/>
                  <a:pt x="84" y="20"/>
                </a:cubicBezTo>
                <a:cubicBezTo>
                  <a:pt x="84" y="28"/>
                  <a:pt x="84" y="28"/>
                  <a:pt x="84" y="28"/>
                </a:cubicBezTo>
                <a:cubicBezTo>
                  <a:pt x="108" y="28"/>
                  <a:pt x="108" y="28"/>
                  <a:pt x="108" y="28"/>
                </a:cubicBezTo>
                <a:lnTo>
                  <a:pt x="108" y="20"/>
                </a:lnTo>
                <a:close/>
                <a:moveTo>
                  <a:pt x="104" y="192"/>
                </a:moveTo>
                <a:cubicBezTo>
                  <a:pt x="64" y="192"/>
                  <a:pt x="64" y="192"/>
                  <a:pt x="64" y="192"/>
                </a:cubicBezTo>
                <a:cubicBezTo>
                  <a:pt x="59" y="192"/>
                  <a:pt x="56" y="188"/>
                  <a:pt x="56" y="184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3"/>
                  <a:pt x="59" y="0"/>
                  <a:pt x="6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8" y="0"/>
                  <a:pt x="112" y="3"/>
                  <a:pt x="112" y="8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8"/>
                  <a:pt x="108" y="192"/>
                  <a:pt x="104" y="192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08584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/>
      <p:bldP spid="30" grpId="0" animBg="1"/>
      <p:bldP spid="36" grpId="0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724808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关键技术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空心弧 16"/>
          <p:cNvSpPr/>
          <p:nvPr/>
        </p:nvSpPr>
        <p:spPr>
          <a:xfrm rot="5400000">
            <a:off x="2718704" y="2164500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899605" y="2249730"/>
            <a:ext cx="1441450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auto">
          <a:xfrm>
            <a:off x="4949252" y="5040370"/>
            <a:ext cx="1439863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 bwMode="auto">
          <a:xfrm>
            <a:off x="5771224" y="3196082"/>
            <a:ext cx="1197930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61" idx="2"/>
          </p:cNvCxnSpPr>
          <p:nvPr/>
        </p:nvCxnSpPr>
        <p:spPr bwMode="auto">
          <a:xfrm>
            <a:off x="5824288" y="4177994"/>
            <a:ext cx="1224406" cy="3083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294060" y="1894376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5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264718" y="2127104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202A36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202A36"/>
              </a:solidFill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933001" y="2495122"/>
            <a:ext cx="2259643" cy="2259643"/>
            <a:chOff x="1103084" y="2155824"/>
            <a:chExt cx="3176815" cy="3176815"/>
          </a:xfrm>
        </p:grpSpPr>
        <p:sp>
          <p:nvSpPr>
            <p:cNvPr id="25" name="椭圆 2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202A36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4672430" y="2033252"/>
            <a:ext cx="373310" cy="373310"/>
          </a:xfrm>
          <a:prstGeom prst="ellipse">
            <a:avLst/>
          </a:prstGeom>
          <a:solidFill>
            <a:srgbClr val="FCB00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202A36"/>
                </a:solidFill>
                <a:latin typeface="+mj-ea"/>
                <a:ea typeface="+mj-ea"/>
              </a:rPr>
              <a:t>1</a:t>
            </a:r>
            <a:endParaRPr lang="zh-CN" altLang="en-US" b="1" dirty="0">
              <a:solidFill>
                <a:srgbClr val="202A36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64518" y="2994174"/>
            <a:ext cx="373310" cy="373310"/>
          </a:xfrm>
          <a:prstGeom prst="ellipse">
            <a:avLst/>
          </a:prstGeom>
          <a:solidFill>
            <a:srgbClr val="FCB00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202A36"/>
                </a:solidFill>
                <a:latin typeface="+mj-ea"/>
                <a:ea typeface="+mj-ea"/>
              </a:rPr>
              <a:t>2</a:t>
            </a:r>
            <a:endParaRPr lang="zh-CN" altLang="en-US" b="1" dirty="0">
              <a:solidFill>
                <a:srgbClr val="202A36"/>
              </a:solidFill>
              <a:latin typeface="+mj-ea"/>
              <a:ea typeface="+mj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43578" y="3976567"/>
            <a:ext cx="373310" cy="373310"/>
          </a:xfrm>
          <a:prstGeom prst="ellipse">
            <a:avLst/>
          </a:prstGeom>
          <a:solidFill>
            <a:srgbClr val="FCB00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202A36"/>
                </a:solidFill>
                <a:latin typeface="+mj-ea"/>
                <a:ea typeface="+mj-ea"/>
              </a:rPr>
              <a:t>3</a:t>
            </a:r>
            <a:endParaRPr lang="zh-CN" altLang="en-US" b="1" dirty="0">
              <a:solidFill>
                <a:srgbClr val="202A36"/>
              </a:solidFill>
              <a:latin typeface="+mj-ea"/>
              <a:ea typeface="+mj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672430" y="4826773"/>
            <a:ext cx="373310" cy="373310"/>
          </a:xfrm>
          <a:prstGeom prst="ellipse">
            <a:avLst/>
          </a:prstGeom>
          <a:solidFill>
            <a:srgbClr val="FCB00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202A36"/>
                </a:solidFill>
                <a:latin typeface="+mj-ea"/>
                <a:ea typeface="+mj-ea"/>
              </a:rPr>
              <a:t>4</a:t>
            </a:r>
            <a:endParaRPr lang="zh-CN" altLang="en-US" b="1" dirty="0">
              <a:solidFill>
                <a:srgbClr val="202A36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322308" y="1822368"/>
            <a:ext cx="858956" cy="858956"/>
            <a:chOff x="3989630" y="984316"/>
            <a:chExt cx="858956" cy="858956"/>
          </a:xfrm>
          <a:solidFill>
            <a:srgbClr val="202A36"/>
          </a:solidFill>
          <a:effectLst/>
        </p:grpSpPr>
        <p:sp>
          <p:nvSpPr>
            <p:cNvPr id="36" name="同心圆 35"/>
            <p:cNvSpPr/>
            <p:nvPr/>
          </p:nvSpPr>
          <p:spPr>
            <a:xfrm>
              <a:off x="3989630" y="984316"/>
              <a:ext cx="858956" cy="858956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grpSp>
          <p:nvGrpSpPr>
            <p:cNvPr id="3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  <a:grpFill/>
          </p:grpSpPr>
          <p:sp>
            <p:nvSpPr>
              <p:cNvPr id="34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017390" y="2705986"/>
            <a:ext cx="858956" cy="858956"/>
            <a:chOff x="4684712" y="1948340"/>
            <a:chExt cx="858956" cy="858956"/>
          </a:xfrm>
          <a:solidFill>
            <a:srgbClr val="202A36"/>
          </a:solidFill>
          <a:effectLst/>
        </p:grpSpPr>
        <p:sp>
          <p:nvSpPr>
            <p:cNvPr id="45" name="同心圆 44"/>
            <p:cNvSpPr/>
            <p:nvPr/>
          </p:nvSpPr>
          <p:spPr>
            <a:xfrm>
              <a:off x="4684712" y="1948340"/>
              <a:ext cx="858956" cy="858956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48694" y="3751599"/>
            <a:ext cx="858956" cy="858956"/>
            <a:chOff x="4716016" y="2993953"/>
            <a:chExt cx="858956" cy="858956"/>
          </a:xfrm>
          <a:solidFill>
            <a:srgbClr val="202A36"/>
          </a:solidFill>
          <a:effectLst/>
        </p:grpSpPr>
        <p:sp>
          <p:nvSpPr>
            <p:cNvPr id="61" name="同心圆 60"/>
            <p:cNvSpPr/>
            <p:nvPr/>
          </p:nvSpPr>
          <p:spPr>
            <a:xfrm>
              <a:off x="4716016" y="2993953"/>
              <a:ext cx="858956" cy="858956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29524" y="4622282"/>
            <a:ext cx="858956" cy="858956"/>
            <a:chOff x="3996846" y="3864636"/>
            <a:chExt cx="858956" cy="858956"/>
          </a:xfrm>
          <a:solidFill>
            <a:srgbClr val="202A36"/>
          </a:solidFill>
          <a:effectLst/>
        </p:grpSpPr>
        <p:sp>
          <p:nvSpPr>
            <p:cNvPr id="66" name="同心圆 65"/>
            <p:cNvSpPr/>
            <p:nvPr/>
          </p:nvSpPr>
          <p:spPr>
            <a:xfrm>
              <a:off x="3996846" y="3864636"/>
              <a:ext cx="858956" cy="858956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7942132" y="2754711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5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7912790" y="2987439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202A36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202A36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016690" y="3785686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5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7987348" y="4018414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202A36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202A36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341695" y="473010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5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7312353" y="4962833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202A36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rgbClr val="202A3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27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  <p:bldP spid="68" grpId="0"/>
          <p:bldP spid="69" grpId="0"/>
          <p:bldP spid="70" grpId="0"/>
          <p:bldP spid="71" grpId="0"/>
          <p:bldP spid="72" grpId="0"/>
          <p:bldP spid="7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  <p:bldP spid="68" grpId="0"/>
          <p:bldP spid="69" grpId="0"/>
          <p:bldP spid="70" grpId="0"/>
          <p:bldP spid="71" grpId="0"/>
          <p:bldP spid="72" grpId="0"/>
          <p:bldP spid="7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689756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关键技术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31765" y="3313478"/>
            <a:ext cx="869960" cy="869821"/>
            <a:chOff x="1466675" y="3784103"/>
            <a:chExt cx="1301392" cy="1301862"/>
          </a:xfrm>
          <a:solidFill>
            <a:srgbClr val="202A36"/>
          </a:solidFill>
        </p:grpSpPr>
        <p:grpSp>
          <p:nvGrpSpPr>
            <p:cNvPr id="33" name="组合 32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  <a:grpFill/>
          </p:grpSpPr>
          <p:sp>
            <p:nvSpPr>
              <p:cNvPr id="37" name="同心圆 36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97"/>
            <p:cNvSpPr txBox="1"/>
            <p:nvPr/>
          </p:nvSpPr>
          <p:spPr>
            <a:xfrm>
              <a:off x="1692267" y="4085004"/>
              <a:ext cx="850204" cy="462210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55057" y="3313710"/>
            <a:ext cx="881936" cy="881795"/>
            <a:chOff x="4450933" y="3791953"/>
            <a:chExt cx="1319306" cy="1319782"/>
          </a:xfrm>
          <a:solidFill>
            <a:srgbClr val="202A36"/>
          </a:solidFill>
        </p:grpSpPr>
        <p:grpSp>
          <p:nvGrpSpPr>
            <p:cNvPr id="40" name="组合 3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  <a:grpFill/>
          </p:grpSpPr>
          <p:sp>
            <p:nvSpPr>
              <p:cNvPr id="44" name="同心圆 43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1" name="TextBox 111"/>
            <p:cNvSpPr txBox="1"/>
            <p:nvPr/>
          </p:nvSpPr>
          <p:spPr>
            <a:xfrm>
              <a:off x="4685484" y="4091666"/>
              <a:ext cx="850203" cy="43917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98076" y="3221223"/>
            <a:ext cx="987785" cy="987627"/>
            <a:chOff x="6119197" y="3942381"/>
            <a:chExt cx="1018558" cy="1018926"/>
          </a:xfrm>
          <a:solidFill>
            <a:srgbClr val="202A36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  <a:grpFill/>
          </p:grpSpPr>
          <p:sp>
            <p:nvSpPr>
              <p:cNvPr id="76" name="同心圆 75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6211832" y="4241339"/>
              <a:ext cx="850205" cy="302729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82193" y="3419228"/>
            <a:ext cx="729358" cy="680781"/>
            <a:chOff x="7486713" y="3942381"/>
            <a:chExt cx="1091061" cy="1018926"/>
          </a:xfrm>
          <a:solidFill>
            <a:srgbClr val="202A36"/>
          </a:solidFill>
        </p:grpSpPr>
        <p:grpSp>
          <p:nvGrpSpPr>
            <p:cNvPr id="79" name="组合 78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  <a:grpFill/>
          </p:grpSpPr>
          <p:sp>
            <p:nvSpPr>
              <p:cNvPr id="83" name="同心圆 82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80" name="TextBox 125"/>
            <p:cNvSpPr txBox="1"/>
            <p:nvPr/>
          </p:nvSpPr>
          <p:spPr>
            <a:xfrm>
              <a:off x="7586696" y="4079735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endParaRPr lang="zh-CN" altLang="en-US" sz="12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270230" y="3306315"/>
            <a:ext cx="906755" cy="906611"/>
            <a:chOff x="8854229" y="3773382"/>
            <a:chExt cx="1356434" cy="1356924"/>
          </a:xfrm>
          <a:solidFill>
            <a:srgbClr val="202A36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  <a:grpFill/>
          </p:grpSpPr>
          <p:sp>
            <p:nvSpPr>
              <p:cNvPr id="90" name="同心圆 89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87" name="TextBox 132"/>
            <p:cNvSpPr txBox="1"/>
            <p:nvPr/>
          </p:nvSpPr>
          <p:spPr>
            <a:xfrm>
              <a:off x="9113098" y="4074480"/>
              <a:ext cx="1015119" cy="485240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endParaRPr lang="zh-CN" altLang="en-US" sz="12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410259" y="3143100"/>
            <a:ext cx="1233232" cy="1233035"/>
            <a:chOff x="10559621" y="3529102"/>
            <a:chExt cx="1844818" cy="1845484"/>
          </a:xfrm>
          <a:solidFill>
            <a:srgbClr val="202A36"/>
          </a:solidFill>
        </p:grpSpPr>
        <p:grpSp>
          <p:nvGrpSpPr>
            <p:cNvPr id="93" name="组合 92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  <a:grpFill/>
          </p:grpSpPr>
          <p:sp>
            <p:nvSpPr>
              <p:cNvPr id="97" name="同心圆 96"/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94" name="TextBox 139"/>
            <p:cNvSpPr txBox="1"/>
            <p:nvPr/>
          </p:nvSpPr>
          <p:spPr>
            <a:xfrm>
              <a:off x="10991172" y="4028418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90609" y="2158525"/>
            <a:ext cx="1575314" cy="965418"/>
            <a:chOff x="873900" y="1541325"/>
            <a:chExt cx="1166203" cy="814401"/>
          </a:xfrm>
        </p:grpSpPr>
        <p:sp>
          <p:nvSpPr>
            <p:cNvPr id="10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02" name="直接连接符 10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Box 153"/>
              <p:cNvSpPr txBox="1"/>
              <p:nvPr/>
            </p:nvSpPr>
            <p:spPr>
              <a:xfrm>
                <a:off x="947384" y="1541325"/>
                <a:ext cx="1008112" cy="207706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5958292" y="2140095"/>
            <a:ext cx="1483758" cy="1051144"/>
            <a:chOff x="873900" y="1541325"/>
            <a:chExt cx="1166203" cy="814401"/>
          </a:xfrm>
        </p:grpSpPr>
        <p:sp>
          <p:nvSpPr>
            <p:cNvPr id="10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07" name="直接连接符 10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TextBox 158"/>
              <p:cNvSpPr txBox="1"/>
              <p:nvPr/>
            </p:nvSpPr>
            <p:spPr>
              <a:xfrm>
                <a:off x="947384" y="1541325"/>
                <a:ext cx="1008112" cy="190766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7917902" y="2127345"/>
            <a:ext cx="1550647" cy="891276"/>
            <a:chOff x="873900" y="1482286"/>
            <a:chExt cx="1166203" cy="711422"/>
          </a:xfrm>
        </p:grpSpPr>
        <p:sp>
          <p:nvSpPr>
            <p:cNvPr id="11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991312" y="1482286"/>
              <a:ext cx="996777" cy="711422"/>
              <a:chOff x="991312" y="1482286"/>
              <a:chExt cx="996777" cy="711422"/>
            </a:xfrm>
          </p:grpSpPr>
          <p:cxnSp>
            <p:nvCxnSpPr>
              <p:cNvPr id="112" name="直接连接符 11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TextBox 163"/>
              <p:cNvSpPr txBox="1"/>
              <p:nvPr/>
            </p:nvSpPr>
            <p:spPr>
              <a:xfrm>
                <a:off x="991312" y="1482286"/>
                <a:ext cx="996777" cy="19653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4335452" y="4292534"/>
            <a:ext cx="1624546" cy="915011"/>
            <a:chOff x="873900" y="1340833"/>
            <a:chExt cx="1166203" cy="843560"/>
          </a:xfrm>
        </p:grpSpPr>
        <p:sp>
          <p:nvSpPr>
            <p:cNvPr id="115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947384" y="1340833"/>
              <a:ext cx="1008112" cy="427486"/>
              <a:chOff x="947384" y="1340833"/>
              <a:chExt cx="1008112" cy="427486"/>
            </a:xfrm>
          </p:grpSpPr>
          <p:cxnSp>
            <p:nvCxnSpPr>
              <p:cNvPr id="117" name="直接连接符 11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73"/>
              <p:cNvSpPr txBox="1"/>
              <p:nvPr/>
            </p:nvSpPr>
            <p:spPr>
              <a:xfrm>
                <a:off x="947384" y="1541325"/>
                <a:ext cx="1008112" cy="226994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6853125" y="4287859"/>
            <a:ext cx="1624546" cy="980326"/>
            <a:chOff x="873900" y="1280618"/>
            <a:chExt cx="1166203" cy="903775"/>
          </a:xfrm>
        </p:grpSpPr>
        <p:sp>
          <p:nvSpPr>
            <p:cNvPr id="120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947384" y="1280618"/>
              <a:ext cx="1008112" cy="487701"/>
              <a:chOff x="947384" y="1280618"/>
              <a:chExt cx="1008112" cy="487701"/>
            </a:xfrm>
          </p:grpSpPr>
          <p:cxnSp>
            <p:nvCxnSpPr>
              <p:cNvPr id="122" name="直接连接符 121"/>
              <p:cNvCxnSpPr/>
              <p:nvPr/>
            </p:nvCxnSpPr>
            <p:spPr>
              <a:xfrm>
                <a:off x="1481601" y="1280618"/>
                <a:ext cx="0" cy="200492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78"/>
              <p:cNvSpPr txBox="1"/>
              <p:nvPr/>
            </p:nvSpPr>
            <p:spPr>
              <a:xfrm>
                <a:off x="947384" y="1541325"/>
                <a:ext cx="1008112" cy="226994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9199175" y="4353174"/>
            <a:ext cx="1762341" cy="915011"/>
            <a:chOff x="873900" y="1340833"/>
            <a:chExt cx="1265121" cy="843560"/>
          </a:xfrm>
        </p:grpSpPr>
        <p:sp>
          <p:nvSpPr>
            <p:cNvPr id="12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130909" y="1340833"/>
              <a:ext cx="1008112" cy="427486"/>
              <a:chOff x="1130909" y="1340833"/>
              <a:chExt cx="1008112" cy="427486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TextBox 178"/>
              <p:cNvSpPr txBox="1"/>
              <p:nvPr/>
            </p:nvSpPr>
            <p:spPr>
              <a:xfrm>
                <a:off x="1130909" y="1541325"/>
                <a:ext cx="1008112" cy="226994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351315" y="3683727"/>
            <a:ext cx="8989380" cy="118306"/>
            <a:chOff x="2351315" y="3683727"/>
            <a:chExt cx="8989380" cy="118306"/>
          </a:xfrm>
          <a:solidFill>
            <a:srgbClr val="202A36"/>
          </a:solidFill>
        </p:grpSpPr>
        <p:sp>
          <p:nvSpPr>
            <p:cNvPr id="31" name="矩形 30"/>
            <p:cNvSpPr/>
            <p:nvPr/>
          </p:nvSpPr>
          <p:spPr>
            <a:xfrm>
              <a:off x="2351315" y="3683727"/>
              <a:ext cx="901414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4280760" y="3683727"/>
              <a:ext cx="425830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5707536" y="3683727"/>
              <a:ext cx="425830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7196931" y="3683727"/>
              <a:ext cx="153605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8073705" y="3683727"/>
              <a:ext cx="153605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223213" y="3683727"/>
              <a:ext cx="153605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10670116" y="3683727"/>
              <a:ext cx="670579" cy="118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813293" y="2158525"/>
            <a:ext cx="1575314" cy="965418"/>
            <a:chOff x="873900" y="1541325"/>
            <a:chExt cx="1166203" cy="814401"/>
          </a:xfrm>
        </p:grpSpPr>
        <p:sp>
          <p:nvSpPr>
            <p:cNvPr id="136" name="TextBox 150"/>
            <p:cNvSpPr txBox="1"/>
            <p:nvPr/>
          </p:nvSpPr>
          <p:spPr>
            <a:xfrm>
              <a:off x="873900" y="1767302"/>
              <a:ext cx="1166203" cy="36012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rgbClr val="202A36"/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38" name="直接连接符 13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rgbClr val="202A36"/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TextBox 153"/>
              <p:cNvSpPr txBox="1"/>
              <p:nvPr/>
            </p:nvSpPr>
            <p:spPr>
              <a:xfrm>
                <a:off x="947384" y="1541325"/>
                <a:ext cx="1008112" cy="207706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02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  <p:sp>
        <p:nvSpPr>
          <p:cNvPr id="140" name="Freeform 7"/>
          <p:cNvSpPr>
            <a:spLocks noEditPoints="1"/>
          </p:cNvSpPr>
          <p:nvPr/>
        </p:nvSpPr>
        <p:spPr bwMode="auto">
          <a:xfrm>
            <a:off x="8557518" y="3475580"/>
            <a:ext cx="365061" cy="491905"/>
          </a:xfrm>
          <a:custGeom>
            <a:avLst/>
            <a:gdLst>
              <a:gd name="T0" fmla="*/ 107 w 243"/>
              <a:gd name="T1" fmla="*/ 147 h 327"/>
              <a:gd name="T2" fmla="*/ 152 w 243"/>
              <a:gd name="T3" fmla="*/ 6 h 327"/>
              <a:gd name="T4" fmla="*/ 84 w 243"/>
              <a:gd name="T5" fmla="*/ 300 h 327"/>
              <a:gd name="T6" fmla="*/ 120 w 243"/>
              <a:gd name="T7" fmla="*/ 154 h 327"/>
              <a:gd name="T8" fmla="*/ 187 w 243"/>
              <a:gd name="T9" fmla="*/ 170 h 327"/>
              <a:gd name="T10" fmla="*/ 107 w 243"/>
              <a:gd name="T11" fmla="*/ 206 h 327"/>
              <a:gd name="T12" fmla="*/ 134 w 243"/>
              <a:gd name="T13" fmla="*/ 186 h 327"/>
              <a:gd name="T14" fmla="*/ 161 w 243"/>
              <a:gd name="T15" fmla="*/ 186 h 327"/>
              <a:gd name="T16" fmla="*/ 156 w 243"/>
              <a:gd name="T17" fmla="*/ 106 h 327"/>
              <a:gd name="T18" fmla="*/ 125 w 243"/>
              <a:gd name="T19" fmla="*/ 110 h 327"/>
              <a:gd name="T20" fmla="*/ 132 w 243"/>
              <a:gd name="T21" fmla="*/ 108 h 327"/>
              <a:gd name="T22" fmla="*/ 93 w 243"/>
              <a:gd name="T23" fmla="*/ 129 h 327"/>
              <a:gd name="T24" fmla="*/ 105 w 243"/>
              <a:gd name="T25" fmla="*/ 126 h 327"/>
              <a:gd name="T26" fmla="*/ 95 w 243"/>
              <a:gd name="T27" fmla="*/ 127 h 327"/>
              <a:gd name="T28" fmla="*/ 110 w 243"/>
              <a:gd name="T29" fmla="*/ 112 h 327"/>
              <a:gd name="T30" fmla="*/ 117 w 243"/>
              <a:gd name="T31" fmla="*/ 120 h 327"/>
              <a:gd name="T32" fmla="*/ 129 w 243"/>
              <a:gd name="T33" fmla="*/ 116 h 327"/>
              <a:gd name="T34" fmla="*/ 136 w 243"/>
              <a:gd name="T35" fmla="*/ 123 h 327"/>
              <a:gd name="T36" fmla="*/ 140 w 243"/>
              <a:gd name="T37" fmla="*/ 115 h 327"/>
              <a:gd name="T38" fmla="*/ 158 w 243"/>
              <a:gd name="T39" fmla="*/ 110 h 327"/>
              <a:gd name="T40" fmla="*/ 167 w 243"/>
              <a:gd name="T41" fmla="*/ 163 h 327"/>
              <a:gd name="T42" fmla="*/ 158 w 243"/>
              <a:gd name="T43" fmla="*/ 178 h 327"/>
              <a:gd name="T44" fmla="*/ 150 w 243"/>
              <a:gd name="T45" fmla="*/ 188 h 327"/>
              <a:gd name="T46" fmla="*/ 148 w 243"/>
              <a:gd name="T47" fmla="*/ 201 h 327"/>
              <a:gd name="T48" fmla="*/ 143 w 243"/>
              <a:gd name="T49" fmla="*/ 175 h 327"/>
              <a:gd name="T50" fmla="*/ 130 w 243"/>
              <a:gd name="T51" fmla="*/ 174 h 327"/>
              <a:gd name="T52" fmla="*/ 117 w 243"/>
              <a:gd name="T53" fmla="*/ 168 h 327"/>
              <a:gd name="T54" fmla="*/ 107 w 243"/>
              <a:gd name="T55" fmla="*/ 166 h 327"/>
              <a:gd name="T56" fmla="*/ 112 w 243"/>
              <a:gd name="T57" fmla="*/ 187 h 327"/>
              <a:gd name="T58" fmla="*/ 99 w 243"/>
              <a:gd name="T59" fmla="*/ 212 h 327"/>
              <a:gd name="T60" fmla="*/ 88 w 243"/>
              <a:gd name="T61" fmla="*/ 192 h 327"/>
              <a:gd name="T62" fmla="*/ 72 w 243"/>
              <a:gd name="T63" fmla="*/ 172 h 327"/>
              <a:gd name="T64" fmla="*/ 83 w 243"/>
              <a:gd name="T65" fmla="*/ 152 h 327"/>
              <a:gd name="T66" fmla="*/ 106 w 243"/>
              <a:gd name="T67" fmla="*/ 160 h 327"/>
              <a:gd name="T68" fmla="*/ 98 w 243"/>
              <a:gd name="T69" fmla="*/ 150 h 327"/>
              <a:gd name="T70" fmla="*/ 90 w 243"/>
              <a:gd name="T71" fmla="*/ 145 h 327"/>
              <a:gd name="T72" fmla="*/ 85 w 243"/>
              <a:gd name="T73" fmla="*/ 141 h 327"/>
              <a:gd name="T74" fmla="*/ 82 w 243"/>
              <a:gd name="T75" fmla="*/ 112 h 327"/>
              <a:gd name="T76" fmla="*/ 83 w 243"/>
              <a:gd name="T77" fmla="*/ 135 h 327"/>
              <a:gd name="T78" fmla="*/ 86 w 243"/>
              <a:gd name="T79" fmla="*/ 125 h 327"/>
              <a:gd name="T80" fmla="*/ 80 w 243"/>
              <a:gd name="T81" fmla="*/ 83 h 327"/>
              <a:gd name="T82" fmla="*/ 80 w 243"/>
              <a:gd name="T83" fmla="*/ 98 h 327"/>
              <a:gd name="T84" fmla="*/ 70 w 243"/>
              <a:gd name="T85" fmla="*/ 108 h 327"/>
              <a:gd name="T86" fmla="*/ 55 w 243"/>
              <a:gd name="T87" fmla="*/ 105 h 327"/>
              <a:gd name="T88" fmla="*/ 48 w 243"/>
              <a:gd name="T89" fmla="*/ 130 h 327"/>
              <a:gd name="T90" fmla="*/ 45 w 243"/>
              <a:gd name="T91" fmla="*/ 96 h 327"/>
              <a:gd name="T92" fmla="*/ 45 w 243"/>
              <a:gd name="T93" fmla="*/ 108 h 327"/>
              <a:gd name="T94" fmla="*/ 31 w 243"/>
              <a:gd name="T95" fmla="*/ 114 h 327"/>
              <a:gd name="T96" fmla="*/ 44 w 243"/>
              <a:gd name="T97" fmla="*/ 115 h 327"/>
              <a:gd name="T98" fmla="*/ 43 w 243"/>
              <a:gd name="T99" fmla="*/ 126 h 327"/>
              <a:gd name="T100" fmla="*/ 31 w 243"/>
              <a:gd name="T101" fmla="*/ 142 h 327"/>
              <a:gd name="T102" fmla="*/ 47 w 243"/>
              <a:gd name="T103" fmla="*/ 132 h 327"/>
              <a:gd name="T104" fmla="*/ 31 w 243"/>
              <a:gd name="T105" fmla="*/ 155 h 327"/>
              <a:gd name="T106" fmla="*/ 30 w 243"/>
              <a:gd name="T107" fmla="*/ 164 h 327"/>
              <a:gd name="T108" fmla="*/ 43 w 243"/>
              <a:gd name="T109" fmla="*/ 169 h 327"/>
              <a:gd name="T110" fmla="*/ 54 w 243"/>
              <a:gd name="T111" fmla="*/ 190 h 327"/>
              <a:gd name="T112" fmla="*/ 27 w 243"/>
              <a:gd name="T113" fmla="*/ 17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327">
                <a:moveTo>
                  <a:pt x="105" y="149"/>
                </a:moveTo>
                <a:cubicBezTo>
                  <a:pt x="106" y="149"/>
                  <a:pt x="109" y="149"/>
                  <a:pt x="109" y="150"/>
                </a:cubicBezTo>
                <a:cubicBezTo>
                  <a:pt x="110" y="150"/>
                  <a:pt x="110" y="151"/>
                  <a:pt x="110" y="151"/>
                </a:cubicBezTo>
                <a:cubicBezTo>
                  <a:pt x="111" y="151"/>
                  <a:pt x="112" y="151"/>
                  <a:pt x="112" y="151"/>
                </a:cubicBezTo>
                <a:cubicBezTo>
                  <a:pt x="112" y="150"/>
                  <a:pt x="112" y="151"/>
                  <a:pt x="112" y="150"/>
                </a:cubicBezTo>
                <a:cubicBezTo>
                  <a:pt x="112" y="149"/>
                  <a:pt x="111" y="148"/>
                  <a:pt x="110" y="146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5"/>
                  <a:pt x="110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8" y="147"/>
                  <a:pt x="108" y="147"/>
                  <a:pt x="107" y="147"/>
                </a:cubicBezTo>
                <a:cubicBezTo>
                  <a:pt x="107" y="146"/>
                  <a:pt x="107" y="146"/>
                  <a:pt x="107" y="145"/>
                </a:cubicBezTo>
                <a:cubicBezTo>
                  <a:pt x="107" y="145"/>
                  <a:pt x="107" y="145"/>
                  <a:pt x="106" y="144"/>
                </a:cubicBezTo>
                <a:cubicBezTo>
                  <a:pt x="105" y="145"/>
                  <a:pt x="105" y="146"/>
                  <a:pt x="104" y="147"/>
                </a:cubicBezTo>
                <a:cubicBezTo>
                  <a:pt x="104" y="147"/>
                  <a:pt x="104" y="147"/>
                  <a:pt x="104" y="148"/>
                </a:cubicBezTo>
                <a:cubicBezTo>
                  <a:pt x="104" y="149"/>
                  <a:pt x="104" y="149"/>
                  <a:pt x="104" y="150"/>
                </a:cubicBezTo>
                <a:cubicBezTo>
                  <a:pt x="104" y="150"/>
                  <a:pt x="105" y="149"/>
                  <a:pt x="105" y="149"/>
                </a:cubicBezTo>
                <a:close/>
                <a:moveTo>
                  <a:pt x="139" y="22"/>
                </a:moveTo>
                <a:cubicBezTo>
                  <a:pt x="140" y="15"/>
                  <a:pt x="140" y="15"/>
                  <a:pt x="140" y="15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52" y="6"/>
                  <a:pt x="152" y="6"/>
                  <a:pt x="152" y="6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78" y="57"/>
                  <a:pt x="215" y="114"/>
                  <a:pt x="203" y="173"/>
                </a:cubicBezTo>
                <a:cubicBezTo>
                  <a:pt x="191" y="232"/>
                  <a:pt x="133" y="270"/>
                  <a:pt x="74" y="257"/>
                </a:cubicBezTo>
                <a:cubicBezTo>
                  <a:pt x="68" y="283"/>
                  <a:pt x="68" y="283"/>
                  <a:pt x="68" y="283"/>
                </a:cubicBezTo>
                <a:cubicBezTo>
                  <a:pt x="74" y="284"/>
                  <a:pt x="79" y="285"/>
                  <a:pt x="84" y="286"/>
                </a:cubicBezTo>
                <a:cubicBezTo>
                  <a:pt x="84" y="300"/>
                  <a:pt x="84" y="300"/>
                  <a:pt x="84" y="300"/>
                </a:cubicBezTo>
                <a:cubicBezTo>
                  <a:pt x="10" y="300"/>
                  <a:pt x="10" y="300"/>
                  <a:pt x="10" y="300"/>
                </a:cubicBezTo>
                <a:cubicBezTo>
                  <a:pt x="10" y="327"/>
                  <a:pt x="10" y="327"/>
                  <a:pt x="10" y="327"/>
                </a:cubicBezTo>
                <a:cubicBezTo>
                  <a:pt x="174" y="327"/>
                  <a:pt x="174" y="327"/>
                  <a:pt x="174" y="327"/>
                </a:cubicBezTo>
                <a:cubicBezTo>
                  <a:pt x="174" y="300"/>
                  <a:pt x="174" y="300"/>
                  <a:pt x="174" y="300"/>
                </a:cubicBezTo>
                <a:cubicBezTo>
                  <a:pt x="101" y="300"/>
                  <a:pt x="101" y="300"/>
                  <a:pt x="101" y="300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62" y="284"/>
                  <a:pt x="216" y="241"/>
                  <a:pt x="229" y="179"/>
                </a:cubicBezTo>
                <a:cubicBezTo>
                  <a:pt x="243" y="111"/>
                  <a:pt x="204" y="43"/>
                  <a:pt x="139" y="22"/>
                </a:cubicBezTo>
                <a:close/>
                <a:moveTo>
                  <a:pt x="117" y="154"/>
                </a:move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3"/>
                  <a:pt x="120" y="153"/>
                </a:cubicBezTo>
                <a:cubicBezTo>
                  <a:pt x="120" y="151"/>
                  <a:pt x="119" y="150"/>
                  <a:pt x="119" y="149"/>
                </a:cubicBezTo>
                <a:cubicBezTo>
                  <a:pt x="119" y="148"/>
                  <a:pt x="121" y="148"/>
                  <a:pt x="121" y="147"/>
                </a:cubicBezTo>
                <a:cubicBezTo>
                  <a:pt x="120" y="146"/>
                  <a:pt x="118" y="147"/>
                  <a:pt x="117" y="148"/>
                </a:cubicBezTo>
                <a:cubicBezTo>
                  <a:pt x="116" y="150"/>
                  <a:pt x="118" y="151"/>
                  <a:pt x="118" y="153"/>
                </a:cubicBezTo>
                <a:cubicBezTo>
                  <a:pt x="118" y="153"/>
                  <a:pt x="117" y="153"/>
                  <a:pt x="117" y="154"/>
                </a:cubicBezTo>
                <a:close/>
                <a:moveTo>
                  <a:pt x="77" y="242"/>
                </a:moveTo>
                <a:cubicBezTo>
                  <a:pt x="84" y="243"/>
                  <a:pt x="90" y="244"/>
                  <a:pt x="96" y="244"/>
                </a:cubicBezTo>
                <a:cubicBezTo>
                  <a:pt x="140" y="244"/>
                  <a:pt x="179" y="213"/>
                  <a:pt x="187" y="170"/>
                </a:cubicBezTo>
                <a:cubicBezTo>
                  <a:pt x="198" y="119"/>
                  <a:pt x="166" y="70"/>
                  <a:pt x="115" y="60"/>
                </a:cubicBezTo>
                <a:cubicBezTo>
                  <a:pt x="109" y="58"/>
                  <a:pt x="103" y="58"/>
                  <a:pt x="96" y="58"/>
                </a:cubicBezTo>
                <a:cubicBezTo>
                  <a:pt x="53" y="58"/>
                  <a:pt x="14" y="89"/>
                  <a:pt x="5" y="132"/>
                </a:cubicBezTo>
                <a:cubicBezTo>
                  <a:pt x="0" y="156"/>
                  <a:pt x="5" y="181"/>
                  <a:pt x="19" y="202"/>
                </a:cubicBezTo>
                <a:cubicBezTo>
                  <a:pt x="32" y="222"/>
                  <a:pt x="53" y="237"/>
                  <a:pt x="77" y="242"/>
                </a:cubicBezTo>
                <a:close/>
                <a:moveTo>
                  <a:pt x="111" y="207"/>
                </a:moveTo>
                <a:cubicBezTo>
                  <a:pt x="110" y="209"/>
                  <a:pt x="109" y="210"/>
                  <a:pt x="109" y="212"/>
                </a:cubicBezTo>
                <a:cubicBezTo>
                  <a:pt x="108" y="212"/>
                  <a:pt x="108" y="214"/>
                  <a:pt x="107" y="214"/>
                </a:cubicBezTo>
                <a:cubicBezTo>
                  <a:pt x="106" y="214"/>
                  <a:pt x="106" y="213"/>
                  <a:pt x="106" y="212"/>
                </a:cubicBezTo>
                <a:cubicBezTo>
                  <a:pt x="106" y="210"/>
                  <a:pt x="107" y="208"/>
                  <a:pt x="107" y="206"/>
                </a:cubicBezTo>
                <a:cubicBezTo>
                  <a:pt x="107" y="205"/>
                  <a:pt x="108" y="204"/>
                  <a:pt x="109" y="204"/>
                </a:cubicBezTo>
                <a:cubicBezTo>
                  <a:pt x="109" y="204"/>
                  <a:pt x="109" y="204"/>
                  <a:pt x="109" y="204"/>
                </a:cubicBezTo>
                <a:cubicBezTo>
                  <a:pt x="110" y="204"/>
                  <a:pt x="109" y="204"/>
                  <a:pt x="110" y="203"/>
                </a:cubicBezTo>
                <a:cubicBezTo>
                  <a:pt x="110" y="203"/>
                  <a:pt x="110" y="201"/>
                  <a:pt x="111" y="201"/>
                </a:cubicBezTo>
                <a:cubicBezTo>
                  <a:pt x="112" y="201"/>
                  <a:pt x="112" y="203"/>
                  <a:pt x="112" y="204"/>
                </a:cubicBezTo>
                <a:cubicBezTo>
                  <a:pt x="112" y="204"/>
                  <a:pt x="111" y="206"/>
                  <a:pt x="111" y="207"/>
                </a:cubicBezTo>
                <a:close/>
                <a:moveTo>
                  <a:pt x="135" y="189"/>
                </a:moveTo>
                <a:cubicBezTo>
                  <a:pt x="135" y="190"/>
                  <a:pt x="134" y="189"/>
                  <a:pt x="134" y="189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4" y="186"/>
                  <a:pt x="134" y="186"/>
                </a:cubicBezTo>
                <a:cubicBezTo>
                  <a:pt x="135" y="187"/>
                  <a:pt x="136" y="187"/>
                  <a:pt x="135" y="189"/>
                </a:cubicBezTo>
                <a:close/>
                <a:moveTo>
                  <a:pt x="152" y="199"/>
                </a:moveTo>
                <a:cubicBezTo>
                  <a:pt x="152" y="198"/>
                  <a:pt x="152" y="196"/>
                  <a:pt x="153" y="196"/>
                </a:cubicBezTo>
                <a:cubicBezTo>
                  <a:pt x="153" y="196"/>
                  <a:pt x="153" y="196"/>
                  <a:pt x="154" y="196"/>
                </a:cubicBezTo>
                <a:cubicBezTo>
                  <a:pt x="154" y="196"/>
                  <a:pt x="155" y="195"/>
                  <a:pt x="156" y="195"/>
                </a:cubicBezTo>
                <a:cubicBezTo>
                  <a:pt x="155" y="196"/>
                  <a:pt x="153" y="197"/>
                  <a:pt x="152" y="199"/>
                </a:cubicBezTo>
                <a:close/>
                <a:moveTo>
                  <a:pt x="154" y="181"/>
                </a:moveTo>
                <a:cubicBezTo>
                  <a:pt x="154" y="180"/>
                  <a:pt x="155" y="180"/>
                  <a:pt x="156" y="180"/>
                </a:cubicBezTo>
                <a:cubicBezTo>
                  <a:pt x="156" y="181"/>
                  <a:pt x="155" y="182"/>
                  <a:pt x="154" y="181"/>
                </a:cubicBezTo>
                <a:close/>
                <a:moveTo>
                  <a:pt x="161" y="186"/>
                </a:moveTo>
                <a:cubicBezTo>
                  <a:pt x="161" y="186"/>
                  <a:pt x="161" y="185"/>
                  <a:pt x="161" y="185"/>
                </a:cubicBezTo>
                <a:cubicBezTo>
                  <a:pt x="161" y="184"/>
                  <a:pt x="162" y="184"/>
                  <a:pt x="162" y="183"/>
                </a:cubicBezTo>
                <a:cubicBezTo>
                  <a:pt x="162" y="182"/>
                  <a:pt x="162" y="182"/>
                  <a:pt x="163" y="182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163" y="184"/>
                  <a:pt x="162" y="185"/>
                  <a:pt x="161" y="186"/>
                </a:cubicBezTo>
                <a:close/>
                <a:moveTo>
                  <a:pt x="163" y="179"/>
                </a:moveTo>
                <a:cubicBezTo>
                  <a:pt x="163" y="179"/>
                  <a:pt x="162" y="179"/>
                  <a:pt x="162" y="178"/>
                </a:cubicBezTo>
                <a:cubicBezTo>
                  <a:pt x="162" y="177"/>
                  <a:pt x="163" y="176"/>
                  <a:pt x="164" y="176"/>
                </a:cubicBezTo>
                <a:cubicBezTo>
                  <a:pt x="164" y="178"/>
                  <a:pt x="163" y="178"/>
                  <a:pt x="163" y="179"/>
                </a:cubicBezTo>
                <a:close/>
                <a:moveTo>
                  <a:pt x="156" y="106"/>
                </a:moveTo>
                <a:cubicBezTo>
                  <a:pt x="155" y="106"/>
                  <a:pt x="155" y="106"/>
                  <a:pt x="155" y="106"/>
                </a:cubicBezTo>
                <a:cubicBezTo>
                  <a:pt x="154" y="105"/>
                  <a:pt x="154" y="104"/>
                  <a:pt x="153" y="103"/>
                </a:cubicBezTo>
                <a:cubicBezTo>
                  <a:pt x="153" y="103"/>
                  <a:pt x="153" y="103"/>
                  <a:pt x="154" y="103"/>
                </a:cubicBezTo>
                <a:cubicBezTo>
                  <a:pt x="154" y="104"/>
                  <a:pt x="155" y="105"/>
                  <a:pt x="156" y="106"/>
                </a:cubicBezTo>
                <a:close/>
                <a:moveTo>
                  <a:pt x="152" y="102"/>
                </a:moveTo>
                <a:cubicBezTo>
                  <a:pt x="153" y="102"/>
                  <a:pt x="153" y="102"/>
                  <a:pt x="153" y="103"/>
                </a:cubicBezTo>
                <a:cubicBezTo>
                  <a:pt x="153" y="103"/>
                  <a:pt x="152" y="103"/>
                  <a:pt x="152" y="103"/>
                </a:cubicBezTo>
                <a:cubicBezTo>
                  <a:pt x="152" y="102"/>
                  <a:pt x="152" y="102"/>
                  <a:pt x="152" y="102"/>
                </a:cubicBezTo>
                <a:close/>
                <a:moveTo>
                  <a:pt x="125" y="111"/>
                </a:moveTo>
                <a:cubicBezTo>
                  <a:pt x="125" y="111"/>
                  <a:pt x="125" y="111"/>
                  <a:pt x="125" y="110"/>
                </a:cubicBezTo>
                <a:cubicBezTo>
                  <a:pt x="125" y="110"/>
                  <a:pt x="126" y="109"/>
                  <a:pt x="126" y="109"/>
                </a:cubicBezTo>
                <a:cubicBezTo>
                  <a:pt x="126" y="109"/>
                  <a:pt x="126" y="108"/>
                  <a:pt x="126" y="108"/>
                </a:cubicBezTo>
                <a:cubicBezTo>
                  <a:pt x="126" y="108"/>
                  <a:pt x="127" y="108"/>
                  <a:pt x="127" y="108"/>
                </a:cubicBezTo>
                <a:cubicBezTo>
                  <a:pt x="128" y="107"/>
                  <a:pt x="128" y="107"/>
                  <a:pt x="128" y="106"/>
                </a:cubicBezTo>
                <a:cubicBezTo>
                  <a:pt x="129" y="106"/>
                  <a:pt x="129" y="107"/>
                  <a:pt x="130" y="106"/>
                </a:cubicBezTo>
                <a:cubicBezTo>
                  <a:pt x="131" y="106"/>
                  <a:pt x="132" y="106"/>
                  <a:pt x="133" y="106"/>
                </a:cubicBezTo>
                <a:cubicBezTo>
                  <a:pt x="133" y="106"/>
                  <a:pt x="133" y="106"/>
                  <a:pt x="134" y="106"/>
                </a:cubicBezTo>
                <a:cubicBezTo>
                  <a:pt x="135" y="105"/>
                  <a:pt x="136" y="104"/>
                  <a:pt x="137" y="105"/>
                </a:cubicBezTo>
                <a:cubicBezTo>
                  <a:pt x="137" y="106"/>
                  <a:pt x="137" y="106"/>
                  <a:pt x="137" y="107"/>
                </a:cubicBezTo>
                <a:cubicBezTo>
                  <a:pt x="135" y="108"/>
                  <a:pt x="134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6" y="112"/>
                  <a:pt x="127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7" y="116"/>
                  <a:pt x="126" y="115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4" y="113"/>
                  <a:pt x="124" y="113"/>
                  <a:pt x="124" y="112"/>
                </a:cubicBezTo>
                <a:cubicBezTo>
                  <a:pt x="124" y="112"/>
                  <a:pt x="124" y="112"/>
                  <a:pt x="125" y="111"/>
                </a:cubicBezTo>
                <a:close/>
                <a:moveTo>
                  <a:pt x="92" y="133"/>
                </a:moveTo>
                <a:cubicBezTo>
                  <a:pt x="94" y="134"/>
                  <a:pt x="93" y="130"/>
                  <a:pt x="93" y="129"/>
                </a:cubicBezTo>
                <a:cubicBezTo>
                  <a:pt x="94" y="128"/>
                  <a:pt x="95" y="128"/>
                  <a:pt x="95" y="128"/>
                </a:cubicBezTo>
                <a:cubicBezTo>
                  <a:pt x="96" y="129"/>
                  <a:pt x="96" y="131"/>
                  <a:pt x="97" y="132"/>
                </a:cubicBezTo>
                <a:cubicBezTo>
                  <a:pt x="98" y="132"/>
                  <a:pt x="100" y="133"/>
                  <a:pt x="101" y="132"/>
                </a:cubicBezTo>
                <a:cubicBezTo>
                  <a:pt x="101" y="131"/>
                  <a:pt x="101" y="130"/>
                  <a:pt x="102" y="130"/>
                </a:cubicBezTo>
                <a:cubicBezTo>
                  <a:pt x="102" y="130"/>
                  <a:pt x="103" y="130"/>
                  <a:pt x="103" y="129"/>
                </a:cubicBezTo>
                <a:cubicBezTo>
                  <a:pt x="103" y="129"/>
                  <a:pt x="103" y="128"/>
                  <a:pt x="103" y="128"/>
                </a:cubicBezTo>
                <a:cubicBezTo>
                  <a:pt x="103" y="127"/>
                  <a:pt x="105" y="127"/>
                  <a:pt x="106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105" y="127"/>
                  <a:pt x="105" y="126"/>
                  <a:pt x="105" y="126"/>
                </a:cubicBezTo>
                <a:cubicBezTo>
                  <a:pt x="105" y="126"/>
                  <a:pt x="104" y="127"/>
                  <a:pt x="103" y="126"/>
                </a:cubicBezTo>
                <a:cubicBezTo>
                  <a:pt x="102" y="126"/>
                  <a:pt x="102" y="125"/>
                  <a:pt x="102" y="125"/>
                </a:cubicBezTo>
                <a:cubicBezTo>
                  <a:pt x="102" y="122"/>
                  <a:pt x="103" y="121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4" y="118"/>
                  <a:pt x="103" y="119"/>
                  <a:pt x="103" y="119"/>
                </a:cubicBezTo>
                <a:cubicBezTo>
                  <a:pt x="102" y="122"/>
                  <a:pt x="99" y="121"/>
                  <a:pt x="99" y="124"/>
                </a:cubicBezTo>
                <a:cubicBezTo>
                  <a:pt x="99" y="125"/>
                  <a:pt x="100" y="125"/>
                  <a:pt x="100" y="126"/>
                </a:cubicBezTo>
                <a:cubicBezTo>
                  <a:pt x="99" y="127"/>
                  <a:pt x="99" y="128"/>
                  <a:pt x="98" y="129"/>
                </a:cubicBezTo>
                <a:cubicBezTo>
                  <a:pt x="97" y="129"/>
                  <a:pt x="97" y="128"/>
                  <a:pt x="97" y="127"/>
                </a:cubicBezTo>
                <a:cubicBezTo>
                  <a:pt x="96" y="127"/>
                  <a:pt x="96" y="127"/>
                  <a:pt x="95" y="127"/>
                </a:cubicBezTo>
                <a:cubicBezTo>
                  <a:pt x="95" y="127"/>
                  <a:pt x="94" y="128"/>
                  <a:pt x="93" y="128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27"/>
                  <a:pt x="92" y="127"/>
                  <a:pt x="92" y="126"/>
                </a:cubicBezTo>
                <a:cubicBezTo>
                  <a:pt x="92" y="125"/>
                  <a:pt x="92" y="123"/>
                  <a:pt x="92" y="122"/>
                </a:cubicBezTo>
                <a:cubicBezTo>
                  <a:pt x="94" y="121"/>
                  <a:pt x="95" y="120"/>
                  <a:pt x="96" y="118"/>
                </a:cubicBezTo>
                <a:cubicBezTo>
                  <a:pt x="96" y="116"/>
                  <a:pt x="98" y="115"/>
                  <a:pt x="99" y="114"/>
                </a:cubicBezTo>
                <a:cubicBezTo>
                  <a:pt x="100" y="113"/>
                  <a:pt x="102" y="113"/>
                  <a:pt x="103" y="111"/>
                </a:cubicBezTo>
                <a:cubicBezTo>
                  <a:pt x="104" y="111"/>
                  <a:pt x="104" y="112"/>
                  <a:pt x="104" y="112"/>
                </a:cubicBezTo>
                <a:cubicBezTo>
                  <a:pt x="105" y="111"/>
                  <a:pt x="107" y="112"/>
                  <a:pt x="108" y="111"/>
                </a:cubicBezTo>
                <a:cubicBezTo>
                  <a:pt x="108" y="112"/>
                  <a:pt x="109" y="112"/>
                  <a:pt x="110" y="112"/>
                </a:cubicBezTo>
                <a:cubicBezTo>
                  <a:pt x="110" y="112"/>
                  <a:pt x="110" y="112"/>
                  <a:pt x="110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14"/>
                  <a:pt x="114" y="115"/>
                  <a:pt x="115" y="117"/>
                </a:cubicBezTo>
                <a:cubicBezTo>
                  <a:pt x="115" y="117"/>
                  <a:pt x="116" y="117"/>
                  <a:pt x="116" y="118"/>
                </a:cubicBezTo>
                <a:cubicBezTo>
                  <a:pt x="115" y="120"/>
                  <a:pt x="113" y="120"/>
                  <a:pt x="111" y="119"/>
                </a:cubicBezTo>
                <a:cubicBezTo>
                  <a:pt x="111" y="120"/>
                  <a:pt x="112" y="120"/>
                  <a:pt x="112" y="121"/>
                </a:cubicBezTo>
                <a:cubicBezTo>
                  <a:pt x="112" y="122"/>
                  <a:pt x="112" y="122"/>
                  <a:pt x="113" y="123"/>
                </a:cubicBezTo>
                <a:cubicBezTo>
                  <a:pt x="113" y="123"/>
                  <a:pt x="113" y="122"/>
                  <a:pt x="113" y="122"/>
                </a:cubicBezTo>
                <a:cubicBezTo>
                  <a:pt x="114" y="122"/>
                  <a:pt x="114" y="122"/>
                  <a:pt x="114" y="122"/>
                </a:cubicBezTo>
                <a:cubicBezTo>
                  <a:pt x="115" y="121"/>
                  <a:pt x="116" y="120"/>
                  <a:pt x="117" y="120"/>
                </a:cubicBezTo>
                <a:cubicBezTo>
                  <a:pt x="118" y="119"/>
                  <a:pt x="118" y="118"/>
                  <a:pt x="118" y="117"/>
                </a:cubicBezTo>
                <a:cubicBezTo>
                  <a:pt x="119" y="116"/>
                  <a:pt x="119" y="117"/>
                  <a:pt x="120" y="118"/>
                </a:cubicBezTo>
                <a:cubicBezTo>
                  <a:pt x="120" y="119"/>
                  <a:pt x="119" y="119"/>
                  <a:pt x="119" y="119"/>
                </a:cubicBezTo>
                <a:cubicBezTo>
                  <a:pt x="120" y="120"/>
                  <a:pt x="120" y="119"/>
                  <a:pt x="121" y="119"/>
                </a:cubicBezTo>
                <a:cubicBezTo>
                  <a:pt x="121" y="119"/>
                  <a:pt x="122" y="119"/>
                  <a:pt x="122" y="118"/>
                </a:cubicBezTo>
                <a:cubicBezTo>
                  <a:pt x="123" y="118"/>
                  <a:pt x="123" y="118"/>
                  <a:pt x="124" y="118"/>
                </a:cubicBezTo>
                <a:cubicBezTo>
                  <a:pt x="125" y="118"/>
                  <a:pt x="125" y="118"/>
                  <a:pt x="126" y="118"/>
                </a:cubicBezTo>
                <a:cubicBezTo>
                  <a:pt x="126" y="118"/>
                  <a:pt x="127" y="119"/>
                  <a:pt x="128" y="118"/>
                </a:cubicBezTo>
                <a:cubicBezTo>
                  <a:pt x="128" y="118"/>
                  <a:pt x="129" y="118"/>
                  <a:pt x="129" y="118"/>
                </a:cubicBezTo>
                <a:cubicBezTo>
                  <a:pt x="130" y="117"/>
                  <a:pt x="128" y="117"/>
                  <a:pt x="129" y="116"/>
                </a:cubicBezTo>
                <a:cubicBezTo>
                  <a:pt x="130" y="116"/>
                  <a:pt x="130" y="117"/>
                  <a:pt x="131" y="118"/>
                </a:cubicBezTo>
                <a:cubicBezTo>
                  <a:pt x="132" y="118"/>
                  <a:pt x="132" y="118"/>
                  <a:pt x="133" y="118"/>
                </a:cubicBezTo>
                <a:cubicBezTo>
                  <a:pt x="133" y="119"/>
                  <a:pt x="134" y="119"/>
                  <a:pt x="134" y="120"/>
                </a:cubicBezTo>
                <a:cubicBezTo>
                  <a:pt x="135" y="118"/>
                  <a:pt x="134" y="116"/>
                  <a:pt x="134" y="115"/>
                </a:cubicBezTo>
                <a:cubicBezTo>
                  <a:pt x="135" y="115"/>
                  <a:pt x="135" y="114"/>
                  <a:pt x="135" y="114"/>
                </a:cubicBezTo>
                <a:cubicBezTo>
                  <a:pt x="135" y="113"/>
                  <a:pt x="137" y="112"/>
                  <a:pt x="137" y="113"/>
                </a:cubicBezTo>
                <a:cubicBezTo>
                  <a:pt x="138" y="113"/>
                  <a:pt x="138" y="114"/>
                  <a:pt x="138" y="114"/>
                </a:cubicBezTo>
                <a:cubicBezTo>
                  <a:pt x="138" y="116"/>
                  <a:pt x="137" y="116"/>
                  <a:pt x="137" y="117"/>
                </a:cubicBezTo>
                <a:cubicBezTo>
                  <a:pt x="137" y="118"/>
                  <a:pt x="137" y="119"/>
                  <a:pt x="138" y="120"/>
                </a:cubicBezTo>
                <a:cubicBezTo>
                  <a:pt x="137" y="121"/>
                  <a:pt x="137" y="122"/>
                  <a:pt x="136" y="123"/>
                </a:cubicBezTo>
                <a:cubicBezTo>
                  <a:pt x="137" y="123"/>
                  <a:pt x="137" y="122"/>
                  <a:pt x="138" y="122"/>
                </a:cubicBezTo>
                <a:cubicBezTo>
                  <a:pt x="138" y="122"/>
                  <a:pt x="138" y="121"/>
                  <a:pt x="138" y="121"/>
                </a:cubicBezTo>
                <a:cubicBezTo>
                  <a:pt x="139" y="120"/>
                  <a:pt x="139" y="120"/>
                  <a:pt x="140" y="120"/>
                </a:cubicBezTo>
                <a:cubicBezTo>
                  <a:pt x="140" y="120"/>
                  <a:pt x="139" y="120"/>
                  <a:pt x="139" y="120"/>
                </a:cubicBezTo>
                <a:cubicBezTo>
                  <a:pt x="138" y="119"/>
                  <a:pt x="139" y="118"/>
                  <a:pt x="138" y="117"/>
                </a:cubicBezTo>
                <a:cubicBezTo>
                  <a:pt x="138" y="117"/>
                  <a:pt x="139" y="116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5"/>
                  <a:pt x="140" y="116"/>
                  <a:pt x="140" y="116"/>
                </a:cubicBezTo>
                <a:cubicBezTo>
                  <a:pt x="140" y="117"/>
                  <a:pt x="140" y="117"/>
                  <a:pt x="141" y="117"/>
                </a:cubicBezTo>
                <a:cubicBezTo>
                  <a:pt x="141" y="116"/>
                  <a:pt x="140" y="116"/>
                  <a:pt x="140" y="115"/>
                </a:cubicBezTo>
                <a:cubicBezTo>
                  <a:pt x="141" y="114"/>
                  <a:pt x="143" y="115"/>
                  <a:pt x="144" y="116"/>
                </a:cubicBezTo>
                <a:cubicBezTo>
                  <a:pt x="144" y="117"/>
                  <a:pt x="144" y="117"/>
                  <a:pt x="144" y="118"/>
                </a:cubicBezTo>
                <a:cubicBezTo>
                  <a:pt x="145" y="117"/>
                  <a:pt x="144" y="115"/>
                  <a:pt x="143" y="115"/>
                </a:cubicBezTo>
                <a:cubicBezTo>
                  <a:pt x="143" y="114"/>
                  <a:pt x="143" y="114"/>
                  <a:pt x="143" y="114"/>
                </a:cubicBezTo>
                <a:cubicBezTo>
                  <a:pt x="144" y="113"/>
                  <a:pt x="146" y="114"/>
                  <a:pt x="148" y="113"/>
                </a:cubicBezTo>
                <a:cubicBezTo>
                  <a:pt x="148" y="113"/>
                  <a:pt x="147" y="112"/>
                  <a:pt x="148" y="112"/>
                </a:cubicBezTo>
                <a:cubicBezTo>
                  <a:pt x="148" y="111"/>
                  <a:pt x="150" y="111"/>
                  <a:pt x="152" y="111"/>
                </a:cubicBezTo>
                <a:cubicBezTo>
                  <a:pt x="152" y="111"/>
                  <a:pt x="153" y="110"/>
                  <a:pt x="153" y="110"/>
                </a:cubicBezTo>
                <a:cubicBezTo>
                  <a:pt x="154" y="111"/>
                  <a:pt x="156" y="111"/>
                  <a:pt x="157" y="110"/>
                </a:cubicBezTo>
                <a:cubicBezTo>
                  <a:pt x="158" y="110"/>
                  <a:pt x="157" y="110"/>
                  <a:pt x="158" y="110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68" y="125"/>
                  <a:pt x="173" y="144"/>
                  <a:pt x="169" y="163"/>
                </a:cubicBezTo>
                <a:cubicBezTo>
                  <a:pt x="169" y="163"/>
                  <a:pt x="169" y="164"/>
                  <a:pt x="169" y="164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6"/>
                  <a:pt x="168" y="167"/>
                  <a:pt x="168" y="169"/>
                </a:cubicBezTo>
                <a:cubicBezTo>
                  <a:pt x="167" y="168"/>
                  <a:pt x="167" y="168"/>
                  <a:pt x="167" y="166"/>
                </a:cubicBezTo>
                <a:cubicBezTo>
                  <a:pt x="167" y="165"/>
                  <a:pt x="167" y="165"/>
                  <a:pt x="167" y="164"/>
                </a:cubicBezTo>
                <a:cubicBezTo>
                  <a:pt x="167" y="164"/>
                  <a:pt x="167" y="164"/>
                  <a:pt x="167" y="163"/>
                </a:cubicBezTo>
                <a:cubicBezTo>
                  <a:pt x="166" y="163"/>
                  <a:pt x="166" y="163"/>
                  <a:pt x="165" y="163"/>
                </a:cubicBezTo>
                <a:cubicBezTo>
                  <a:pt x="165" y="163"/>
                  <a:pt x="165" y="162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3" y="163"/>
                  <a:pt x="163" y="164"/>
                  <a:pt x="163" y="164"/>
                </a:cubicBezTo>
                <a:cubicBezTo>
                  <a:pt x="164" y="164"/>
                  <a:pt x="165" y="164"/>
                  <a:pt x="165" y="165"/>
                </a:cubicBezTo>
                <a:cubicBezTo>
                  <a:pt x="165" y="166"/>
                  <a:pt x="164" y="166"/>
                  <a:pt x="163" y="167"/>
                </a:cubicBezTo>
                <a:cubicBezTo>
                  <a:pt x="163" y="169"/>
                  <a:pt x="164" y="169"/>
                  <a:pt x="164" y="171"/>
                </a:cubicBezTo>
                <a:cubicBezTo>
                  <a:pt x="164" y="171"/>
                  <a:pt x="164" y="171"/>
                  <a:pt x="164" y="172"/>
                </a:cubicBezTo>
                <a:cubicBezTo>
                  <a:pt x="164" y="174"/>
                  <a:pt x="162" y="174"/>
                  <a:pt x="162" y="176"/>
                </a:cubicBezTo>
                <a:cubicBezTo>
                  <a:pt x="161" y="177"/>
                  <a:pt x="159" y="178"/>
                  <a:pt x="158" y="178"/>
                </a:cubicBezTo>
                <a:cubicBezTo>
                  <a:pt x="158" y="178"/>
                  <a:pt x="158" y="178"/>
                  <a:pt x="157" y="178"/>
                </a:cubicBezTo>
                <a:cubicBezTo>
                  <a:pt x="157" y="179"/>
                  <a:pt x="156" y="179"/>
                  <a:pt x="155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4" y="179"/>
                  <a:pt x="154" y="179"/>
                  <a:pt x="153" y="179"/>
                </a:cubicBezTo>
                <a:cubicBezTo>
                  <a:pt x="153" y="180"/>
                  <a:pt x="153" y="181"/>
                  <a:pt x="153" y="182"/>
                </a:cubicBezTo>
                <a:cubicBezTo>
                  <a:pt x="153" y="183"/>
                  <a:pt x="154" y="183"/>
                  <a:pt x="154" y="183"/>
                </a:cubicBezTo>
                <a:cubicBezTo>
                  <a:pt x="154" y="185"/>
                  <a:pt x="154" y="186"/>
                  <a:pt x="154" y="187"/>
                </a:cubicBezTo>
                <a:cubicBezTo>
                  <a:pt x="154" y="188"/>
                  <a:pt x="153" y="188"/>
                  <a:pt x="152" y="189"/>
                </a:cubicBezTo>
                <a:cubicBezTo>
                  <a:pt x="151" y="188"/>
                  <a:pt x="151" y="189"/>
                  <a:pt x="151" y="190"/>
                </a:cubicBezTo>
                <a:cubicBezTo>
                  <a:pt x="150" y="189"/>
                  <a:pt x="150" y="189"/>
                  <a:pt x="150" y="188"/>
                </a:cubicBezTo>
                <a:cubicBezTo>
                  <a:pt x="150" y="187"/>
                  <a:pt x="149" y="186"/>
                  <a:pt x="148" y="186"/>
                </a:cubicBezTo>
                <a:cubicBezTo>
                  <a:pt x="147" y="187"/>
                  <a:pt x="147" y="189"/>
                  <a:pt x="148" y="190"/>
                </a:cubicBezTo>
                <a:cubicBezTo>
                  <a:pt x="148" y="191"/>
                  <a:pt x="149" y="191"/>
                  <a:pt x="149" y="191"/>
                </a:cubicBezTo>
                <a:cubicBezTo>
                  <a:pt x="149" y="192"/>
                  <a:pt x="150" y="194"/>
                  <a:pt x="150" y="196"/>
                </a:cubicBezTo>
                <a:cubicBezTo>
                  <a:pt x="149" y="197"/>
                  <a:pt x="148" y="195"/>
                  <a:pt x="148" y="195"/>
                </a:cubicBezTo>
                <a:cubicBezTo>
                  <a:pt x="148" y="196"/>
                  <a:pt x="149" y="198"/>
                  <a:pt x="149" y="199"/>
                </a:cubicBezTo>
                <a:cubicBezTo>
                  <a:pt x="150" y="200"/>
                  <a:pt x="150" y="199"/>
                  <a:pt x="150" y="199"/>
                </a:cubicBezTo>
                <a:cubicBezTo>
                  <a:pt x="150" y="200"/>
                  <a:pt x="150" y="200"/>
                  <a:pt x="150" y="201"/>
                </a:cubicBezTo>
                <a:cubicBezTo>
                  <a:pt x="150" y="201"/>
                  <a:pt x="149" y="202"/>
                  <a:pt x="149" y="202"/>
                </a:cubicBezTo>
                <a:cubicBezTo>
                  <a:pt x="149" y="202"/>
                  <a:pt x="148" y="201"/>
                  <a:pt x="148" y="201"/>
                </a:cubicBezTo>
                <a:cubicBezTo>
                  <a:pt x="147" y="200"/>
                  <a:pt x="146" y="199"/>
                  <a:pt x="146" y="198"/>
                </a:cubicBezTo>
                <a:cubicBezTo>
                  <a:pt x="145" y="197"/>
                  <a:pt x="145" y="197"/>
                  <a:pt x="145" y="196"/>
                </a:cubicBezTo>
                <a:cubicBezTo>
                  <a:pt x="145" y="196"/>
                  <a:pt x="145" y="195"/>
                  <a:pt x="145" y="195"/>
                </a:cubicBezTo>
                <a:cubicBezTo>
                  <a:pt x="144" y="194"/>
                  <a:pt x="144" y="193"/>
                  <a:pt x="144" y="192"/>
                </a:cubicBezTo>
                <a:cubicBezTo>
                  <a:pt x="145" y="191"/>
                  <a:pt x="145" y="192"/>
                  <a:pt x="145" y="193"/>
                </a:cubicBezTo>
                <a:cubicBezTo>
                  <a:pt x="146" y="193"/>
                  <a:pt x="146" y="194"/>
                  <a:pt x="147" y="194"/>
                </a:cubicBezTo>
                <a:cubicBezTo>
                  <a:pt x="147" y="192"/>
                  <a:pt x="146" y="189"/>
                  <a:pt x="146" y="188"/>
                </a:cubicBezTo>
                <a:cubicBezTo>
                  <a:pt x="147" y="186"/>
                  <a:pt x="146" y="183"/>
                  <a:pt x="146" y="182"/>
                </a:cubicBezTo>
                <a:cubicBezTo>
                  <a:pt x="145" y="182"/>
                  <a:pt x="144" y="182"/>
                  <a:pt x="144" y="181"/>
                </a:cubicBezTo>
                <a:cubicBezTo>
                  <a:pt x="145" y="179"/>
                  <a:pt x="143" y="177"/>
                  <a:pt x="143" y="175"/>
                </a:cubicBezTo>
                <a:cubicBezTo>
                  <a:pt x="142" y="176"/>
                  <a:pt x="141" y="176"/>
                  <a:pt x="140" y="176"/>
                </a:cubicBezTo>
                <a:cubicBezTo>
                  <a:pt x="139" y="178"/>
                  <a:pt x="137" y="179"/>
                  <a:pt x="135" y="181"/>
                </a:cubicBezTo>
                <a:cubicBezTo>
                  <a:pt x="135" y="183"/>
                  <a:pt x="134" y="184"/>
                  <a:pt x="134" y="186"/>
                </a:cubicBezTo>
                <a:cubicBezTo>
                  <a:pt x="133" y="186"/>
                  <a:pt x="133" y="187"/>
                  <a:pt x="132" y="187"/>
                </a:cubicBezTo>
                <a:cubicBezTo>
                  <a:pt x="132" y="187"/>
                  <a:pt x="132" y="186"/>
                  <a:pt x="132" y="186"/>
                </a:cubicBezTo>
                <a:cubicBezTo>
                  <a:pt x="131" y="184"/>
                  <a:pt x="131" y="183"/>
                  <a:pt x="130" y="180"/>
                </a:cubicBezTo>
                <a:cubicBezTo>
                  <a:pt x="131" y="179"/>
                  <a:pt x="130" y="179"/>
                  <a:pt x="130" y="178"/>
                </a:cubicBezTo>
                <a:cubicBezTo>
                  <a:pt x="130" y="177"/>
                  <a:pt x="131" y="176"/>
                  <a:pt x="131" y="175"/>
                </a:cubicBezTo>
                <a:cubicBezTo>
                  <a:pt x="131" y="175"/>
                  <a:pt x="131" y="175"/>
                  <a:pt x="131" y="175"/>
                </a:cubicBezTo>
                <a:cubicBezTo>
                  <a:pt x="131" y="174"/>
                  <a:pt x="131" y="174"/>
                  <a:pt x="130" y="174"/>
                </a:cubicBezTo>
                <a:cubicBezTo>
                  <a:pt x="130" y="174"/>
                  <a:pt x="130" y="175"/>
                  <a:pt x="130" y="175"/>
                </a:cubicBezTo>
                <a:cubicBezTo>
                  <a:pt x="129" y="175"/>
                  <a:pt x="129" y="174"/>
                  <a:pt x="129" y="173"/>
                </a:cubicBezTo>
                <a:cubicBezTo>
                  <a:pt x="128" y="172"/>
                  <a:pt x="127" y="172"/>
                  <a:pt x="127" y="170"/>
                </a:cubicBezTo>
                <a:cubicBezTo>
                  <a:pt x="124" y="170"/>
                  <a:pt x="123" y="169"/>
                  <a:pt x="121" y="168"/>
                </a:cubicBezTo>
                <a:cubicBezTo>
                  <a:pt x="120" y="168"/>
                  <a:pt x="120" y="168"/>
                  <a:pt x="120" y="167"/>
                </a:cubicBezTo>
                <a:cubicBezTo>
                  <a:pt x="119" y="167"/>
                  <a:pt x="119" y="167"/>
                  <a:pt x="118" y="167"/>
                </a:cubicBezTo>
                <a:cubicBezTo>
                  <a:pt x="117" y="166"/>
                  <a:pt x="117" y="163"/>
                  <a:pt x="115" y="164"/>
                </a:cubicBezTo>
                <a:cubicBezTo>
                  <a:pt x="115" y="165"/>
                  <a:pt x="116" y="165"/>
                  <a:pt x="116" y="166"/>
                </a:cubicBezTo>
                <a:cubicBezTo>
                  <a:pt x="116" y="166"/>
                  <a:pt x="116" y="167"/>
                  <a:pt x="116" y="167"/>
                </a:cubicBezTo>
                <a:cubicBezTo>
                  <a:pt x="116" y="168"/>
                  <a:pt x="117" y="167"/>
                  <a:pt x="117" y="168"/>
                </a:cubicBezTo>
                <a:cubicBezTo>
                  <a:pt x="117" y="168"/>
                  <a:pt x="117" y="169"/>
                  <a:pt x="118" y="169"/>
                </a:cubicBezTo>
                <a:cubicBezTo>
                  <a:pt x="119" y="169"/>
                  <a:pt x="119" y="169"/>
                  <a:pt x="120" y="168"/>
                </a:cubicBezTo>
                <a:cubicBezTo>
                  <a:pt x="120" y="168"/>
                  <a:pt x="121" y="169"/>
                  <a:pt x="121" y="170"/>
                </a:cubicBezTo>
                <a:cubicBezTo>
                  <a:pt x="121" y="170"/>
                  <a:pt x="122" y="171"/>
                  <a:pt x="122" y="171"/>
                </a:cubicBezTo>
                <a:cubicBezTo>
                  <a:pt x="122" y="174"/>
                  <a:pt x="121" y="174"/>
                  <a:pt x="120" y="176"/>
                </a:cubicBezTo>
                <a:cubicBezTo>
                  <a:pt x="118" y="176"/>
                  <a:pt x="116" y="177"/>
                  <a:pt x="115" y="178"/>
                </a:cubicBezTo>
                <a:cubicBezTo>
                  <a:pt x="113" y="178"/>
                  <a:pt x="111" y="180"/>
                  <a:pt x="110" y="178"/>
                </a:cubicBezTo>
                <a:cubicBezTo>
                  <a:pt x="110" y="176"/>
                  <a:pt x="110" y="174"/>
                  <a:pt x="110" y="173"/>
                </a:cubicBezTo>
                <a:cubicBezTo>
                  <a:pt x="109" y="172"/>
                  <a:pt x="109" y="171"/>
                  <a:pt x="108" y="170"/>
                </a:cubicBezTo>
                <a:cubicBezTo>
                  <a:pt x="109" y="168"/>
                  <a:pt x="108" y="168"/>
                  <a:pt x="107" y="166"/>
                </a:cubicBezTo>
                <a:cubicBezTo>
                  <a:pt x="107" y="165"/>
                  <a:pt x="107" y="163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6"/>
                  <a:pt x="107" y="169"/>
                  <a:pt x="107" y="171"/>
                </a:cubicBezTo>
                <a:cubicBezTo>
                  <a:pt x="107" y="172"/>
                  <a:pt x="108" y="174"/>
                  <a:pt x="108" y="175"/>
                </a:cubicBezTo>
                <a:cubicBezTo>
                  <a:pt x="108" y="176"/>
                  <a:pt x="109" y="176"/>
                  <a:pt x="109" y="177"/>
                </a:cubicBezTo>
                <a:cubicBezTo>
                  <a:pt x="109" y="178"/>
                  <a:pt x="110" y="179"/>
                  <a:pt x="110" y="179"/>
                </a:cubicBezTo>
                <a:cubicBezTo>
                  <a:pt x="111" y="180"/>
                  <a:pt x="111" y="181"/>
                  <a:pt x="112" y="181"/>
                </a:cubicBezTo>
                <a:cubicBezTo>
                  <a:pt x="113" y="181"/>
                  <a:pt x="114" y="179"/>
                  <a:pt x="116" y="181"/>
                </a:cubicBezTo>
                <a:cubicBezTo>
                  <a:pt x="115" y="181"/>
                  <a:pt x="115" y="182"/>
                  <a:pt x="114" y="183"/>
                </a:cubicBezTo>
                <a:cubicBezTo>
                  <a:pt x="113" y="184"/>
                  <a:pt x="113" y="186"/>
                  <a:pt x="112" y="187"/>
                </a:cubicBezTo>
                <a:cubicBezTo>
                  <a:pt x="112" y="188"/>
                  <a:pt x="111" y="189"/>
                  <a:pt x="110" y="189"/>
                </a:cubicBezTo>
                <a:cubicBezTo>
                  <a:pt x="109" y="190"/>
                  <a:pt x="107" y="191"/>
                  <a:pt x="107" y="192"/>
                </a:cubicBezTo>
                <a:cubicBezTo>
                  <a:pt x="107" y="192"/>
                  <a:pt x="105" y="195"/>
                  <a:pt x="105" y="196"/>
                </a:cubicBezTo>
                <a:cubicBezTo>
                  <a:pt x="105" y="197"/>
                  <a:pt x="105" y="198"/>
                  <a:pt x="105" y="199"/>
                </a:cubicBezTo>
                <a:cubicBezTo>
                  <a:pt x="106" y="200"/>
                  <a:pt x="105" y="200"/>
                  <a:pt x="106" y="200"/>
                </a:cubicBezTo>
                <a:cubicBezTo>
                  <a:pt x="105" y="203"/>
                  <a:pt x="105" y="204"/>
                  <a:pt x="104" y="205"/>
                </a:cubicBezTo>
                <a:cubicBezTo>
                  <a:pt x="104" y="205"/>
                  <a:pt x="103" y="206"/>
                  <a:pt x="103" y="206"/>
                </a:cubicBezTo>
                <a:cubicBezTo>
                  <a:pt x="102" y="207"/>
                  <a:pt x="101" y="207"/>
                  <a:pt x="101" y="208"/>
                </a:cubicBezTo>
                <a:cubicBezTo>
                  <a:pt x="101" y="209"/>
                  <a:pt x="101" y="210"/>
                  <a:pt x="100" y="211"/>
                </a:cubicBezTo>
                <a:cubicBezTo>
                  <a:pt x="100" y="212"/>
                  <a:pt x="100" y="212"/>
                  <a:pt x="99" y="212"/>
                </a:cubicBezTo>
                <a:cubicBezTo>
                  <a:pt x="99" y="213"/>
                  <a:pt x="99" y="213"/>
                  <a:pt x="99" y="214"/>
                </a:cubicBezTo>
                <a:cubicBezTo>
                  <a:pt x="98" y="216"/>
                  <a:pt x="96" y="217"/>
                  <a:pt x="95" y="218"/>
                </a:cubicBezTo>
                <a:cubicBezTo>
                  <a:pt x="95" y="219"/>
                  <a:pt x="95" y="219"/>
                  <a:pt x="94" y="219"/>
                </a:cubicBezTo>
                <a:cubicBezTo>
                  <a:pt x="92" y="219"/>
                  <a:pt x="88" y="220"/>
                  <a:pt x="87" y="217"/>
                </a:cubicBezTo>
                <a:cubicBezTo>
                  <a:pt x="88" y="216"/>
                  <a:pt x="88" y="215"/>
                  <a:pt x="87" y="215"/>
                </a:cubicBezTo>
                <a:cubicBezTo>
                  <a:pt x="86" y="213"/>
                  <a:pt x="87" y="210"/>
                  <a:pt x="86" y="208"/>
                </a:cubicBezTo>
                <a:cubicBezTo>
                  <a:pt x="87" y="207"/>
                  <a:pt x="86" y="206"/>
                  <a:pt x="86" y="205"/>
                </a:cubicBezTo>
                <a:cubicBezTo>
                  <a:pt x="86" y="204"/>
                  <a:pt x="86" y="203"/>
                  <a:pt x="86" y="202"/>
                </a:cubicBezTo>
                <a:cubicBezTo>
                  <a:pt x="86" y="199"/>
                  <a:pt x="89" y="197"/>
                  <a:pt x="88" y="194"/>
                </a:cubicBezTo>
                <a:cubicBezTo>
                  <a:pt x="88" y="193"/>
                  <a:pt x="88" y="193"/>
                  <a:pt x="88" y="192"/>
                </a:cubicBezTo>
                <a:cubicBezTo>
                  <a:pt x="88" y="189"/>
                  <a:pt x="86" y="188"/>
                  <a:pt x="86" y="186"/>
                </a:cubicBezTo>
                <a:cubicBezTo>
                  <a:pt x="86" y="185"/>
                  <a:pt x="87" y="184"/>
                  <a:pt x="87" y="183"/>
                </a:cubicBezTo>
                <a:cubicBezTo>
                  <a:pt x="87" y="182"/>
                  <a:pt x="87" y="182"/>
                  <a:pt x="87" y="181"/>
                </a:cubicBezTo>
                <a:cubicBezTo>
                  <a:pt x="85" y="181"/>
                  <a:pt x="84" y="181"/>
                  <a:pt x="84" y="180"/>
                </a:cubicBezTo>
                <a:cubicBezTo>
                  <a:pt x="84" y="180"/>
                  <a:pt x="83" y="180"/>
                  <a:pt x="83" y="179"/>
                </a:cubicBezTo>
                <a:cubicBezTo>
                  <a:pt x="82" y="180"/>
                  <a:pt x="80" y="180"/>
                  <a:pt x="79" y="180"/>
                </a:cubicBezTo>
                <a:cubicBezTo>
                  <a:pt x="79" y="179"/>
                  <a:pt x="77" y="179"/>
                  <a:pt x="77" y="180"/>
                </a:cubicBezTo>
                <a:cubicBezTo>
                  <a:pt x="76" y="180"/>
                  <a:pt x="75" y="179"/>
                  <a:pt x="75" y="178"/>
                </a:cubicBezTo>
                <a:cubicBezTo>
                  <a:pt x="74" y="178"/>
                  <a:pt x="74" y="177"/>
                  <a:pt x="74" y="177"/>
                </a:cubicBezTo>
                <a:cubicBezTo>
                  <a:pt x="74" y="174"/>
                  <a:pt x="72" y="174"/>
                  <a:pt x="72" y="172"/>
                </a:cubicBezTo>
                <a:cubicBezTo>
                  <a:pt x="72" y="171"/>
                  <a:pt x="71" y="170"/>
                  <a:pt x="71" y="169"/>
                </a:cubicBezTo>
                <a:cubicBezTo>
                  <a:pt x="72" y="167"/>
                  <a:pt x="72" y="167"/>
                  <a:pt x="72" y="165"/>
                </a:cubicBezTo>
                <a:cubicBezTo>
                  <a:pt x="72" y="164"/>
                  <a:pt x="72" y="164"/>
                  <a:pt x="72" y="163"/>
                </a:cubicBezTo>
                <a:cubicBezTo>
                  <a:pt x="72" y="163"/>
                  <a:pt x="72" y="162"/>
                  <a:pt x="72" y="162"/>
                </a:cubicBezTo>
                <a:cubicBezTo>
                  <a:pt x="73" y="161"/>
                  <a:pt x="74" y="160"/>
                  <a:pt x="74" y="159"/>
                </a:cubicBezTo>
                <a:cubicBezTo>
                  <a:pt x="75" y="158"/>
                  <a:pt x="76" y="157"/>
                  <a:pt x="77" y="157"/>
                </a:cubicBezTo>
                <a:cubicBezTo>
                  <a:pt x="77" y="156"/>
                  <a:pt x="78" y="156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9" y="153"/>
                  <a:pt x="80" y="153"/>
                  <a:pt x="81" y="151"/>
                </a:cubicBezTo>
                <a:cubicBezTo>
                  <a:pt x="82" y="151"/>
                  <a:pt x="82" y="151"/>
                  <a:pt x="83" y="152"/>
                </a:cubicBezTo>
                <a:cubicBezTo>
                  <a:pt x="84" y="151"/>
                  <a:pt x="87" y="152"/>
                  <a:pt x="89" y="151"/>
                </a:cubicBezTo>
                <a:cubicBezTo>
                  <a:pt x="89" y="151"/>
                  <a:pt x="90" y="152"/>
                  <a:pt x="91" y="151"/>
                </a:cubicBezTo>
                <a:cubicBezTo>
                  <a:pt x="91" y="152"/>
                  <a:pt x="92" y="152"/>
                  <a:pt x="93" y="152"/>
                </a:cubicBezTo>
                <a:cubicBezTo>
                  <a:pt x="92" y="154"/>
                  <a:pt x="93" y="154"/>
                  <a:pt x="92" y="155"/>
                </a:cubicBezTo>
                <a:cubicBezTo>
                  <a:pt x="93" y="156"/>
                  <a:pt x="94" y="157"/>
                  <a:pt x="95" y="157"/>
                </a:cubicBezTo>
                <a:cubicBezTo>
                  <a:pt x="95" y="158"/>
                  <a:pt x="95" y="159"/>
                  <a:pt x="96" y="159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9" y="156"/>
                  <a:pt x="100" y="160"/>
                  <a:pt x="103" y="160"/>
                </a:cubicBezTo>
                <a:cubicBezTo>
                  <a:pt x="103" y="160"/>
                  <a:pt x="104" y="159"/>
                  <a:pt x="104" y="159"/>
                </a:cubicBezTo>
                <a:cubicBezTo>
                  <a:pt x="105" y="159"/>
                  <a:pt x="105" y="160"/>
                  <a:pt x="106" y="160"/>
                </a:cubicBezTo>
                <a:cubicBezTo>
                  <a:pt x="107" y="158"/>
                  <a:pt x="108" y="157"/>
                  <a:pt x="108" y="155"/>
                </a:cubicBezTo>
                <a:cubicBezTo>
                  <a:pt x="107" y="155"/>
                  <a:pt x="107" y="156"/>
                  <a:pt x="106" y="156"/>
                </a:cubicBezTo>
                <a:cubicBezTo>
                  <a:pt x="105" y="155"/>
                  <a:pt x="104" y="155"/>
                  <a:pt x="103" y="155"/>
                </a:cubicBezTo>
                <a:cubicBezTo>
                  <a:pt x="103" y="154"/>
                  <a:pt x="102" y="154"/>
                  <a:pt x="102" y="153"/>
                </a:cubicBezTo>
                <a:cubicBezTo>
                  <a:pt x="102" y="152"/>
                  <a:pt x="102" y="151"/>
                  <a:pt x="102" y="151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49"/>
                  <a:pt x="101" y="150"/>
                  <a:pt x="101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152"/>
                  <a:pt x="100" y="154"/>
                  <a:pt x="99" y="154"/>
                </a:cubicBezTo>
                <a:cubicBezTo>
                  <a:pt x="99" y="152"/>
                  <a:pt x="99" y="151"/>
                  <a:pt x="98" y="150"/>
                </a:cubicBezTo>
                <a:cubicBezTo>
                  <a:pt x="98" y="149"/>
                  <a:pt x="98" y="149"/>
                  <a:pt x="98" y="149"/>
                </a:cubicBezTo>
                <a:cubicBezTo>
                  <a:pt x="98" y="147"/>
                  <a:pt x="97" y="146"/>
                  <a:pt x="96" y="146"/>
                </a:cubicBezTo>
                <a:cubicBezTo>
                  <a:pt x="96" y="147"/>
                  <a:pt x="96" y="148"/>
                  <a:pt x="97" y="149"/>
                </a:cubicBezTo>
                <a:cubicBezTo>
                  <a:pt x="97" y="149"/>
                  <a:pt x="96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50"/>
                  <a:pt x="96" y="151"/>
                  <a:pt x="96" y="151"/>
                </a:cubicBezTo>
                <a:cubicBezTo>
                  <a:pt x="95" y="151"/>
                  <a:pt x="95" y="150"/>
                  <a:pt x="94" y="149"/>
                </a:cubicBezTo>
                <a:cubicBezTo>
                  <a:pt x="94" y="149"/>
                  <a:pt x="94" y="148"/>
                  <a:pt x="94" y="148"/>
                </a:cubicBezTo>
                <a:cubicBezTo>
                  <a:pt x="94" y="147"/>
                  <a:pt x="94" y="145"/>
                  <a:pt x="93" y="144"/>
                </a:cubicBezTo>
                <a:cubicBezTo>
                  <a:pt x="92" y="144"/>
                  <a:pt x="91" y="145"/>
                  <a:pt x="90" y="145"/>
                </a:cubicBezTo>
                <a:cubicBezTo>
                  <a:pt x="90" y="145"/>
                  <a:pt x="89" y="145"/>
                  <a:pt x="88" y="145"/>
                </a:cubicBezTo>
                <a:cubicBezTo>
                  <a:pt x="88" y="146"/>
                  <a:pt x="87" y="147"/>
                  <a:pt x="86" y="147"/>
                </a:cubicBezTo>
                <a:cubicBezTo>
                  <a:pt x="86" y="147"/>
                  <a:pt x="86" y="147"/>
                  <a:pt x="85" y="147"/>
                </a:cubicBezTo>
                <a:cubicBezTo>
                  <a:pt x="85" y="150"/>
                  <a:pt x="83" y="151"/>
                  <a:pt x="82" y="151"/>
                </a:cubicBezTo>
                <a:cubicBezTo>
                  <a:pt x="81" y="150"/>
                  <a:pt x="81" y="151"/>
                  <a:pt x="81" y="151"/>
                </a:cubicBezTo>
                <a:cubicBezTo>
                  <a:pt x="80" y="150"/>
                  <a:pt x="80" y="150"/>
                  <a:pt x="79" y="149"/>
                </a:cubicBezTo>
                <a:cubicBezTo>
                  <a:pt x="79" y="148"/>
                  <a:pt x="79" y="147"/>
                  <a:pt x="79" y="146"/>
                </a:cubicBezTo>
                <a:cubicBezTo>
                  <a:pt x="80" y="145"/>
                  <a:pt x="80" y="144"/>
                  <a:pt x="80" y="143"/>
                </a:cubicBezTo>
                <a:cubicBezTo>
                  <a:pt x="81" y="142"/>
                  <a:pt x="83" y="143"/>
                  <a:pt x="85" y="143"/>
                </a:cubicBezTo>
                <a:cubicBezTo>
                  <a:pt x="85" y="143"/>
                  <a:pt x="85" y="142"/>
                  <a:pt x="85" y="141"/>
                </a:cubicBezTo>
                <a:cubicBezTo>
                  <a:pt x="85" y="140"/>
                  <a:pt x="84" y="139"/>
                  <a:pt x="84" y="138"/>
                </a:cubicBezTo>
                <a:cubicBezTo>
                  <a:pt x="84" y="137"/>
                  <a:pt x="85" y="138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7" y="137"/>
                  <a:pt x="88" y="136"/>
                  <a:pt x="89" y="135"/>
                </a:cubicBezTo>
                <a:cubicBezTo>
                  <a:pt x="90" y="134"/>
                  <a:pt x="91" y="134"/>
                  <a:pt x="92" y="133"/>
                </a:cubicBezTo>
                <a:close/>
                <a:moveTo>
                  <a:pt x="82" y="114"/>
                </a:moveTo>
                <a:cubicBezTo>
                  <a:pt x="81" y="114"/>
                  <a:pt x="81" y="115"/>
                  <a:pt x="80" y="116"/>
                </a:cubicBezTo>
                <a:cubicBezTo>
                  <a:pt x="79" y="116"/>
                  <a:pt x="76" y="117"/>
                  <a:pt x="76" y="114"/>
                </a:cubicBezTo>
                <a:cubicBezTo>
                  <a:pt x="74" y="113"/>
                  <a:pt x="76" y="109"/>
                  <a:pt x="77" y="112"/>
                </a:cubicBezTo>
                <a:cubicBezTo>
                  <a:pt x="79" y="112"/>
                  <a:pt x="80" y="112"/>
                  <a:pt x="82" y="112"/>
                </a:cubicBezTo>
                <a:cubicBezTo>
                  <a:pt x="82" y="113"/>
                  <a:pt x="82" y="114"/>
                  <a:pt x="82" y="114"/>
                </a:cubicBezTo>
                <a:close/>
                <a:moveTo>
                  <a:pt x="84" y="130"/>
                </a:moveTo>
                <a:cubicBezTo>
                  <a:pt x="83" y="131"/>
                  <a:pt x="84" y="132"/>
                  <a:pt x="83" y="133"/>
                </a:cubicBezTo>
                <a:cubicBezTo>
                  <a:pt x="82" y="133"/>
                  <a:pt x="82" y="133"/>
                  <a:pt x="81" y="133"/>
                </a:cubicBezTo>
                <a:cubicBezTo>
                  <a:pt x="81" y="133"/>
                  <a:pt x="81" y="132"/>
                  <a:pt x="80" y="132"/>
                </a:cubicBezTo>
                <a:cubicBezTo>
                  <a:pt x="81" y="132"/>
                  <a:pt x="81" y="131"/>
                  <a:pt x="81" y="130"/>
                </a:cubicBezTo>
                <a:cubicBezTo>
                  <a:pt x="82" y="130"/>
                  <a:pt x="83" y="128"/>
                  <a:pt x="84" y="130"/>
                </a:cubicBezTo>
                <a:close/>
                <a:moveTo>
                  <a:pt x="87" y="135"/>
                </a:moveTo>
                <a:cubicBezTo>
                  <a:pt x="86" y="135"/>
                  <a:pt x="85" y="135"/>
                  <a:pt x="84" y="136"/>
                </a:cubicBezTo>
                <a:cubicBezTo>
                  <a:pt x="84" y="136"/>
                  <a:pt x="83" y="136"/>
                  <a:pt x="83" y="135"/>
                </a:cubicBezTo>
                <a:cubicBezTo>
                  <a:pt x="83" y="134"/>
                  <a:pt x="84" y="135"/>
                  <a:pt x="84" y="134"/>
                </a:cubicBezTo>
                <a:cubicBezTo>
                  <a:pt x="85" y="134"/>
                  <a:pt x="84" y="134"/>
                  <a:pt x="84" y="134"/>
                </a:cubicBezTo>
                <a:cubicBezTo>
                  <a:pt x="84" y="133"/>
                  <a:pt x="85" y="133"/>
                  <a:pt x="84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0"/>
                  <a:pt x="84" y="130"/>
                </a:cubicBezTo>
                <a:cubicBezTo>
                  <a:pt x="84" y="130"/>
                  <a:pt x="84" y="129"/>
                  <a:pt x="84" y="129"/>
                </a:cubicBezTo>
                <a:cubicBezTo>
                  <a:pt x="84" y="129"/>
                  <a:pt x="84" y="128"/>
                  <a:pt x="84" y="128"/>
                </a:cubicBezTo>
                <a:cubicBezTo>
                  <a:pt x="84" y="127"/>
                  <a:pt x="84" y="127"/>
                  <a:pt x="84" y="126"/>
                </a:cubicBezTo>
                <a:cubicBezTo>
                  <a:pt x="84" y="125"/>
                  <a:pt x="85" y="125"/>
                  <a:pt x="86" y="125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26"/>
                  <a:pt x="87" y="126"/>
                  <a:pt x="87" y="126"/>
                </a:cubicBezTo>
                <a:cubicBezTo>
                  <a:pt x="87" y="127"/>
                  <a:pt x="87" y="128"/>
                  <a:pt x="86" y="128"/>
                </a:cubicBezTo>
                <a:cubicBezTo>
                  <a:pt x="87" y="129"/>
                  <a:pt x="88" y="130"/>
                  <a:pt x="88" y="132"/>
                </a:cubicBezTo>
                <a:cubicBezTo>
                  <a:pt x="89" y="132"/>
                  <a:pt x="89" y="135"/>
                  <a:pt x="87" y="135"/>
                </a:cubicBezTo>
                <a:close/>
                <a:moveTo>
                  <a:pt x="76" y="79"/>
                </a:moveTo>
                <a:cubicBezTo>
                  <a:pt x="77" y="79"/>
                  <a:pt x="77" y="80"/>
                  <a:pt x="78" y="80"/>
                </a:cubicBezTo>
                <a:cubicBezTo>
                  <a:pt x="78" y="80"/>
                  <a:pt x="79" y="80"/>
                  <a:pt x="79" y="80"/>
                </a:cubicBezTo>
                <a:cubicBezTo>
                  <a:pt x="80" y="81"/>
                  <a:pt x="81" y="81"/>
                  <a:pt x="82" y="83"/>
                </a:cubicBezTo>
                <a:cubicBezTo>
                  <a:pt x="81" y="83"/>
                  <a:pt x="80" y="83"/>
                  <a:pt x="80" y="83"/>
                </a:cubicBezTo>
                <a:cubicBezTo>
                  <a:pt x="80" y="84"/>
                  <a:pt x="81" y="84"/>
                  <a:pt x="81" y="84"/>
                </a:cubicBezTo>
                <a:cubicBezTo>
                  <a:pt x="81" y="84"/>
                  <a:pt x="81" y="85"/>
                  <a:pt x="81" y="85"/>
                </a:cubicBezTo>
                <a:cubicBezTo>
                  <a:pt x="82" y="85"/>
                  <a:pt x="85" y="84"/>
                  <a:pt x="86" y="86"/>
                </a:cubicBezTo>
                <a:cubicBezTo>
                  <a:pt x="87" y="86"/>
                  <a:pt x="87" y="85"/>
                  <a:pt x="87" y="86"/>
                </a:cubicBezTo>
                <a:cubicBezTo>
                  <a:pt x="86" y="87"/>
                  <a:pt x="85" y="88"/>
                  <a:pt x="83" y="89"/>
                </a:cubicBezTo>
                <a:cubicBezTo>
                  <a:pt x="82" y="90"/>
                  <a:pt x="81" y="90"/>
                  <a:pt x="81" y="92"/>
                </a:cubicBezTo>
                <a:cubicBezTo>
                  <a:pt x="81" y="93"/>
                  <a:pt x="82" y="93"/>
                  <a:pt x="82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6"/>
                  <a:pt x="81" y="96"/>
                  <a:pt x="80" y="97"/>
                </a:cubicBezTo>
                <a:cubicBezTo>
                  <a:pt x="80" y="97"/>
                  <a:pt x="80" y="97"/>
                  <a:pt x="80" y="98"/>
                </a:cubicBezTo>
                <a:cubicBezTo>
                  <a:pt x="80" y="98"/>
                  <a:pt x="80" y="99"/>
                  <a:pt x="80" y="99"/>
                </a:cubicBezTo>
                <a:cubicBezTo>
                  <a:pt x="80" y="100"/>
                  <a:pt x="79" y="100"/>
                  <a:pt x="79" y="101"/>
                </a:cubicBezTo>
                <a:cubicBezTo>
                  <a:pt x="78" y="101"/>
                  <a:pt x="78" y="100"/>
                  <a:pt x="77" y="100"/>
                </a:cubicBezTo>
                <a:cubicBezTo>
                  <a:pt x="77" y="101"/>
                  <a:pt x="77" y="100"/>
                  <a:pt x="78" y="101"/>
                </a:cubicBezTo>
                <a:cubicBezTo>
                  <a:pt x="77" y="102"/>
                  <a:pt x="78" y="103"/>
                  <a:pt x="78" y="105"/>
                </a:cubicBezTo>
                <a:cubicBezTo>
                  <a:pt x="77" y="104"/>
                  <a:pt x="76" y="103"/>
                  <a:pt x="75" y="104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5" y="106"/>
                  <a:pt x="73" y="108"/>
                  <a:pt x="70" y="107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69" y="108"/>
                  <a:pt x="68" y="108"/>
                  <a:pt x="68" y="109"/>
                </a:cubicBezTo>
                <a:cubicBezTo>
                  <a:pt x="67" y="109"/>
                  <a:pt x="67" y="110"/>
                  <a:pt x="66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4" y="110"/>
                  <a:pt x="64" y="112"/>
                  <a:pt x="63" y="112"/>
                </a:cubicBezTo>
                <a:cubicBezTo>
                  <a:pt x="62" y="114"/>
                  <a:pt x="62" y="115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9" y="114"/>
                  <a:pt x="58" y="114"/>
                  <a:pt x="56" y="113"/>
                </a:cubicBezTo>
                <a:cubicBezTo>
                  <a:pt x="57" y="111"/>
                  <a:pt x="56" y="110"/>
                  <a:pt x="56" y="108"/>
                </a:cubicBezTo>
                <a:cubicBezTo>
                  <a:pt x="56" y="108"/>
                  <a:pt x="55" y="107"/>
                  <a:pt x="55" y="105"/>
                </a:cubicBezTo>
                <a:cubicBezTo>
                  <a:pt x="55" y="104"/>
                  <a:pt x="57" y="104"/>
                  <a:pt x="57" y="103"/>
                </a:cubicBezTo>
                <a:cubicBezTo>
                  <a:pt x="57" y="103"/>
                  <a:pt x="58" y="102"/>
                  <a:pt x="58" y="102"/>
                </a:cubicBezTo>
                <a:cubicBezTo>
                  <a:pt x="58" y="100"/>
                  <a:pt x="58" y="97"/>
                  <a:pt x="56" y="98"/>
                </a:cubicBezTo>
                <a:cubicBezTo>
                  <a:pt x="55" y="97"/>
                  <a:pt x="55" y="96"/>
                  <a:pt x="55" y="95"/>
                </a:cubicBezTo>
                <a:cubicBezTo>
                  <a:pt x="55" y="93"/>
                  <a:pt x="54" y="91"/>
                  <a:pt x="53" y="90"/>
                </a:cubicBezTo>
                <a:cubicBezTo>
                  <a:pt x="60" y="85"/>
                  <a:pt x="68" y="81"/>
                  <a:pt x="76" y="79"/>
                </a:cubicBezTo>
                <a:close/>
                <a:moveTo>
                  <a:pt x="51" y="128"/>
                </a:moveTo>
                <a:cubicBezTo>
                  <a:pt x="52" y="128"/>
                  <a:pt x="52" y="130"/>
                  <a:pt x="52" y="131"/>
                </a:cubicBezTo>
                <a:cubicBezTo>
                  <a:pt x="51" y="131"/>
                  <a:pt x="51" y="131"/>
                  <a:pt x="50" y="131"/>
                </a:cubicBezTo>
                <a:cubicBezTo>
                  <a:pt x="49" y="130"/>
                  <a:pt x="49" y="130"/>
                  <a:pt x="48" y="130"/>
                </a:cubicBezTo>
                <a:cubicBezTo>
                  <a:pt x="48" y="127"/>
                  <a:pt x="50" y="125"/>
                  <a:pt x="51" y="126"/>
                </a:cubicBezTo>
                <a:cubicBezTo>
                  <a:pt x="51" y="127"/>
                  <a:pt x="51" y="128"/>
                  <a:pt x="51" y="128"/>
                </a:cubicBezTo>
                <a:close/>
                <a:moveTo>
                  <a:pt x="39" y="104"/>
                </a:moveTo>
                <a:cubicBezTo>
                  <a:pt x="39" y="103"/>
                  <a:pt x="40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03"/>
                  <a:pt x="41" y="103"/>
                  <a:pt x="42" y="103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3" y="99"/>
                  <a:pt x="44" y="98"/>
                  <a:pt x="45" y="96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8"/>
                  <a:pt x="47" y="98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1"/>
                  <a:pt x="48" y="102"/>
                  <a:pt x="49" y="103"/>
                </a:cubicBezTo>
                <a:cubicBezTo>
                  <a:pt x="49" y="103"/>
                  <a:pt x="50" y="104"/>
                  <a:pt x="50" y="104"/>
                </a:cubicBezTo>
                <a:cubicBezTo>
                  <a:pt x="49" y="105"/>
                  <a:pt x="49" y="106"/>
                  <a:pt x="49" y="106"/>
                </a:cubicBezTo>
                <a:cubicBezTo>
                  <a:pt x="48" y="106"/>
                  <a:pt x="47" y="104"/>
                  <a:pt x="46" y="105"/>
                </a:cubicBezTo>
                <a:cubicBezTo>
                  <a:pt x="46" y="105"/>
                  <a:pt x="46" y="106"/>
                  <a:pt x="46" y="106"/>
                </a:cubicBezTo>
                <a:cubicBezTo>
                  <a:pt x="47" y="107"/>
                  <a:pt x="48" y="108"/>
                  <a:pt x="47" y="109"/>
                </a:cubicBezTo>
                <a:cubicBezTo>
                  <a:pt x="46" y="109"/>
                  <a:pt x="46" y="108"/>
                  <a:pt x="45" y="108"/>
                </a:cubicBezTo>
                <a:cubicBezTo>
                  <a:pt x="45" y="109"/>
                  <a:pt x="46" y="109"/>
                  <a:pt x="46" y="111"/>
                </a:cubicBezTo>
                <a:cubicBezTo>
                  <a:pt x="44" y="111"/>
                  <a:pt x="44" y="108"/>
                  <a:pt x="42" y="108"/>
                </a:cubicBezTo>
                <a:cubicBezTo>
                  <a:pt x="42" y="107"/>
                  <a:pt x="41" y="107"/>
                  <a:pt x="41" y="106"/>
                </a:cubicBezTo>
                <a:cubicBezTo>
                  <a:pt x="40" y="106"/>
                  <a:pt x="38" y="106"/>
                  <a:pt x="39" y="104"/>
                </a:cubicBezTo>
                <a:close/>
                <a:moveTo>
                  <a:pt x="37" y="108"/>
                </a:move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9"/>
                  <a:pt x="37" y="110"/>
                </a:cubicBezTo>
                <a:cubicBezTo>
                  <a:pt x="36" y="109"/>
                  <a:pt x="37" y="109"/>
                  <a:pt x="37" y="108"/>
                </a:cubicBezTo>
                <a:close/>
                <a:moveTo>
                  <a:pt x="24" y="135"/>
                </a:moveTo>
                <a:cubicBezTo>
                  <a:pt x="25" y="128"/>
                  <a:pt x="28" y="121"/>
                  <a:pt x="31" y="114"/>
                </a:cubicBezTo>
                <a:cubicBezTo>
                  <a:pt x="32" y="115"/>
                  <a:pt x="33" y="116"/>
                  <a:pt x="33" y="117"/>
                </a:cubicBezTo>
                <a:cubicBezTo>
                  <a:pt x="33" y="118"/>
                  <a:pt x="33" y="121"/>
                  <a:pt x="34" y="121"/>
                </a:cubicBezTo>
                <a:cubicBezTo>
                  <a:pt x="35" y="122"/>
                  <a:pt x="35" y="120"/>
                  <a:pt x="35" y="120"/>
                </a:cubicBezTo>
                <a:cubicBezTo>
                  <a:pt x="35" y="118"/>
                  <a:pt x="36" y="117"/>
                  <a:pt x="37" y="116"/>
                </a:cubicBezTo>
                <a:cubicBezTo>
                  <a:pt x="37" y="113"/>
                  <a:pt x="38" y="113"/>
                  <a:pt x="38" y="110"/>
                </a:cubicBezTo>
                <a:cubicBezTo>
                  <a:pt x="37" y="109"/>
                  <a:pt x="37" y="109"/>
                  <a:pt x="38" y="108"/>
                </a:cubicBezTo>
                <a:cubicBezTo>
                  <a:pt x="39" y="108"/>
                  <a:pt x="40" y="109"/>
                  <a:pt x="41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10"/>
                  <a:pt x="43" y="110"/>
                  <a:pt x="43" y="111"/>
                </a:cubicBezTo>
                <a:cubicBezTo>
                  <a:pt x="44" y="112"/>
                  <a:pt x="43" y="114"/>
                  <a:pt x="44" y="115"/>
                </a:cubicBezTo>
                <a:cubicBezTo>
                  <a:pt x="45" y="115"/>
                  <a:pt x="45" y="114"/>
                  <a:pt x="46" y="113"/>
                </a:cubicBezTo>
                <a:cubicBezTo>
                  <a:pt x="48" y="113"/>
                  <a:pt x="48" y="116"/>
                  <a:pt x="48" y="118"/>
                </a:cubicBezTo>
                <a:cubicBezTo>
                  <a:pt x="48" y="119"/>
                  <a:pt x="49" y="120"/>
                  <a:pt x="49" y="121"/>
                </a:cubicBezTo>
                <a:cubicBezTo>
                  <a:pt x="49" y="121"/>
                  <a:pt x="50" y="121"/>
                  <a:pt x="50" y="121"/>
                </a:cubicBezTo>
                <a:cubicBezTo>
                  <a:pt x="50" y="121"/>
                  <a:pt x="49" y="121"/>
                  <a:pt x="49" y="122"/>
                </a:cubicBezTo>
                <a:cubicBezTo>
                  <a:pt x="50" y="122"/>
                  <a:pt x="50" y="122"/>
                  <a:pt x="51" y="122"/>
                </a:cubicBezTo>
                <a:cubicBezTo>
                  <a:pt x="51" y="123"/>
                  <a:pt x="51" y="124"/>
                  <a:pt x="51" y="124"/>
                </a:cubicBezTo>
                <a:cubicBezTo>
                  <a:pt x="50" y="125"/>
                  <a:pt x="49" y="125"/>
                  <a:pt x="49" y="125"/>
                </a:cubicBezTo>
                <a:cubicBezTo>
                  <a:pt x="48" y="126"/>
                  <a:pt x="48" y="126"/>
                  <a:pt x="47" y="126"/>
                </a:cubicBezTo>
                <a:cubicBezTo>
                  <a:pt x="46" y="127"/>
                  <a:pt x="45" y="125"/>
                  <a:pt x="43" y="126"/>
                </a:cubicBezTo>
                <a:cubicBezTo>
                  <a:pt x="42" y="126"/>
                  <a:pt x="42" y="127"/>
                  <a:pt x="41" y="127"/>
                </a:cubicBezTo>
                <a:cubicBezTo>
                  <a:pt x="42" y="127"/>
                  <a:pt x="44" y="126"/>
                  <a:pt x="45" y="127"/>
                </a:cubicBezTo>
                <a:cubicBezTo>
                  <a:pt x="45" y="128"/>
                  <a:pt x="44" y="128"/>
                  <a:pt x="44" y="129"/>
                </a:cubicBezTo>
                <a:cubicBezTo>
                  <a:pt x="44" y="129"/>
                  <a:pt x="44" y="131"/>
                  <a:pt x="43" y="131"/>
                </a:cubicBezTo>
                <a:cubicBezTo>
                  <a:pt x="41" y="131"/>
                  <a:pt x="41" y="133"/>
                  <a:pt x="39" y="133"/>
                </a:cubicBezTo>
                <a:cubicBezTo>
                  <a:pt x="39" y="133"/>
                  <a:pt x="39" y="134"/>
                  <a:pt x="39" y="134"/>
                </a:cubicBezTo>
                <a:cubicBezTo>
                  <a:pt x="38" y="135"/>
                  <a:pt x="36" y="135"/>
                  <a:pt x="36" y="137"/>
                </a:cubicBezTo>
                <a:cubicBezTo>
                  <a:pt x="36" y="137"/>
                  <a:pt x="35" y="137"/>
                  <a:pt x="35" y="138"/>
                </a:cubicBezTo>
                <a:cubicBezTo>
                  <a:pt x="35" y="138"/>
                  <a:pt x="35" y="137"/>
                  <a:pt x="35" y="137"/>
                </a:cubicBezTo>
                <a:cubicBezTo>
                  <a:pt x="35" y="140"/>
                  <a:pt x="33" y="142"/>
                  <a:pt x="31" y="142"/>
                </a:cubicBezTo>
                <a:cubicBezTo>
                  <a:pt x="31" y="143"/>
                  <a:pt x="30" y="143"/>
                  <a:pt x="30" y="144"/>
                </a:cubicBezTo>
                <a:cubicBezTo>
                  <a:pt x="30" y="146"/>
                  <a:pt x="31" y="148"/>
                  <a:pt x="30" y="149"/>
                </a:cubicBezTo>
                <a:cubicBezTo>
                  <a:pt x="29" y="148"/>
                  <a:pt x="28" y="147"/>
                  <a:pt x="28" y="145"/>
                </a:cubicBezTo>
                <a:cubicBezTo>
                  <a:pt x="28" y="145"/>
                  <a:pt x="28" y="145"/>
                  <a:pt x="28" y="144"/>
                </a:cubicBezTo>
                <a:cubicBezTo>
                  <a:pt x="27" y="145"/>
                  <a:pt x="26" y="143"/>
                  <a:pt x="25" y="144"/>
                </a:cubicBezTo>
                <a:cubicBezTo>
                  <a:pt x="25" y="144"/>
                  <a:pt x="25" y="144"/>
                  <a:pt x="24" y="144"/>
                </a:cubicBezTo>
                <a:cubicBezTo>
                  <a:pt x="24" y="144"/>
                  <a:pt x="23" y="144"/>
                  <a:pt x="22" y="144"/>
                </a:cubicBezTo>
                <a:cubicBezTo>
                  <a:pt x="23" y="141"/>
                  <a:pt x="23" y="138"/>
                  <a:pt x="24" y="135"/>
                </a:cubicBezTo>
                <a:close/>
                <a:moveTo>
                  <a:pt x="47" y="130"/>
                </a:moveTo>
                <a:cubicBezTo>
                  <a:pt x="47" y="131"/>
                  <a:pt x="47" y="131"/>
                  <a:pt x="47" y="132"/>
                </a:cubicBezTo>
                <a:cubicBezTo>
                  <a:pt x="46" y="132"/>
                  <a:pt x="44" y="133"/>
                  <a:pt x="44" y="131"/>
                </a:cubicBezTo>
                <a:cubicBezTo>
                  <a:pt x="45" y="131"/>
                  <a:pt x="46" y="131"/>
                  <a:pt x="47" y="130"/>
                </a:cubicBezTo>
                <a:cubicBezTo>
                  <a:pt x="47" y="130"/>
                  <a:pt x="47" y="130"/>
                  <a:pt x="47" y="130"/>
                </a:cubicBezTo>
                <a:close/>
                <a:moveTo>
                  <a:pt x="37" y="156"/>
                </a:moveTo>
                <a:cubicBezTo>
                  <a:pt x="36" y="157"/>
                  <a:pt x="36" y="156"/>
                  <a:pt x="36" y="156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7"/>
                  <a:pt x="34" y="157"/>
                  <a:pt x="34" y="156"/>
                </a:cubicBezTo>
                <a:cubicBezTo>
                  <a:pt x="34" y="155"/>
                  <a:pt x="36" y="156"/>
                  <a:pt x="37" y="156"/>
                </a:cubicBezTo>
                <a:close/>
                <a:moveTo>
                  <a:pt x="34" y="154"/>
                </a:moveTo>
                <a:cubicBezTo>
                  <a:pt x="33" y="155"/>
                  <a:pt x="32" y="155"/>
                  <a:pt x="31" y="155"/>
                </a:cubicBezTo>
                <a:cubicBezTo>
                  <a:pt x="31" y="153"/>
                  <a:pt x="28" y="153"/>
                  <a:pt x="27" y="151"/>
                </a:cubicBezTo>
                <a:cubicBezTo>
                  <a:pt x="28" y="150"/>
                  <a:pt x="29" y="151"/>
                  <a:pt x="30" y="151"/>
                </a:cubicBezTo>
                <a:cubicBezTo>
                  <a:pt x="31" y="152"/>
                  <a:pt x="33" y="153"/>
                  <a:pt x="34" y="154"/>
                </a:cubicBezTo>
                <a:close/>
                <a:moveTo>
                  <a:pt x="25" y="152"/>
                </a:moveTo>
                <a:cubicBezTo>
                  <a:pt x="25" y="153"/>
                  <a:pt x="24" y="154"/>
                  <a:pt x="24" y="155"/>
                </a:cubicBezTo>
                <a:cubicBezTo>
                  <a:pt x="24" y="156"/>
                  <a:pt x="25" y="156"/>
                  <a:pt x="26" y="157"/>
                </a:cubicBezTo>
                <a:cubicBezTo>
                  <a:pt x="26" y="157"/>
                  <a:pt x="26" y="158"/>
                  <a:pt x="27" y="158"/>
                </a:cubicBezTo>
                <a:cubicBezTo>
                  <a:pt x="27" y="159"/>
                  <a:pt x="26" y="161"/>
                  <a:pt x="26" y="161"/>
                </a:cubicBezTo>
                <a:cubicBezTo>
                  <a:pt x="26" y="163"/>
                  <a:pt x="28" y="163"/>
                  <a:pt x="29" y="163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30" y="164"/>
                  <a:pt x="31" y="164"/>
                  <a:pt x="32" y="164"/>
                </a:cubicBezTo>
                <a:cubicBezTo>
                  <a:pt x="33" y="164"/>
                  <a:pt x="33" y="162"/>
                  <a:pt x="34" y="162"/>
                </a:cubicBezTo>
                <a:cubicBezTo>
                  <a:pt x="34" y="163"/>
                  <a:pt x="34" y="164"/>
                  <a:pt x="34" y="164"/>
                </a:cubicBezTo>
                <a:cubicBezTo>
                  <a:pt x="34" y="164"/>
                  <a:pt x="35" y="163"/>
                  <a:pt x="35" y="163"/>
                </a:cubicBezTo>
                <a:cubicBezTo>
                  <a:pt x="36" y="163"/>
                  <a:pt x="36" y="164"/>
                  <a:pt x="36" y="164"/>
                </a:cubicBezTo>
                <a:cubicBezTo>
                  <a:pt x="36" y="164"/>
                  <a:pt x="37" y="164"/>
                  <a:pt x="37" y="164"/>
                </a:cubicBezTo>
                <a:cubicBezTo>
                  <a:pt x="38" y="165"/>
                  <a:pt x="38" y="166"/>
                  <a:pt x="39" y="165"/>
                </a:cubicBezTo>
                <a:cubicBezTo>
                  <a:pt x="40" y="166"/>
                  <a:pt x="41" y="166"/>
                  <a:pt x="41" y="167"/>
                </a:cubicBezTo>
                <a:cubicBezTo>
                  <a:pt x="42" y="167"/>
                  <a:pt x="42" y="168"/>
                  <a:pt x="42" y="168"/>
                </a:cubicBezTo>
                <a:cubicBezTo>
                  <a:pt x="42" y="168"/>
                  <a:pt x="43" y="169"/>
                  <a:pt x="43" y="169"/>
                </a:cubicBezTo>
                <a:cubicBezTo>
                  <a:pt x="44" y="170"/>
                  <a:pt x="45" y="172"/>
                  <a:pt x="47" y="173"/>
                </a:cubicBezTo>
                <a:cubicBezTo>
                  <a:pt x="47" y="174"/>
                  <a:pt x="48" y="174"/>
                  <a:pt x="48" y="175"/>
                </a:cubicBezTo>
                <a:cubicBezTo>
                  <a:pt x="47" y="176"/>
                  <a:pt x="47" y="176"/>
                  <a:pt x="46" y="177"/>
                </a:cubicBezTo>
                <a:cubicBezTo>
                  <a:pt x="47" y="177"/>
                  <a:pt x="47" y="177"/>
                  <a:pt x="48" y="177"/>
                </a:cubicBezTo>
                <a:cubicBezTo>
                  <a:pt x="49" y="178"/>
                  <a:pt x="50" y="179"/>
                  <a:pt x="51" y="180"/>
                </a:cubicBezTo>
                <a:cubicBezTo>
                  <a:pt x="52" y="180"/>
                  <a:pt x="53" y="181"/>
                  <a:pt x="54" y="182"/>
                </a:cubicBezTo>
                <a:cubicBezTo>
                  <a:pt x="55" y="182"/>
                  <a:pt x="55" y="183"/>
                  <a:pt x="56" y="184"/>
                </a:cubicBezTo>
                <a:cubicBezTo>
                  <a:pt x="56" y="185"/>
                  <a:pt x="57" y="185"/>
                  <a:pt x="57" y="185"/>
                </a:cubicBezTo>
                <a:cubicBezTo>
                  <a:pt x="56" y="186"/>
                  <a:pt x="56" y="188"/>
                  <a:pt x="55" y="188"/>
                </a:cubicBezTo>
                <a:cubicBezTo>
                  <a:pt x="54" y="189"/>
                  <a:pt x="54" y="189"/>
                  <a:pt x="54" y="190"/>
                </a:cubicBezTo>
                <a:cubicBezTo>
                  <a:pt x="54" y="190"/>
                  <a:pt x="53" y="190"/>
                  <a:pt x="53" y="190"/>
                </a:cubicBezTo>
                <a:cubicBezTo>
                  <a:pt x="53" y="191"/>
                  <a:pt x="53" y="192"/>
                  <a:pt x="53" y="193"/>
                </a:cubicBezTo>
                <a:cubicBezTo>
                  <a:pt x="52" y="194"/>
                  <a:pt x="51" y="196"/>
                  <a:pt x="50" y="198"/>
                </a:cubicBezTo>
                <a:cubicBezTo>
                  <a:pt x="49" y="198"/>
                  <a:pt x="48" y="199"/>
                  <a:pt x="46" y="199"/>
                </a:cubicBezTo>
                <a:cubicBezTo>
                  <a:pt x="46" y="200"/>
                  <a:pt x="45" y="200"/>
                  <a:pt x="44" y="201"/>
                </a:cubicBezTo>
                <a:cubicBezTo>
                  <a:pt x="44" y="202"/>
                  <a:pt x="44" y="202"/>
                  <a:pt x="44" y="203"/>
                </a:cubicBezTo>
                <a:cubicBezTo>
                  <a:pt x="36" y="195"/>
                  <a:pt x="30" y="185"/>
                  <a:pt x="26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7" y="173"/>
                  <a:pt x="26" y="172"/>
                  <a:pt x="27" y="172"/>
                </a:cubicBezTo>
                <a:cubicBezTo>
                  <a:pt x="27" y="171"/>
                  <a:pt x="27" y="172"/>
                  <a:pt x="27" y="171"/>
                </a:cubicBezTo>
                <a:cubicBezTo>
                  <a:pt x="27" y="171"/>
                  <a:pt x="29" y="169"/>
                  <a:pt x="29" y="169"/>
                </a:cubicBezTo>
                <a:cubicBezTo>
                  <a:pt x="29" y="167"/>
                  <a:pt x="29" y="166"/>
                  <a:pt x="28" y="165"/>
                </a:cubicBezTo>
                <a:cubicBezTo>
                  <a:pt x="27" y="166"/>
                  <a:pt x="26" y="164"/>
                  <a:pt x="25" y="163"/>
                </a:cubicBezTo>
                <a:cubicBezTo>
                  <a:pt x="25" y="162"/>
                  <a:pt x="24" y="162"/>
                  <a:pt x="24" y="162"/>
                </a:cubicBezTo>
                <a:cubicBezTo>
                  <a:pt x="24" y="161"/>
                  <a:pt x="24" y="160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2" y="157"/>
                  <a:pt x="22" y="154"/>
                  <a:pt x="22" y="152"/>
                </a:cubicBezTo>
                <a:cubicBezTo>
                  <a:pt x="23" y="151"/>
                  <a:pt x="24" y="150"/>
                  <a:pt x="25" y="152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9"/>
          <p:cNvSpPr>
            <a:spLocks noEditPoints="1"/>
          </p:cNvSpPr>
          <p:nvPr/>
        </p:nvSpPr>
        <p:spPr bwMode="auto">
          <a:xfrm>
            <a:off x="9660036" y="3293010"/>
            <a:ext cx="754063" cy="717550"/>
          </a:xfrm>
          <a:custGeom>
            <a:avLst/>
            <a:gdLst>
              <a:gd name="T0" fmla="*/ 137 w 326"/>
              <a:gd name="T1" fmla="*/ 205 h 310"/>
              <a:gd name="T2" fmla="*/ 155 w 326"/>
              <a:gd name="T3" fmla="*/ 211 h 310"/>
              <a:gd name="T4" fmla="*/ 175 w 326"/>
              <a:gd name="T5" fmla="*/ 204 h 310"/>
              <a:gd name="T6" fmla="*/ 195 w 326"/>
              <a:gd name="T7" fmla="*/ 211 h 310"/>
              <a:gd name="T8" fmla="*/ 212 w 326"/>
              <a:gd name="T9" fmla="*/ 205 h 310"/>
              <a:gd name="T10" fmla="*/ 250 w 326"/>
              <a:gd name="T11" fmla="*/ 88 h 310"/>
              <a:gd name="T12" fmla="*/ 204 w 326"/>
              <a:gd name="T13" fmla="*/ 63 h 310"/>
              <a:gd name="T14" fmla="*/ 186 w 326"/>
              <a:gd name="T15" fmla="*/ 65 h 310"/>
              <a:gd name="T16" fmla="*/ 186 w 326"/>
              <a:gd name="T17" fmla="*/ 55 h 310"/>
              <a:gd name="T18" fmla="*/ 191 w 326"/>
              <a:gd name="T19" fmla="*/ 49 h 310"/>
              <a:gd name="T20" fmla="*/ 211 w 326"/>
              <a:gd name="T21" fmla="*/ 58 h 310"/>
              <a:gd name="T22" fmla="*/ 268 w 326"/>
              <a:gd name="T23" fmla="*/ 15 h 310"/>
              <a:gd name="T24" fmla="*/ 273 w 326"/>
              <a:gd name="T25" fmla="*/ 9 h 310"/>
              <a:gd name="T26" fmla="*/ 266 w 326"/>
              <a:gd name="T27" fmla="*/ 6 h 310"/>
              <a:gd name="T28" fmla="*/ 232 w 326"/>
              <a:gd name="T29" fmla="*/ 0 h 310"/>
              <a:gd name="T30" fmla="*/ 187 w 326"/>
              <a:gd name="T31" fmla="*/ 37 h 310"/>
              <a:gd name="T32" fmla="*/ 183 w 326"/>
              <a:gd name="T33" fmla="*/ 41 h 310"/>
              <a:gd name="T34" fmla="*/ 165 w 326"/>
              <a:gd name="T35" fmla="*/ 11 h 310"/>
              <a:gd name="T36" fmla="*/ 152 w 326"/>
              <a:gd name="T37" fmla="*/ 10 h 310"/>
              <a:gd name="T38" fmla="*/ 151 w 326"/>
              <a:gd name="T39" fmla="*/ 24 h 310"/>
              <a:gd name="T40" fmla="*/ 167 w 326"/>
              <a:gd name="T41" fmla="*/ 66 h 310"/>
              <a:gd name="T42" fmla="*/ 146 w 326"/>
              <a:gd name="T43" fmla="*/ 63 h 310"/>
              <a:gd name="T44" fmla="*/ 100 w 326"/>
              <a:gd name="T45" fmla="*/ 88 h 310"/>
              <a:gd name="T46" fmla="*/ 137 w 326"/>
              <a:gd name="T47" fmla="*/ 205 h 310"/>
              <a:gd name="T48" fmla="*/ 0 w 326"/>
              <a:gd name="T49" fmla="*/ 220 h 310"/>
              <a:gd name="T50" fmla="*/ 0 w 326"/>
              <a:gd name="T51" fmla="*/ 310 h 310"/>
              <a:gd name="T52" fmla="*/ 326 w 326"/>
              <a:gd name="T53" fmla="*/ 310 h 310"/>
              <a:gd name="T54" fmla="*/ 326 w 326"/>
              <a:gd name="T55" fmla="*/ 220 h 310"/>
              <a:gd name="T56" fmla="*/ 0 w 326"/>
              <a:gd name="T57" fmla="*/ 220 h 310"/>
              <a:gd name="T58" fmla="*/ 46 w 326"/>
              <a:gd name="T59" fmla="*/ 294 h 310"/>
              <a:gd name="T60" fmla="*/ 26 w 326"/>
              <a:gd name="T61" fmla="*/ 294 h 310"/>
              <a:gd name="T62" fmla="*/ 26 w 326"/>
              <a:gd name="T63" fmla="*/ 236 h 310"/>
              <a:gd name="T64" fmla="*/ 46 w 326"/>
              <a:gd name="T65" fmla="*/ 236 h 310"/>
              <a:gd name="T66" fmla="*/ 46 w 326"/>
              <a:gd name="T67" fmla="*/ 294 h 310"/>
              <a:gd name="T68" fmla="*/ 108 w 326"/>
              <a:gd name="T69" fmla="*/ 292 h 310"/>
              <a:gd name="T70" fmla="*/ 81 w 326"/>
              <a:gd name="T71" fmla="*/ 265 h 310"/>
              <a:gd name="T72" fmla="*/ 108 w 326"/>
              <a:gd name="T73" fmla="*/ 238 h 310"/>
              <a:gd name="T74" fmla="*/ 135 w 326"/>
              <a:gd name="T75" fmla="*/ 265 h 310"/>
              <a:gd name="T76" fmla="*/ 108 w 326"/>
              <a:gd name="T77" fmla="*/ 292 h 310"/>
              <a:gd name="T78" fmla="*/ 305 w 326"/>
              <a:gd name="T79" fmla="*/ 294 h 310"/>
              <a:gd name="T80" fmla="*/ 285 w 326"/>
              <a:gd name="T81" fmla="*/ 294 h 310"/>
              <a:gd name="T82" fmla="*/ 285 w 326"/>
              <a:gd name="T83" fmla="*/ 236 h 310"/>
              <a:gd name="T84" fmla="*/ 305 w 326"/>
              <a:gd name="T85" fmla="*/ 236 h 310"/>
              <a:gd name="T86" fmla="*/ 305 w 326"/>
              <a:gd name="T87" fmla="*/ 294 h 310"/>
              <a:gd name="T88" fmla="*/ 108 w 326"/>
              <a:gd name="T89" fmla="*/ 254 h 310"/>
              <a:gd name="T90" fmla="*/ 97 w 326"/>
              <a:gd name="T91" fmla="*/ 265 h 310"/>
              <a:gd name="T92" fmla="*/ 108 w 326"/>
              <a:gd name="T93" fmla="*/ 276 h 310"/>
              <a:gd name="T94" fmla="*/ 120 w 326"/>
              <a:gd name="T95" fmla="*/ 265 h 310"/>
              <a:gd name="T96" fmla="*/ 108 w 326"/>
              <a:gd name="T97" fmla="*/ 25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10">
                <a:moveTo>
                  <a:pt x="137" y="205"/>
                </a:moveTo>
                <a:cubicBezTo>
                  <a:pt x="143" y="209"/>
                  <a:pt x="149" y="211"/>
                  <a:pt x="155" y="211"/>
                </a:cubicBezTo>
                <a:cubicBezTo>
                  <a:pt x="163" y="211"/>
                  <a:pt x="170" y="208"/>
                  <a:pt x="175" y="204"/>
                </a:cubicBezTo>
                <a:cubicBezTo>
                  <a:pt x="180" y="208"/>
                  <a:pt x="187" y="211"/>
                  <a:pt x="195" y="211"/>
                </a:cubicBezTo>
                <a:cubicBezTo>
                  <a:pt x="201" y="211"/>
                  <a:pt x="207" y="209"/>
                  <a:pt x="212" y="205"/>
                </a:cubicBezTo>
                <a:cubicBezTo>
                  <a:pt x="250" y="175"/>
                  <a:pt x="267" y="124"/>
                  <a:pt x="250" y="88"/>
                </a:cubicBezTo>
                <a:cubicBezTo>
                  <a:pt x="242" y="72"/>
                  <a:pt x="226" y="63"/>
                  <a:pt x="204" y="63"/>
                </a:cubicBezTo>
                <a:cubicBezTo>
                  <a:pt x="198" y="63"/>
                  <a:pt x="192" y="64"/>
                  <a:pt x="186" y="65"/>
                </a:cubicBezTo>
                <a:cubicBezTo>
                  <a:pt x="186" y="62"/>
                  <a:pt x="186" y="59"/>
                  <a:pt x="186" y="55"/>
                </a:cubicBezTo>
                <a:cubicBezTo>
                  <a:pt x="187" y="53"/>
                  <a:pt x="189" y="51"/>
                  <a:pt x="191" y="49"/>
                </a:cubicBezTo>
                <a:cubicBezTo>
                  <a:pt x="194" y="53"/>
                  <a:pt x="201" y="58"/>
                  <a:pt x="211" y="58"/>
                </a:cubicBezTo>
                <a:cubicBezTo>
                  <a:pt x="227" y="58"/>
                  <a:pt x="247" y="44"/>
                  <a:pt x="268" y="15"/>
                </a:cubicBezTo>
                <a:cubicBezTo>
                  <a:pt x="273" y="9"/>
                  <a:pt x="273" y="9"/>
                  <a:pt x="273" y="9"/>
                </a:cubicBezTo>
                <a:cubicBezTo>
                  <a:pt x="266" y="6"/>
                  <a:pt x="266" y="6"/>
                  <a:pt x="266" y="6"/>
                </a:cubicBezTo>
                <a:cubicBezTo>
                  <a:pt x="265" y="6"/>
                  <a:pt x="249" y="0"/>
                  <a:pt x="232" y="0"/>
                </a:cubicBezTo>
                <a:cubicBezTo>
                  <a:pt x="207" y="0"/>
                  <a:pt x="191" y="13"/>
                  <a:pt x="187" y="37"/>
                </a:cubicBezTo>
                <a:cubicBezTo>
                  <a:pt x="186" y="38"/>
                  <a:pt x="184" y="40"/>
                  <a:pt x="183" y="41"/>
                </a:cubicBezTo>
                <a:cubicBezTo>
                  <a:pt x="180" y="32"/>
                  <a:pt x="174" y="22"/>
                  <a:pt x="165" y="11"/>
                </a:cubicBezTo>
                <a:cubicBezTo>
                  <a:pt x="162" y="7"/>
                  <a:pt x="156" y="7"/>
                  <a:pt x="152" y="10"/>
                </a:cubicBezTo>
                <a:cubicBezTo>
                  <a:pt x="148" y="14"/>
                  <a:pt x="148" y="20"/>
                  <a:pt x="151" y="24"/>
                </a:cubicBezTo>
                <a:cubicBezTo>
                  <a:pt x="166" y="41"/>
                  <a:pt x="168" y="56"/>
                  <a:pt x="167" y="66"/>
                </a:cubicBezTo>
                <a:cubicBezTo>
                  <a:pt x="161" y="64"/>
                  <a:pt x="154" y="63"/>
                  <a:pt x="146" y="63"/>
                </a:cubicBezTo>
                <a:cubicBezTo>
                  <a:pt x="118" y="63"/>
                  <a:pt x="105" y="77"/>
                  <a:pt x="100" y="88"/>
                </a:cubicBezTo>
                <a:cubicBezTo>
                  <a:pt x="83" y="124"/>
                  <a:pt x="99" y="175"/>
                  <a:pt x="137" y="205"/>
                </a:cubicBezTo>
                <a:close/>
                <a:moveTo>
                  <a:pt x="0" y="220"/>
                </a:moveTo>
                <a:cubicBezTo>
                  <a:pt x="0" y="310"/>
                  <a:pt x="0" y="310"/>
                  <a:pt x="0" y="310"/>
                </a:cubicBezTo>
                <a:cubicBezTo>
                  <a:pt x="326" y="310"/>
                  <a:pt x="326" y="310"/>
                  <a:pt x="326" y="310"/>
                </a:cubicBezTo>
                <a:cubicBezTo>
                  <a:pt x="326" y="220"/>
                  <a:pt x="326" y="220"/>
                  <a:pt x="326" y="220"/>
                </a:cubicBezTo>
                <a:lnTo>
                  <a:pt x="0" y="220"/>
                </a:lnTo>
                <a:close/>
                <a:moveTo>
                  <a:pt x="46" y="294"/>
                </a:moveTo>
                <a:cubicBezTo>
                  <a:pt x="26" y="294"/>
                  <a:pt x="26" y="294"/>
                  <a:pt x="26" y="294"/>
                </a:cubicBezTo>
                <a:cubicBezTo>
                  <a:pt x="26" y="236"/>
                  <a:pt x="26" y="236"/>
                  <a:pt x="26" y="236"/>
                </a:cubicBezTo>
                <a:cubicBezTo>
                  <a:pt x="46" y="236"/>
                  <a:pt x="46" y="236"/>
                  <a:pt x="46" y="236"/>
                </a:cubicBezTo>
                <a:lnTo>
                  <a:pt x="46" y="294"/>
                </a:lnTo>
                <a:close/>
                <a:moveTo>
                  <a:pt x="108" y="292"/>
                </a:moveTo>
                <a:cubicBezTo>
                  <a:pt x="93" y="292"/>
                  <a:pt x="81" y="280"/>
                  <a:pt x="81" y="265"/>
                </a:cubicBezTo>
                <a:cubicBezTo>
                  <a:pt x="81" y="250"/>
                  <a:pt x="93" y="238"/>
                  <a:pt x="108" y="238"/>
                </a:cubicBezTo>
                <a:cubicBezTo>
                  <a:pt x="123" y="238"/>
                  <a:pt x="135" y="250"/>
                  <a:pt x="135" y="265"/>
                </a:cubicBezTo>
                <a:cubicBezTo>
                  <a:pt x="135" y="280"/>
                  <a:pt x="123" y="292"/>
                  <a:pt x="108" y="292"/>
                </a:cubicBezTo>
                <a:close/>
                <a:moveTo>
                  <a:pt x="305" y="294"/>
                </a:moveTo>
                <a:cubicBezTo>
                  <a:pt x="285" y="294"/>
                  <a:pt x="285" y="294"/>
                  <a:pt x="285" y="294"/>
                </a:cubicBezTo>
                <a:cubicBezTo>
                  <a:pt x="285" y="236"/>
                  <a:pt x="285" y="236"/>
                  <a:pt x="285" y="236"/>
                </a:cubicBezTo>
                <a:cubicBezTo>
                  <a:pt x="305" y="236"/>
                  <a:pt x="305" y="236"/>
                  <a:pt x="305" y="236"/>
                </a:cubicBezTo>
                <a:lnTo>
                  <a:pt x="305" y="294"/>
                </a:lnTo>
                <a:close/>
                <a:moveTo>
                  <a:pt x="108" y="254"/>
                </a:moveTo>
                <a:cubicBezTo>
                  <a:pt x="102" y="254"/>
                  <a:pt x="97" y="259"/>
                  <a:pt x="97" y="265"/>
                </a:cubicBezTo>
                <a:cubicBezTo>
                  <a:pt x="97" y="271"/>
                  <a:pt x="102" y="276"/>
                  <a:pt x="108" y="276"/>
                </a:cubicBezTo>
                <a:cubicBezTo>
                  <a:pt x="114" y="276"/>
                  <a:pt x="120" y="271"/>
                  <a:pt x="120" y="265"/>
                </a:cubicBezTo>
                <a:cubicBezTo>
                  <a:pt x="120" y="259"/>
                  <a:pt x="114" y="254"/>
                  <a:pt x="108" y="254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2"/>
          <p:cNvSpPr>
            <a:spLocks noEditPoints="1"/>
          </p:cNvSpPr>
          <p:nvPr/>
        </p:nvSpPr>
        <p:spPr bwMode="auto">
          <a:xfrm>
            <a:off x="6439137" y="3476711"/>
            <a:ext cx="552758" cy="484244"/>
          </a:xfrm>
          <a:custGeom>
            <a:avLst/>
            <a:gdLst>
              <a:gd name="T0" fmla="*/ 272 w 327"/>
              <a:gd name="T1" fmla="*/ 165 h 286"/>
              <a:gd name="T2" fmla="*/ 263 w 327"/>
              <a:gd name="T3" fmla="*/ 148 h 286"/>
              <a:gd name="T4" fmla="*/ 254 w 327"/>
              <a:gd name="T5" fmla="*/ 150 h 286"/>
              <a:gd name="T6" fmla="*/ 235 w 327"/>
              <a:gd name="T7" fmla="*/ 145 h 286"/>
              <a:gd name="T8" fmla="*/ 226 w 327"/>
              <a:gd name="T9" fmla="*/ 101 h 286"/>
              <a:gd name="T10" fmla="*/ 216 w 327"/>
              <a:gd name="T11" fmla="*/ 183 h 286"/>
              <a:gd name="T12" fmla="*/ 211 w 327"/>
              <a:gd name="T13" fmla="*/ 186 h 286"/>
              <a:gd name="T14" fmla="*/ 202 w 327"/>
              <a:gd name="T15" fmla="*/ 155 h 286"/>
              <a:gd name="T16" fmla="*/ 192 w 327"/>
              <a:gd name="T17" fmla="*/ 204 h 286"/>
              <a:gd name="T18" fmla="*/ 192 w 327"/>
              <a:gd name="T19" fmla="*/ 220 h 286"/>
              <a:gd name="T20" fmla="*/ 214 w 327"/>
              <a:gd name="T21" fmla="*/ 286 h 286"/>
              <a:gd name="T22" fmla="*/ 270 w 327"/>
              <a:gd name="T23" fmla="*/ 259 h 286"/>
              <a:gd name="T24" fmla="*/ 289 w 327"/>
              <a:gd name="T25" fmla="*/ 170 h 286"/>
              <a:gd name="T26" fmla="*/ 261 w 327"/>
              <a:gd name="T27" fmla="*/ 137 h 286"/>
              <a:gd name="T28" fmla="*/ 273 w 327"/>
              <a:gd name="T29" fmla="*/ 140 h 286"/>
              <a:gd name="T30" fmla="*/ 283 w 327"/>
              <a:gd name="T31" fmla="*/ 125 h 286"/>
              <a:gd name="T32" fmla="*/ 247 w 327"/>
              <a:gd name="T33" fmla="*/ 129 h 286"/>
              <a:gd name="T34" fmla="*/ 186 w 327"/>
              <a:gd name="T35" fmla="*/ 140 h 286"/>
              <a:gd name="T36" fmla="*/ 204 w 327"/>
              <a:gd name="T37" fmla="*/ 125 h 286"/>
              <a:gd name="T38" fmla="*/ 186 w 327"/>
              <a:gd name="T39" fmla="*/ 140 h 286"/>
              <a:gd name="T40" fmla="*/ 186 w 327"/>
              <a:gd name="T41" fmla="*/ 69 h 286"/>
              <a:gd name="T42" fmla="*/ 239 w 327"/>
              <a:gd name="T43" fmla="*/ 53 h 286"/>
              <a:gd name="T44" fmla="*/ 186 w 327"/>
              <a:gd name="T45" fmla="*/ 104 h 286"/>
              <a:gd name="T46" fmla="*/ 226 w 327"/>
              <a:gd name="T47" fmla="*/ 89 h 286"/>
              <a:gd name="T48" fmla="*/ 283 w 327"/>
              <a:gd name="T49" fmla="*/ 104 h 286"/>
              <a:gd name="T50" fmla="*/ 186 w 327"/>
              <a:gd name="T51" fmla="*/ 89 h 286"/>
              <a:gd name="T52" fmla="*/ 141 w 327"/>
              <a:gd name="T53" fmla="*/ 160 h 286"/>
              <a:gd name="T54" fmla="*/ 45 w 327"/>
              <a:gd name="T55" fmla="*/ 175 h 286"/>
              <a:gd name="T56" fmla="*/ 141 w 327"/>
              <a:gd name="T57" fmla="*/ 160 h 286"/>
              <a:gd name="T58" fmla="*/ 39 w 327"/>
              <a:gd name="T59" fmla="*/ 0 h 286"/>
              <a:gd name="T60" fmla="*/ 0 w 327"/>
              <a:gd name="T61" fmla="*/ 185 h 286"/>
              <a:gd name="T62" fmla="*/ 181 w 327"/>
              <a:gd name="T63" fmla="*/ 224 h 286"/>
              <a:gd name="T64" fmla="*/ 180 w 327"/>
              <a:gd name="T65" fmla="*/ 198 h 286"/>
              <a:gd name="T66" fmla="*/ 170 w 327"/>
              <a:gd name="T67" fmla="*/ 27 h 286"/>
              <a:gd name="T68" fmla="*/ 289 w 327"/>
              <a:gd name="T69" fmla="*/ 27 h 286"/>
              <a:gd name="T70" fmla="*/ 301 w 327"/>
              <a:gd name="T71" fmla="*/ 74 h 286"/>
              <a:gd name="T72" fmla="*/ 301 w 327"/>
              <a:gd name="T73" fmla="*/ 222 h 286"/>
              <a:gd name="T74" fmla="*/ 327 w 327"/>
              <a:gd name="T75" fmla="*/ 39 h 286"/>
              <a:gd name="T76" fmla="*/ 158 w 327"/>
              <a:gd name="T77" fmla="*/ 198 h 286"/>
              <a:gd name="T78" fmla="*/ 27 w 327"/>
              <a:gd name="T79" fmla="*/ 185 h 286"/>
              <a:gd name="T80" fmla="*/ 39 w 327"/>
              <a:gd name="T81" fmla="*/ 27 h 286"/>
              <a:gd name="T82" fmla="*/ 158 w 327"/>
              <a:gd name="T83" fmla="*/ 198 h 286"/>
              <a:gd name="T84" fmla="*/ 155 w 327"/>
              <a:gd name="T85" fmla="*/ 13 h 286"/>
              <a:gd name="T86" fmla="*/ 171 w 327"/>
              <a:gd name="T87" fmla="*/ 13 h 286"/>
              <a:gd name="T88" fmla="*/ 141 w 327"/>
              <a:gd name="T89" fmla="*/ 125 h 286"/>
              <a:gd name="T90" fmla="*/ 45 w 327"/>
              <a:gd name="T91" fmla="*/ 140 h 286"/>
              <a:gd name="T92" fmla="*/ 141 w 327"/>
              <a:gd name="T93" fmla="*/ 125 h 286"/>
              <a:gd name="T94" fmla="*/ 45 w 327"/>
              <a:gd name="T95" fmla="*/ 53 h 286"/>
              <a:gd name="T96" fmla="*/ 141 w 327"/>
              <a:gd name="T97" fmla="*/ 69 h 286"/>
              <a:gd name="T98" fmla="*/ 254 w 327"/>
              <a:gd name="T99" fmla="*/ 53 h 286"/>
              <a:gd name="T100" fmla="*/ 301 w 327"/>
              <a:gd name="T101" fmla="*/ 74 h 286"/>
              <a:gd name="T102" fmla="*/ 254 w 327"/>
              <a:gd name="T103" fmla="*/ 53 h 286"/>
              <a:gd name="T104" fmla="*/ 45 w 327"/>
              <a:gd name="T105" fmla="*/ 89 h 286"/>
              <a:gd name="T106" fmla="*/ 141 w 327"/>
              <a:gd name="T107" fmla="*/ 10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7" h="286">
                <a:moveTo>
                  <a:pt x="279" y="162"/>
                </a:moveTo>
                <a:cubicBezTo>
                  <a:pt x="277" y="162"/>
                  <a:pt x="274" y="163"/>
                  <a:pt x="272" y="165"/>
                </a:cubicBezTo>
                <a:cubicBezTo>
                  <a:pt x="272" y="158"/>
                  <a:pt x="272" y="158"/>
                  <a:pt x="272" y="158"/>
                </a:cubicBezTo>
                <a:cubicBezTo>
                  <a:pt x="272" y="153"/>
                  <a:pt x="268" y="148"/>
                  <a:pt x="263" y="148"/>
                </a:cubicBezTo>
                <a:cubicBezTo>
                  <a:pt x="259" y="148"/>
                  <a:pt x="255" y="151"/>
                  <a:pt x="254" y="154"/>
                </a:cubicBezTo>
                <a:cubicBezTo>
                  <a:pt x="254" y="150"/>
                  <a:pt x="254" y="150"/>
                  <a:pt x="254" y="150"/>
                </a:cubicBezTo>
                <a:cubicBezTo>
                  <a:pt x="254" y="145"/>
                  <a:pt x="249" y="140"/>
                  <a:pt x="244" y="140"/>
                </a:cubicBezTo>
                <a:cubicBezTo>
                  <a:pt x="240" y="140"/>
                  <a:pt x="237" y="142"/>
                  <a:pt x="235" y="145"/>
                </a:cubicBezTo>
                <a:cubicBezTo>
                  <a:pt x="235" y="111"/>
                  <a:pt x="235" y="111"/>
                  <a:pt x="235" y="111"/>
                </a:cubicBezTo>
                <a:cubicBezTo>
                  <a:pt x="235" y="105"/>
                  <a:pt x="231" y="101"/>
                  <a:pt x="226" y="101"/>
                </a:cubicBezTo>
                <a:cubicBezTo>
                  <a:pt x="220" y="101"/>
                  <a:pt x="216" y="105"/>
                  <a:pt x="216" y="111"/>
                </a:cubicBezTo>
                <a:cubicBezTo>
                  <a:pt x="216" y="183"/>
                  <a:pt x="216" y="183"/>
                  <a:pt x="216" y="183"/>
                </a:cubicBezTo>
                <a:cubicBezTo>
                  <a:pt x="216" y="183"/>
                  <a:pt x="216" y="183"/>
                  <a:pt x="216" y="183"/>
                </a:cubicBezTo>
                <a:cubicBezTo>
                  <a:pt x="211" y="186"/>
                  <a:pt x="211" y="186"/>
                  <a:pt x="211" y="186"/>
                </a:cubicBezTo>
                <a:cubicBezTo>
                  <a:pt x="211" y="163"/>
                  <a:pt x="211" y="163"/>
                  <a:pt x="211" y="163"/>
                </a:cubicBezTo>
                <a:cubicBezTo>
                  <a:pt x="211" y="159"/>
                  <a:pt x="207" y="155"/>
                  <a:pt x="202" y="155"/>
                </a:cubicBezTo>
                <a:cubicBezTo>
                  <a:pt x="196" y="155"/>
                  <a:pt x="192" y="159"/>
                  <a:pt x="192" y="163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92" y="220"/>
                  <a:pt x="192" y="220"/>
                  <a:pt x="192" y="220"/>
                </a:cubicBezTo>
                <a:cubicBezTo>
                  <a:pt x="192" y="238"/>
                  <a:pt x="201" y="253"/>
                  <a:pt x="214" y="262"/>
                </a:cubicBezTo>
                <a:cubicBezTo>
                  <a:pt x="214" y="286"/>
                  <a:pt x="214" y="286"/>
                  <a:pt x="214" y="286"/>
                </a:cubicBezTo>
                <a:cubicBezTo>
                  <a:pt x="270" y="286"/>
                  <a:pt x="270" y="286"/>
                  <a:pt x="270" y="286"/>
                </a:cubicBezTo>
                <a:cubicBezTo>
                  <a:pt x="270" y="259"/>
                  <a:pt x="270" y="259"/>
                  <a:pt x="270" y="259"/>
                </a:cubicBezTo>
                <a:cubicBezTo>
                  <a:pt x="282" y="251"/>
                  <a:pt x="289" y="236"/>
                  <a:pt x="289" y="220"/>
                </a:cubicBezTo>
                <a:cubicBezTo>
                  <a:pt x="289" y="170"/>
                  <a:pt x="289" y="170"/>
                  <a:pt x="289" y="170"/>
                </a:cubicBezTo>
                <a:cubicBezTo>
                  <a:pt x="289" y="166"/>
                  <a:pt x="285" y="162"/>
                  <a:pt x="279" y="162"/>
                </a:cubicBezTo>
                <a:close/>
                <a:moveTo>
                  <a:pt x="261" y="137"/>
                </a:moveTo>
                <a:cubicBezTo>
                  <a:pt x="261" y="137"/>
                  <a:pt x="262" y="137"/>
                  <a:pt x="263" y="137"/>
                </a:cubicBezTo>
                <a:cubicBezTo>
                  <a:pt x="266" y="137"/>
                  <a:pt x="270" y="138"/>
                  <a:pt x="273" y="140"/>
                </a:cubicBezTo>
                <a:cubicBezTo>
                  <a:pt x="283" y="140"/>
                  <a:pt x="283" y="140"/>
                  <a:pt x="283" y="140"/>
                </a:cubicBezTo>
                <a:cubicBezTo>
                  <a:pt x="283" y="125"/>
                  <a:pt x="283" y="125"/>
                  <a:pt x="283" y="125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47" y="129"/>
                  <a:pt x="247" y="129"/>
                  <a:pt x="247" y="129"/>
                </a:cubicBezTo>
                <a:cubicBezTo>
                  <a:pt x="253" y="130"/>
                  <a:pt x="257" y="133"/>
                  <a:pt x="261" y="137"/>
                </a:cubicBezTo>
                <a:close/>
                <a:moveTo>
                  <a:pt x="186" y="140"/>
                </a:moveTo>
                <a:cubicBezTo>
                  <a:pt x="204" y="140"/>
                  <a:pt x="204" y="140"/>
                  <a:pt x="204" y="140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86" y="125"/>
                  <a:pt x="186" y="125"/>
                  <a:pt x="186" y="125"/>
                </a:cubicBezTo>
                <a:lnTo>
                  <a:pt x="186" y="140"/>
                </a:lnTo>
                <a:close/>
                <a:moveTo>
                  <a:pt x="186" y="53"/>
                </a:moveTo>
                <a:cubicBezTo>
                  <a:pt x="186" y="69"/>
                  <a:pt x="186" y="69"/>
                  <a:pt x="186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40" y="64"/>
                  <a:pt x="239" y="59"/>
                  <a:pt x="239" y="53"/>
                </a:cubicBezTo>
                <a:lnTo>
                  <a:pt x="186" y="53"/>
                </a:lnTo>
                <a:close/>
                <a:moveTo>
                  <a:pt x="186" y="104"/>
                </a:moveTo>
                <a:cubicBezTo>
                  <a:pt x="205" y="104"/>
                  <a:pt x="205" y="104"/>
                  <a:pt x="205" y="104"/>
                </a:cubicBezTo>
                <a:cubicBezTo>
                  <a:pt x="208" y="96"/>
                  <a:pt x="216" y="89"/>
                  <a:pt x="226" y="89"/>
                </a:cubicBezTo>
                <a:cubicBezTo>
                  <a:pt x="235" y="89"/>
                  <a:pt x="243" y="96"/>
                  <a:pt x="246" y="104"/>
                </a:cubicBezTo>
                <a:cubicBezTo>
                  <a:pt x="283" y="104"/>
                  <a:pt x="283" y="104"/>
                  <a:pt x="283" y="104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104"/>
                </a:lnTo>
                <a:close/>
                <a:moveTo>
                  <a:pt x="141" y="160"/>
                </a:moveTo>
                <a:cubicBezTo>
                  <a:pt x="45" y="160"/>
                  <a:pt x="45" y="160"/>
                  <a:pt x="45" y="160"/>
                </a:cubicBezTo>
                <a:cubicBezTo>
                  <a:pt x="45" y="175"/>
                  <a:pt x="45" y="175"/>
                  <a:pt x="45" y="175"/>
                </a:cubicBezTo>
                <a:cubicBezTo>
                  <a:pt x="141" y="175"/>
                  <a:pt x="141" y="175"/>
                  <a:pt x="141" y="175"/>
                </a:cubicBezTo>
                <a:lnTo>
                  <a:pt x="141" y="160"/>
                </a:lnTo>
                <a:close/>
                <a:moveTo>
                  <a:pt x="289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8"/>
                  <a:pt x="0" y="39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18" y="224"/>
                  <a:pt x="39" y="224"/>
                </a:cubicBezTo>
                <a:cubicBezTo>
                  <a:pt x="181" y="224"/>
                  <a:pt x="181" y="224"/>
                  <a:pt x="181" y="224"/>
                </a:cubicBezTo>
                <a:cubicBezTo>
                  <a:pt x="180" y="223"/>
                  <a:pt x="180" y="222"/>
                  <a:pt x="180" y="220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70" y="198"/>
                  <a:pt x="170" y="198"/>
                  <a:pt x="170" y="19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254" y="27"/>
                  <a:pt x="254" y="27"/>
                  <a:pt x="254" y="27"/>
                </a:cubicBezTo>
                <a:cubicBezTo>
                  <a:pt x="289" y="27"/>
                  <a:pt x="289" y="27"/>
                  <a:pt x="289" y="27"/>
                </a:cubicBezTo>
                <a:cubicBezTo>
                  <a:pt x="295" y="27"/>
                  <a:pt x="301" y="32"/>
                  <a:pt x="301" y="39"/>
                </a:cubicBezTo>
                <a:cubicBezTo>
                  <a:pt x="301" y="74"/>
                  <a:pt x="301" y="74"/>
                  <a:pt x="301" y="74"/>
                </a:cubicBezTo>
                <a:cubicBezTo>
                  <a:pt x="301" y="220"/>
                  <a:pt x="301" y="220"/>
                  <a:pt x="301" y="220"/>
                </a:cubicBezTo>
                <a:cubicBezTo>
                  <a:pt x="301" y="221"/>
                  <a:pt x="301" y="222"/>
                  <a:pt x="301" y="222"/>
                </a:cubicBezTo>
                <a:cubicBezTo>
                  <a:pt x="316" y="217"/>
                  <a:pt x="327" y="203"/>
                  <a:pt x="327" y="185"/>
                </a:cubicBezTo>
                <a:cubicBezTo>
                  <a:pt x="327" y="39"/>
                  <a:pt x="327" y="39"/>
                  <a:pt x="327" y="39"/>
                </a:cubicBezTo>
                <a:cubicBezTo>
                  <a:pt x="327" y="18"/>
                  <a:pt x="310" y="0"/>
                  <a:pt x="289" y="0"/>
                </a:cubicBezTo>
                <a:close/>
                <a:moveTo>
                  <a:pt x="158" y="198"/>
                </a:moveTo>
                <a:cubicBezTo>
                  <a:pt x="39" y="198"/>
                  <a:pt x="39" y="198"/>
                  <a:pt x="39" y="198"/>
                </a:cubicBezTo>
                <a:cubicBezTo>
                  <a:pt x="32" y="198"/>
                  <a:pt x="27" y="192"/>
                  <a:pt x="27" y="185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2"/>
                  <a:pt x="32" y="27"/>
                  <a:pt x="39" y="27"/>
                </a:cubicBezTo>
                <a:cubicBezTo>
                  <a:pt x="158" y="27"/>
                  <a:pt x="158" y="27"/>
                  <a:pt x="158" y="27"/>
                </a:cubicBezTo>
                <a:lnTo>
                  <a:pt x="158" y="198"/>
                </a:lnTo>
                <a:close/>
                <a:moveTo>
                  <a:pt x="163" y="21"/>
                </a:moveTo>
                <a:cubicBezTo>
                  <a:pt x="159" y="21"/>
                  <a:pt x="155" y="17"/>
                  <a:pt x="155" y="13"/>
                </a:cubicBezTo>
                <a:cubicBezTo>
                  <a:pt x="155" y="9"/>
                  <a:pt x="159" y="5"/>
                  <a:pt x="163" y="5"/>
                </a:cubicBezTo>
                <a:cubicBezTo>
                  <a:pt x="168" y="5"/>
                  <a:pt x="171" y="9"/>
                  <a:pt x="171" y="13"/>
                </a:cubicBezTo>
                <a:cubicBezTo>
                  <a:pt x="171" y="17"/>
                  <a:pt x="168" y="21"/>
                  <a:pt x="163" y="21"/>
                </a:cubicBezTo>
                <a:close/>
                <a:moveTo>
                  <a:pt x="141" y="125"/>
                </a:moveTo>
                <a:cubicBezTo>
                  <a:pt x="45" y="125"/>
                  <a:pt x="45" y="125"/>
                  <a:pt x="45" y="125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141" y="140"/>
                  <a:pt x="141" y="140"/>
                  <a:pt x="141" y="140"/>
                </a:cubicBezTo>
                <a:lnTo>
                  <a:pt x="141" y="125"/>
                </a:lnTo>
                <a:close/>
                <a:moveTo>
                  <a:pt x="141" y="53"/>
                </a:moveTo>
                <a:cubicBezTo>
                  <a:pt x="45" y="53"/>
                  <a:pt x="45" y="53"/>
                  <a:pt x="45" y="53"/>
                </a:cubicBezTo>
                <a:cubicBezTo>
                  <a:pt x="45" y="69"/>
                  <a:pt x="45" y="69"/>
                  <a:pt x="45" y="69"/>
                </a:cubicBezTo>
                <a:cubicBezTo>
                  <a:pt x="141" y="69"/>
                  <a:pt x="141" y="69"/>
                  <a:pt x="141" y="69"/>
                </a:cubicBezTo>
                <a:lnTo>
                  <a:pt x="141" y="53"/>
                </a:lnTo>
                <a:close/>
                <a:moveTo>
                  <a:pt x="254" y="53"/>
                </a:moveTo>
                <a:cubicBezTo>
                  <a:pt x="254" y="64"/>
                  <a:pt x="263" y="74"/>
                  <a:pt x="274" y="74"/>
                </a:cubicBezTo>
                <a:cubicBezTo>
                  <a:pt x="301" y="74"/>
                  <a:pt x="301" y="74"/>
                  <a:pt x="301" y="74"/>
                </a:cubicBezTo>
                <a:cubicBezTo>
                  <a:pt x="254" y="27"/>
                  <a:pt x="254" y="27"/>
                  <a:pt x="254" y="27"/>
                </a:cubicBezTo>
                <a:lnTo>
                  <a:pt x="254" y="53"/>
                </a:lnTo>
                <a:close/>
                <a:moveTo>
                  <a:pt x="141" y="89"/>
                </a:moveTo>
                <a:cubicBezTo>
                  <a:pt x="45" y="89"/>
                  <a:pt x="45" y="89"/>
                  <a:pt x="45" y="8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141" y="104"/>
                  <a:pt x="141" y="104"/>
                  <a:pt x="141" y="104"/>
                </a:cubicBezTo>
                <a:lnTo>
                  <a:pt x="141" y="89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6"/>
          <p:cNvSpPr>
            <a:spLocks noEditPoints="1"/>
          </p:cNvSpPr>
          <p:nvPr/>
        </p:nvSpPr>
        <p:spPr bwMode="auto">
          <a:xfrm>
            <a:off x="4956413" y="3561283"/>
            <a:ext cx="447821" cy="393140"/>
          </a:xfrm>
          <a:custGeom>
            <a:avLst/>
            <a:gdLst>
              <a:gd name="T0" fmla="*/ 246 w 326"/>
              <a:gd name="T1" fmla="*/ 42 h 286"/>
              <a:gd name="T2" fmla="*/ 261 w 326"/>
              <a:gd name="T3" fmla="*/ 54 h 286"/>
              <a:gd name="T4" fmla="*/ 279 w 326"/>
              <a:gd name="T5" fmla="*/ 42 h 286"/>
              <a:gd name="T6" fmla="*/ 269 w 326"/>
              <a:gd name="T7" fmla="*/ 54 h 286"/>
              <a:gd name="T8" fmla="*/ 279 w 326"/>
              <a:gd name="T9" fmla="*/ 42 h 286"/>
              <a:gd name="T10" fmla="*/ 38 w 326"/>
              <a:gd name="T11" fmla="*/ 0 h 286"/>
              <a:gd name="T12" fmla="*/ 0 w 326"/>
              <a:gd name="T13" fmla="*/ 185 h 286"/>
              <a:gd name="T14" fmla="*/ 131 w 326"/>
              <a:gd name="T15" fmla="*/ 224 h 286"/>
              <a:gd name="T16" fmla="*/ 203 w 326"/>
              <a:gd name="T17" fmla="*/ 252 h 286"/>
              <a:gd name="T18" fmla="*/ 288 w 326"/>
              <a:gd name="T19" fmla="*/ 224 h 286"/>
              <a:gd name="T20" fmla="*/ 326 w 326"/>
              <a:gd name="T21" fmla="*/ 39 h 286"/>
              <a:gd name="T22" fmla="*/ 163 w 326"/>
              <a:gd name="T23" fmla="*/ 8 h 286"/>
              <a:gd name="T24" fmla="*/ 163 w 326"/>
              <a:gd name="T25" fmla="*/ 20 h 286"/>
              <a:gd name="T26" fmla="*/ 163 w 326"/>
              <a:gd name="T27" fmla="*/ 8 h 286"/>
              <a:gd name="T28" fmla="*/ 256 w 326"/>
              <a:gd name="T29" fmla="*/ 216 h 286"/>
              <a:gd name="T30" fmla="*/ 256 w 326"/>
              <a:gd name="T31" fmla="*/ 207 h 286"/>
              <a:gd name="T32" fmla="*/ 288 w 326"/>
              <a:gd name="T33" fmla="*/ 211 h 286"/>
              <a:gd name="T34" fmla="*/ 300 w 326"/>
              <a:gd name="T35" fmla="*/ 185 h 286"/>
              <a:gd name="T36" fmla="*/ 38 w 326"/>
              <a:gd name="T37" fmla="*/ 198 h 286"/>
              <a:gd name="T38" fmla="*/ 26 w 326"/>
              <a:gd name="T39" fmla="*/ 39 h 286"/>
              <a:gd name="T40" fmla="*/ 288 w 326"/>
              <a:gd name="T41" fmla="*/ 27 h 286"/>
              <a:gd name="T42" fmla="*/ 300 w 326"/>
              <a:gd name="T43" fmla="*/ 185 h 286"/>
              <a:gd name="T44" fmla="*/ 94 w 326"/>
              <a:gd name="T45" fmla="*/ 260 h 286"/>
              <a:gd name="T46" fmla="*/ 94 w 326"/>
              <a:gd name="T47" fmla="*/ 286 h 286"/>
              <a:gd name="T48" fmla="*/ 245 w 326"/>
              <a:gd name="T49" fmla="*/ 273 h 286"/>
              <a:gd name="T50" fmla="*/ 238 w 326"/>
              <a:gd name="T51" fmla="*/ 65 h 286"/>
              <a:gd name="T52" fmla="*/ 223 w 326"/>
              <a:gd name="T53" fmla="*/ 77 h 286"/>
              <a:gd name="T54" fmla="*/ 238 w 326"/>
              <a:gd name="T55" fmla="*/ 65 h 286"/>
              <a:gd name="T56" fmla="*/ 203 w 326"/>
              <a:gd name="T57" fmla="*/ 181 h 286"/>
              <a:gd name="T58" fmla="*/ 45 w 326"/>
              <a:gd name="T59" fmla="*/ 44 h 286"/>
              <a:gd name="T60" fmla="*/ 78 w 326"/>
              <a:gd name="T61" fmla="*/ 162 h 286"/>
              <a:gd name="T62" fmla="*/ 114 w 326"/>
              <a:gd name="T63" fmla="*/ 117 h 286"/>
              <a:gd name="T64" fmla="*/ 124 w 326"/>
              <a:gd name="T65" fmla="*/ 66 h 286"/>
              <a:gd name="T66" fmla="*/ 134 w 326"/>
              <a:gd name="T67" fmla="*/ 117 h 286"/>
              <a:gd name="T68" fmla="*/ 170 w 326"/>
              <a:gd name="T69" fmla="*/ 162 h 286"/>
              <a:gd name="T70" fmla="*/ 170 w 326"/>
              <a:gd name="T71" fmla="*/ 162 h 286"/>
              <a:gd name="T72" fmla="*/ 78 w 326"/>
              <a:gd name="T73" fmla="*/ 162 h 286"/>
              <a:gd name="T74" fmla="*/ 78 w 326"/>
              <a:gd name="T75" fmla="*/ 162 h 286"/>
              <a:gd name="T76" fmla="*/ 281 w 326"/>
              <a:gd name="T77" fmla="*/ 181 h 286"/>
              <a:gd name="T78" fmla="*/ 220 w 326"/>
              <a:gd name="T79" fmla="*/ 128 h 286"/>
              <a:gd name="T80" fmla="*/ 233 w 326"/>
              <a:gd name="T81" fmla="*/ 173 h 286"/>
              <a:gd name="T82" fmla="*/ 247 w 326"/>
              <a:gd name="T83" fmla="*/ 156 h 286"/>
              <a:gd name="T84" fmla="*/ 251 w 326"/>
              <a:gd name="T85" fmla="*/ 137 h 286"/>
              <a:gd name="T86" fmla="*/ 254 w 326"/>
              <a:gd name="T87" fmla="*/ 156 h 286"/>
              <a:gd name="T88" fmla="*/ 268 w 326"/>
              <a:gd name="T89" fmla="*/ 173 h 286"/>
              <a:gd name="T90" fmla="*/ 268 w 326"/>
              <a:gd name="T91" fmla="*/ 174 h 286"/>
              <a:gd name="T92" fmla="*/ 233 w 326"/>
              <a:gd name="T93" fmla="*/ 174 h 286"/>
              <a:gd name="T94" fmla="*/ 233 w 326"/>
              <a:gd name="T95" fmla="*/ 173 h 286"/>
              <a:gd name="T96" fmla="*/ 246 w 326"/>
              <a:gd name="T97" fmla="*/ 65 h 286"/>
              <a:gd name="T98" fmla="*/ 252 w 326"/>
              <a:gd name="T99" fmla="*/ 77 h 286"/>
              <a:gd name="T100" fmla="*/ 238 w 326"/>
              <a:gd name="T101" fmla="*/ 42 h 286"/>
              <a:gd name="T102" fmla="*/ 223 w 326"/>
              <a:gd name="T103" fmla="*/ 54 h 286"/>
              <a:gd name="T104" fmla="*/ 238 w 326"/>
              <a:gd name="T105" fmla="*/ 42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" h="286">
                <a:moveTo>
                  <a:pt x="261" y="42"/>
                </a:moveTo>
                <a:cubicBezTo>
                  <a:pt x="246" y="42"/>
                  <a:pt x="246" y="42"/>
                  <a:pt x="246" y="42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61" y="54"/>
                  <a:pt x="261" y="54"/>
                  <a:pt x="261" y="54"/>
                </a:cubicBezTo>
                <a:lnTo>
                  <a:pt x="261" y="42"/>
                </a:lnTo>
                <a:close/>
                <a:moveTo>
                  <a:pt x="279" y="42"/>
                </a:moveTo>
                <a:cubicBezTo>
                  <a:pt x="269" y="42"/>
                  <a:pt x="269" y="42"/>
                  <a:pt x="269" y="42"/>
                </a:cubicBezTo>
                <a:cubicBezTo>
                  <a:pt x="269" y="54"/>
                  <a:pt x="269" y="54"/>
                  <a:pt x="269" y="54"/>
                </a:cubicBezTo>
                <a:cubicBezTo>
                  <a:pt x="279" y="54"/>
                  <a:pt x="279" y="54"/>
                  <a:pt x="279" y="54"/>
                </a:cubicBezTo>
                <a:lnTo>
                  <a:pt x="279" y="42"/>
                </a:lnTo>
                <a:close/>
                <a:moveTo>
                  <a:pt x="288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17" y="224"/>
                  <a:pt x="38" y="224"/>
                </a:cubicBezTo>
                <a:cubicBezTo>
                  <a:pt x="131" y="224"/>
                  <a:pt x="131" y="224"/>
                  <a:pt x="131" y="224"/>
                </a:cubicBezTo>
                <a:cubicBezTo>
                  <a:pt x="131" y="252"/>
                  <a:pt x="131" y="252"/>
                  <a:pt x="131" y="252"/>
                </a:cubicBezTo>
                <a:cubicBezTo>
                  <a:pt x="203" y="252"/>
                  <a:pt x="203" y="252"/>
                  <a:pt x="203" y="25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88" y="224"/>
                  <a:pt x="288" y="224"/>
                  <a:pt x="288" y="224"/>
                </a:cubicBezTo>
                <a:cubicBezTo>
                  <a:pt x="309" y="224"/>
                  <a:pt x="326" y="207"/>
                  <a:pt x="326" y="185"/>
                </a:cubicBezTo>
                <a:cubicBezTo>
                  <a:pt x="326" y="39"/>
                  <a:pt x="326" y="39"/>
                  <a:pt x="326" y="39"/>
                </a:cubicBezTo>
                <a:cubicBezTo>
                  <a:pt x="326" y="18"/>
                  <a:pt x="309" y="0"/>
                  <a:pt x="288" y="0"/>
                </a:cubicBezTo>
                <a:close/>
                <a:moveTo>
                  <a:pt x="163" y="8"/>
                </a:moveTo>
                <a:cubicBezTo>
                  <a:pt x="166" y="8"/>
                  <a:pt x="169" y="11"/>
                  <a:pt x="169" y="14"/>
                </a:cubicBezTo>
                <a:cubicBezTo>
                  <a:pt x="169" y="18"/>
                  <a:pt x="166" y="20"/>
                  <a:pt x="163" y="20"/>
                </a:cubicBezTo>
                <a:cubicBezTo>
                  <a:pt x="160" y="20"/>
                  <a:pt x="157" y="18"/>
                  <a:pt x="157" y="14"/>
                </a:cubicBezTo>
                <a:cubicBezTo>
                  <a:pt x="157" y="11"/>
                  <a:pt x="160" y="8"/>
                  <a:pt x="163" y="8"/>
                </a:cubicBezTo>
                <a:close/>
                <a:moveTo>
                  <a:pt x="284" y="216"/>
                </a:moveTo>
                <a:cubicBezTo>
                  <a:pt x="256" y="216"/>
                  <a:pt x="256" y="216"/>
                  <a:pt x="256" y="216"/>
                </a:cubicBezTo>
                <a:cubicBezTo>
                  <a:pt x="253" y="216"/>
                  <a:pt x="251" y="214"/>
                  <a:pt x="251" y="211"/>
                </a:cubicBezTo>
                <a:cubicBezTo>
                  <a:pt x="251" y="209"/>
                  <a:pt x="253" y="207"/>
                  <a:pt x="256" y="207"/>
                </a:cubicBezTo>
                <a:cubicBezTo>
                  <a:pt x="284" y="207"/>
                  <a:pt x="284" y="207"/>
                  <a:pt x="284" y="207"/>
                </a:cubicBezTo>
                <a:cubicBezTo>
                  <a:pt x="286" y="207"/>
                  <a:pt x="288" y="209"/>
                  <a:pt x="288" y="211"/>
                </a:cubicBezTo>
                <a:cubicBezTo>
                  <a:pt x="288" y="214"/>
                  <a:pt x="286" y="216"/>
                  <a:pt x="284" y="216"/>
                </a:cubicBezTo>
                <a:close/>
                <a:moveTo>
                  <a:pt x="300" y="185"/>
                </a:moveTo>
                <a:cubicBezTo>
                  <a:pt x="300" y="192"/>
                  <a:pt x="295" y="198"/>
                  <a:pt x="288" y="198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31" y="198"/>
                  <a:pt x="26" y="192"/>
                  <a:pt x="26" y="185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2"/>
                  <a:pt x="31" y="27"/>
                  <a:pt x="38" y="27"/>
                </a:cubicBezTo>
                <a:cubicBezTo>
                  <a:pt x="288" y="27"/>
                  <a:pt x="288" y="27"/>
                  <a:pt x="288" y="27"/>
                </a:cubicBezTo>
                <a:cubicBezTo>
                  <a:pt x="295" y="27"/>
                  <a:pt x="300" y="32"/>
                  <a:pt x="300" y="39"/>
                </a:cubicBezTo>
                <a:lnTo>
                  <a:pt x="300" y="185"/>
                </a:lnTo>
                <a:close/>
                <a:moveTo>
                  <a:pt x="232" y="260"/>
                </a:moveTo>
                <a:cubicBezTo>
                  <a:pt x="94" y="260"/>
                  <a:pt x="94" y="260"/>
                  <a:pt x="94" y="260"/>
                </a:cubicBezTo>
                <a:cubicBezTo>
                  <a:pt x="87" y="260"/>
                  <a:pt x="81" y="266"/>
                  <a:pt x="81" y="273"/>
                </a:cubicBezTo>
                <a:cubicBezTo>
                  <a:pt x="81" y="280"/>
                  <a:pt x="87" y="286"/>
                  <a:pt x="94" y="286"/>
                </a:cubicBezTo>
                <a:cubicBezTo>
                  <a:pt x="232" y="286"/>
                  <a:pt x="232" y="286"/>
                  <a:pt x="232" y="286"/>
                </a:cubicBezTo>
                <a:cubicBezTo>
                  <a:pt x="239" y="286"/>
                  <a:pt x="245" y="280"/>
                  <a:pt x="245" y="273"/>
                </a:cubicBezTo>
                <a:cubicBezTo>
                  <a:pt x="245" y="266"/>
                  <a:pt x="239" y="260"/>
                  <a:pt x="232" y="260"/>
                </a:cubicBezTo>
                <a:close/>
                <a:moveTo>
                  <a:pt x="238" y="65"/>
                </a:moveTo>
                <a:cubicBezTo>
                  <a:pt x="223" y="65"/>
                  <a:pt x="223" y="65"/>
                  <a:pt x="223" y="65"/>
                </a:cubicBezTo>
                <a:cubicBezTo>
                  <a:pt x="223" y="77"/>
                  <a:pt x="223" y="77"/>
                  <a:pt x="223" y="77"/>
                </a:cubicBezTo>
                <a:cubicBezTo>
                  <a:pt x="238" y="77"/>
                  <a:pt x="238" y="77"/>
                  <a:pt x="238" y="77"/>
                </a:cubicBezTo>
                <a:lnTo>
                  <a:pt x="238" y="65"/>
                </a:lnTo>
                <a:close/>
                <a:moveTo>
                  <a:pt x="45" y="181"/>
                </a:moveTo>
                <a:cubicBezTo>
                  <a:pt x="203" y="181"/>
                  <a:pt x="203" y="181"/>
                  <a:pt x="203" y="181"/>
                </a:cubicBezTo>
                <a:cubicBezTo>
                  <a:pt x="203" y="44"/>
                  <a:pt x="203" y="44"/>
                  <a:pt x="203" y="44"/>
                </a:cubicBezTo>
                <a:cubicBezTo>
                  <a:pt x="45" y="44"/>
                  <a:pt x="45" y="44"/>
                  <a:pt x="45" y="44"/>
                </a:cubicBezTo>
                <a:lnTo>
                  <a:pt x="45" y="181"/>
                </a:lnTo>
                <a:close/>
                <a:moveTo>
                  <a:pt x="78" y="162"/>
                </a:moveTo>
                <a:cubicBezTo>
                  <a:pt x="78" y="146"/>
                  <a:pt x="93" y="131"/>
                  <a:pt x="112" y="127"/>
                </a:cubicBezTo>
                <a:cubicBezTo>
                  <a:pt x="117" y="124"/>
                  <a:pt x="115" y="118"/>
                  <a:pt x="114" y="117"/>
                </a:cubicBezTo>
                <a:cubicBezTo>
                  <a:pt x="108" y="112"/>
                  <a:pt x="103" y="102"/>
                  <a:pt x="103" y="91"/>
                </a:cubicBezTo>
                <a:cubicBezTo>
                  <a:pt x="103" y="76"/>
                  <a:pt x="113" y="66"/>
                  <a:pt x="124" y="66"/>
                </a:cubicBezTo>
                <a:cubicBezTo>
                  <a:pt x="135" y="66"/>
                  <a:pt x="145" y="76"/>
                  <a:pt x="145" y="91"/>
                </a:cubicBezTo>
                <a:cubicBezTo>
                  <a:pt x="145" y="102"/>
                  <a:pt x="140" y="112"/>
                  <a:pt x="134" y="117"/>
                </a:cubicBezTo>
                <a:cubicBezTo>
                  <a:pt x="133" y="118"/>
                  <a:pt x="131" y="124"/>
                  <a:pt x="136" y="127"/>
                </a:cubicBezTo>
                <a:cubicBezTo>
                  <a:pt x="155" y="131"/>
                  <a:pt x="170" y="146"/>
                  <a:pt x="170" y="162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70" y="172"/>
                  <a:pt x="162" y="171"/>
                  <a:pt x="124" y="171"/>
                </a:cubicBezTo>
                <a:cubicBezTo>
                  <a:pt x="88" y="171"/>
                  <a:pt x="78" y="17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lose/>
                <a:moveTo>
                  <a:pt x="220" y="181"/>
                </a:moveTo>
                <a:cubicBezTo>
                  <a:pt x="281" y="181"/>
                  <a:pt x="281" y="181"/>
                  <a:pt x="281" y="181"/>
                </a:cubicBezTo>
                <a:cubicBezTo>
                  <a:pt x="281" y="128"/>
                  <a:pt x="281" y="128"/>
                  <a:pt x="281" y="128"/>
                </a:cubicBezTo>
                <a:cubicBezTo>
                  <a:pt x="220" y="128"/>
                  <a:pt x="220" y="128"/>
                  <a:pt x="220" y="128"/>
                </a:cubicBezTo>
                <a:lnTo>
                  <a:pt x="220" y="181"/>
                </a:lnTo>
                <a:close/>
                <a:moveTo>
                  <a:pt x="233" y="173"/>
                </a:moveTo>
                <a:cubicBezTo>
                  <a:pt x="233" y="167"/>
                  <a:pt x="238" y="162"/>
                  <a:pt x="246" y="160"/>
                </a:cubicBezTo>
                <a:cubicBezTo>
                  <a:pt x="248" y="159"/>
                  <a:pt x="247" y="157"/>
                  <a:pt x="247" y="156"/>
                </a:cubicBezTo>
                <a:cubicBezTo>
                  <a:pt x="244" y="154"/>
                  <a:pt x="243" y="150"/>
                  <a:pt x="243" y="146"/>
                </a:cubicBezTo>
                <a:cubicBezTo>
                  <a:pt x="243" y="140"/>
                  <a:pt x="246" y="137"/>
                  <a:pt x="251" y="137"/>
                </a:cubicBezTo>
                <a:cubicBezTo>
                  <a:pt x="255" y="137"/>
                  <a:pt x="258" y="140"/>
                  <a:pt x="258" y="146"/>
                </a:cubicBezTo>
                <a:cubicBezTo>
                  <a:pt x="258" y="150"/>
                  <a:pt x="257" y="154"/>
                  <a:pt x="254" y="156"/>
                </a:cubicBezTo>
                <a:cubicBezTo>
                  <a:pt x="254" y="157"/>
                  <a:pt x="253" y="159"/>
                  <a:pt x="255" y="160"/>
                </a:cubicBezTo>
                <a:cubicBezTo>
                  <a:pt x="263" y="162"/>
                  <a:pt x="268" y="167"/>
                  <a:pt x="268" y="173"/>
                </a:cubicBezTo>
                <a:cubicBezTo>
                  <a:pt x="268" y="173"/>
                  <a:pt x="268" y="173"/>
                  <a:pt x="268" y="174"/>
                </a:cubicBezTo>
                <a:cubicBezTo>
                  <a:pt x="268" y="174"/>
                  <a:pt x="268" y="174"/>
                  <a:pt x="268" y="174"/>
                </a:cubicBezTo>
                <a:cubicBezTo>
                  <a:pt x="268" y="177"/>
                  <a:pt x="265" y="177"/>
                  <a:pt x="251" y="177"/>
                </a:cubicBezTo>
                <a:cubicBezTo>
                  <a:pt x="237" y="177"/>
                  <a:pt x="233" y="177"/>
                  <a:pt x="233" y="174"/>
                </a:cubicBezTo>
                <a:cubicBezTo>
                  <a:pt x="233" y="174"/>
                  <a:pt x="233" y="174"/>
                  <a:pt x="233" y="174"/>
                </a:cubicBezTo>
                <a:cubicBezTo>
                  <a:pt x="233" y="173"/>
                  <a:pt x="233" y="173"/>
                  <a:pt x="233" y="173"/>
                </a:cubicBezTo>
                <a:close/>
                <a:moveTo>
                  <a:pt x="252" y="65"/>
                </a:moveTo>
                <a:cubicBezTo>
                  <a:pt x="246" y="65"/>
                  <a:pt x="246" y="65"/>
                  <a:pt x="246" y="65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52" y="77"/>
                  <a:pt x="252" y="77"/>
                  <a:pt x="252" y="77"/>
                </a:cubicBezTo>
                <a:lnTo>
                  <a:pt x="252" y="65"/>
                </a:lnTo>
                <a:close/>
                <a:moveTo>
                  <a:pt x="238" y="42"/>
                </a:moveTo>
                <a:cubicBezTo>
                  <a:pt x="223" y="42"/>
                  <a:pt x="223" y="42"/>
                  <a:pt x="223" y="42"/>
                </a:cubicBezTo>
                <a:cubicBezTo>
                  <a:pt x="223" y="54"/>
                  <a:pt x="223" y="54"/>
                  <a:pt x="223" y="54"/>
                </a:cubicBezTo>
                <a:cubicBezTo>
                  <a:pt x="238" y="54"/>
                  <a:pt x="238" y="54"/>
                  <a:pt x="238" y="54"/>
                </a:cubicBezTo>
                <a:lnTo>
                  <a:pt x="238" y="42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7"/>
          <p:cNvSpPr>
            <a:spLocks noEditPoints="1"/>
          </p:cNvSpPr>
          <p:nvPr/>
        </p:nvSpPr>
        <p:spPr bwMode="auto">
          <a:xfrm>
            <a:off x="7510120" y="3607663"/>
            <a:ext cx="388251" cy="340128"/>
          </a:xfrm>
          <a:custGeom>
            <a:avLst/>
            <a:gdLst>
              <a:gd name="T0" fmla="*/ 0 w 327"/>
              <a:gd name="T1" fmla="*/ 207 h 286"/>
              <a:gd name="T2" fmla="*/ 202 w 327"/>
              <a:gd name="T3" fmla="*/ 275 h 286"/>
              <a:gd name="T4" fmla="*/ 217 w 327"/>
              <a:gd name="T5" fmla="*/ 277 h 286"/>
              <a:gd name="T6" fmla="*/ 232 w 327"/>
              <a:gd name="T7" fmla="*/ 282 h 286"/>
              <a:gd name="T8" fmla="*/ 262 w 327"/>
              <a:gd name="T9" fmla="*/ 247 h 286"/>
              <a:gd name="T10" fmla="*/ 287 w 327"/>
              <a:gd name="T11" fmla="*/ 284 h 286"/>
              <a:gd name="T12" fmla="*/ 302 w 327"/>
              <a:gd name="T13" fmla="*/ 277 h 286"/>
              <a:gd name="T14" fmla="*/ 327 w 327"/>
              <a:gd name="T15" fmla="*/ 207 h 286"/>
              <a:gd name="T16" fmla="*/ 285 w 327"/>
              <a:gd name="T17" fmla="*/ 44 h 286"/>
              <a:gd name="T18" fmla="*/ 275 w 327"/>
              <a:gd name="T19" fmla="*/ 50 h 286"/>
              <a:gd name="T20" fmla="*/ 291 w 327"/>
              <a:gd name="T21" fmla="*/ 87 h 286"/>
              <a:gd name="T22" fmla="*/ 281 w 327"/>
              <a:gd name="T23" fmla="*/ 81 h 286"/>
              <a:gd name="T24" fmla="*/ 251 w 327"/>
              <a:gd name="T25" fmla="*/ 56 h 286"/>
              <a:gd name="T26" fmla="*/ 247 w 327"/>
              <a:gd name="T27" fmla="*/ 81 h 286"/>
              <a:gd name="T28" fmla="*/ 247 w 327"/>
              <a:gd name="T29" fmla="*/ 93 h 286"/>
              <a:gd name="T30" fmla="*/ 217 w 327"/>
              <a:gd name="T31" fmla="*/ 44 h 286"/>
              <a:gd name="T32" fmla="*/ 207 w 327"/>
              <a:gd name="T33" fmla="*/ 50 h 286"/>
              <a:gd name="T34" fmla="*/ 223 w 327"/>
              <a:gd name="T35" fmla="*/ 87 h 286"/>
              <a:gd name="T36" fmla="*/ 213 w 327"/>
              <a:gd name="T37" fmla="*/ 81 h 286"/>
              <a:gd name="T38" fmla="*/ 148 w 327"/>
              <a:gd name="T39" fmla="*/ 56 h 286"/>
              <a:gd name="T40" fmla="*/ 145 w 327"/>
              <a:gd name="T41" fmla="*/ 81 h 286"/>
              <a:gd name="T42" fmla="*/ 145 w 327"/>
              <a:gd name="T43" fmla="*/ 93 h 286"/>
              <a:gd name="T44" fmla="*/ 114 w 327"/>
              <a:gd name="T45" fmla="*/ 44 h 286"/>
              <a:gd name="T46" fmla="*/ 104 w 327"/>
              <a:gd name="T47" fmla="*/ 50 h 286"/>
              <a:gd name="T48" fmla="*/ 120 w 327"/>
              <a:gd name="T49" fmla="*/ 87 h 286"/>
              <a:gd name="T50" fmla="*/ 110 w 327"/>
              <a:gd name="T51" fmla="*/ 81 h 286"/>
              <a:gd name="T52" fmla="*/ 80 w 327"/>
              <a:gd name="T53" fmla="*/ 56 h 286"/>
              <a:gd name="T54" fmla="*/ 76 w 327"/>
              <a:gd name="T55" fmla="*/ 81 h 286"/>
              <a:gd name="T56" fmla="*/ 76 w 327"/>
              <a:gd name="T57" fmla="*/ 93 h 286"/>
              <a:gd name="T58" fmla="*/ 46 w 327"/>
              <a:gd name="T59" fmla="*/ 44 h 286"/>
              <a:gd name="T60" fmla="*/ 36 w 327"/>
              <a:gd name="T61" fmla="*/ 50 h 286"/>
              <a:gd name="T62" fmla="*/ 52 w 327"/>
              <a:gd name="T63" fmla="*/ 87 h 286"/>
              <a:gd name="T64" fmla="*/ 42 w 327"/>
              <a:gd name="T65" fmla="*/ 81 h 286"/>
              <a:gd name="T66" fmla="*/ 42 w 327"/>
              <a:gd name="T67" fmla="*/ 199 h 286"/>
              <a:gd name="T68" fmla="*/ 166 w 327"/>
              <a:gd name="T69" fmla="*/ 170 h 286"/>
              <a:gd name="T70" fmla="*/ 166 w 327"/>
              <a:gd name="T71" fmla="*/ 159 h 286"/>
              <a:gd name="T72" fmla="*/ 179 w 327"/>
              <a:gd name="T73" fmla="*/ 93 h 286"/>
              <a:gd name="T74" fmla="*/ 189 w 327"/>
              <a:gd name="T75" fmla="*/ 87 h 286"/>
              <a:gd name="T76" fmla="*/ 173 w 327"/>
              <a:gd name="T77" fmla="*/ 50 h 286"/>
              <a:gd name="T78" fmla="*/ 183 w 327"/>
              <a:gd name="T79" fmla="*/ 56 h 286"/>
              <a:gd name="T80" fmla="*/ 305 w 327"/>
              <a:gd name="T81" fmla="*/ 211 h 286"/>
              <a:gd name="T82" fmla="*/ 285 w 327"/>
              <a:gd name="T83" fmla="*/ 233 h 286"/>
              <a:gd name="T84" fmla="*/ 261 w 327"/>
              <a:gd name="T85" fmla="*/ 239 h 286"/>
              <a:gd name="T86" fmla="*/ 244 w 327"/>
              <a:gd name="T87" fmla="*/ 229 h 286"/>
              <a:gd name="T88" fmla="*/ 224 w 327"/>
              <a:gd name="T89" fmla="*/ 230 h 286"/>
              <a:gd name="T90" fmla="*/ 205 w 327"/>
              <a:gd name="T91" fmla="*/ 209 h 286"/>
              <a:gd name="T92" fmla="*/ 199 w 327"/>
              <a:gd name="T93" fmla="*/ 180 h 286"/>
              <a:gd name="T94" fmla="*/ 208 w 327"/>
              <a:gd name="T95" fmla="*/ 153 h 286"/>
              <a:gd name="T96" fmla="*/ 227 w 327"/>
              <a:gd name="T97" fmla="*/ 133 h 286"/>
              <a:gd name="T98" fmla="*/ 253 w 327"/>
              <a:gd name="T99" fmla="*/ 126 h 286"/>
              <a:gd name="T100" fmla="*/ 276 w 327"/>
              <a:gd name="T101" fmla="*/ 132 h 286"/>
              <a:gd name="T102" fmla="*/ 286 w 327"/>
              <a:gd name="T103" fmla="*/ 150 h 286"/>
              <a:gd name="T104" fmla="*/ 299 w 327"/>
              <a:gd name="T105" fmla="*/ 170 h 286"/>
              <a:gd name="T106" fmla="*/ 254 w 327"/>
              <a:gd name="T107" fmla="*/ 150 h 286"/>
              <a:gd name="T108" fmla="*/ 254 w 327"/>
              <a:gd name="T109" fmla="*/ 1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286">
                <a:moveTo>
                  <a:pt x="289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28"/>
                  <a:pt x="17" y="245"/>
                  <a:pt x="39" y="245"/>
                </a:cubicBezTo>
                <a:cubicBezTo>
                  <a:pt x="212" y="245"/>
                  <a:pt x="212" y="245"/>
                  <a:pt x="212" y="245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1" y="271"/>
                  <a:pt x="201" y="273"/>
                  <a:pt x="202" y="275"/>
                </a:cubicBezTo>
                <a:cubicBezTo>
                  <a:pt x="203" y="276"/>
                  <a:pt x="205" y="277"/>
                  <a:pt x="207" y="277"/>
                </a:cubicBezTo>
                <a:cubicBezTo>
                  <a:pt x="207" y="277"/>
                  <a:pt x="207" y="277"/>
                  <a:pt x="208" y="277"/>
                </a:cubicBezTo>
                <a:cubicBezTo>
                  <a:pt x="216" y="277"/>
                  <a:pt x="216" y="277"/>
                  <a:pt x="216" y="277"/>
                </a:cubicBezTo>
                <a:cubicBezTo>
                  <a:pt x="216" y="277"/>
                  <a:pt x="217" y="277"/>
                  <a:pt x="217" y="277"/>
                </a:cubicBezTo>
                <a:cubicBezTo>
                  <a:pt x="222" y="284"/>
                  <a:pt x="222" y="284"/>
                  <a:pt x="222" y="284"/>
                </a:cubicBezTo>
                <a:cubicBezTo>
                  <a:pt x="223" y="285"/>
                  <a:pt x="225" y="286"/>
                  <a:pt x="226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9" y="285"/>
                  <a:pt x="231" y="284"/>
                  <a:pt x="232" y="282"/>
                </a:cubicBezTo>
                <a:cubicBezTo>
                  <a:pt x="248" y="246"/>
                  <a:pt x="248" y="246"/>
                  <a:pt x="248" y="246"/>
                </a:cubicBezTo>
                <a:cubicBezTo>
                  <a:pt x="250" y="248"/>
                  <a:pt x="253" y="249"/>
                  <a:pt x="256" y="249"/>
                </a:cubicBezTo>
                <a:cubicBezTo>
                  <a:pt x="256" y="249"/>
                  <a:pt x="256" y="249"/>
                  <a:pt x="256" y="249"/>
                </a:cubicBezTo>
                <a:cubicBezTo>
                  <a:pt x="258" y="249"/>
                  <a:pt x="260" y="248"/>
                  <a:pt x="262" y="247"/>
                </a:cubicBezTo>
                <a:cubicBezTo>
                  <a:pt x="277" y="282"/>
                  <a:pt x="277" y="282"/>
                  <a:pt x="277" y="282"/>
                </a:cubicBezTo>
                <a:cubicBezTo>
                  <a:pt x="278" y="284"/>
                  <a:pt x="280" y="285"/>
                  <a:pt x="282" y="286"/>
                </a:cubicBezTo>
                <a:cubicBezTo>
                  <a:pt x="282" y="286"/>
                  <a:pt x="282" y="286"/>
                  <a:pt x="282" y="286"/>
                </a:cubicBezTo>
                <a:cubicBezTo>
                  <a:pt x="284" y="286"/>
                  <a:pt x="286" y="285"/>
                  <a:pt x="287" y="284"/>
                </a:cubicBezTo>
                <a:cubicBezTo>
                  <a:pt x="292" y="277"/>
                  <a:pt x="292" y="277"/>
                  <a:pt x="292" y="277"/>
                </a:cubicBezTo>
                <a:cubicBezTo>
                  <a:pt x="292" y="277"/>
                  <a:pt x="293" y="277"/>
                  <a:pt x="293" y="277"/>
                </a:cubicBezTo>
                <a:cubicBezTo>
                  <a:pt x="293" y="277"/>
                  <a:pt x="301" y="277"/>
                  <a:pt x="301" y="277"/>
                </a:cubicBezTo>
                <a:cubicBezTo>
                  <a:pt x="301" y="277"/>
                  <a:pt x="302" y="277"/>
                  <a:pt x="302" y="277"/>
                </a:cubicBezTo>
                <a:cubicBezTo>
                  <a:pt x="304" y="277"/>
                  <a:pt x="305" y="276"/>
                  <a:pt x="306" y="275"/>
                </a:cubicBezTo>
                <a:cubicBezTo>
                  <a:pt x="308" y="273"/>
                  <a:pt x="308" y="271"/>
                  <a:pt x="307" y="269"/>
                </a:cubicBezTo>
                <a:cubicBezTo>
                  <a:pt x="296" y="245"/>
                  <a:pt x="296" y="245"/>
                  <a:pt x="296" y="245"/>
                </a:cubicBezTo>
                <a:cubicBezTo>
                  <a:pt x="314" y="241"/>
                  <a:pt x="327" y="225"/>
                  <a:pt x="327" y="207"/>
                </a:cubicBezTo>
                <a:cubicBezTo>
                  <a:pt x="327" y="39"/>
                  <a:pt x="327" y="39"/>
                  <a:pt x="327" y="39"/>
                </a:cubicBezTo>
                <a:cubicBezTo>
                  <a:pt x="327" y="17"/>
                  <a:pt x="310" y="0"/>
                  <a:pt x="289" y="0"/>
                </a:cubicBezTo>
                <a:close/>
                <a:moveTo>
                  <a:pt x="281" y="44"/>
                </a:moveTo>
                <a:cubicBezTo>
                  <a:pt x="285" y="44"/>
                  <a:pt x="285" y="44"/>
                  <a:pt x="285" y="44"/>
                </a:cubicBezTo>
                <a:cubicBezTo>
                  <a:pt x="289" y="44"/>
                  <a:pt x="291" y="46"/>
                  <a:pt x="291" y="50"/>
                </a:cubicBezTo>
                <a:cubicBezTo>
                  <a:pt x="291" y="53"/>
                  <a:pt x="289" y="56"/>
                  <a:pt x="285" y="56"/>
                </a:cubicBezTo>
                <a:cubicBezTo>
                  <a:pt x="281" y="56"/>
                  <a:pt x="281" y="56"/>
                  <a:pt x="281" y="56"/>
                </a:cubicBezTo>
                <a:cubicBezTo>
                  <a:pt x="278" y="56"/>
                  <a:pt x="275" y="53"/>
                  <a:pt x="275" y="50"/>
                </a:cubicBezTo>
                <a:cubicBezTo>
                  <a:pt x="275" y="46"/>
                  <a:pt x="278" y="44"/>
                  <a:pt x="281" y="44"/>
                </a:cubicBezTo>
                <a:close/>
                <a:moveTo>
                  <a:pt x="281" y="81"/>
                </a:moveTo>
                <a:cubicBezTo>
                  <a:pt x="285" y="81"/>
                  <a:pt x="285" y="81"/>
                  <a:pt x="285" y="81"/>
                </a:cubicBezTo>
                <a:cubicBezTo>
                  <a:pt x="289" y="81"/>
                  <a:pt x="291" y="84"/>
                  <a:pt x="291" y="87"/>
                </a:cubicBezTo>
                <a:cubicBezTo>
                  <a:pt x="291" y="90"/>
                  <a:pt x="289" y="93"/>
                  <a:pt x="285" y="93"/>
                </a:cubicBezTo>
                <a:cubicBezTo>
                  <a:pt x="281" y="93"/>
                  <a:pt x="281" y="93"/>
                  <a:pt x="281" y="93"/>
                </a:cubicBezTo>
                <a:cubicBezTo>
                  <a:pt x="278" y="93"/>
                  <a:pt x="275" y="90"/>
                  <a:pt x="275" y="87"/>
                </a:cubicBezTo>
                <a:cubicBezTo>
                  <a:pt x="275" y="84"/>
                  <a:pt x="278" y="81"/>
                  <a:pt x="281" y="81"/>
                </a:cubicBezTo>
                <a:close/>
                <a:moveTo>
                  <a:pt x="247" y="44"/>
                </a:moveTo>
                <a:cubicBezTo>
                  <a:pt x="251" y="44"/>
                  <a:pt x="251" y="44"/>
                  <a:pt x="251" y="44"/>
                </a:cubicBezTo>
                <a:cubicBezTo>
                  <a:pt x="254" y="44"/>
                  <a:pt x="257" y="46"/>
                  <a:pt x="257" y="50"/>
                </a:cubicBezTo>
                <a:cubicBezTo>
                  <a:pt x="257" y="53"/>
                  <a:pt x="254" y="56"/>
                  <a:pt x="251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4" y="56"/>
                  <a:pt x="241" y="53"/>
                  <a:pt x="241" y="50"/>
                </a:cubicBezTo>
                <a:cubicBezTo>
                  <a:pt x="241" y="46"/>
                  <a:pt x="244" y="44"/>
                  <a:pt x="247" y="44"/>
                </a:cubicBezTo>
                <a:close/>
                <a:moveTo>
                  <a:pt x="247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4" y="81"/>
                  <a:pt x="257" y="84"/>
                  <a:pt x="257" y="87"/>
                </a:cubicBezTo>
                <a:cubicBezTo>
                  <a:pt x="257" y="90"/>
                  <a:pt x="254" y="93"/>
                  <a:pt x="251" y="93"/>
                </a:cubicBezTo>
                <a:cubicBezTo>
                  <a:pt x="247" y="93"/>
                  <a:pt x="247" y="93"/>
                  <a:pt x="247" y="93"/>
                </a:cubicBezTo>
                <a:cubicBezTo>
                  <a:pt x="244" y="93"/>
                  <a:pt x="241" y="90"/>
                  <a:pt x="241" y="87"/>
                </a:cubicBezTo>
                <a:cubicBezTo>
                  <a:pt x="241" y="84"/>
                  <a:pt x="244" y="81"/>
                  <a:pt x="247" y="81"/>
                </a:cubicBezTo>
                <a:close/>
                <a:moveTo>
                  <a:pt x="213" y="44"/>
                </a:moveTo>
                <a:cubicBezTo>
                  <a:pt x="217" y="44"/>
                  <a:pt x="217" y="44"/>
                  <a:pt x="217" y="44"/>
                </a:cubicBezTo>
                <a:cubicBezTo>
                  <a:pt x="220" y="44"/>
                  <a:pt x="223" y="46"/>
                  <a:pt x="223" y="50"/>
                </a:cubicBezTo>
                <a:cubicBezTo>
                  <a:pt x="223" y="53"/>
                  <a:pt x="220" y="56"/>
                  <a:pt x="217" y="56"/>
                </a:cubicBezTo>
                <a:cubicBezTo>
                  <a:pt x="213" y="56"/>
                  <a:pt x="213" y="56"/>
                  <a:pt x="213" y="56"/>
                </a:cubicBezTo>
                <a:cubicBezTo>
                  <a:pt x="210" y="56"/>
                  <a:pt x="207" y="53"/>
                  <a:pt x="207" y="50"/>
                </a:cubicBezTo>
                <a:cubicBezTo>
                  <a:pt x="207" y="46"/>
                  <a:pt x="210" y="44"/>
                  <a:pt x="213" y="44"/>
                </a:cubicBezTo>
                <a:close/>
                <a:moveTo>
                  <a:pt x="213" y="81"/>
                </a:moveTo>
                <a:cubicBezTo>
                  <a:pt x="217" y="81"/>
                  <a:pt x="217" y="81"/>
                  <a:pt x="217" y="81"/>
                </a:cubicBezTo>
                <a:cubicBezTo>
                  <a:pt x="220" y="81"/>
                  <a:pt x="223" y="84"/>
                  <a:pt x="223" y="87"/>
                </a:cubicBezTo>
                <a:cubicBezTo>
                  <a:pt x="223" y="90"/>
                  <a:pt x="220" y="93"/>
                  <a:pt x="217" y="93"/>
                </a:cubicBezTo>
                <a:cubicBezTo>
                  <a:pt x="213" y="93"/>
                  <a:pt x="213" y="93"/>
                  <a:pt x="213" y="93"/>
                </a:cubicBezTo>
                <a:cubicBezTo>
                  <a:pt x="210" y="93"/>
                  <a:pt x="207" y="90"/>
                  <a:pt x="207" y="87"/>
                </a:cubicBezTo>
                <a:cubicBezTo>
                  <a:pt x="207" y="84"/>
                  <a:pt x="210" y="81"/>
                  <a:pt x="213" y="81"/>
                </a:cubicBezTo>
                <a:close/>
                <a:moveTo>
                  <a:pt x="145" y="44"/>
                </a:moveTo>
                <a:cubicBezTo>
                  <a:pt x="148" y="44"/>
                  <a:pt x="148" y="44"/>
                  <a:pt x="148" y="44"/>
                </a:cubicBezTo>
                <a:cubicBezTo>
                  <a:pt x="152" y="44"/>
                  <a:pt x="154" y="46"/>
                  <a:pt x="154" y="50"/>
                </a:cubicBezTo>
                <a:cubicBezTo>
                  <a:pt x="154" y="53"/>
                  <a:pt x="152" y="56"/>
                  <a:pt x="148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41" y="56"/>
                  <a:pt x="139" y="53"/>
                  <a:pt x="139" y="50"/>
                </a:cubicBezTo>
                <a:cubicBezTo>
                  <a:pt x="139" y="46"/>
                  <a:pt x="141" y="44"/>
                  <a:pt x="145" y="44"/>
                </a:cubicBezTo>
                <a:close/>
                <a:moveTo>
                  <a:pt x="145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52" y="81"/>
                  <a:pt x="154" y="84"/>
                  <a:pt x="154" y="87"/>
                </a:cubicBezTo>
                <a:cubicBezTo>
                  <a:pt x="154" y="90"/>
                  <a:pt x="152" y="93"/>
                  <a:pt x="148" y="93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1" y="93"/>
                  <a:pt x="139" y="90"/>
                  <a:pt x="139" y="87"/>
                </a:cubicBezTo>
                <a:cubicBezTo>
                  <a:pt x="139" y="84"/>
                  <a:pt x="141" y="81"/>
                  <a:pt x="145" y="81"/>
                </a:cubicBezTo>
                <a:close/>
                <a:moveTo>
                  <a:pt x="110" y="44"/>
                </a:moveTo>
                <a:cubicBezTo>
                  <a:pt x="114" y="44"/>
                  <a:pt x="114" y="44"/>
                  <a:pt x="114" y="44"/>
                </a:cubicBezTo>
                <a:cubicBezTo>
                  <a:pt x="118" y="44"/>
                  <a:pt x="120" y="46"/>
                  <a:pt x="120" y="50"/>
                </a:cubicBezTo>
                <a:cubicBezTo>
                  <a:pt x="120" y="53"/>
                  <a:pt x="118" y="56"/>
                  <a:pt x="114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07" y="56"/>
                  <a:pt x="104" y="53"/>
                  <a:pt x="104" y="50"/>
                </a:cubicBezTo>
                <a:cubicBezTo>
                  <a:pt x="104" y="46"/>
                  <a:pt x="107" y="44"/>
                  <a:pt x="110" y="44"/>
                </a:cubicBezTo>
                <a:close/>
                <a:moveTo>
                  <a:pt x="110" y="81"/>
                </a:moveTo>
                <a:cubicBezTo>
                  <a:pt x="114" y="81"/>
                  <a:pt x="114" y="81"/>
                  <a:pt x="114" y="81"/>
                </a:cubicBezTo>
                <a:cubicBezTo>
                  <a:pt x="118" y="81"/>
                  <a:pt x="120" y="84"/>
                  <a:pt x="120" y="87"/>
                </a:cubicBezTo>
                <a:cubicBezTo>
                  <a:pt x="120" y="90"/>
                  <a:pt x="118" y="93"/>
                  <a:pt x="114" y="93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07" y="93"/>
                  <a:pt x="104" y="90"/>
                  <a:pt x="104" y="87"/>
                </a:cubicBezTo>
                <a:cubicBezTo>
                  <a:pt x="104" y="84"/>
                  <a:pt x="107" y="81"/>
                  <a:pt x="110" y="81"/>
                </a:cubicBezTo>
                <a:close/>
                <a:moveTo>
                  <a:pt x="76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3" y="44"/>
                  <a:pt x="86" y="46"/>
                  <a:pt x="86" y="50"/>
                </a:cubicBezTo>
                <a:cubicBezTo>
                  <a:pt x="86" y="53"/>
                  <a:pt x="83" y="56"/>
                  <a:pt x="80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73" y="56"/>
                  <a:pt x="70" y="53"/>
                  <a:pt x="70" y="50"/>
                </a:cubicBezTo>
                <a:cubicBezTo>
                  <a:pt x="70" y="46"/>
                  <a:pt x="73" y="44"/>
                  <a:pt x="76" y="44"/>
                </a:cubicBezTo>
                <a:close/>
                <a:moveTo>
                  <a:pt x="76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83" y="81"/>
                  <a:pt x="86" y="84"/>
                  <a:pt x="86" y="87"/>
                </a:cubicBezTo>
                <a:cubicBezTo>
                  <a:pt x="86" y="90"/>
                  <a:pt x="83" y="93"/>
                  <a:pt x="80" y="93"/>
                </a:cubicBezTo>
                <a:cubicBezTo>
                  <a:pt x="76" y="93"/>
                  <a:pt x="76" y="93"/>
                  <a:pt x="76" y="93"/>
                </a:cubicBezTo>
                <a:cubicBezTo>
                  <a:pt x="73" y="93"/>
                  <a:pt x="70" y="90"/>
                  <a:pt x="70" y="87"/>
                </a:cubicBezTo>
                <a:cubicBezTo>
                  <a:pt x="70" y="84"/>
                  <a:pt x="73" y="81"/>
                  <a:pt x="76" y="81"/>
                </a:cubicBezTo>
                <a:close/>
                <a:moveTo>
                  <a:pt x="42" y="44"/>
                </a:moveTo>
                <a:cubicBezTo>
                  <a:pt x="46" y="44"/>
                  <a:pt x="46" y="44"/>
                  <a:pt x="46" y="44"/>
                </a:cubicBezTo>
                <a:cubicBezTo>
                  <a:pt x="49" y="44"/>
                  <a:pt x="52" y="46"/>
                  <a:pt x="52" y="50"/>
                </a:cubicBezTo>
                <a:cubicBezTo>
                  <a:pt x="52" y="53"/>
                  <a:pt x="49" y="56"/>
                  <a:pt x="46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39" y="56"/>
                  <a:pt x="36" y="53"/>
                  <a:pt x="36" y="50"/>
                </a:cubicBezTo>
                <a:cubicBezTo>
                  <a:pt x="36" y="46"/>
                  <a:pt x="39" y="44"/>
                  <a:pt x="42" y="44"/>
                </a:cubicBezTo>
                <a:close/>
                <a:moveTo>
                  <a:pt x="42" y="81"/>
                </a:moveTo>
                <a:cubicBezTo>
                  <a:pt x="46" y="81"/>
                  <a:pt x="46" y="81"/>
                  <a:pt x="46" y="81"/>
                </a:cubicBezTo>
                <a:cubicBezTo>
                  <a:pt x="49" y="81"/>
                  <a:pt x="52" y="84"/>
                  <a:pt x="52" y="87"/>
                </a:cubicBezTo>
                <a:cubicBezTo>
                  <a:pt x="52" y="90"/>
                  <a:pt x="49" y="93"/>
                  <a:pt x="46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39" y="93"/>
                  <a:pt x="36" y="90"/>
                  <a:pt x="36" y="87"/>
                </a:cubicBezTo>
                <a:cubicBezTo>
                  <a:pt x="36" y="84"/>
                  <a:pt x="39" y="81"/>
                  <a:pt x="42" y="81"/>
                </a:cubicBezTo>
                <a:close/>
                <a:moveTo>
                  <a:pt x="166" y="211"/>
                </a:moveTo>
                <a:cubicBezTo>
                  <a:pt x="42" y="211"/>
                  <a:pt x="42" y="211"/>
                  <a:pt x="42" y="211"/>
                </a:cubicBezTo>
                <a:cubicBezTo>
                  <a:pt x="39" y="211"/>
                  <a:pt x="36" y="208"/>
                  <a:pt x="36" y="205"/>
                </a:cubicBezTo>
                <a:cubicBezTo>
                  <a:pt x="36" y="202"/>
                  <a:pt x="39" y="199"/>
                  <a:pt x="42" y="199"/>
                </a:cubicBezTo>
                <a:cubicBezTo>
                  <a:pt x="166" y="199"/>
                  <a:pt x="166" y="199"/>
                  <a:pt x="166" y="199"/>
                </a:cubicBezTo>
                <a:cubicBezTo>
                  <a:pt x="170" y="199"/>
                  <a:pt x="172" y="202"/>
                  <a:pt x="172" y="205"/>
                </a:cubicBezTo>
                <a:cubicBezTo>
                  <a:pt x="172" y="208"/>
                  <a:pt x="170" y="211"/>
                  <a:pt x="166" y="211"/>
                </a:cubicBezTo>
                <a:close/>
                <a:moveTo>
                  <a:pt x="166" y="170"/>
                </a:moveTo>
                <a:cubicBezTo>
                  <a:pt x="42" y="170"/>
                  <a:pt x="42" y="170"/>
                  <a:pt x="42" y="170"/>
                </a:cubicBezTo>
                <a:cubicBezTo>
                  <a:pt x="39" y="170"/>
                  <a:pt x="36" y="168"/>
                  <a:pt x="36" y="165"/>
                </a:cubicBezTo>
                <a:cubicBezTo>
                  <a:pt x="36" y="162"/>
                  <a:pt x="39" y="159"/>
                  <a:pt x="42" y="159"/>
                </a:cubicBezTo>
                <a:cubicBezTo>
                  <a:pt x="166" y="159"/>
                  <a:pt x="166" y="159"/>
                  <a:pt x="166" y="159"/>
                </a:cubicBezTo>
                <a:cubicBezTo>
                  <a:pt x="170" y="159"/>
                  <a:pt x="172" y="162"/>
                  <a:pt x="172" y="165"/>
                </a:cubicBezTo>
                <a:cubicBezTo>
                  <a:pt x="172" y="168"/>
                  <a:pt x="170" y="170"/>
                  <a:pt x="166" y="170"/>
                </a:cubicBezTo>
                <a:close/>
                <a:moveTo>
                  <a:pt x="183" y="93"/>
                </a:moveTo>
                <a:cubicBezTo>
                  <a:pt x="179" y="93"/>
                  <a:pt x="179" y="93"/>
                  <a:pt x="179" y="93"/>
                </a:cubicBezTo>
                <a:cubicBezTo>
                  <a:pt x="176" y="93"/>
                  <a:pt x="173" y="90"/>
                  <a:pt x="173" y="87"/>
                </a:cubicBezTo>
                <a:cubicBezTo>
                  <a:pt x="173" y="84"/>
                  <a:pt x="176" y="81"/>
                  <a:pt x="179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6" y="81"/>
                  <a:pt x="189" y="84"/>
                  <a:pt x="189" y="87"/>
                </a:cubicBezTo>
                <a:cubicBezTo>
                  <a:pt x="189" y="90"/>
                  <a:pt x="186" y="93"/>
                  <a:pt x="183" y="93"/>
                </a:cubicBezTo>
                <a:close/>
                <a:moveTo>
                  <a:pt x="183" y="56"/>
                </a:moveTo>
                <a:cubicBezTo>
                  <a:pt x="179" y="56"/>
                  <a:pt x="179" y="56"/>
                  <a:pt x="179" y="56"/>
                </a:cubicBezTo>
                <a:cubicBezTo>
                  <a:pt x="176" y="56"/>
                  <a:pt x="173" y="53"/>
                  <a:pt x="173" y="50"/>
                </a:cubicBezTo>
                <a:cubicBezTo>
                  <a:pt x="173" y="46"/>
                  <a:pt x="176" y="44"/>
                  <a:pt x="179" y="44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6" y="44"/>
                  <a:pt x="189" y="46"/>
                  <a:pt x="189" y="50"/>
                </a:cubicBezTo>
                <a:cubicBezTo>
                  <a:pt x="189" y="53"/>
                  <a:pt x="186" y="56"/>
                  <a:pt x="183" y="56"/>
                </a:cubicBezTo>
                <a:close/>
                <a:moveTo>
                  <a:pt x="310" y="186"/>
                </a:moveTo>
                <a:cubicBezTo>
                  <a:pt x="300" y="194"/>
                  <a:pt x="300" y="194"/>
                  <a:pt x="300" y="194"/>
                </a:cubicBezTo>
                <a:cubicBezTo>
                  <a:pt x="305" y="205"/>
                  <a:pt x="305" y="205"/>
                  <a:pt x="305" y="205"/>
                </a:cubicBezTo>
                <a:cubicBezTo>
                  <a:pt x="306" y="207"/>
                  <a:pt x="306" y="209"/>
                  <a:pt x="305" y="211"/>
                </a:cubicBezTo>
                <a:cubicBezTo>
                  <a:pt x="304" y="212"/>
                  <a:pt x="303" y="214"/>
                  <a:pt x="301" y="214"/>
                </a:cubicBezTo>
                <a:cubicBezTo>
                  <a:pt x="288" y="215"/>
                  <a:pt x="288" y="215"/>
                  <a:pt x="288" y="215"/>
                </a:cubicBezTo>
                <a:cubicBezTo>
                  <a:pt x="288" y="228"/>
                  <a:pt x="288" y="228"/>
                  <a:pt x="288" y="228"/>
                </a:cubicBezTo>
                <a:cubicBezTo>
                  <a:pt x="287" y="230"/>
                  <a:pt x="286" y="232"/>
                  <a:pt x="285" y="233"/>
                </a:cubicBezTo>
                <a:cubicBezTo>
                  <a:pt x="284" y="233"/>
                  <a:pt x="283" y="233"/>
                  <a:pt x="282" y="233"/>
                </a:cubicBezTo>
                <a:cubicBezTo>
                  <a:pt x="281" y="233"/>
                  <a:pt x="280" y="233"/>
                  <a:pt x="280" y="233"/>
                </a:cubicBezTo>
                <a:cubicBezTo>
                  <a:pt x="268" y="228"/>
                  <a:pt x="268" y="228"/>
                  <a:pt x="268" y="228"/>
                </a:cubicBezTo>
                <a:cubicBezTo>
                  <a:pt x="261" y="239"/>
                  <a:pt x="261" y="239"/>
                  <a:pt x="261" y="239"/>
                </a:cubicBezTo>
                <a:cubicBezTo>
                  <a:pt x="260" y="240"/>
                  <a:pt x="258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4" y="241"/>
                  <a:pt x="252" y="240"/>
                  <a:pt x="251" y="239"/>
                </a:cubicBezTo>
                <a:cubicBezTo>
                  <a:pt x="244" y="229"/>
                  <a:pt x="244" y="229"/>
                  <a:pt x="244" y="229"/>
                </a:cubicBezTo>
                <a:cubicBezTo>
                  <a:pt x="232" y="234"/>
                  <a:pt x="232" y="234"/>
                  <a:pt x="232" y="234"/>
                </a:cubicBezTo>
                <a:cubicBezTo>
                  <a:pt x="231" y="235"/>
                  <a:pt x="231" y="235"/>
                  <a:pt x="230" y="235"/>
                </a:cubicBezTo>
                <a:cubicBezTo>
                  <a:pt x="229" y="235"/>
                  <a:pt x="228" y="235"/>
                  <a:pt x="227" y="234"/>
                </a:cubicBezTo>
                <a:cubicBezTo>
                  <a:pt x="225" y="233"/>
                  <a:pt x="224" y="232"/>
                  <a:pt x="224" y="230"/>
                </a:cubicBezTo>
                <a:cubicBezTo>
                  <a:pt x="223" y="217"/>
                  <a:pt x="223" y="217"/>
                  <a:pt x="223" y="217"/>
                </a:cubicBezTo>
                <a:cubicBezTo>
                  <a:pt x="210" y="217"/>
                  <a:pt x="210" y="217"/>
                  <a:pt x="210" y="217"/>
                </a:cubicBezTo>
                <a:cubicBezTo>
                  <a:pt x="208" y="216"/>
                  <a:pt x="206" y="215"/>
                  <a:pt x="205" y="214"/>
                </a:cubicBezTo>
                <a:cubicBezTo>
                  <a:pt x="204" y="212"/>
                  <a:pt x="204" y="210"/>
                  <a:pt x="205" y="209"/>
                </a:cubicBezTo>
                <a:cubicBezTo>
                  <a:pt x="210" y="197"/>
                  <a:pt x="210" y="197"/>
                  <a:pt x="210" y="197"/>
                </a:cubicBezTo>
                <a:cubicBezTo>
                  <a:pt x="199" y="190"/>
                  <a:pt x="199" y="190"/>
                  <a:pt x="199" y="190"/>
                </a:cubicBezTo>
                <a:cubicBezTo>
                  <a:pt x="198" y="189"/>
                  <a:pt x="197" y="187"/>
                  <a:pt x="196" y="185"/>
                </a:cubicBezTo>
                <a:cubicBezTo>
                  <a:pt x="196" y="183"/>
                  <a:pt x="197" y="182"/>
                  <a:pt x="199" y="180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2" y="160"/>
                  <a:pt x="202" y="158"/>
                  <a:pt x="203" y="156"/>
                </a:cubicBezTo>
                <a:cubicBezTo>
                  <a:pt x="204" y="154"/>
                  <a:pt x="206" y="153"/>
                  <a:pt x="208" y="153"/>
                </a:cubicBezTo>
                <a:cubicBezTo>
                  <a:pt x="221" y="152"/>
                  <a:pt x="221" y="152"/>
                  <a:pt x="221" y="152"/>
                </a:cubicBezTo>
                <a:cubicBezTo>
                  <a:pt x="221" y="139"/>
                  <a:pt x="221" y="139"/>
                  <a:pt x="221" y="139"/>
                </a:cubicBezTo>
                <a:cubicBezTo>
                  <a:pt x="221" y="137"/>
                  <a:pt x="222" y="135"/>
                  <a:pt x="224" y="134"/>
                </a:cubicBezTo>
                <a:cubicBezTo>
                  <a:pt x="225" y="134"/>
                  <a:pt x="226" y="133"/>
                  <a:pt x="227" y="133"/>
                </a:cubicBezTo>
                <a:cubicBezTo>
                  <a:pt x="228" y="133"/>
                  <a:pt x="228" y="133"/>
                  <a:pt x="229" y="134"/>
                </a:cubicBezTo>
                <a:cubicBezTo>
                  <a:pt x="241" y="139"/>
                  <a:pt x="241" y="139"/>
                  <a:pt x="241" y="139"/>
                </a:cubicBezTo>
                <a:cubicBezTo>
                  <a:pt x="248" y="128"/>
                  <a:pt x="248" y="128"/>
                  <a:pt x="248" y="128"/>
                </a:cubicBezTo>
                <a:cubicBezTo>
                  <a:pt x="249" y="127"/>
                  <a:pt x="251" y="126"/>
                  <a:pt x="253" y="126"/>
                </a:cubicBezTo>
                <a:cubicBezTo>
                  <a:pt x="253" y="126"/>
                  <a:pt x="253" y="126"/>
                  <a:pt x="253" y="126"/>
                </a:cubicBezTo>
                <a:cubicBezTo>
                  <a:pt x="255" y="126"/>
                  <a:pt x="256" y="126"/>
                  <a:pt x="257" y="128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76" y="132"/>
                  <a:pt x="276" y="132"/>
                  <a:pt x="276" y="132"/>
                </a:cubicBezTo>
                <a:cubicBezTo>
                  <a:pt x="277" y="132"/>
                  <a:pt x="278" y="132"/>
                  <a:pt x="279" y="132"/>
                </a:cubicBezTo>
                <a:cubicBezTo>
                  <a:pt x="280" y="132"/>
                  <a:pt x="281" y="132"/>
                  <a:pt x="282" y="132"/>
                </a:cubicBezTo>
                <a:cubicBezTo>
                  <a:pt x="283" y="133"/>
                  <a:pt x="284" y="135"/>
                  <a:pt x="285" y="137"/>
                </a:cubicBezTo>
                <a:cubicBezTo>
                  <a:pt x="286" y="150"/>
                  <a:pt x="286" y="150"/>
                  <a:pt x="286" y="150"/>
                </a:cubicBezTo>
                <a:cubicBezTo>
                  <a:pt x="299" y="150"/>
                  <a:pt x="299" y="150"/>
                  <a:pt x="299" y="150"/>
                </a:cubicBezTo>
                <a:cubicBezTo>
                  <a:pt x="301" y="150"/>
                  <a:pt x="303" y="151"/>
                  <a:pt x="304" y="153"/>
                </a:cubicBezTo>
                <a:cubicBezTo>
                  <a:pt x="305" y="154"/>
                  <a:pt x="305" y="156"/>
                  <a:pt x="304" y="158"/>
                </a:cubicBezTo>
                <a:cubicBezTo>
                  <a:pt x="299" y="170"/>
                  <a:pt x="299" y="170"/>
                  <a:pt x="299" y="170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311" y="178"/>
                  <a:pt x="312" y="180"/>
                  <a:pt x="312" y="182"/>
                </a:cubicBezTo>
                <a:cubicBezTo>
                  <a:pt x="312" y="183"/>
                  <a:pt x="311" y="185"/>
                  <a:pt x="310" y="186"/>
                </a:cubicBezTo>
                <a:close/>
                <a:moveTo>
                  <a:pt x="254" y="150"/>
                </a:moveTo>
                <a:cubicBezTo>
                  <a:pt x="235" y="150"/>
                  <a:pt x="220" y="165"/>
                  <a:pt x="220" y="184"/>
                </a:cubicBezTo>
                <a:cubicBezTo>
                  <a:pt x="220" y="203"/>
                  <a:pt x="235" y="218"/>
                  <a:pt x="254" y="218"/>
                </a:cubicBezTo>
                <a:cubicBezTo>
                  <a:pt x="273" y="218"/>
                  <a:pt x="289" y="203"/>
                  <a:pt x="289" y="184"/>
                </a:cubicBezTo>
                <a:cubicBezTo>
                  <a:pt x="289" y="165"/>
                  <a:pt x="273" y="150"/>
                  <a:pt x="254" y="15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8"/>
          <p:cNvSpPr>
            <a:spLocks noEditPoints="1"/>
          </p:cNvSpPr>
          <p:nvPr/>
        </p:nvSpPr>
        <p:spPr bwMode="auto">
          <a:xfrm>
            <a:off x="3531218" y="3555917"/>
            <a:ext cx="479268" cy="394525"/>
          </a:xfrm>
          <a:custGeom>
            <a:avLst/>
            <a:gdLst>
              <a:gd name="T0" fmla="*/ 151 w 350"/>
              <a:gd name="T1" fmla="*/ 57 h 287"/>
              <a:gd name="T2" fmla="*/ 161 w 350"/>
              <a:gd name="T3" fmla="*/ 106 h 287"/>
              <a:gd name="T4" fmla="*/ 181 w 350"/>
              <a:gd name="T5" fmla="*/ 83 h 287"/>
              <a:gd name="T6" fmla="*/ 191 w 350"/>
              <a:gd name="T7" fmla="*/ 106 h 287"/>
              <a:gd name="T8" fmla="*/ 191 w 350"/>
              <a:gd name="T9" fmla="*/ 54 h 287"/>
              <a:gd name="T10" fmla="*/ 181 w 350"/>
              <a:gd name="T11" fmla="*/ 73 h 287"/>
              <a:gd name="T12" fmla="*/ 161 w 350"/>
              <a:gd name="T13" fmla="*/ 54 h 287"/>
              <a:gd name="T14" fmla="*/ 51 w 350"/>
              <a:gd name="T15" fmla="*/ 128 h 287"/>
              <a:gd name="T16" fmla="*/ 130 w 350"/>
              <a:gd name="T17" fmla="*/ 201 h 287"/>
              <a:gd name="T18" fmla="*/ 86 w 350"/>
              <a:gd name="T19" fmla="*/ 230 h 287"/>
              <a:gd name="T20" fmla="*/ 0 w 350"/>
              <a:gd name="T21" fmla="*/ 267 h 287"/>
              <a:gd name="T22" fmla="*/ 92 w 350"/>
              <a:gd name="T23" fmla="*/ 286 h 287"/>
              <a:gd name="T24" fmla="*/ 185 w 350"/>
              <a:gd name="T25" fmla="*/ 267 h 287"/>
              <a:gd name="T26" fmla="*/ 88 w 350"/>
              <a:gd name="T27" fmla="*/ 207 h 287"/>
              <a:gd name="T28" fmla="*/ 81 w 350"/>
              <a:gd name="T29" fmla="*/ 216 h 287"/>
              <a:gd name="T30" fmla="*/ 96 w 350"/>
              <a:gd name="T31" fmla="*/ 225 h 287"/>
              <a:gd name="T32" fmla="*/ 104 w 350"/>
              <a:gd name="T33" fmla="*/ 211 h 287"/>
              <a:gd name="T34" fmla="*/ 285 w 350"/>
              <a:gd name="T35" fmla="*/ 99 h 287"/>
              <a:gd name="T36" fmla="*/ 267 w 350"/>
              <a:gd name="T37" fmla="*/ 53 h 287"/>
              <a:gd name="T38" fmla="*/ 248 w 350"/>
              <a:gd name="T39" fmla="*/ 99 h 287"/>
              <a:gd name="T40" fmla="*/ 258 w 350"/>
              <a:gd name="T41" fmla="*/ 93 h 287"/>
              <a:gd name="T42" fmla="*/ 256 w 350"/>
              <a:gd name="T43" fmla="*/ 72 h 287"/>
              <a:gd name="T44" fmla="*/ 267 w 350"/>
              <a:gd name="T45" fmla="*/ 62 h 287"/>
              <a:gd name="T46" fmla="*/ 277 w 350"/>
              <a:gd name="T47" fmla="*/ 72 h 287"/>
              <a:gd name="T48" fmla="*/ 275 w 350"/>
              <a:gd name="T49" fmla="*/ 93 h 287"/>
              <a:gd name="T50" fmla="*/ 262 w 350"/>
              <a:gd name="T51" fmla="*/ 96 h 287"/>
              <a:gd name="T52" fmla="*/ 339 w 350"/>
              <a:gd name="T53" fmla="*/ 39 h 287"/>
              <a:gd name="T54" fmla="*/ 12 w 350"/>
              <a:gd name="T55" fmla="*/ 39 h 287"/>
              <a:gd name="T56" fmla="*/ 0 w 350"/>
              <a:gd name="T57" fmla="*/ 223 h 287"/>
              <a:gd name="T58" fmla="*/ 50 w 350"/>
              <a:gd name="T59" fmla="*/ 27 h 287"/>
              <a:gd name="T60" fmla="*/ 312 w 350"/>
              <a:gd name="T61" fmla="*/ 198 h 287"/>
              <a:gd name="T62" fmla="*/ 224 w 350"/>
              <a:gd name="T63" fmla="*/ 178 h 287"/>
              <a:gd name="T64" fmla="*/ 185 w 350"/>
              <a:gd name="T65" fmla="*/ 224 h 287"/>
              <a:gd name="T66" fmla="*/ 339 w 350"/>
              <a:gd name="T67" fmla="*/ 198 h 287"/>
              <a:gd name="T68" fmla="*/ 206 w 350"/>
              <a:gd name="T69" fmla="*/ 121 h 287"/>
              <a:gd name="T70" fmla="*/ 208 w 350"/>
              <a:gd name="T71" fmla="*/ 129 h 287"/>
              <a:gd name="T72" fmla="*/ 238 w 350"/>
              <a:gd name="T73" fmla="*/ 124 h 287"/>
              <a:gd name="T74" fmla="*/ 222 w 350"/>
              <a:gd name="T75" fmla="*/ 118 h 287"/>
              <a:gd name="T76" fmla="*/ 236 w 350"/>
              <a:gd name="T77" fmla="*/ 97 h 287"/>
              <a:gd name="T78" fmla="*/ 212 w 350"/>
              <a:gd name="T79" fmla="*/ 85 h 287"/>
              <a:gd name="T80" fmla="*/ 206 w 350"/>
              <a:gd name="T81" fmla="*/ 92 h 287"/>
              <a:gd name="T82" fmla="*/ 210 w 350"/>
              <a:gd name="T83" fmla="*/ 94 h 287"/>
              <a:gd name="T84" fmla="*/ 217 w 350"/>
              <a:gd name="T85" fmla="*/ 93 h 287"/>
              <a:gd name="T86" fmla="*/ 223 w 350"/>
              <a:gd name="T87" fmla="*/ 10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0" h="287">
                <a:moveTo>
                  <a:pt x="161" y="54"/>
                </a:moveTo>
                <a:cubicBezTo>
                  <a:pt x="154" y="54"/>
                  <a:pt x="154" y="54"/>
                  <a:pt x="154" y="54"/>
                </a:cubicBezTo>
                <a:cubicBezTo>
                  <a:pt x="152" y="54"/>
                  <a:pt x="151" y="55"/>
                  <a:pt x="151" y="57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51" y="104"/>
                  <a:pt x="152" y="106"/>
                  <a:pt x="154" y="106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2" y="106"/>
                  <a:pt x="164" y="104"/>
                  <a:pt x="164" y="103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81" y="83"/>
                  <a:pt x="181" y="83"/>
                  <a:pt x="181" y="83"/>
                </a:cubicBezTo>
                <a:cubicBezTo>
                  <a:pt x="181" y="103"/>
                  <a:pt x="181" y="103"/>
                  <a:pt x="181" y="103"/>
                </a:cubicBezTo>
                <a:cubicBezTo>
                  <a:pt x="181" y="104"/>
                  <a:pt x="183" y="106"/>
                  <a:pt x="184" y="106"/>
                </a:cubicBezTo>
                <a:cubicBezTo>
                  <a:pt x="191" y="106"/>
                  <a:pt x="191" y="106"/>
                  <a:pt x="191" y="106"/>
                </a:cubicBezTo>
                <a:cubicBezTo>
                  <a:pt x="193" y="106"/>
                  <a:pt x="194" y="104"/>
                  <a:pt x="194" y="103"/>
                </a:cubicBezTo>
                <a:cubicBezTo>
                  <a:pt x="194" y="57"/>
                  <a:pt x="194" y="57"/>
                  <a:pt x="194" y="57"/>
                </a:cubicBezTo>
                <a:cubicBezTo>
                  <a:pt x="194" y="55"/>
                  <a:pt x="193" y="54"/>
                  <a:pt x="191" y="54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3" y="54"/>
                  <a:pt x="181" y="55"/>
                  <a:pt x="181" y="57"/>
                </a:cubicBezTo>
                <a:cubicBezTo>
                  <a:pt x="181" y="73"/>
                  <a:pt x="181" y="73"/>
                  <a:pt x="181" y="73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4" y="55"/>
                  <a:pt x="162" y="54"/>
                  <a:pt x="161" y="54"/>
                </a:cubicBezTo>
                <a:close/>
                <a:moveTo>
                  <a:pt x="133" y="128"/>
                </a:moveTo>
                <a:cubicBezTo>
                  <a:pt x="133" y="98"/>
                  <a:pt x="115" y="75"/>
                  <a:pt x="92" y="75"/>
                </a:cubicBezTo>
                <a:cubicBezTo>
                  <a:pt x="70" y="75"/>
                  <a:pt x="51" y="98"/>
                  <a:pt x="51" y="128"/>
                </a:cubicBezTo>
                <a:cubicBezTo>
                  <a:pt x="51" y="157"/>
                  <a:pt x="70" y="188"/>
                  <a:pt x="92" y="188"/>
                </a:cubicBezTo>
                <a:cubicBezTo>
                  <a:pt x="115" y="188"/>
                  <a:pt x="133" y="157"/>
                  <a:pt x="133" y="128"/>
                </a:cubicBezTo>
                <a:close/>
                <a:moveTo>
                  <a:pt x="130" y="201"/>
                </a:moveTo>
                <a:cubicBezTo>
                  <a:pt x="106" y="276"/>
                  <a:pt x="106" y="276"/>
                  <a:pt x="106" y="276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86" y="230"/>
                  <a:pt x="86" y="230"/>
                  <a:pt x="86" y="230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23" y="213"/>
                  <a:pt x="0" y="239"/>
                  <a:pt x="0" y="267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87"/>
                  <a:pt x="20" y="286"/>
                  <a:pt x="92" y="286"/>
                </a:cubicBezTo>
                <a:cubicBezTo>
                  <a:pt x="170" y="286"/>
                  <a:pt x="185" y="287"/>
                  <a:pt x="185" y="269"/>
                </a:cubicBezTo>
                <a:cubicBezTo>
                  <a:pt x="185" y="269"/>
                  <a:pt x="185" y="269"/>
                  <a:pt x="184" y="268"/>
                </a:cubicBezTo>
                <a:cubicBezTo>
                  <a:pt x="185" y="268"/>
                  <a:pt x="185" y="268"/>
                  <a:pt x="185" y="267"/>
                </a:cubicBezTo>
                <a:cubicBezTo>
                  <a:pt x="185" y="240"/>
                  <a:pt x="162" y="213"/>
                  <a:pt x="130" y="201"/>
                </a:cubicBezTo>
                <a:close/>
                <a:moveTo>
                  <a:pt x="97" y="207"/>
                </a:move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6" y="207"/>
                  <a:pt x="85" y="208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3"/>
                  <a:pt x="80" y="214"/>
                  <a:pt x="81" y="216"/>
                </a:cubicBezTo>
                <a:cubicBezTo>
                  <a:pt x="85" y="224"/>
                  <a:pt x="85" y="224"/>
                  <a:pt x="85" y="224"/>
                </a:cubicBezTo>
                <a:cubicBezTo>
                  <a:pt x="86" y="225"/>
                  <a:pt x="87" y="225"/>
                  <a:pt x="89" y="225"/>
                </a:cubicBezTo>
                <a:cubicBezTo>
                  <a:pt x="96" y="225"/>
                  <a:pt x="96" y="225"/>
                  <a:pt x="96" y="225"/>
                </a:cubicBezTo>
                <a:cubicBezTo>
                  <a:pt x="98" y="225"/>
                  <a:pt x="99" y="225"/>
                  <a:pt x="99" y="224"/>
                </a:cubicBezTo>
                <a:cubicBezTo>
                  <a:pt x="104" y="216"/>
                  <a:pt x="104" y="216"/>
                  <a:pt x="104" y="216"/>
                </a:cubicBezTo>
                <a:cubicBezTo>
                  <a:pt x="105" y="214"/>
                  <a:pt x="105" y="213"/>
                  <a:pt x="104" y="211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99" y="207"/>
                  <a:pt x="98" y="207"/>
                  <a:pt x="97" y="207"/>
                </a:cubicBezTo>
                <a:close/>
                <a:moveTo>
                  <a:pt x="285" y="99"/>
                </a:moveTo>
                <a:cubicBezTo>
                  <a:pt x="289" y="95"/>
                  <a:pt x="292" y="88"/>
                  <a:pt x="292" y="80"/>
                </a:cubicBezTo>
                <a:cubicBezTo>
                  <a:pt x="292" y="71"/>
                  <a:pt x="289" y="65"/>
                  <a:pt x="285" y="60"/>
                </a:cubicBezTo>
                <a:cubicBezTo>
                  <a:pt x="280" y="55"/>
                  <a:pt x="274" y="53"/>
                  <a:pt x="267" y="53"/>
                </a:cubicBezTo>
                <a:cubicBezTo>
                  <a:pt x="259" y="53"/>
                  <a:pt x="253" y="55"/>
                  <a:pt x="248" y="60"/>
                </a:cubicBezTo>
                <a:cubicBezTo>
                  <a:pt x="244" y="65"/>
                  <a:pt x="242" y="71"/>
                  <a:pt x="242" y="80"/>
                </a:cubicBezTo>
                <a:cubicBezTo>
                  <a:pt x="242" y="88"/>
                  <a:pt x="244" y="94"/>
                  <a:pt x="248" y="99"/>
                </a:cubicBezTo>
                <a:cubicBezTo>
                  <a:pt x="253" y="104"/>
                  <a:pt x="259" y="107"/>
                  <a:pt x="267" y="107"/>
                </a:cubicBezTo>
                <a:cubicBezTo>
                  <a:pt x="274" y="107"/>
                  <a:pt x="280" y="104"/>
                  <a:pt x="285" y="99"/>
                </a:cubicBezTo>
                <a:close/>
                <a:moveTo>
                  <a:pt x="258" y="93"/>
                </a:moveTo>
                <a:cubicBezTo>
                  <a:pt x="257" y="91"/>
                  <a:pt x="257" y="90"/>
                  <a:pt x="256" y="88"/>
                </a:cubicBezTo>
                <a:cubicBezTo>
                  <a:pt x="255" y="85"/>
                  <a:pt x="255" y="83"/>
                  <a:pt x="255" y="80"/>
                </a:cubicBezTo>
                <a:cubicBezTo>
                  <a:pt x="255" y="77"/>
                  <a:pt x="255" y="74"/>
                  <a:pt x="256" y="72"/>
                </a:cubicBezTo>
                <a:cubicBezTo>
                  <a:pt x="257" y="70"/>
                  <a:pt x="257" y="68"/>
                  <a:pt x="259" y="66"/>
                </a:cubicBezTo>
                <a:cubicBezTo>
                  <a:pt x="260" y="65"/>
                  <a:pt x="261" y="64"/>
                  <a:pt x="262" y="63"/>
                </a:cubicBezTo>
                <a:cubicBezTo>
                  <a:pt x="264" y="63"/>
                  <a:pt x="265" y="62"/>
                  <a:pt x="267" y="62"/>
                </a:cubicBezTo>
                <a:cubicBezTo>
                  <a:pt x="268" y="62"/>
                  <a:pt x="270" y="63"/>
                  <a:pt x="271" y="63"/>
                </a:cubicBezTo>
                <a:cubicBezTo>
                  <a:pt x="272" y="64"/>
                  <a:pt x="274" y="65"/>
                  <a:pt x="275" y="66"/>
                </a:cubicBezTo>
                <a:cubicBezTo>
                  <a:pt x="276" y="68"/>
                  <a:pt x="277" y="70"/>
                  <a:pt x="277" y="72"/>
                </a:cubicBezTo>
                <a:cubicBezTo>
                  <a:pt x="278" y="74"/>
                  <a:pt x="278" y="77"/>
                  <a:pt x="278" y="80"/>
                </a:cubicBezTo>
                <a:cubicBezTo>
                  <a:pt x="278" y="83"/>
                  <a:pt x="278" y="85"/>
                  <a:pt x="277" y="88"/>
                </a:cubicBezTo>
                <a:cubicBezTo>
                  <a:pt x="277" y="90"/>
                  <a:pt x="276" y="91"/>
                  <a:pt x="275" y="93"/>
                </a:cubicBezTo>
                <a:cubicBezTo>
                  <a:pt x="274" y="94"/>
                  <a:pt x="273" y="95"/>
                  <a:pt x="271" y="96"/>
                </a:cubicBezTo>
                <a:cubicBezTo>
                  <a:pt x="270" y="97"/>
                  <a:pt x="268" y="97"/>
                  <a:pt x="267" y="97"/>
                </a:cubicBezTo>
                <a:cubicBezTo>
                  <a:pt x="265" y="97"/>
                  <a:pt x="264" y="97"/>
                  <a:pt x="262" y="96"/>
                </a:cubicBezTo>
                <a:cubicBezTo>
                  <a:pt x="261" y="95"/>
                  <a:pt x="260" y="94"/>
                  <a:pt x="258" y="93"/>
                </a:cubicBezTo>
                <a:close/>
                <a:moveTo>
                  <a:pt x="339" y="198"/>
                </a:moveTo>
                <a:cubicBezTo>
                  <a:pt x="339" y="39"/>
                  <a:pt x="339" y="39"/>
                  <a:pt x="339" y="39"/>
                </a:cubicBezTo>
                <a:cubicBezTo>
                  <a:pt x="339" y="18"/>
                  <a:pt x="321" y="0"/>
                  <a:pt x="30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9" y="0"/>
                  <a:pt x="12" y="18"/>
                  <a:pt x="12" y="39"/>
                </a:cubicBezTo>
                <a:cubicBezTo>
                  <a:pt x="12" y="198"/>
                  <a:pt x="12" y="198"/>
                  <a:pt x="12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0" y="223"/>
                  <a:pt x="0" y="223"/>
                </a:cubicBezTo>
                <a:cubicBezTo>
                  <a:pt x="10" y="210"/>
                  <a:pt x="23" y="199"/>
                  <a:pt x="38" y="191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2"/>
                  <a:pt x="44" y="27"/>
                  <a:pt x="50" y="27"/>
                </a:cubicBezTo>
                <a:cubicBezTo>
                  <a:pt x="300" y="27"/>
                  <a:pt x="300" y="27"/>
                  <a:pt x="300" y="27"/>
                </a:cubicBezTo>
                <a:cubicBezTo>
                  <a:pt x="307" y="27"/>
                  <a:pt x="312" y="32"/>
                  <a:pt x="312" y="39"/>
                </a:cubicBezTo>
                <a:cubicBezTo>
                  <a:pt x="312" y="198"/>
                  <a:pt x="312" y="198"/>
                  <a:pt x="312" y="198"/>
                </a:cubicBezTo>
                <a:cubicBezTo>
                  <a:pt x="296" y="198"/>
                  <a:pt x="296" y="198"/>
                  <a:pt x="296" y="198"/>
                </a:cubicBezTo>
                <a:cubicBezTo>
                  <a:pt x="296" y="178"/>
                  <a:pt x="296" y="178"/>
                  <a:pt x="296" y="178"/>
                </a:cubicBezTo>
                <a:cubicBezTo>
                  <a:pt x="224" y="178"/>
                  <a:pt x="224" y="178"/>
                  <a:pt x="224" y="178"/>
                </a:cubicBezTo>
                <a:cubicBezTo>
                  <a:pt x="224" y="198"/>
                  <a:pt x="224" y="198"/>
                  <a:pt x="224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69" y="205"/>
                  <a:pt x="178" y="214"/>
                  <a:pt x="185" y="224"/>
                </a:cubicBezTo>
                <a:cubicBezTo>
                  <a:pt x="350" y="224"/>
                  <a:pt x="350" y="224"/>
                  <a:pt x="350" y="224"/>
                </a:cubicBezTo>
                <a:cubicBezTo>
                  <a:pt x="350" y="198"/>
                  <a:pt x="350" y="198"/>
                  <a:pt x="350" y="198"/>
                </a:cubicBezTo>
                <a:lnTo>
                  <a:pt x="339" y="198"/>
                </a:lnTo>
                <a:close/>
                <a:moveTo>
                  <a:pt x="218" y="110"/>
                </a:moveTo>
                <a:cubicBezTo>
                  <a:pt x="217" y="112"/>
                  <a:pt x="215" y="114"/>
                  <a:pt x="212" y="116"/>
                </a:cubicBezTo>
                <a:cubicBezTo>
                  <a:pt x="211" y="118"/>
                  <a:pt x="208" y="119"/>
                  <a:pt x="206" y="121"/>
                </a:cubicBezTo>
                <a:cubicBezTo>
                  <a:pt x="205" y="122"/>
                  <a:pt x="205" y="123"/>
                  <a:pt x="205" y="123"/>
                </a:cubicBezTo>
                <a:cubicBezTo>
                  <a:pt x="205" y="126"/>
                  <a:pt x="205" y="126"/>
                  <a:pt x="205" y="126"/>
                </a:cubicBezTo>
                <a:cubicBezTo>
                  <a:pt x="205" y="128"/>
                  <a:pt x="206" y="129"/>
                  <a:pt x="208" y="129"/>
                </a:cubicBezTo>
                <a:cubicBezTo>
                  <a:pt x="235" y="129"/>
                  <a:pt x="235" y="129"/>
                  <a:pt x="235" y="129"/>
                </a:cubicBezTo>
                <a:cubicBezTo>
                  <a:pt x="236" y="129"/>
                  <a:pt x="238" y="128"/>
                  <a:pt x="238" y="126"/>
                </a:cubicBezTo>
                <a:cubicBezTo>
                  <a:pt x="238" y="124"/>
                  <a:pt x="238" y="124"/>
                  <a:pt x="238" y="124"/>
                </a:cubicBezTo>
                <a:cubicBezTo>
                  <a:pt x="238" y="122"/>
                  <a:pt x="236" y="121"/>
                  <a:pt x="235" y="121"/>
                </a:cubicBezTo>
                <a:cubicBezTo>
                  <a:pt x="219" y="121"/>
                  <a:pt x="219" y="121"/>
                  <a:pt x="219" y="121"/>
                </a:cubicBezTo>
                <a:cubicBezTo>
                  <a:pt x="220" y="120"/>
                  <a:pt x="221" y="119"/>
                  <a:pt x="222" y="118"/>
                </a:cubicBezTo>
                <a:cubicBezTo>
                  <a:pt x="224" y="117"/>
                  <a:pt x="226" y="115"/>
                  <a:pt x="228" y="113"/>
                </a:cubicBezTo>
                <a:cubicBezTo>
                  <a:pt x="231" y="110"/>
                  <a:pt x="233" y="108"/>
                  <a:pt x="234" y="105"/>
                </a:cubicBezTo>
                <a:cubicBezTo>
                  <a:pt x="235" y="103"/>
                  <a:pt x="236" y="100"/>
                  <a:pt x="236" y="97"/>
                </a:cubicBezTo>
                <a:cubicBezTo>
                  <a:pt x="236" y="93"/>
                  <a:pt x="234" y="90"/>
                  <a:pt x="232" y="88"/>
                </a:cubicBezTo>
                <a:cubicBezTo>
                  <a:pt x="229" y="85"/>
                  <a:pt x="225" y="84"/>
                  <a:pt x="220" y="84"/>
                </a:cubicBezTo>
                <a:cubicBezTo>
                  <a:pt x="217" y="84"/>
                  <a:pt x="215" y="84"/>
                  <a:pt x="212" y="85"/>
                </a:cubicBezTo>
                <a:cubicBezTo>
                  <a:pt x="210" y="85"/>
                  <a:pt x="209" y="86"/>
                  <a:pt x="208" y="86"/>
                </a:cubicBezTo>
                <a:cubicBezTo>
                  <a:pt x="207" y="86"/>
                  <a:pt x="206" y="88"/>
                  <a:pt x="206" y="89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206" y="93"/>
                  <a:pt x="207" y="94"/>
                  <a:pt x="208" y="94"/>
                </a:cubicBezTo>
                <a:cubicBezTo>
                  <a:pt x="208" y="95"/>
                  <a:pt x="209" y="95"/>
                  <a:pt x="209" y="95"/>
                </a:cubicBezTo>
                <a:cubicBezTo>
                  <a:pt x="210" y="95"/>
                  <a:pt x="210" y="95"/>
                  <a:pt x="210" y="94"/>
                </a:cubicBezTo>
                <a:cubicBezTo>
                  <a:pt x="211" y="94"/>
                  <a:pt x="211" y="94"/>
                  <a:pt x="211" y="94"/>
                </a:cubicBezTo>
                <a:cubicBezTo>
                  <a:pt x="212" y="94"/>
                  <a:pt x="213" y="93"/>
                  <a:pt x="214" y="93"/>
                </a:cubicBezTo>
                <a:cubicBezTo>
                  <a:pt x="215" y="93"/>
                  <a:pt x="216" y="93"/>
                  <a:pt x="217" y="93"/>
                </a:cubicBezTo>
                <a:cubicBezTo>
                  <a:pt x="220" y="93"/>
                  <a:pt x="221" y="93"/>
                  <a:pt x="223" y="94"/>
                </a:cubicBezTo>
                <a:cubicBezTo>
                  <a:pt x="224" y="95"/>
                  <a:pt x="224" y="97"/>
                  <a:pt x="224" y="99"/>
                </a:cubicBezTo>
                <a:cubicBezTo>
                  <a:pt x="224" y="101"/>
                  <a:pt x="224" y="103"/>
                  <a:pt x="223" y="104"/>
                </a:cubicBezTo>
                <a:cubicBezTo>
                  <a:pt x="222" y="106"/>
                  <a:pt x="220" y="108"/>
                  <a:pt x="218" y="11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8988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140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140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CB00F"/>
          </a:solidFill>
          <a:ln w="285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202A36"/>
          </a:solidFill>
          <a:ln w="285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CB00F"/>
          </a:solidFill>
          <a:ln w="285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202A36"/>
          </a:solidFill>
          <a:ln w="285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rgbClr val="202A36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rgbClr val="FCB00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rgbClr val="202A36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rgbClr val="FCB00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rgbClr val="202A36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rgbClr val="202A36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rgbClr val="202A36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rgbClr val="202A36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63434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实践难点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36490" y="1686822"/>
            <a:ext cx="938077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rgbClr val="202A36"/>
                </a:solidFill>
              </a:rPr>
              <a:t>难点</a:t>
            </a:r>
          </a:p>
        </p:txBody>
      </p:sp>
    </p:spTree>
    <p:extLst>
      <p:ext uri="{BB962C8B-B14F-4D97-AF65-F5344CB8AC3E}">
        <p14:creationId xmlns="" xmlns:p14="http://schemas.microsoft.com/office/powerpoint/2010/main" val="3461211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206"/>
          <a:stretch/>
        </p:blipFill>
        <p:spPr>
          <a:xfrm>
            <a:off x="1708858" y="-312931"/>
            <a:ext cx="8974439" cy="543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3092" y="4937203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01/</a:t>
            </a: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绪论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7476" y="4937203"/>
            <a:ext cx="1476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02/</a:t>
            </a: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  <a:endParaRPr lang="en-US" altLang="zh-CN" sz="1800" kern="1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与思路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28159" y="4937203"/>
            <a:ext cx="1476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03/</a:t>
            </a: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</a:t>
            </a:r>
            <a:endParaRPr lang="en-US" altLang="zh-CN" sz="1800" kern="1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与实践难点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4308" y="4937203"/>
            <a:ext cx="1476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04/</a:t>
            </a: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</a:t>
            </a:r>
            <a:endParaRPr lang="en-US" altLang="zh-CN" sz="1800" kern="1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与应用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52388" y="4937203"/>
            <a:ext cx="1476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05/</a:t>
            </a:r>
            <a:r>
              <a:rPr lang="zh-CN" altLang="en-US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相关建议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75677" y="4937203"/>
            <a:ext cx="1476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06/</a:t>
            </a:r>
            <a:r>
              <a:rPr lang="zh-CN" altLang="en-US" sz="1800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1800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08858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331820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923019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98652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53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09313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56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60021" y="3700331"/>
            <a:ext cx="1086966" cy="1090110"/>
            <a:chOff x="4584701" y="522287"/>
            <a:chExt cx="2744788" cy="2752726"/>
          </a:xfrm>
          <a:solidFill>
            <a:srgbClr val="202A36"/>
          </a:solidFill>
        </p:grpSpPr>
        <p:sp>
          <p:nvSpPr>
            <p:cNvPr id="59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584701" y="522287"/>
              <a:ext cx="2744788" cy="2752726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2851385"/>
            <a:ext cx="12192000" cy="486210"/>
            <a:chOff x="0" y="4845037"/>
            <a:chExt cx="12192000" cy="486210"/>
          </a:xfrm>
        </p:grpSpPr>
        <p:sp>
          <p:nvSpPr>
            <p:cNvPr id="67" name="圆角矩形 66"/>
            <p:cNvSpPr/>
            <p:nvPr/>
          </p:nvSpPr>
          <p:spPr>
            <a:xfrm>
              <a:off x="4454114" y="4845037"/>
              <a:ext cx="3100528" cy="486210"/>
            </a:xfrm>
            <a:prstGeom prst="roundRect">
              <a:avLst/>
            </a:prstGeom>
            <a:solidFill>
              <a:srgbClr val="202A36"/>
            </a:solidFill>
            <a:ln>
              <a:solidFill>
                <a:srgbClr val="202A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0" y="5083947"/>
              <a:ext cx="4454114" cy="4195"/>
            </a:xfrm>
            <a:prstGeom prst="line">
              <a:avLst/>
            </a:prstGeom>
            <a:ln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561014" y="5083947"/>
              <a:ext cx="4630986" cy="0"/>
            </a:xfrm>
            <a:prstGeom prst="line">
              <a:avLst/>
            </a:prstGeom>
            <a:ln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4318199" y="2838716"/>
            <a:ext cx="3312368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en-US" altLang="ko-KR" sz="2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947469" y="1667107"/>
            <a:ext cx="984643" cy="605829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512458" y="758260"/>
            <a:ext cx="1178389" cy="725037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0318569" y="2327644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28"/>
          <p:cNvSpPr>
            <a:spLocks noEditPoints="1"/>
          </p:cNvSpPr>
          <p:nvPr/>
        </p:nvSpPr>
        <p:spPr bwMode="auto">
          <a:xfrm>
            <a:off x="1894756" y="3973557"/>
            <a:ext cx="714540" cy="536882"/>
          </a:xfrm>
          <a:custGeom>
            <a:avLst/>
            <a:gdLst>
              <a:gd name="T0" fmla="*/ 40 w 192"/>
              <a:gd name="T1" fmla="*/ 118 h 144"/>
              <a:gd name="T2" fmla="*/ 40 w 192"/>
              <a:gd name="T3" fmla="*/ 118 h 144"/>
              <a:gd name="T4" fmla="*/ 56 w 192"/>
              <a:gd name="T5" fmla="*/ 116 h 144"/>
              <a:gd name="T6" fmla="*/ 97 w 192"/>
              <a:gd name="T7" fmla="*/ 137 h 144"/>
              <a:gd name="T8" fmla="*/ 99 w 192"/>
              <a:gd name="T9" fmla="*/ 137 h 144"/>
              <a:gd name="T10" fmla="*/ 140 w 192"/>
              <a:gd name="T11" fmla="*/ 116 h 144"/>
              <a:gd name="T12" fmla="*/ 156 w 192"/>
              <a:gd name="T13" fmla="*/ 118 h 144"/>
              <a:gd name="T14" fmla="*/ 156 w 192"/>
              <a:gd name="T15" fmla="*/ 118 h 144"/>
              <a:gd name="T16" fmla="*/ 156 w 192"/>
              <a:gd name="T17" fmla="*/ 70 h 144"/>
              <a:gd name="T18" fmla="*/ 96 w 192"/>
              <a:gd name="T19" fmla="*/ 98 h 144"/>
              <a:gd name="T20" fmla="*/ 40 w 192"/>
              <a:gd name="T21" fmla="*/ 72 h 144"/>
              <a:gd name="T22" fmla="*/ 40 w 192"/>
              <a:gd name="T23" fmla="*/ 118 h 144"/>
              <a:gd name="T24" fmla="*/ 96 w 192"/>
              <a:gd name="T25" fmla="*/ 0 h 144"/>
              <a:gd name="T26" fmla="*/ 0 w 192"/>
              <a:gd name="T27" fmla="*/ 44 h 144"/>
              <a:gd name="T28" fmla="*/ 96 w 192"/>
              <a:gd name="T29" fmla="*/ 88 h 144"/>
              <a:gd name="T30" fmla="*/ 192 w 192"/>
              <a:gd name="T31" fmla="*/ 44 h 144"/>
              <a:gd name="T32" fmla="*/ 96 w 192"/>
              <a:gd name="T33" fmla="*/ 0 h 144"/>
              <a:gd name="T34" fmla="*/ 8 w 192"/>
              <a:gd name="T35" fmla="*/ 56 h 144"/>
              <a:gd name="T36" fmla="*/ 4 w 192"/>
              <a:gd name="T37" fmla="*/ 104 h 144"/>
              <a:gd name="T38" fmla="*/ 12 w 192"/>
              <a:gd name="T39" fmla="*/ 104 h 144"/>
              <a:gd name="T40" fmla="*/ 12 w 192"/>
              <a:gd name="T41" fmla="*/ 58 h 144"/>
              <a:gd name="T42" fmla="*/ 8 w 192"/>
              <a:gd name="T43" fmla="*/ 56 h 144"/>
              <a:gd name="T44" fmla="*/ 16 w 192"/>
              <a:gd name="T45" fmla="*/ 144 h 144"/>
              <a:gd name="T46" fmla="*/ 9 w 192"/>
              <a:gd name="T47" fmla="*/ 124 h 144"/>
              <a:gd name="T48" fmla="*/ 16 w 192"/>
              <a:gd name="T49" fmla="*/ 116 h 144"/>
              <a:gd name="T50" fmla="*/ 8 w 192"/>
              <a:gd name="T51" fmla="*/ 108 h 144"/>
              <a:gd name="T52" fmla="*/ 0 w 192"/>
              <a:gd name="T53" fmla="*/ 116 h 144"/>
              <a:gd name="T54" fmla="*/ 7 w 192"/>
              <a:gd name="T55" fmla="*/ 124 h 144"/>
              <a:gd name="T56" fmla="*/ 0 w 192"/>
              <a:gd name="T57" fmla="*/ 144 h 144"/>
              <a:gd name="T58" fmla="*/ 16 w 192"/>
              <a:gd name="T5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40" y="118"/>
                </a:moveTo>
                <a:cubicBezTo>
                  <a:pt x="40" y="118"/>
                  <a:pt x="40" y="118"/>
                  <a:pt x="40" y="118"/>
                </a:cubicBezTo>
                <a:cubicBezTo>
                  <a:pt x="45" y="116"/>
                  <a:pt x="50" y="116"/>
                  <a:pt x="56" y="116"/>
                </a:cubicBezTo>
                <a:cubicBezTo>
                  <a:pt x="72" y="116"/>
                  <a:pt x="91" y="127"/>
                  <a:pt x="97" y="137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105" y="127"/>
                  <a:pt x="123" y="116"/>
                  <a:pt x="140" y="116"/>
                </a:cubicBezTo>
                <a:cubicBezTo>
                  <a:pt x="145" y="116"/>
                  <a:pt x="151" y="116"/>
                  <a:pt x="156" y="118"/>
                </a:cubicBezTo>
                <a:cubicBezTo>
                  <a:pt x="156" y="118"/>
                  <a:pt x="156" y="118"/>
                  <a:pt x="156" y="118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96" y="98"/>
                  <a:pt x="96" y="98"/>
                  <a:pt x="96" y="98"/>
                </a:cubicBezTo>
                <a:cubicBezTo>
                  <a:pt x="40" y="72"/>
                  <a:pt x="40" y="72"/>
                  <a:pt x="40" y="72"/>
                </a:cubicBezTo>
                <a:lnTo>
                  <a:pt x="40" y="118"/>
                </a:lnTo>
                <a:close/>
                <a:moveTo>
                  <a:pt x="96" y="0"/>
                </a:moveTo>
                <a:cubicBezTo>
                  <a:pt x="0" y="44"/>
                  <a:pt x="0" y="44"/>
                  <a:pt x="0" y="44"/>
                </a:cubicBezTo>
                <a:cubicBezTo>
                  <a:pt x="96" y="88"/>
                  <a:pt x="96" y="88"/>
                  <a:pt x="96" y="88"/>
                </a:cubicBezTo>
                <a:cubicBezTo>
                  <a:pt x="192" y="44"/>
                  <a:pt x="192" y="44"/>
                  <a:pt x="192" y="44"/>
                </a:cubicBezTo>
                <a:lnTo>
                  <a:pt x="96" y="0"/>
                </a:lnTo>
                <a:close/>
                <a:moveTo>
                  <a:pt x="8" y="56"/>
                </a:moveTo>
                <a:cubicBezTo>
                  <a:pt x="4" y="104"/>
                  <a:pt x="4" y="104"/>
                  <a:pt x="4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58"/>
                  <a:pt x="12" y="58"/>
                  <a:pt x="12" y="58"/>
                </a:cubicBezTo>
                <a:lnTo>
                  <a:pt x="8" y="56"/>
                </a:lnTo>
                <a:close/>
                <a:moveTo>
                  <a:pt x="16" y="144"/>
                </a:moveTo>
                <a:cubicBezTo>
                  <a:pt x="9" y="124"/>
                  <a:pt x="9" y="124"/>
                  <a:pt x="9" y="124"/>
                </a:cubicBezTo>
                <a:cubicBezTo>
                  <a:pt x="13" y="123"/>
                  <a:pt x="16" y="120"/>
                  <a:pt x="16" y="116"/>
                </a:cubicBezTo>
                <a:cubicBezTo>
                  <a:pt x="16" y="111"/>
                  <a:pt x="12" y="108"/>
                  <a:pt x="8" y="108"/>
                </a:cubicBezTo>
                <a:cubicBezTo>
                  <a:pt x="3" y="108"/>
                  <a:pt x="0" y="111"/>
                  <a:pt x="0" y="116"/>
                </a:cubicBezTo>
                <a:cubicBezTo>
                  <a:pt x="0" y="120"/>
                  <a:pt x="3" y="123"/>
                  <a:pt x="7" y="124"/>
                </a:cubicBezTo>
                <a:cubicBezTo>
                  <a:pt x="0" y="144"/>
                  <a:pt x="0" y="144"/>
                  <a:pt x="0" y="144"/>
                </a:cubicBezTo>
                <a:lnTo>
                  <a:pt x="16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2"/>
          <p:cNvSpPr>
            <a:spLocks noEditPoints="1"/>
          </p:cNvSpPr>
          <p:nvPr/>
        </p:nvSpPr>
        <p:spPr bwMode="auto">
          <a:xfrm>
            <a:off x="3588045" y="3922879"/>
            <a:ext cx="573885" cy="61337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3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"/>
          <p:cNvSpPr>
            <a:spLocks noEditPoints="1"/>
          </p:cNvSpPr>
          <p:nvPr/>
        </p:nvSpPr>
        <p:spPr bwMode="auto">
          <a:xfrm rot="2925393">
            <a:off x="5308463" y="3971511"/>
            <a:ext cx="315446" cy="540976"/>
          </a:xfrm>
          <a:custGeom>
            <a:avLst/>
            <a:gdLst>
              <a:gd name="T0" fmla="*/ 24 w 112"/>
              <a:gd name="T1" fmla="*/ 148 h 192"/>
              <a:gd name="T2" fmla="*/ 28 w 112"/>
              <a:gd name="T3" fmla="*/ 52 h 192"/>
              <a:gd name="T4" fmla="*/ 32 w 112"/>
              <a:gd name="T5" fmla="*/ 172 h 192"/>
              <a:gd name="T6" fmla="*/ 8 w 112"/>
              <a:gd name="T7" fmla="*/ 184 h 192"/>
              <a:gd name="T8" fmla="*/ 32 w 112"/>
              <a:gd name="T9" fmla="*/ 172 h 192"/>
              <a:gd name="T10" fmla="*/ 8 w 112"/>
              <a:gd name="T11" fmla="*/ 35 h 192"/>
              <a:gd name="T12" fmla="*/ 32 w 112"/>
              <a:gd name="T13" fmla="*/ 164 h 192"/>
              <a:gd name="T14" fmla="*/ 32 w 112"/>
              <a:gd name="T15" fmla="*/ 192 h 192"/>
              <a:gd name="T16" fmla="*/ 0 w 112"/>
              <a:gd name="T17" fmla="*/ 184 h 192"/>
              <a:gd name="T18" fmla="*/ 0 w 112"/>
              <a:gd name="T19" fmla="*/ 32 h 192"/>
              <a:gd name="T20" fmla="*/ 20 w 112"/>
              <a:gd name="T21" fmla="*/ 0 h 192"/>
              <a:gd name="T22" fmla="*/ 39 w 112"/>
              <a:gd name="T23" fmla="*/ 32 h 192"/>
              <a:gd name="T24" fmla="*/ 40 w 112"/>
              <a:gd name="T25" fmla="*/ 184 h 192"/>
              <a:gd name="T26" fmla="*/ 108 w 112"/>
              <a:gd name="T27" fmla="*/ 164 h 192"/>
              <a:gd name="T28" fmla="*/ 84 w 112"/>
              <a:gd name="T29" fmla="*/ 172 h 192"/>
              <a:gd name="T30" fmla="*/ 108 w 112"/>
              <a:gd name="T31" fmla="*/ 164 h 192"/>
              <a:gd name="T32" fmla="*/ 92 w 112"/>
              <a:gd name="T33" fmla="*/ 140 h 192"/>
              <a:gd name="T34" fmla="*/ 108 w 112"/>
              <a:gd name="T35" fmla="*/ 148 h 192"/>
              <a:gd name="T36" fmla="*/ 108 w 112"/>
              <a:gd name="T37" fmla="*/ 116 h 192"/>
              <a:gd name="T38" fmla="*/ 84 w 112"/>
              <a:gd name="T39" fmla="*/ 124 h 192"/>
              <a:gd name="T40" fmla="*/ 108 w 112"/>
              <a:gd name="T41" fmla="*/ 116 h 192"/>
              <a:gd name="T42" fmla="*/ 92 w 112"/>
              <a:gd name="T43" fmla="*/ 92 h 192"/>
              <a:gd name="T44" fmla="*/ 108 w 112"/>
              <a:gd name="T45" fmla="*/ 100 h 192"/>
              <a:gd name="T46" fmla="*/ 108 w 112"/>
              <a:gd name="T47" fmla="*/ 68 h 192"/>
              <a:gd name="T48" fmla="*/ 84 w 112"/>
              <a:gd name="T49" fmla="*/ 76 h 192"/>
              <a:gd name="T50" fmla="*/ 108 w 112"/>
              <a:gd name="T51" fmla="*/ 68 h 192"/>
              <a:gd name="T52" fmla="*/ 92 w 112"/>
              <a:gd name="T53" fmla="*/ 44 h 192"/>
              <a:gd name="T54" fmla="*/ 108 w 112"/>
              <a:gd name="T55" fmla="*/ 52 h 192"/>
              <a:gd name="T56" fmla="*/ 108 w 112"/>
              <a:gd name="T57" fmla="*/ 20 h 192"/>
              <a:gd name="T58" fmla="*/ 84 w 112"/>
              <a:gd name="T59" fmla="*/ 28 h 192"/>
              <a:gd name="T60" fmla="*/ 108 w 112"/>
              <a:gd name="T61" fmla="*/ 20 h 192"/>
              <a:gd name="T62" fmla="*/ 64 w 112"/>
              <a:gd name="T63" fmla="*/ 192 h 192"/>
              <a:gd name="T64" fmla="*/ 56 w 112"/>
              <a:gd name="T65" fmla="*/ 8 h 192"/>
              <a:gd name="T66" fmla="*/ 104 w 112"/>
              <a:gd name="T67" fmla="*/ 0 h 192"/>
              <a:gd name="T68" fmla="*/ 112 w 112"/>
              <a:gd name="T69" fmla="*/ 18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2" h="192">
                <a:moveTo>
                  <a:pt x="28" y="14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52"/>
                  <a:pt x="24" y="52"/>
                  <a:pt x="24" y="52"/>
                </a:cubicBezTo>
                <a:cubicBezTo>
                  <a:pt x="28" y="52"/>
                  <a:pt x="28" y="52"/>
                  <a:pt x="28" y="52"/>
                </a:cubicBezTo>
                <a:lnTo>
                  <a:pt x="28" y="148"/>
                </a:lnTo>
                <a:close/>
                <a:moveTo>
                  <a:pt x="32" y="172"/>
                </a:moveTo>
                <a:cubicBezTo>
                  <a:pt x="8" y="172"/>
                  <a:pt x="8" y="172"/>
                  <a:pt x="8" y="172"/>
                </a:cubicBezTo>
                <a:cubicBezTo>
                  <a:pt x="8" y="184"/>
                  <a:pt x="8" y="184"/>
                  <a:pt x="8" y="184"/>
                </a:cubicBezTo>
                <a:cubicBezTo>
                  <a:pt x="32" y="184"/>
                  <a:pt x="32" y="184"/>
                  <a:pt x="32" y="184"/>
                </a:cubicBezTo>
                <a:lnTo>
                  <a:pt x="32" y="172"/>
                </a:lnTo>
                <a:close/>
                <a:moveTo>
                  <a:pt x="32" y="35"/>
                </a:moveTo>
                <a:cubicBezTo>
                  <a:pt x="8" y="35"/>
                  <a:pt x="8" y="35"/>
                  <a:pt x="8" y="35"/>
                </a:cubicBezTo>
                <a:cubicBezTo>
                  <a:pt x="8" y="164"/>
                  <a:pt x="8" y="164"/>
                  <a:pt x="8" y="164"/>
                </a:cubicBezTo>
                <a:cubicBezTo>
                  <a:pt x="32" y="164"/>
                  <a:pt x="32" y="164"/>
                  <a:pt x="32" y="164"/>
                </a:cubicBezTo>
                <a:lnTo>
                  <a:pt x="32" y="35"/>
                </a:lnTo>
                <a:close/>
                <a:moveTo>
                  <a:pt x="32" y="192"/>
                </a:moveTo>
                <a:cubicBezTo>
                  <a:pt x="8" y="192"/>
                  <a:pt x="8" y="192"/>
                  <a:pt x="8" y="192"/>
                </a:cubicBezTo>
                <a:cubicBezTo>
                  <a:pt x="3" y="192"/>
                  <a:pt x="0" y="188"/>
                  <a:pt x="0" y="18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3"/>
                  <a:pt x="0" y="32"/>
                </a:cubicBezTo>
                <a:cubicBezTo>
                  <a:pt x="12" y="4"/>
                  <a:pt x="12" y="4"/>
                  <a:pt x="12" y="4"/>
                </a:cubicBezTo>
                <a:cubicBezTo>
                  <a:pt x="14" y="2"/>
                  <a:pt x="16" y="0"/>
                  <a:pt x="20" y="0"/>
                </a:cubicBezTo>
                <a:cubicBezTo>
                  <a:pt x="23" y="0"/>
                  <a:pt x="26" y="2"/>
                  <a:pt x="27" y="4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3"/>
                  <a:pt x="40" y="34"/>
                  <a:pt x="40" y="35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8"/>
                  <a:pt x="36" y="192"/>
                  <a:pt x="32" y="192"/>
                </a:cubicBezTo>
                <a:close/>
                <a:moveTo>
                  <a:pt x="108" y="164"/>
                </a:moveTo>
                <a:cubicBezTo>
                  <a:pt x="84" y="164"/>
                  <a:pt x="84" y="164"/>
                  <a:pt x="84" y="164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108" y="172"/>
                  <a:pt x="108" y="172"/>
                  <a:pt x="108" y="172"/>
                </a:cubicBezTo>
                <a:lnTo>
                  <a:pt x="108" y="164"/>
                </a:lnTo>
                <a:close/>
                <a:moveTo>
                  <a:pt x="108" y="140"/>
                </a:moveTo>
                <a:cubicBezTo>
                  <a:pt x="92" y="140"/>
                  <a:pt x="92" y="140"/>
                  <a:pt x="92" y="140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8" y="148"/>
                  <a:pt x="108" y="148"/>
                  <a:pt x="108" y="148"/>
                </a:cubicBezTo>
                <a:lnTo>
                  <a:pt x="108" y="140"/>
                </a:lnTo>
                <a:close/>
                <a:moveTo>
                  <a:pt x="108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16"/>
                </a:lnTo>
                <a:close/>
                <a:moveTo>
                  <a:pt x="108" y="92"/>
                </a:moveTo>
                <a:cubicBezTo>
                  <a:pt x="92" y="92"/>
                  <a:pt x="92" y="92"/>
                  <a:pt x="92" y="92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108" y="100"/>
                  <a:pt x="108" y="100"/>
                  <a:pt x="108" y="100"/>
                </a:cubicBezTo>
                <a:lnTo>
                  <a:pt x="108" y="92"/>
                </a:lnTo>
                <a:close/>
                <a:moveTo>
                  <a:pt x="108" y="68"/>
                </a:moveTo>
                <a:cubicBezTo>
                  <a:pt x="84" y="68"/>
                  <a:pt x="84" y="68"/>
                  <a:pt x="84" y="68"/>
                </a:cubicBezTo>
                <a:cubicBezTo>
                  <a:pt x="84" y="76"/>
                  <a:pt x="84" y="76"/>
                  <a:pt x="84" y="76"/>
                </a:cubicBezTo>
                <a:cubicBezTo>
                  <a:pt x="108" y="76"/>
                  <a:pt x="108" y="76"/>
                  <a:pt x="108" y="76"/>
                </a:cubicBezTo>
                <a:lnTo>
                  <a:pt x="108" y="68"/>
                </a:lnTo>
                <a:close/>
                <a:moveTo>
                  <a:pt x="108" y="44"/>
                </a:moveTo>
                <a:cubicBezTo>
                  <a:pt x="92" y="44"/>
                  <a:pt x="92" y="44"/>
                  <a:pt x="92" y="44"/>
                </a:cubicBezTo>
                <a:cubicBezTo>
                  <a:pt x="92" y="52"/>
                  <a:pt x="92" y="52"/>
                  <a:pt x="92" y="52"/>
                </a:cubicBezTo>
                <a:cubicBezTo>
                  <a:pt x="108" y="52"/>
                  <a:pt x="108" y="52"/>
                  <a:pt x="108" y="52"/>
                </a:cubicBezTo>
                <a:lnTo>
                  <a:pt x="108" y="44"/>
                </a:lnTo>
                <a:close/>
                <a:moveTo>
                  <a:pt x="108" y="20"/>
                </a:moveTo>
                <a:cubicBezTo>
                  <a:pt x="84" y="20"/>
                  <a:pt x="84" y="20"/>
                  <a:pt x="84" y="20"/>
                </a:cubicBezTo>
                <a:cubicBezTo>
                  <a:pt x="84" y="28"/>
                  <a:pt x="84" y="28"/>
                  <a:pt x="84" y="28"/>
                </a:cubicBezTo>
                <a:cubicBezTo>
                  <a:pt x="108" y="28"/>
                  <a:pt x="108" y="28"/>
                  <a:pt x="108" y="28"/>
                </a:cubicBezTo>
                <a:lnTo>
                  <a:pt x="108" y="20"/>
                </a:lnTo>
                <a:close/>
                <a:moveTo>
                  <a:pt x="104" y="192"/>
                </a:moveTo>
                <a:cubicBezTo>
                  <a:pt x="64" y="192"/>
                  <a:pt x="64" y="192"/>
                  <a:pt x="64" y="192"/>
                </a:cubicBezTo>
                <a:cubicBezTo>
                  <a:pt x="59" y="192"/>
                  <a:pt x="56" y="188"/>
                  <a:pt x="56" y="184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3"/>
                  <a:pt x="59" y="0"/>
                  <a:pt x="6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8" y="0"/>
                  <a:pt x="112" y="3"/>
                  <a:pt x="112" y="8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8"/>
                  <a:pt x="108" y="192"/>
                  <a:pt x="104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 noEditPoints="1"/>
          </p:cNvSpPr>
          <p:nvPr/>
        </p:nvSpPr>
        <p:spPr bwMode="auto">
          <a:xfrm>
            <a:off x="6742059" y="3985186"/>
            <a:ext cx="583523" cy="491053"/>
          </a:xfrm>
          <a:custGeom>
            <a:avLst/>
            <a:gdLst>
              <a:gd name="T0" fmla="*/ 156 w 192"/>
              <a:gd name="T1" fmla="*/ 17 h 161"/>
              <a:gd name="T2" fmla="*/ 128 w 192"/>
              <a:gd name="T3" fmla="*/ 45 h 161"/>
              <a:gd name="T4" fmla="*/ 64 w 192"/>
              <a:gd name="T5" fmla="*/ 45 h 161"/>
              <a:gd name="T6" fmla="*/ 60 w 192"/>
              <a:gd name="T7" fmla="*/ 29 h 161"/>
              <a:gd name="T8" fmla="*/ 64 w 192"/>
              <a:gd name="T9" fmla="*/ 40 h 161"/>
              <a:gd name="T10" fmla="*/ 70 w 192"/>
              <a:gd name="T11" fmla="*/ 47 h 161"/>
              <a:gd name="T12" fmla="*/ 168 w 192"/>
              <a:gd name="T13" fmla="*/ 109 h 161"/>
              <a:gd name="T14" fmla="*/ 148 w 192"/>
              <a:gd name="T15" fmla="*/ 141 h 161"/>
              <a:gd name="T16" fmla="*/ 168 w 192"/>
              <a:gd name="T17" fmla="*/ 109 h 161"/>
              <a:gd name="T18" fmla="*/ 148 w 192"/>
              <a:gd name="T19" fmla="*/ 81 h 161"/>
              <a:gd name="T20" fmla="*/ 168 w 192"/>
              <a:gd name="T21" fmla="*/ 97 h 161"/>
              <a:gd name="T22" fmla="*/ 136 w 192"/>
              <a:gd name="T23" fmla="*/ 109 h 161"/>
              <a:gd name="T24" fmla="*/ 116 w 192"/>
              <a:gd name="T25" fmla="*/ 141 h 161"/>
              <a:gd name="T26" fmla="*/ 136 w 192"/>
              <a:gd name="T27" fmla="*/ 109 h 161"/>
              <a:gd name="T28" fmla="*/ 116 w 192"/>
              <a:gd name="T29" fmla="*/ 81 h 161"/>
              <a:gd name="T30" fmla="*/ 136 w 192"/>
              <a:gd name="T31" fmla="*/ 97 h 161"/>
              <a:gd name="T32" fmla="*/ 104 w 192"/>
              <a:gd name="T33" fmla="*/ 109 h 161"/>
              <a:gd name="T34" fmla="*/ 84 w 192"/>
              <a:gd name="T35" fmla="*/ 141 h 161"/>
              <a:gd name="T36" fmla="*/ 104 w 192"/>
              <a:gd name="T37" fmla="*/ 109 h 161"/>
              <a:gd name="T38" fmla="*/ 84 w 192"/>
              <a:gd name="T39" fmla="*/ 81 h 161"/>
              <a:gd name="T40" fmla="*/ 104 w 192"/>
              <a:gd name="T41" fmla="*/ 97 h 161"/>
              <a:gd name="T42" fmla="*/ 64 w 192"/>
              <a:gd name="T43" fmla="*/ 25 h 161"/>
              <a:gd name="T44" fmla="*/ 64 w 192"/>
              <a:gd name="T45" fmla="*/ 57 h 161"/>
              <a:gd name="T46" fmla="*/ 64 w 192"/>
              <a:gd name="T47" fmla="*/ 25 h 161"/>
              <a:gd name="T48" fmla="*/ 20 w 192"/>
              <a:gd name="T49" fmla="*/ 109 h 161"/>
              <a:gd name="T50" fmla="*/ 44 w 192"/>
              <a:gd name="T51" fmla="*/ 149 h 161"/>
              <a:gd name="T52" fmla="*/ 40 w 192"/>
              <a:gd name="T53" fmla="*/ 81 h 161"/>
              <a:gd name="T54" fmla="*/ 20 w 192"/>
              <a:gd name="T55" fmla="*/ 97 h 161"/>
              <a:gd name="T56" fmla="*/ 40 w 192"/>
              <a:gd name="T57" fmla="*/ 81 h 161"/>
              <a:gd name="T58" fmla="*/ 72 w 192"/>
              <a:gd name="T59" fmla="*/ 81 h 161"/>
              <a:gd name="T60" fmla="*/ 52 w 192"/>
              <a:gd name="T61" fmla="*/ 97 h 161"/>
              <a:gd name="T62" fmla="*/ 48 w 192"/>
              <a:gd name="T63" fmla="*/ 149 h 161"/>
              <a:gd name="T64" fmla="*/ 72 w 192"/>
              <a:gd name="T65" fmla="*/ 109 h 161"/>
              <a:gd name="T66" fmla="*/ 48 w 192"/>
              <a:gd name="T67" fmla="*/ 149 h 161"/>
              <a:gd name="T68" fmla="*/ 188 w 192"/>
              <a:gd name="T69" fmla="*/ 161 h 161"/>
              <a:gd name="T70" fmla="*/ 4 w 192"/>
              <a:gd name="T71" fmla="*/ 65 h 161"/>
              <a:gd name="T72" fmla="*/ 0 w 192"/>
              <a:gd name="T73" fmla="*/ 61 h 161"/>
              <a:gd name="T74" fmla="*/ 8 w 192"/>
              <a:gd name="T75" fmla="*/ 53 h 161"/>
              <a:gd name="T76" fmla="*/ 123 w 192"/>
              <a:gd name="T77" fmla="*/ 53 h 161"/>
              <a:gd name="T78" fmla="*/ 192 w 192"/>
              <a:gd name="T79" fmla="*/ 53 h 161"/>
              <a:gd name="T80" fmla="*/ 188 w 192"/>
              <a:gd name="T81" fmla="*/ 6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2" h="161">
                <a:moveTo>
                  <a:pt x="95" y="17"/>
                </a:moveTo>
                <a:cubicBezTo>
                  <a:pt x="156" y="17"/>
                  <a:pt x="156" y="17"/>
                  <a:pt x="156" y="17"/>
                </a:cubicBezTo>
                <a:cubicBezTo>
                  <a:pt x="192" y="45"/>
                  <a:pt x="192" y="45"/>
                  <a:pt x="192" y="45"/>
                </a:cubicBezTo>
                <a:cubicBezTo>
                  <a:pt x="128" y="45"/>
                  <a:pt x="128" y="45"/>
                  <a:pt x="128" y="45"/>
                </a:cubicBezTo>
                <a:lnTo>
                  <a:pt x="95" y="17"/>
                </a:lnTo>
                <a:close/>
                <a:moveTo>
                  <a:pt x="64" y="45"/>
                </a:moveTo>
                <a:cubicBezTo>
                  <a:pt x="60" y="45"/>
                  <a:pt x="60" y="45"/>
                  <a:pt x="60" y="45"/>
                </a:cubicBezTo>
                <a:cubicBezTo>
                  <a:pt x="60" y="29"/>
                  <a:pt x="60" y="29"/>
                  <a:pt x="60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0"/>
                  <a:pt x="64" y="40"/>
                  <a:pt x="64" y="40"/>
                </a:cubicBezTo>
                <a:cubicBezTo>
                  <a:pt x="72" y="44"/>
                  <a:pt x="72" y="44"/>
                  <a:pt x="72" y="44"/>
                </a:cubicBezTo>
                <a:cubicBezTo>
                  <a:pt x="70" y="47"/>
                  <a:pt x="70" y="47"/>
                  <a:pt x="70" y="47"/>
                </a:cubicBezTo>
                <a:lnTo>
                  <a:pt x="64" y="45"/>
                </a:lnTo>
                <a:close/>
                <a:moveTo>
                  <a:pt x="16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68" y="141"/>
                  <a:pt x="168" y="141"/>
                  <a:pt x="168" y="141"/>
                </a:cubicBezTo>
                <a:lnTo>
                  <a:pt x="168" y="109"/>
                </a:lnTo>
                <a:close/>
                <a:moveTo>
                  <a:pt x="168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68" y="97"/>
                  <a:pt x="168" y="97"/>
                  <a:pt x="168" y="97"/>
                </a:cubicBezTo>
                <a:lnTo>
                  <a:pt x="168" y="81"/>
                </a:lnTo>
                <a:close/>
                <a:moveTo>
                  <a:pt x="136" y="109"/>
                </a:moveTo>
                <a:cubicBezTo>
                  <a:pt x="116" y="109"/>
                  <a:pt x="116" y="109"/>
                  <a:pt x="116" y="109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36" y="141"/>
                  <a:pt x="136" y="141"/>
                  <a:pt x="136" y="141"/>
                </a:cubicBezTo>
                <a:lnTo>
                  <a:pt x="136" y="109"/>
                </a:lnTo>
                <a:close/>
                <a:moveTo>
                  <a:pt x="136" y="81"/>
                </a:moveTo>
                <a:cubicBezTo>
                  <a:pt x="116" y="81"/>
                  <a:pt x="116" y="81"/>
                  <a:pt x="116" y="81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136" y="97"/>
                  <a:pt x="136" y="97"/>
                  <a:pt x="136" y="97"/>
                </a:cubicBezTo>
                <a:lnTo>
                  <a:pt x="136" y="81"/>
                </a:lnTo>
                <a:close/>
                <a:moveTo>
                  <a:pt x="104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104" y="141"/>
                  <a:pt x="104" y="141"/>
                  <a:pt x="104" y="141"/>
                </a:cubicBezTo>
                <a:lnTo>
                  <a:pt x="104" y="109"/>
                </a:lnTo>
                <a:close/>
                <a:moveTo>
                  <a:pt x="104" y="81"/>
                </a:moveTo>
                <a:cubicBezTo>
                  <a:pt x="84" y="81"/>
                  <a:pt x="84" y="81"/>
                  <a:pt x="84" y="81"/>
                </a:cubicBezTo>
                <a:cubicBezTo>
                  <a:pt x="84" y="97"/>
                  <a:pt x="84" y="97"/>
                  <a:pt x="84" y="97"/>
                </a:cubicBezTo>
                <a:cubicBezTo>
                  <a:pt x="104" y="97"/>
                  <a:pt x="104" y="97"/>
                  <a:pt x="104" y="97"/>
                </a:cubicBezTo>
                <a:lnTo>
                  <a:pt x="104" y="81"/>
                </a:lnTo>
                <a:close/>
                <a:moveTo>
                  <a:pt x="64" y="25"/>
                </a:moveTo>
                <a:cubicBezTo>
                  <a:pt x="55" y="25"/>
                  <a:pt x="48" y="32"/>
                  <a:pt x="48" y="41"/>
                </a:cubicBezTo>
                <a:cubicBezTo>
                  <a:pt x="48" y="49"/>
                  <a:pt x="55" y="57"/>
                  <a:pt x="64" y="57"/>
                </a:cubicBezTo>
                <a:cubicBezTo>
                  <a:pt x="72" y="57"/>
                  <a:pt x="80" y="49"/>
                  <a:pt x="80" y="41"/>
                </a:cubicBezTo>
                <a:cubicBezTo>
                  <a:pt x="80" y="32"/>
                  <a:pt x="72" y="25"/>
                  <a:pt x="64" y="25"/>
                </a:cubicBezTo>
                <a:close/>
                <a:moveTo>
                  <a:pt x="44" y="109"/>
                </a:moveTo>
                <a:cubicBezTo>
                  <a:pt x="20" y="109"/>
                  <a:pt x="20" y="109"/>
                  <a:pt x="20" y="109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44" y="149"/>
                  <a:pt x="44" y="149"/>
                  <a:pt x="44" y="149"/>
                </a:cubicBezTo>
                <a:lnTo>
                  <a:pt x="44" y="109"/>
                </a:lnTo>
                <a:close/>
                <a:moveTo>
                  <a:pt x="40" y="81"/>
                </a:moveTo>
                <a:cubicBezTo>
                  <a:pt x="20" y="81"/>
                  <a:pt x="20" y="81"/>
                  <a:pt x="20" y="81"/>
                </a:cubicBezTo>
                <a:cubicBezTo>
                  <a:pt x="20" y="97"/>
                  <a:pt x="20" y="97"/>
                  <a:pt x="20" y="97"/>
                </a:cubicBezTo>
                <a:cubicBezTo>
                  <a:pt x="40" y="97"/>
                  <a:pt x="40" y="97"/>
                  <a:pt x="40" y="97"/>
                </a:cubicBezTo>
                <a:lnTo>
                  <a:pt x="40" y="81"/>
                </a:lnTo>
                <a:close/>
                <a:moveTo>
                  <a:pt x="72" y="97"/>
                </a:moveTo>
                <a:cubicBezTo>
                  <a:pt x="72" y="81"/>
                  <a:pt x="72" y="81"/>
                  <a:pt x="7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97"/>
                  <a:pt x="52" y="97"/>
                  <a:pt x="52" y="97"/>
                </a:cubicBezTo>
                <a:lnTo>
                  <a:pt x="72" y="97"/>
                </a:lnTo>
                <a:close/>
                <a:moveTo>
                  <a:pt x="48" y="149"/>
                </a:moveTo>
                <a:cubicBezTo>
                  <a:pt x="72" y="149"/>
                  <a:pt x="72" y="149"/>
                  <a:pt x="72" y="14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48" y="109"/>
                  <a:pt x="48" y="109"/>
                  <a:pt x="48" y="109"/>
                </a:cubicBezTo>
                <a:lnTo>
                  <a:pt x="48" y="149"/>
                </a:lnTo>
                <a:close/>
                <a:moveTo>
                  <a:pt x="188" y="65"/>
                </a:moveTo>
                <a:cubicBezTo>
                  <a:pt x="188" y="161"/>
                  <a:pt x="188" y="161"/>
                  <a:pt x="188" y="161"/>
                </a:cubicBezTo>
                <a:cubicBezTo>
                  <a:pt x="4" y="161"/>
                  <a:pt x="4" y="161"/>
                  <a:pt x="4" y="161"/>
                </a:cubicBezTo>
                <a:cubicBezTo>
                  <a:pt x="4" y="65"/>
                  <a:pt x="4" y="65"/>
                  <a:pt x="4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3"/>
                  <a:pt x="0" y="53"/>
                  <a:pt x="0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26" y="37"/>
                  <a:pt x="63" y="2"/>
                  <a:pt x="63" y="1"/>
                </a:cubicBezTo>
                <a:cubicBezTo>
                  <a:pt x="63" y="0"/>
                  <a:pt x="104" y="36"/>
                  <a:pt x="123" y="53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92" y="65"/>
                  <a:pt x="192" y="65"/>
                  <a:pt x="192" y="65"/>
                </a:cubicBezTo>
                <a:lnTo>
                  <a:pt x="188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1"/>
          <p:cNvSpPr>
            <a:spLocks noEditPoints="1"/>
          </p:cNvSpPr>
          <p:nvPr/>
        </p:nvSpPr>
        <p:spPr bwMode="auto">
          <a:xfrm>
            <a:off x="8311080" y="3961125"/>
            <a:ext cx="682802" cy="536882"/>
          </a:xfrm>
          <a:custGeom>
            <a:avLst/>
            <a:gdLst>
              <a:gd name="T0" fmla="*/ 186 w 390"/>
              <a:gd name="T1" fmla="*/ 267 h 306"/>
              <a:gd name="T2" fmla="*/ 187 w 390"/>
              <a:gd name="T3" fmla="*/ 305 h 306"/>
              <a:gd name="T4" fmla="*/ 154 w 390"/>
              <a:gd name="T5" fmla="*/ 287 h 306"/>
              <a:gd name="T6" fmla="*/ 137 w 390"/>
              <a:gd name="T7" fmla="*/ 208 h 306"/>
              <a:gd name="T8" fmla="*/ 124 w 390"/>
              <a:gd name="T9" fmla="*/ 266 h 306"/>
              <a:gd name="T10" fmla="*/ 108 w 390"/>
              <a:gd name="T11" fmla="*/ 190 h 306"/>
              <a:gd name="T12" fmla="*/ 42 w 390"/>
              <a:gd name="T13" fmla="*/ 210 h 306"/>
              <a:gd name="T14" fmla="*/ 25 w 390"/>
              <a:gd name="T15" fmla="*/ 135 h 306"/>
              <a:gd name="T16" fmla="*/ 11 w 390"/>
              <a:gd name="T17" fmla="*/ 188 h 306"/>
              <a:gd name="T18" fmla="*/ 0 w 390"/>
              <a:gd name="T19" fmla="*/ 154 h 306"/>
              <a:gd name="T20" fmla="*/ 20 w 390"/>
              <a:gd name="T21" fmla="*/ 116 h 306"/>
              <a:gd name="T22" fmla="*/ 189 w 390"/>
              <a:gd name="T23" fmla="*/ 229 h 306"/>
              <a:gd name="T24" fmla="*/ 192 w 390"/>
              <a:gd name="T25" fmla="*/ 240 h 306"/>
              <a:gd name="T26" fmla="*/ 121 w 390"/>
              <a:gd name="T27" fmla="*/ 87 h 306"/>
              <a:gd name="T28" fmla="*/ 131 w 390"/>
              <a:gd name="T29" fmla="*/ 125 h 306"/>
              <a:gd name="T30" fmla="*/ 198 w 390"/>
              <a:gd name="T31" fmla="*/ 115 h 306"/>
              <a:gd name="T32" fmla="*/ 188 w 390"/>
              <a:gd name="T33" fmla="*/ 77 h 306"/>
              <a:gd name="T34" fmla="*/ 327 w 390"/>
              <a:gd name="T35" fmla="*/ 54 h 306"/>
              <a:gd name="T36" fmla="*/ 298 w 390"/>
              <a:gd name="T37" fmla="*/ 5 h 306"/>
              <a:gd name="T38" fmla="*/ 327 w 390"/>
              <a:gd name="T39" fmla="*/ 54 h 306"/>
              <a:gd name="T40" fmla="*/ 126 w 390"/>
              <a:gd name="T41" fmla="*/ 0 h 306"/>
              <a:gd name="T42" fmla="*/ 140 w 390"/>
              <a:gd name="T43" fmla="*/ 54 h 306"/>
              <a:gd name="T44" fmla="*/ 305 w 390"/>
              <a:gd name="T45" fmla="*/ 77 h 306"/>
              <a:gd name="T46" fmla="*/ 238 w 390"/>
              <a:gd name="T47" fmla="*/ 87 h 306"/>
              <a:gd name="T48" fmla="*/ 248 w 390"/>
              <a:gd name="T49" fmla="*/ 125 h 306"/>
              <a:gd name="T50" fmla="*/ 315 w 390"/>
              <a:gd name="T51" fmla="*/ 115 h 306"/>
              <a:gd name="T52" fmla="*/ 305 w 390"/>
              <a:gd name="T53" fmla="*/ 77 h 306"/>
              <a:gd name="T54" fmla="*/ 209 w 390"/>
              <a:gd name="T55" fmla="*/ 62 h 306"/>
              <a:gd name="T56" fmla="*/ 201 w 390"/>
              <a:gd name="T57" fmla="*/ 62 h 306"/>
              <a:gd name="T58" fmla="*/ 107 w 390"/>
              <a:gd name="T59" fmla="*/ 121 h 306"/>
              <a:gd name="T60" fmla="*/ 192 w 390"/>
              <a:gd name="T61" fmla="*/ 140 h 306"/>
              <a:gd name="T62" fmla="*/ 225 w 390"/>
              <a:gd name="T63" fmla="*/ 121 h 306"/>
              <a:gd name="T64" fmla="*/ 309 w 390"/>
              <a:gd name="T65" fmla="*/ 140 h 306"/>
              <a:gd name="T66" fmla="*/ 329 w 390"/>
              <a:gd name="T67" fmla="*/ 62 h 306"/>
              <a:gd name="T68" fmla="*/ 227 w 390"/>
              <a:gd name="T69" fmla="*/ 62 h 306"/>
              <a:gd name="T70" fmla="*/ 209 w 390"/>
              <a:gd name="T71" fmla="*/ 62 h 306"/>
              <a:gd name="T72" fmla="*/ 196 w 390"/>
              <a:gd name="T73" fmla="*/ 294 h 306"/>
              <a:gd name="T74" fmla="*/ 376 w 390"/>
              <a:gd name="T75" fmla="*/ 219 h 306"/>
              <a:gd name="T76" fmla="*/ 384 w 390"/>
              <a:gd name="T77" fmla="*/ 235 h 306"/>
              <a:gd name="T78" fmla="*/ 200 w 390"/>
              <a:gd name="T79" fmla="*/ 257 h 306"/>
              <a:gd name="T80" fmla="*/ 378 w 390"/>
              <a:gd name="T81" fmla="*/ 191 h 306"/>
              <a:gd name="T82" fmla="*/ 198 w 390"/>
              <a:gd name="T83" fmla="*/ 252 h 306"/>
              <a:gd name="T84" fmla="*/ 200 w 390"/>
              <a:gd name="T85" fmla="*/ 257 h 306"/>
              <a:gd name="T86" fmla="*/ 203 w 390"/>
              <a:gd name="T87" fmla="*/ 222 h 306"/>
              <a:gd name="T88" fmla="*/ 375 w 390"/>
              <a:gd name="T89" fmla="*/ 163 h 306"/>
              <a:gd name="T90" fmla="*/ 376 w 390"/>
              <a:gd name="T91" fmla="*/ 147 h 306"/>
              <a:gd name="T92" fmla="*/ 340 w 390"/>
              <a:gd name="T93" fmla="*/ 126 h 306"/>
              <a:gd name="T94" fmla="*/ 351 w 390"/>
              <a:gd name="T95" fmla="*/ 152 h 306"/>
              <a:gd name="T96" fmla="*/ 122 w 390"/>
              <a:gd name="T97" fmla="*/ 152 h 306"/>
              <a:gd name="T98" fmla="*/ 121 w 390"/>
              <a:gd name="T99" fmla="*/ 152 h 306"/>
              <a:gd name="T100" fmla="*/ 95 w 390"/>
              <a:gd name="T101" fmla="*/ 90 h 306"/>
              <a:gd name="T102" fmla="*/ 28 w 390"/>
              <a:gd name="T103" fmla="*/ 94 h 306"/>
              <a:gd name="T104" fmla="*/ 26 w 390"/>
              <a:gd name="T105" fmla="*/ 110 h 306"/>
              <a:gd name="T106" fmla="*/ 194 w 390"/>
              <a:gd name="T107" fmla="*/ 222 h 306"/>
              <a:gd name="T108" fmla="*/ 197 w 390"/>
              <a:gd name="T109" fmla="*/ 36 h 306"/>
              <a:gd name="T110" fmla="*/ 227 w 390"/>
              <a:gd name="T111" fmla="*/ 50 h 306"/>
              <a:gd name="T112" fmla="*/ 183 w 390"/>
              <a:gd name="T113" fmla="*/ 50 h 306"/>
              <a:gd name="T114" fmla="*/ 156 w 390"/>
              <a:gd name="T115" fmla="*/ 50 h 306"/>
              <a:gd name="T116" fmla="*/ 303 w 390"/>
              <a:gd name="T117" fmla="*/ 100 h 306"/>
              <a:gd name="T118" fmla="*/ 300 w 390"/>
              <a:gd name="T119" fmla="*/ 113 h 306"/>
              <a:gd name="T120" fmla="*/ 254 w 390"/>
              <a:gd name="T121" fmla="*/ 8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0" h="306">
                <a:moveTo>
                  <a:pt x="192" y="240"/>
                </a:moveTo>
                <a:cubicBezTo>
                  <a:pt x="187" y="249"/>
                  <a:pt x="185" y="258"/>
                  <a:pt x="186" y="267"/>
                </a:cubicBezTo>
                <a:cubicBezTo>
                  <a:pt x="186" y="275"/>
                  <a:pt x="189" y="284"/>
                  <a:pt x="192" y="293"/>
                </a:cubicBezTo>
                <a:cubicBezTo>
                  <a:pt x="194" y="298"/>
                  <a:pt x="192" y="303"/>
                  <a:pt x="187" y="305"/>
                </a:cubicBezTo>
                <a:cubicBezTo>
                  <a:pt x="184" y="306"/>
                  <a:pt x="181" y="305"/>
                  <a:pt x="178" y="304"/>
                </a:cubicBezTo>
                <a:cubicBezTo>
                  <a:pt x="154" y="287"/>
                  <a:pt x="154" y="287"/>
                  <a:pt x="154" y="287"/>
                </a:cubicBezTo>
                <a:cubicBezTo>
                  <a:pt x="148" y="263"/>
                  <a:pt x="147" y="241"/>
                  <a:pt x="155" y="220"/>
                </a:cubicBezTo>
                <a:cubicBezTo>
                  <a:pt x="137" y="208"/>
                  <a:pt x="137" y="208"/>
                  <a:pt x="137" y="208"/>
                </a:cubicBezTo>
                <a:cubicBezTo>
                  <a:pt x="125" y="229"/>
                  <a:pt x="127" y="257"/>
                  <a:pt x="132" y="27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116" y="251"/>
                  <a:pt x="118" y="224"/>
                  <a:pt x="126" y="201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96" y="216"/>
                  <a:pt x="98" y="238"/>
                  <a:pt x="103" y="252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37" y="187"/>
                  <a:pt x="36" y="166"/>
                  <a:pt x="44" y="14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2" y="162"/>
                  <a:pt x="20" y="185"/>
                  <a:pt x="27" y="199"/>
                </a:cubicBezTo>
                <a:cubicBezTo>
                  <a:pt x="11" y="188"/>
                  <a:pt x="11" y="188"/>
                  <a:pt x="11" y="188"/>
                </a:cubicBezTo>
                <a:cubicBezTo>
                  <a:pt x="10" y="187"/>
                  <a:pt x="9" y="186"/>
                  <a:pt x="8" y="184"/>
                </a:cubicBezTo>
                <a:cubicBezTo>
                  <a:pt x="4" y="175"/>
                  <a:pt x="1" y="165"/>
                  <a:pt x="0" y="154"/>
                </a:cubicBezTo>
                <a:cubicBezTo>
                  <a:pt x="0" y="143"/>
                  <a:pt x="2" y="132"/>
                  <a:pt x="8" y="120"/>
                </a:cubicBezTo>
                <a:cubicBezTo>
                  <a:pt x="10" y="115"/>
                  <a:pt x="15" y="113"/>
                  <a:pt x="20" y="116"/>
                </a:cubicBezTo>
                <a:cubicBezTo>
                  <a:pt x="20" y="116"/>
                  <a:pt x="21" y="116"/>
                  <a:pt x="21" y="116"/>
                </a:cubicBezTo>
                <a:cubicBezTo>
                  <a:pt x="189" y="229"/>
                  <a:pt x="189" y="229"/>
                  <a:pt x="189" y="229"/>
                </a:cubicBezTo>
                <a:cubicBezTo>
                  <a:pt x="192" y="231"/>
                  <a:pt x="194" y="236"/>
                  <a:pt x="192" y="240"/>
                </a:cubicBezTo>
                <a:cubicBezTo>
                  <a:pt x="192" y="240"/>
                  <a:pt x="192" y="240"/>
                  <a:pt x="192" y="240"/>
                </a:cubicBezTo>
                <a:close/>
                <a:moveTo>
                  <a:pt x="131" y="77"/>
                </a:moveTo>
                <a:cubicBezTo>
                  <a:pt x="121" y="87"/>
                  <a:pt x="121" y="87"/>
                  <a:pt x="121" y="87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87"/>
                  <a:pt x="198" y="87"/>
                  <a:pt x="198" y="8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31" y="77"/>
                  <a:pt x="131" y="77"/>
                  <a:pt x="131" y="77"/>
                </a:cubicBezTo>
                <a:close/>
                <a:moveTo>
                  <a:pt x="327" y="54"/>
                </a:moveTo>
                <a:cubicBezTo>
                  <a:pt x="309" y="0"/>
                  <a:pt x="309" y="0"/>
                  <a:pt x="309" y="0"/>
                </a:cubicBezTo>
                <a:cubicBezTo>
                  <a:pt x="298" y="5"/>
                  <a:pt x="298" y="5"/>
                  <a:pt x="298" y="5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327" y="54"/>
                  <a:pt x="327" y="54"/>
                  <a:pt x="327" y="54"/>
                </a:cubicBezTo>
                <a:close/>
                <a:moveTo>
                  <a:pt x="107" y="54"/>
                </a:moveTo>
                <a:cubicBezTo>
                  <a:pt x="126" y="0"/>
                  <a:pt x="126" y="0"/>
                  <a:pt x="126" y="0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07" y="54"/>
                  <a:pt x="107" y="54"/>
                  <a:pt x="107" y="54"/>
                </a:cubicBezTo>
                <a:close/>
                <a:moveTo>
                  <a:pt x="305" y="77"/>
                </a:moveTo>
                <a:cubicBezTo>
                  <a:pt x="248" y="77"/>
                  <a:pt x="248" y="77"/>
                  <a:pt x="248" y="77"/>
                </a:cubicBezTo>
                <a:cubicBezTo>
                  <a:pt x="238" y="87"/>
                  <a:pt x="238" y="87"/>
                  <a:pt x="238" y="87"/>
                </a:cubicBezTo>
                <a:cubicBezTo>
                  <a:pt x="238" y="115"/>
                  <a:pt x="238" y="115"/>
                  <a:pt x="238" y="11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305" y="125"/>
                  <a:pt x="305" y="125"/>
                  <a:pt x="305" y="125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87"/>
                  <a:pt x="315" y="87"/>
                  <a:pt x="315" y="87"/>
                </a:cubicBezTo>
                <a:cubicBezTo>
                  <a:pt x="305" y="77"/>
                  <a:pt x="305" y="77"/>
                  <a:pt x="305" y="77"/>
                </a:cubicBezTo>
                <a:close/>
                <a:moveTo>
                  <a:pt x="209" y="62"/>
                </a:moveTo>
                <a:cubicBezTo>
                  <a:pt x="209" y="62"/>
                  <a:pt x="209" y="62"/>
                  <a:pt x="209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27" y="140"/>
                  <a:pt x="127" y="140"/>
                  <a:pt x="127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211" y="121"/>
                  <a:pt x="211" y="121"/>
                  <a:pt x="211" y="121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309" y="140"/>
                  <a:pt x="309" y="140"/>
                  <a:pt x="309" y="140"/>
                </a:cubicBezTo>
                <a:cubicBezTo>
                  <a:pt x="329" y="121"/>
                  <a:pt x="329" y="121"/>
                  <a:pt x="329" y="121"/>
                </a:cubicBezTo>
                <a:cubicBezTo>
                  <a:pt x="329" y="62"/>
                  <a:pt x="329" y="62"/>
                  <a:pt x="329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09" y="62"/>
                  <a:pt x="209" y="62"/>
                  <a:pt x="209" y="62"/>
                </a:cubicBezTo>
                <a:close/>
                <a:moveTo>
                  <a:pt x="208" y="298"/>
                </a:moveTo>
                <a:cubicBezTo>
                  <a:pt x="204" y="300"/>
                  <a:pt x="198" y="298"/>
                  <a:pt x="196" y="294"/>
                </a:cubicBezTo>
                <a:cubicBezTo>
                  <a:pt x="194" y="289"/>
                  <a:pt x="196" y="284"/>
                  <a:pt x="200" y="282"/>
                </a:cubicBezTo>
                <a:cubicBezTo>
                  <a:pt x="376" y="219"/>
                  <a:pt x="376" y="219"/>
                  <a:pt x="376" y="219"/>
                </a:cubicBezTo>
                <a:cubicBezTo>
                  <a:pt x="381" y="217"/>
                  <a:pt x="386" y="219"/>
                  <a:pt x="388" y="223"/>
                </a:cubicBezTo>
                <a:cubicBezTo>
                  <a:pt x="390" y="228"/>
                  <a:pt x="389" y="233"/>
                  <a:pt x="384" y="235"/>
                </a:cubicBezTo>
                <a:cubicBezTo>
                  <a:pt x="208" y="298"/>
                  <a:pt x="208" y="298"/>
                  <a:pt x="208" y="298"/>
                </a:cubicBezTo>
                <a:close/>
                <a:moveTo>
                  <a:pt x="200" y="257"/>
                </a:moveTo>
                <a:cubicBezTo>
                  <a:pt x="376" y="195"/>
                  <a:pt x="376" y="195"/>
                  <a:pt x="376" y="195"/>
                </a:cubicBezTo>
                <a:cubicBezTo>
                  <a:pt x="378" y="194"/>
                  <a:pt x="378" y="192"/>
                  <a:pt x="378" y="191"/>
                </a:cubicBezTo>
                <a:cubicBezTo>
                  <a:pt x="377" y="189"/>
                  <a:pt x="375" y="189"/>
                  <a:pt x="374" y="189"/>
                </a:cubicBezTo>
                <a:cubicBezTo>
                  <a:pt x="198" y="252"/>
                  <a:pt x="198" y="252"/>
                  <a:pt x="198" y="252"/>
                </a:cubicBezTo>
                <a:cubicBezTo>
                  <a:pt x="196" y="253"/>
                  <a:pt x="196" y="254"/>
                  <a:pt x="196" y="256"/>
                </a:cubicBezTo>
                <a:cubicBezTo>
                  <a:pt x="197" y="257"/>
                  <a:pt x="199" y="258"/>
                  <a:pt x="200" y="257"/>
                </a:cubicBezTo>
                <a:close/>
                <a:moveTo>
                  <a:pt x="194" y="222"/>
                </a:moveTo>
                <a:cubicBezTo>
                  <a:pt x="197" y="224"/>
                  <a:pt x="200" y="224"/>
                  <a:pt x="203" y="222"/>
                </a:cubicBezTo>
                <a:cubicBezTo>
                  <a:pt x="203" y="222"/>
                  <a:pt x="203" y="222"/>
                  <a:pt x="203" y="222"/>
                </a:cubicBezTo>
                <a:cubicBezTo>
                  <a:pt x="375" y="163"/>
                  <a:pt x="375" y="163"/>
                  <a:pt x="375" y="163"/>
                </a:cubicBezTo>
                <a:cubicBezTo>
                  <a:pt x="380" y="161"/>
                  <a:pt x="382" y="155"/>
                  <a:pt x="379" y="151"/>
                </a:cubicBezTo>
                <a:cubicBezTo>
                  <a:pt x="379" y="149"/>
                  <a:pt x="377" y="148"/>
                  <a:pt x="376" y="147"/>
                </a:cubicBezTo>
                <a:cubicBezTo>
                  <a:pt x="340" y="124"/>
                  <a:pt x="340" y="124"/>
                  <a:pt x="340" y="124"/>
                </a:cubicBezTo>
                <a:cubicBezTo>
                  <a:pt x="340" y="126"/>
                  <a:pt x="340" y="126"/>
                  <a:pt x="340" y="12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51" y="152"/>
                  <a:pt x="351" y="152"/>
                  <a:pt x="351" y="152"/>
                </a:cubicBezTo>
                <a:cubicBezTo>
                  <a:pt x="200" y="204"/>
                  <a:pt x="200" y="204"/>
                  <a:pt x="200" y="204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71"/>
                  <a:pt x="95" y="71"/>
                  <a:pt x="95" y="71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6"/>
                  <a:pt x="21" y="101"/>
                  <a:pt x="23" y="106"/>
                </a:cubicBezTo>
                <a:cubicBezTo>
                  <a:pt x="24" y="107"/>
                  <a:pt x="25" y="109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194" y="222"/>
                  <a:pt x="194" y="222"/>
                  <a:pt x="194" y="222"/>
                </a:cubicBezTo>
                <a:close/>
                <a:moveTo>
                  <a:pt x="156" y="50"/>
                </a:moveTo>
                <a:cubicBezTo>
                  <a:pt x="197" y="36"/>
                  <a:pt x="197" y="36"/>
                  <a:pt x="197" y="36"/>
                </a:cubicBezTo>
                <a:cubicBezTo>
                  <a:pt x="200" y="35"/>
                  <a:pt x="203" y="35"/>
                  <a:pt x="206" y="37"/>
                </a:cubicBezTo>
                <a:cubicBezTo>
                  <a:pt x="227" y="50"/>
                  <a:pt x="227" y="50"/>
                  <a:pt x="227" y="50"/>
                </a:cubicBezTo>
                <a:cubicBezTo>
                  <a:pt x="218" y="50"/>
                  <a:pt x="218" y="50"/>
                  <a:pt x="218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56" y="50"/>
                  <a:pt x="156" y="50"/>
                  <a:pt x="156" y="50"/>
                </a:cubicBezTo>
                <a:close/>
                <a:moveTo>
                  <a:pt x="287" y="89"/>
                </a:moveTo>
                <a:cubicBezTo>
                  <a:pt x="303" y="100"/>
                  <a:pt x="303" y="100"/>
                  <a:pt x="303" y="100"/>
                </a:cubicBezTo>
                <a:cubicBezTo>
                  <a:pt x="303" y="110"/>
                  <a:pt x="303" y="110"/>
                  <a:pt x="303" y="110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291" y="113"/>
                  <a:pt x="291" y="113"/>
                  <a:pt x="291" y="113"/>
                </a:cubicBezTo>
                <a:cubicBezTo>
                  <a:pt x="254" y="89"/>
                  <a:pt x="254" y="89"/>
                  <a:pt x="254" y="89"/>
                </a:cubicBezTo>
                <a:lnTo>
                  <a:pt x="287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9928086" y="3922879"/>
            <a:ext cx="530833" cy="613375"/>
          </a:xfrm>
          <a:custGeom>
            <a:avLst/>
            <a:gdLst>
              <a:gd name="T0" fmla="*/ 277 w 290"/>
              <a:gd name="T1" fmla="*/ 310 h 335"/>
              <a:gd name="T2" fmla="*/ 75 w 290"/>
              <a:gd name="T3" fmla="*/ 310 h 335"/>
              <a:gd name="T4" fmla="*/ 109 w 290"/>
              <a:gd name="T5" fmla="*/ 297 h 335"/>
              <a:gd name="T6" fmla="*/ 116 w 290"/>
              <a:gd name="T7" fmla="*/ 291 h 335"/>
              <a:gd name="T8" fmla="*/ 212 w 290"/>
              <a:gd name="T9" fmla="*/ 152 h 335"/>
              <a:gd name="T10" fmla="*/ 213 w 290"/>
              <a:gd name="T11" fmla="*/ 149 h 335"/>
              <a:gd name="T12" fmla="*/ 213 w 290"/>
              <a:gd name="T13" fmla="*/ 149 h 335"/>
              <a:gd name="T14" fmla="*/ 237 w 290"/>
              <a:gd name="T15" fmla="*/ 115 h 335"/>
              <a:gd name="T16" fmla="*/ 220 w 290"/>
              <a:gd name="T17" fmla="*/ 23 h 335"/>
              <a:gd name="T18" fmla="*/ 215 w 290"/>
              <a:gd name="T19" fmla="*/ 20 h 335"/>
              <a:gd name="T20" fmla="*/ 124 w 290"/>
              <a:gd name="T21" fmla="*/ 37 h 335"/>
              <a:gd name="T22" fmla="*/ 100 w 290"/>
              <a:gd name="T23" fmla="*/ 72 h 335"/>
              <a:gd name="T24" fmla="*/ 101 w 290"/>
              <a:gd name="T25" fmla="*/ 72 h 335"/>
              <a:gd name="T26" fmla="*/ 98 w 290"/>
              <a:gd name="T27" fmla="*/ 74 h 335"/>
              <a:gd name="T28" fmla="*/ 3 w 290"/>
              <a:gd name="T29" fmla="*/ 213 h 335"/>
              <a:gd name="T30" fmla="*/ 0 w 290"/>
              <a:gd name="T31" fmla="*/ 222 h 335"/>
              <a:gd name="T32" fmla="*/ 0 w 290"/>
              <a:gd name="T33" fmla="*/ 318 h 335"/>
              <a:gd name="T34" fmla="*/ 4 w 290"/>
              <a:gd name="T35" fmla="*/ 328 h 335"/>
              <a:gd name="T36" fmla="*/ 15 w 290"/>
              <a:gd name="T37" fmla="*/ 335 h 335"/>
              <a:gd name="T38" fmla="*/ 277 w 290"/>
              <a:gd name="T39" fmla="*/ 335 h 335"/>
              <a:gd name="T40" fmla="*/ 290 w 290"/>
              <a:gd name="T41" fmla="*/ 323 h 335"/>
              <a:gd name="T42" fmla="*/ 277 w 290"/>
              <a:gd name="T43" fmla="*/ 310 h 335"/>
              <a:gd name="T44" fmla="*/ 148 w 290"/>
              <a:gd name="T45" fmla="*/ 54 h 335"/>
              <a:gd name="T46" fmla="*/ 199 w 290"/>
              <a:gd name="T47" fmla="*/ 44 h 335"/>
              <a:gd name="T48" fmla="*/ 204 w 290"/>
              <a:gd name="T49" fmla="*/ 47 h 335"/>
              <a:gd name="T50" fmla="*/ 213 w 290"/>
              <a:gd name="T51" fmla="*/ 99 h 335"/>
              <a:gd name="T52" fmla="*/ 196 w 290"/>
              <a:gd name="T53" fmla="*/ 124 h 335"/>
              <a:gd name="T54" fmla="*/ 130 w 290"/>
              <a:gd name="T55" fmla="*/ 79 h 335"/>
              <a:gd name="T56" fmla="*/ 148 w 290"/>
              <a:gd name="T57" fmla="*/ 54 h 335"/>
              <a:gd name="T58" fmla="*/ 30 w 290"/>
              <a:gd name="T59" fmla="*/ 265 h 335"/>
              <a:gd name="T60" fmla="*/ 29 w 290"/>
              <a:gd name="T61" fmla="*/ 266 h 335"/>
              <a:gd name="T62" fmla="*/ 29 w 290"/>
              <a:gd name="T63" fmla="*/ 226 h 335"/>
              <a:gd name="T64" fmla="*/ 114 w 290"/>
              <a:gd name="T65" fmla="*/ 103 h 335"/>
              <a:gd name="T66" fmla="*/ 134 w 290"/>
              <a:gd name="T67" fmla="*/ 117 h 335"/>
              <a:gd name="T68" fmla="*/ 56 w 290"/>
              <a:gd name="T69" fmla="*/ 231 h 335"/>
              <a:gd name="T70" fmla="*/ 60 w 290"/>
              <a:gd name="T71" fmla="*/ 253 h 335"/>
              <a:gd name="T72" fmla="*/ 81 w 290"/>
              <a:gd name="T73" fmla="*/ 249 h 335"/>
              <a:gd name="T74" fmla="*/ 160 w 290"/>
              <a:gd name="T75" fmla="*/ 134 h 335"/>
              <a:gd name="T76" fmla="*/ 180 w 290"/>
              <a:gd name="T77" fmla="*/ 148 h 335"/>
              <a:gd name="T78" fmla="*/ 95 w 290"/>
              <a:gd name="T79" fmla="*/ 271 h 335"/>
              <a:gd name="T80" fmla="*/ 59 w 290"/>
              <a:gd name="T81" fmla="*/ 285 h 335"/>
              <a:gd name="T82" fmla="*/ 30 w 290"/>
              <a:gd name="T83" fmla="*/ 26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0" h="335">
                <a:moveTo>
                  <a:pt x="277" y="310"/>
                </a:moveTo>
                <a:cubicBezTo>
                  <a:pt x="75" y="310"/>
                  <a:pt x="75" y="310"/>
                  <a:pt x="75" y="310"/>
                </a:cubicBezTo>
                <a:cubicBezTo>
                  <a:pt x="109" y="297"/>
                  <a:pt x="109" y="297"/>
                  <a:pt x="109" y="297"/>
                </a:cubicBezTo>
                <a:cubicBezTo>
                  <a:pt x="112" y="295"/>
                  <a:pt x="114" y="294"/>
                  <a:pt x="116" y="291"/>
                </a:cubicBezTo>
                <a:cubicBezTo>
                  <a:pt x="212" y="152"/>
                  <a:pt x="212" y="152"/>
                  <a:pt x="212" y="152"/>
                </a:cubicBezTo>
                <a:cubicBezTo>
                  <a:pt x="212" y="151"/>
                  <a:pt x="213" y="150"/>
                  <a:pt x="213" y="149"/>
                </a:cubicBezTo>
                <a:cubicBezTo>
                  <a:pt x="213" y="149"/>
                  <a:pt x="213" y="149"/>
                  <a:pt x="213" y="149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58" y="85"/>
                  <a:pt x="250" y="44"/>
                  <a:pt x="220" y="23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185" y="0"/>
                  <a:pt x="144" y="7"/>
                  <a:pt x="124" y="37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100" y="73"/>
                  <a:pt x="99" y="73"/>
                  <a:pt x="98" y="74"/>
                </a:cubicBezTo>
                <a:cubicBezTo>
                  <a:pt x="3" y="213"/>
                  <a:pt x="3" y="213"/>
                  <a:pt x="3" y="213"/>
                </a:cubicBezTo>
                <a:cubicBezTo>
                  <a:pt x="1" y="216"/>
                  <a:pt x="0" y="219"/>
                  <a:pt x="0" y="222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2"/>
                  <a:pt x="1" y="325"/>
                  <a:pt x="4" y="328"/>
                </a:cubicBezTo>
                <a:cubicBezTo>
                  <a:pt x="6" y="332"/>
                  <a:pt x="10" y="335"/>
                  <a:pt x="15" y="335"/>
                </a:cubicBezTo>
                <a:cubicBezTo>
                  <a:pt x="277" y="335"/>
                  <a:pt x="277" y="335"/>
                  <a:pt x="277" y="335"/>
                </a:cubicBezTo>
                <a:cubicBezTo>
                  <a:pt x="284" y="335"/>
                  <a:pt x="290" y="330"/>
                  <a:pt x="290" y="323"/>
                </a:cubicBezTo>
                <a:cubicBezTo>
                  <a:pt x="290" y="316"/>
                  <a:pt x="284" y="310"/>
                  <a:pt x="277" y="310"/>
                </a:cubicBezTo>
                <a:close/>
                <a:moveTo>
                  <a:pt x="148" y="54"/>
                </a:moveTo>
                <a:cubicBezTo>
                  <a:pt x="159" y="37"/>
                  <a:pt x="182" y="33"/>
                  <a:pt x="199" y="44"/>
                </a:cubicBezTo>
                <a:cubicBezTo>
                  <a:pt x="204" y="47"/>
                  <a:pt x="204" y="47"/>
                  <a:pt x="204" y="47"/>
                </a:cubicBezTo>
                <a:cubicBezTo>
                  <a:pt x="220" y="59"/>
                  <a:pt x="225" y="82"/>
                  <a:pt x="213" y="99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130" y="79"/>
                  <a:pt x="130" y="79"/>
                  <a:pt x="130" y="79"/>
                </a:cubicBezTo>
                <a:lnTo>
                  <a:pt x="148" y="54"/>
                </a:lnTo>
                <a:close/>
                <a:moveTo>
                  <a:pt x="30" y="265"/>
                </a:moveTo>
                <a:cubicBezTo>
                  <a:pt x="29" y="266"/>
                  <a:pt x="29" y="266"/>
                  <a:pt x="29" y="26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51" y="238"/>
                  <a:pt x="53" y="248"/>
                  <a:pt x="60" y="253"/>
                </a:cubicBezTo>
                <a:cubicBezTo>
                  <a:pt x="67" y="258"/>
                  <a:pt x="76" y="256"/>
                  <a:pt x="81" y="249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59" y="285"/>
                  <a:pt x="59" y="285"/>
                  <a:pt x="59" y="285"/>
                </a:cubicBezTo>
                <a:lnTo>
                  <a:pt x="30" y="2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46876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3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24" grpId="0"/>
      <p:bldP spid="32" grpId="0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70" grpId="0" animBg="1"/>
      <p:bldP spid="71" grpId="0" animBg="1"/>
      <p:bldP spid="7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2720349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案例分析</a:t>
            </a: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在此录入上述图表的综合描述说明，在此录入上述图表亮亮图文旗舰店</a:t>
            </a:r>
            <a:r>
              <a:rPr lang="en-US" altLang="zh-CN" sz="1400" dirty="0" smtClean="0">
                <a:solidFill>
                  <a:srgbClr val="202A36"/>
                </a:solidFill>
                <a:sym typeface="微软雅黑" pitchFamily="34" charset="-122"/>
              </a:rPr>
              <a:t>https://liangliangtuwen.tmall.com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solidFill>
                <a:srgbClr val="202A36"/>
              </a:solidFill>
            </a:endParaRPr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89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9020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1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6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>
            <a:spLocks/>
          </p:cNvSpPr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"/>
          <p:cNvSpPr>
            <a:spLocks/>
          </p:cNvSpPr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0"/>
          <p:cNvSpPr>
            <a:spLocks/>
          </p:cNvSpPr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1"/>
          <p:cNvSpPr>
            <a:spLocks/>
          </p:cNvSpPr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3"/>
          <p:cNvSpPr>
            <a:spLocks/>
          </p:cNvSpPr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4"/>
          <p:cNvSpPr>
            <a:spLocks/>
          </p:cNvSpPr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6"/>
          <p:cNvSpPr>
            <a:spLocks/>
          </p:cNvSpPr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8"/>
          <p:cNvSpPr>
            <a:spLocks/>
          </p:cNvSpPr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0"/>
          <p:cNvSpPr>
            <a:spLocks/>
          </p:cNvSpPr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1"/>
          <p:cNvSpPr>
            <a:spLocks/>
          </p:cNvSpPr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2"/>
          <p:cNvSpPr>
            <a:spLocks/>
          </p:cNvSpPr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3"/>
          <p:cNvSpPr>
            <a:spLocks/>
          </p:cNvSpPr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4"/>
          <p:cNvSpPr>
            <a:spLocks/>
          </p:cNvSpPr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5"/>
          <p:cNvSpPr>
            <a:spLocks/>
          </p:cNvSpPr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6"/>
          <p:cNvSpPr>
            <a:spLocks/>
          </p:cNvSpPr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8"/>
          <p:cNvSpPr>
            <a:spLocks/>
          </p:cNvSpPr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9"/>
          <p:cNvSpPr>
            <a:spLocks/>
          </p:cNvSpPr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0"/>
          <p:cNvSpPr>
            <a:spLocks/>
          </p:cNvSpPr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1"/>
          <p:cNvSpPr>
            <a:spLocks/>
          </p:cNvSpPr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2"/>
          <p:cNvSpPr>
            <a:spLocks/>
          </p:cNvSpPr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3"/>
          <p:cNvSpPr>
            <a:spLocks/>
          </p:cNvSpPr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5"/>
          <p:cNvSpPr>
            <a:spLocks/>
          </p:cNvSpPr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6"/>
          <p:cNvSpPr>
            <a:spLocks/>
          </p:cNvSpPr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7"/>
          <p:cNvSpPr>
            <a:spLocks/>
          </p:cNvSpPr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rgbClr val="202A36"/>
          </a:solidFill>
          <a:ln w="12700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rgbClr val="202A36"/>
          </a:solidFill>
          <a:ln w="12700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rgbClr val="202A36"/>
          </a:solidFill>
          <a:ln w="12700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rgbClr val="202A36"/>
          </a:solidFill>
          <a:ln w="12700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2855473" y="4781174"/>
            <a:ext cx="1883794" cy="83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02A36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192076" y="443923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添加标题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935485" y="4781174"/>
            <a:ext cx="1883794" cy="136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000" dirty="0">
                <a:solidFill>
                  <a:srgbClr val="202A36"/>
                </a:solidFill>
              </a:rPr>
              <a:t>您的内容打在这里，或者通过复制您的文本后。您的内容打在这里，或者通过复制您的文本后</a:t>
            </a:r>
            <a:r>
              <a:rPr lang="zh-CN" altLang="en-US" sz="1000" dirty="0" smtClean="0">
                <a:solidFill>
                  <a:srgbClr val="202A36"/>
                </a:solidFill>
              </a:rPr>
              <a:t>。亮亮图文旗舰店</a:t>
            </a:r>
            <a:r>
              <a:rPr lang="en-US" altLang="zh-CN" sz="1000" dirty="0" smtClean="0">
                <a:solidFill>
                  <a:srgbClr val="202A36"/>
                </a:solidFill>
              </a:rPr>
              <a:t>https://liangliangtuwen.tmall.com</a:t>
            </a:r>
          </a:p>
          <a:p>
            <a:endParaRPr lang="zh-CN" altLang="en-US" sz="1000" dirty="0">
              <a:solidFill>
                <a:srgbClr val="202A36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72088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15497" y="4781174"/>
            <a:ext cx="1883794" cy="83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000" dirty="0">
                <a:solidFill>
                  <a:srgbClr val="202A36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添加标题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063424" y="4781174"/>
            <a:ext cx="1883794" cy="821349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添加标题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2714414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案例分析</a:t>
            </a:r>
          </a:p>
        </p:txBody>
      </p:sp>
    </p:spTree>
    <p:extLst>
      <p:ext uri="{BB962C8B-B14F-4D97-AF65-F5344CB8AC3E}">
        <p14:creationId xmlns="" xmlns:p14="http://schemas.microsoft.com/office/powerpoint/2010/main" val="24207381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6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00"/>
                            </p:stCondLst>
                            <p:childTnLst>
                              <p:par>
                                <p:cTn id="10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2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3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800"/>
                            </p:stCondLst>
                            <p:childTnLst>
                              <p:par>
                                <p:cTn id="1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300"/>
                            </p:stCondLst>
                            <p:childTnLst>
                              <p:par>
                                <p:cTn id="1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4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714414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分析：案例一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5306701" y="2052013"/>
            <a:ext cx="3571597" cy="2232248"/>
            <a:chOff x="755576" y="1491630"/>
            <a:chExt cx="2880000" cy="1800000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3012" y="1545970"/>
              <a:ext cx="2772000" cy="165114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14414" y="2092775"/>
            <a:ext cx="2333091" cy="1458182"/>
            <a:chOff x="755576" y="1491630"/>
            <a:chExt cx="2880000" cy="1800000"/>
          </a:xfrm>
          <a:effectLst/>
        </p:grpSpPr>
        <p:sp>
          <p:nvSpPr>
            <p:cNvPr id="17" name="矩形 16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3012" y="1524499"/>
              <a:ext cx="2772000" cy="172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56089" y="3759151"/>
            <a:ext cx="2333091" cy="1458182"/>
            <a:chOff x="755576" y="1491630"/>
            <a:chExt cx="2880000" cy="1800000"/>
          </a:xfrm>
          <a:effectLst/>
        </p:grpSpPr>
        <p:sp>
          <p:nvSpPr>
            <p:cNvPr id="20" name="矩形 19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13012" y="1575898"/>
              <a:ext cx="2772000" cy="164435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"/>
          <p:cNvSpPr txBox="1"/>
          <p:nvPr/>
        </p:nvSpPr>
        <p:spPr>
          <a:xfrm>
            <a:off x="5843700" y="4322524"/>
            <a:ext cx="5612426" cy="1338774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作为本土成长起来的智能装备企业，立足于本土，服务于本土，将以工业机器人为主导，兼顾其它机器人发展，为全面提升长沙工业的综合竞争力贡献一份力量，推动我省工业机器人的应用和产业化。</a:t>
            </a: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经过近五年的发展</a:t>
            </a:r>
            <a:r>
              <a:rPr lang="zh-CN" altLang="en-US" sz="9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9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9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机器人</a:t>
            </a:r>
            <a:r>
              <a:rPr lang="zh-CN" altLang="en-US" sz="9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公司已培养出一批业务娴熟、技术精湛的技术骨干和响应迅速、经验丰富的集成精英。机器人产业已经迎来了战略性的发展契机，将成为新兴产业发展的主导产业，同时为其他支柱产业的转型提供强大支撑</a:t>
            </a:r>
            <a:r>
              <a:rPr lang="zh-CN" altLang="en-US" sz="9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。亮亮图文旗舰店</a:t>
            </a:r>
            <a:r>
              <a:rPr lang="en-US" altLang="zh-CN" sz="9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321313" y="2632299"/>
            <a:ext cx="1634968" cy="1021855"/>
            <a:chOff x="755576" y="1491630"/>
            <a:chExt cx="2880000" cy="1800000"/>
          </a:xfrm>
          <a:effectLst/>
        </p:grpSpPr>
        <p:sp>
          <p:nvSpPr>
            <p:cNvPr id="24" name="矩形 23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3012" y="1575898"/>
              <a:ext cx="2772000" cy="164435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9254792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6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714414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分析：案例二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7"/>
          <p:cNvSpPr/>
          <p:nvPr/>
        </p:nvSpPr>
        <p:spPr>
          <a:xfrm>
            <a:off x="2714414" y="4101403"/>
            <a:ext cx="1524000" cy="1514018"/>
          </a:xfrm>
          <a:prstGeom prst="roundRect">
            <a:avLst>
              <a:gd name="adj" fmla="val 5429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0"/>
          <p:cNvSpPr/>
          <p:nvPr/>
        </p:nvSpPr>
        <p:spPr>
          <a:xfrm>
            <a:off x="2714414" y="2517227"/>
            <a:ext cx="3048000" cy="1514018"/>
          </a:xfrm>
          <a:prstGeom prst="roundRect">
            <a:avLst>
              <a:gd name="adj" fmla="val 5429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1"/>
          <p:cNvSpPr/>
          <p:nvPr/>
        </p:nvSpPr>
        <p:spPr>
          <a:xfrm>
            <a:off x="4322254" y="4101403"/>
            <a:ext cx="1440160" cy="1514018"/>
          </a:xfrm>
          <a:prstGeom prst="roundRect">
            <a:avLst>
              <a:gd name="adj" fmla="val 5429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2"/>
          <p:cNvSpPr/>
          <p:nvPr/>
        </p:nvSpPr>
        <p:spPr>
          <a:xfrm>
            <a:off x="8306358" y="2517227"/>
            <a:ext cx="1428328" cy="1514018"/>
          </a:xfrm>
          <a:prstGeom prst="roundRect">
            <a:avLst>
              <a:gd name="adj" fmla="val 5429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blipFill dpi="0" rotWithShape="1">
                <a:blip r:embed="rId7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5" name="Rounded Rectangle 15"/>
          <p:cNvSpPr/>
          <p:nvPr/>
        </p:nvSpPr>
        <p:spPr>
          <a:xfrm>
            <a:off x="9830358" y="2517227"/>
            <a:ext cx="1524000" cy="1514018"/>
          </a:xfrm>
          <a:prstGeom prst="roundRect">
            <a:avLst>
              <a:gd name="adj" fmla="val 5429"/>
            </a:avLst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7"/>
          <p:cNvSpPr/>
          <p:nvPr/>
        </p:nvSpPr>
        <p:spPr>
          <a:xfrm>
            <a:off x="8306358" y="4099553"/>
            <a:ext cx="3048000" cy="1514018"/>
          </a:xfrm>
          <a:prstGeom prst="roundRect">
            <a:avLst>
              <a:gd name="adj" fmla="val 5429"/>
            </a:avLst>
          </a:prstGeom>
          <a:blipFill dpi="0"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8"/>
          <p:cNvSpPr/>
          <p:nvPr/>
        </p:nvSpPr>
        <p:spPr>
          <a:xfrm>
            <a:off x="5846254" y="2517227"/>
            <a:ext cx="2376264" cy="3098194"/>
          </a:xfrm>
          <a:prstGeom prst="roundRect">
            <a:avLst>
              <a:gd name="adj" fmla="val 2409"/>
            </a:avLst>
          </a:prstGeom>
          <a:blipFill dpi="0" rotWithShape="1"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714414" y="1695971"/>
            <a:ext cx="7848600" cy="5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zh-CN" altLang="en-US" sz="11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近五年的发展，</a:t>
            </a:r>
            <a:r>
              <a:rPr lang="en-US" altLang="zh-CN" sz="11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1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人公司已培养出一批业务娴熟、技术精湛的技术骨干和响应迅速、经验丰富的集成精英。机器人产业已经迎来了战略性的发展契机，将成为新兴产业发展的主导产业，同时为其他支柱产业的转型提供强大支撑。</a:t>
            </a:r>
          </a:p>
        </p:txBody>
      </p:sp>
    </p:spTree>
    <p:extLst>
      <p:ext uri="{BB962C8B-B14F-4D97-AF65-F5344CB8AC3E}">
        <p14:creationId xmlns="" xmlns:p14="http://schemas.microsoft.com/office/powerpoint/2010/main" val="13857537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969725" y="2393163"/>
            <a:ext cx="2821578" cy="458423"/>
            <a:chOff x="5969725" y="1801451"/>
            <a:chExt cx="2821578" cy="458423"/>
          </a:xfrm>
        </p:grpSpPr>
        <p:sp>
          <p:nvSpPr>
            <p:cNvPr id="11" name="矩形 10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69725" y="2990099"/>
            <a:ext cx="2821578" cy="459854"/>
            <a:chOff x="5969725" y="2398387"/>
            <a:chExt cx="2821578" cy="459854"/>
          </a:xfrm>
        </p:grpSpPr>
        <p:sp>
          <p:nvSpPr>
            <p:cNvPr id="14" name="矩形 13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69725" y="3563726"/>
            <a:ext cx="2821578" cy="466057"/>
            <a:chOff x="5969725" y="2972014"/>
            <a:chExt cx="2821578" cy="466057"/>
          </a:xfrm>
        </p:grpSpPr>
        <p:sp>
          <p:nvSpPr>
            <p:cNvPr id="17" name="矩形 16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sp>
        <p:nvSpPr>
          <p:cNvPr id="31" name="椭圆 30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6155957" y="2429163"/>
            <a:ext cx="1107996" cy="1556074"/>
            <a:chOff x="6155957" y="1837451"/>
            <a:chExt cx="1107996" cy="1556074"/>
          </a:xfrm>
        </p:grpSpPr>
        <p:sp>
          <p:nvSpPr>
            <p:cNvPr id="34" name="矩形 33"/>
            <p:cNvSpPr/>
            <p:nvPr/>
          </p:nvSpPr>
          <p:spPr>
            <a:xfrm>
              <a:off x="6155957" y="183745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研究目标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55957" y="24429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研究成果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55957" y="30241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应用前景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68507" y="472579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研究成果与应用</a:t>
            </a:r>
            <a:endParaRPr lang="zh-CN" altLang="zh-CN" sz="4800" b="1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2393567" y="2381187"/>
            <a:ext cx="1371414" cy="1154089"/>
          </a:xfrm>
          <a:custGeom>
            <a:avLst/>
            <a:gdLst>
              <a:gd name="T0" fmla="*/ 156 w 192"/>
              <a:gd name="T1" fmla="*/ 17 h 161"/>
              <a:gd name="T2" fmla="*/ 128 w 192"/>
              <a:gd name="T3" fmla="*/ 45 h 161"/>
              <a:gd name="T4" fmla="*/ 64 w 192"/>
              <a:gd name="T5" fmla="*/ 45 h 161"/>
              <a:gd name="T6" fmla="*/ 60 w 192"/>
              <a:gd name="T7" fmla="*/ 29 h 161"/>
              <a:gd name="T8" fmla="*/ 64 w 192"/>
              <a:gd name="T9" fmla="*/ 40 h 161"/>
              <a:gd name="T10" fmla="*/ 70 w 192"/>
              <a:gd name="T11" fmla="*/ 47 h 161"/>
              <a:gd name="T12" fmla="*/ 168 w 192"/>
              <a:gd name="T13" fmla="*/ 109 h 161"/>
              <a:gd name="T14" fmla="*/ 148 w 192"/>
              <a:gd name="T15" fmla="*/ 141 h 161"/>
              <a:gd name="T16" fmla="*/ 168 w 192"/>
              <a:gd name="T17" fmla="*/ 109 h 161"/>
              <a:gd name="T18" fmla="*/ 148 w 192"/>
              <a:gd name="T19" fmla="*/ 81 h 161"/>
              <a:gd name="T20" fmla="*/ 168 w 192"/>
              <a:gd name="T21" fmla="*/ 97 h 161"/>
              <a:gd name="T22" fmla="*/ 136 w 192"/>
              <a:gd name="T23" fmla="*/ 109 h 161"/>
              <a:gd name="T24" fmla="*/ 116 w 192"/>
              <a:gd name="T25" fmla="*/ 141 h 161"/>
              <a:gd name="T26" fmla="*/ 136 w 192"/>
              <a:gd name="T27" fmla="*/ 109 h 161"/>
              <a:gd name="T28" fmla="*/ 116 w 192"/>
              <a:gd name="T29" fmla="*/ 81 h 161"/>
              <a:gd name="T30" fmla="*/ 136 w 192"/>
              <a:gd name="T31" fmla="*/ 97 h 161"/>
              <a:gd name="T32" fmla="*/ 104 w 192"/>
              <a:gd name="T33" fmla="*/ 109 h 161"/>
              <a:gd name="T34" fmla="*/ 84 w 192"/>
              <a:gd name="T35" fmla="*/ 141 h 161"/>
              <a:gd name="T36" fmla="*/ 104 w 192"/>
              <a:gd name="T37" fmla="*/ 109 h 161"/>
              <a:gd name="T38" fmla="*/ 84 w 192"/>
              <a:gd name="T39" fmla="*/ 81 h 161"/>
              <a:gd name="T40" fmla="*/ 104 w 192"/>
              <a:gd name="T41" fmla="*/ 97 h 161"/>
              <a:gd name="T42" fmla="*/ 64 w 192"/>
              <a:gd name="T43" fmla="*/ 25 h 161"/>
              <a:gd name="T44" fmla="*/ 64 w 192"/>
              <a:gd name="T45" fmla="*/ 57 h 161"/>
              <a:gd name="T46" fmla="*/ 64 w 192"/>
              <a:gd name="T47" fmla="*/ 25 h 161"/>
              <a:gd name="T48" fmla="*/ 20 w 192"/>
              <a:gd name="T49" fmla="*/ 109 h 161"/>
              <a:gd name="T50" fmla="*/ 44 w 192"/>
              <a:gd name="T51" fmla="*/ 149 h 161"/>
              <a:gd name="T52" fmla="*/ 40 w 192"/>
              <a:gd name="T53" fmla="*/ 81 h 161"/>
              <a:gd name="T54" fmla="*/ 20 w 192"/>
              <a:gd name="T55" fmla="*/ 97 h 161"/>
              <a:gd name="T56" fmla="*/ 40 w 192"/>
              <a:gd name="T57" fmla="*/ 81 h 161"/>
              <a:gd name="T58" fmla="*/ 72 w 192"/>
              <a:gd name="T59" fmla="*/ 81 h 161"/>
              <a:gd name="T60" fmla="*/ 52 w 192"/>
              <a:gd name="T61" fmla="*/ 97 h 161"/>
              <a:gd name="T62" fmla="*/ 48 w 192"/>
              <a:gd name="T63" fmla="*/ 149 h 161"/>
              <a:gd name="T64" fmla="*/ 72 w 192"/>
              <a:gd name="T65" fmla="*/ 109 h 161"/>
              <a:gd name="T66" fmla="*/ 48 w 192"/>
              <a:gd name="T67" fmla="*/ 149 h 161"/>
              <a:gd name="T68" fmla="*/ 188 w 192"/>
              <a:gd name="T69" fmla="*/ 161 h 161"/>
              <a:gd name="T70" fmla="*/ 4 w 192"/>
              <a:gd name="T71" fmla="*/ 65 h 161"/>
              <a:gd name="T72" fmla="*/ 0 w 192"/>
              <a:gd name="T73" fmla="*/ 61 h 161"/>
              <a:gd name="T74" fmla="*/ 8 w 192"/>
              <a:gd name="T75" fmla="*/ 53 h 161"/>
              <a:gd name="T76" fmla="*/ 123 w 192"/>
              <a:gd name="T77" fmla="*/ 53 h 161"/>
              <a:gd name="T78" fmla="*/ 192 w 192"/>
              <a:gd name="T79" fmla="*/ 53 h 161"/>
              <a:gd name="T80" fmla="*/ 188 w 192"/>
              <a:gd name="T81" fmla="*/ 6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2" h="161">
                <a:moveTo>
                  <a:pt x="95" y="17"/>
                </a:moveTo>
                <a:cubicBezTo>
                  <a:pt x="156" y="17"/>
                  <a:pt x="156" y="17"/>
                  <a:pt x="156" y="17"/>
                </a:cubicBezTo>
                <a:cubicBezTo>
                  <a:pt x="192" y="45"/>
                  <a:pt x="192" y="45"/>
                  <a:pt x="192" y="45"/>
                </a:cubicBezTo>
                <a:cubicBezTo>
                  <a:pt x="128" y="45"/>
                  <a:pt x="128" y="45"/>
                  <a:pt x="128" y="45"/>
                </a:cubicBezTo>
                <a:lnTo>
                  <a:pt x="95" y="17"/>
                </a:lnTo>
                <a:close/>
                <a:moveTo>
                  <a:pt x="64" y="45"/>
                </a:moveTo>
                <a:cubicBezTo>
                  <a:pt x="60" y="45"/>
                  <a:pt x="60" y="45"/>
                  <a:pt x="60" y="45"/>
                </a:cubicBezTo>
                <a:cubicBezTo>
                  <a:pt x="60" y="29"/>
                  <a:pt x="60" y="29"/>
                  <a:pt x="60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0"/>
                  <a:pt x="64" y="40"/>
                  <a:pt x="64" y="40"/>
                </a:cubicBezTo>
                <a:cubicBezTo>
                  <a:pt x="72" y="44"/>
                  <a:pt x="72" y="44"/>
                  <a:pt x="72" y="44"/>
                </a:cubicBezTo>
                <a:cubicBezTo>
                  <a:pt x="70" y="47"/>
                  <a:pt x="70" y="47"/>
                  <a:pt x="70" y="47"/>
                </a:cubicBezTo>
                <a:lnTo>
                  <a:pt x="64" y="45"/>
                </a:lnTo>
                <a:close/>
                <a:moveTo>
                  <a:pt x="16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68" y="141"/>
                  <a:pt x="168" y="141"/>
                  <a:pt x="168" y="141"/>
                </a:cubicBezTo>
                <a:lnTo>
                  <a:pt x="168" y="109"/>
                </a:lnTo>
                <a:close/>
                <a:moveTo>
                  <a:pt x="168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68" y="97"/>
                  <a:pt x="168" y="97"/>
                  <a:pt x="168" y="97"/>
                </a:cubicBezTo>
                <a:lnTo>
                  <a:pt x="168" y="81"/>
                </a:lnTo>
                <a:close/>
                <a:moveTo>
                  <a:pt x="136" y="109"/>
                </a:moveTo>
                <a:cubicBezTo>
                  <a:pt x="116" y="109"/>
                  <a:pt x="116" y="109"/>
                  <a:pt x="116" y="109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36" y="141"/>
                  <a:pt x="136" y="141"/>
                  <a:pt x="136" y="141"/>
                </a:cubicBezTo>
                <a:lnTo>
                  <a:pt x="136" y="109"/>
                </a:lnTo>
                <a:close/>
                <a:moveTo>
                  <a:pt x="136" y="81"/>
                </a:moveTo>
                <a:cubicBezTo>
                  <a:pt x="116" y="81"/>
                  <a:pt x="116" y="81"/>
                  <a:pt x="116" y="81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136" y="97"/>
                  <a:pt x="136" y="97"/>
                  <a:pt x="136" y="97"/>
                </a:cubicBezTo>
                <a:lnTo>
                  <a:pt x="136" y="81"/>
                </a:lnTo>
                <a:close/>
                <a:moveTo>
                  <a:pt x="104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104" y="141"/>
                  <a:pt x="104" y="141"/>
                  <a:pt x="104" y="141"/>
                </a:cubicBezTo>
                <a:lnTo>
                  <a:pt x="104" y="109"/>
                </a:lnTo>
                <a:close/>
                <a:moveTo>
                  <a:pt x="104" y="81"/>
                </a:moveTo>
                <a:cubicBezTo>
                  <a:pt x="84" y="81"/>
                  <a:pt x="84" y="81"/>
                  <a:pt x="84" y="81"/>
                </a:cubicBezTo>
                <a:cubicBezTo>
                  <a:pt x="84" y="97"/>
                  <a:pt x="84" y="97"/>
                  <a:pt x="84" y="97"/>
                </a:cubicBezTo>
                <a:cubicBezTo>
                  <a:pt x="104" y="97"/>
                  <a:pt x="104" y="97"/>
                  <a:pt x="104" y="97"/>
                </a:cubicBezTo>
                <a:lnTo>
                  <a:pt x="104" y="81"/>
                </a:lnTo>
                <a:close/>
                <a:moveTo>
                  <a:pt x="64" y="25"/>
                </a:moveTo>
                <a:cubicBezTo>
                  <a:pt x="55" y="25"/>
                  <a:pt x="48" y="32"/>
                  <a:pt x="48" y="41"/>
                </a:cubicBezTo>
                <a:cubicBezTo>
                  <a:pt x="48" y="49"/>
                  <a:pt x="55" y="57"/>
                  <a:pt x="64" y="57"/>
                </a:cubicBezTo>
                <a:cubicBezTo>
                  <a:pt x="72" y="57"/>
                  <a:pt x="80" y="49"/>
                  <a:pt x="80" y="41"/>
                </a:cubicBezTo>
                <a:cubicBezTo>
                  <a:pt x="80" y="32"/>
                  <a:pt x="72" y="25"/>
                  <a:pt x="64" y="25"/>
                </a:cubicBezTo>
                <a:close/>
                <a:moveTo>
                  <a:pt x="44" y="109"/>
                </a:moveTo>
                <a:cubicBezTo>
                  <a:pt x="20" y="109"/>
                  <a:pt x="20" y="109"/>
                  <a:pt x="20" y="109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44" y="149"/>
                  <a:pt x="44" y="149"/>
                  <a:pt x="44" y="149"/>
                </a:cubicBezTo>
                <a:lnTo>
                  <a:pt x="44" y="109"/>
                </a:lnTo>
                <a:close/>
                <a:moveTo>
                  <a:pt x="40" y="81"/>
                </a:moveTo>
                <a:cubicBezTo>
                  <a:pt x="20" y="81"/>
                  <a:pt x="20" y="81"/>
                  <a:pt x="20" y="81"/>
                </a:cubicBezTo>
                <a:cubicBezTo>
                  <a:pt x="20" y="97"/>
                  <a:pt x="20" y="97"/>
                  <a:pt x="20" y="97"/>
                </a:cubicBezTo>
                <a:cubicBezTo>
                  <a:pt x="40" y="97"/>
                  <a:pt x="40" y="97"/>
                  <a:pt x="40" y="97"/>
                </a:cubicBezTo>
                <a:lnTo>
                  <a:pt x="40" y="81"/>
                </a:lnTo>
                <a:close/>
                <a:moveTo>
                  <a:pt x="72" y="97"/>
                </a:moveTo>
                <a:cubicBezTo>
                  <a:pt x="72" y="81"/>
                  <a:pt x="72" y="81"/>
                  <a:pt x="7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97"/>
                  <a:pt x="52" y="97"/>
                  <a:pt x="52" y="97"/>
                </a:cubicBezTo>
                <a:lnTo>
                  <a:pt x="72" y="97"/>
                </a:lnTo>
                <a:close/>
                <a:moveTo>
                  <a:pt x="48" y="149"/>
                </a:moveTo>
                <a:cubicBezTo>
                  <a:pt x="72" y="149"/>
                  <a:pt x="72" y="149"/>
                  <a:pt x="72" y="14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48" y="109"/>
                  <a:pt x="48" y="109"/>
                  <a:pt x="48" y="109"/>
                </a:cubicBezTo>
                <a:lnTo>
                  <a:pt x="48" y="149"/>
                </a:lnTo>
                <a:close/>
                <a:moveTo>
                  <a:pt x="188" y="65"/>
                </a:moveTo>
                <a:cubicBezTo>
                  <a:pt x="188" y="161"/>
                  <a:pt x="188" y="161"/>
                  <a:pt x="188" y="161"/>
                </a:cubicBezTo>
                <a:cubicBezTo>
                  <a:pt x="4" y="161"/>
                  <a:pt x="4" y="161"/>
                  <a:pt x="4" y="161"/>
                </a:cubicBezTo>
                <a:cubicBezTo>
                  <a:pt x="4" y="65"/>
                  <a:pt x="4" y="65"/>
                  <a:pt x="4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3"/>
                  <a:pt x="0" y="53"/>
                  <a:pt x="0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26" y="37"/>
                  <a:pt x="63" y="2"/>
                  <a:pt x="63" y="1"/>
                </a:cubicBezTo>
                <a:cubicBezTo>
                  <a:pt x="63" y="0"/>
                  <a:pt x="104" y="36"/>
                  <a:pt x="123" y="53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92" y="65"/>
                  <a:pt x="192" y="65"/>
                  <a:pt x="192" y="65"/>
                </a:cubicBezTo>
                <a:lnTo>
                  <a:pt x="188" y="65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2362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/>
      <p:bldP spid="31" grpId="0" animBg="1"/>
      <p:bldP spid="37" grpId="0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717683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研究目标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202A36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FCB00F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202A36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FCB00F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202A36"/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FCB00F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202A36"/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FCB00F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23391"/>
            <a:ext cx="1090039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202A36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06776"/>
            <a:ext cx="1427050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rgbClr val="202A3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rgbClr val="202A3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rgbClr val="202A3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rgbClr val="202A3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37812878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4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1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8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5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六边形 38"/>
          <p:cNvSpPr/>
          <p:nvPr/>
        </p:nvSpPr>
        <p:spPr>
          <a:xfrm rot="5400000">
            <a:off x="9560705" y="2423033"/>
            <a:ext cx="1589193" cy="1369994"/>
          </a:xfrm>
          <a:prstGeom prst="hexagon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717683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研究目标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7"/>
          <p:cNvSpPr/>
          <p:nvPr/>
        </p:nvSpPr>
        <p:spPr>
          <a:xfrm>
            <a:off x="2717683" y="3149362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28575" cmpd="sng">
            <a:solidFill>
              <a:srgbClr val="202A36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772119" y="3568748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6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202A36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202A36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48267" y="3828627"/>
            <a:ext cx="1915874" cy="78946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202A36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78108" y="1832846"/>
            <a:ext cx="1915874" cy="78946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202A36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35201" y="4810584"/>
            <a:ext cx="1915874" cy="78946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202A36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590704" y="4041209"/>
            <a:ext cx="1915874" cy="78946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02A36"/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202A36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26611" y="2902673"/>
            <a:ext cx="1089477" cy="401659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完成目标</a:t>
            </a:r>
            <a:endParaRPr lang="zh-CN" altLang="en-US" b="1" dirty="0">
              <a:solidFill>
                <a:srgbClr val="FCB0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406476" y="2713634"/>
            <a:ext cx="1002678" cy="1005578"/>
            <a:chOff x="4747940" y="685998"/>
            <a:chExt cx="2418310" cy="2425303"/>
          </a:xfrm>
          <a:solidFill>
            <a:srgbClr val="202A36"/>
          </a:solidFill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4747940" y="685998"/>
              <a:ext cx="2418310" cy="2425303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21026" y="2832524"/>
            <a:ext cx="1002678" cy="1005578"/>
            <a:chOff x="4747940" y="685998"/>
            <a:chExt cx="2418310" cy="2425303"/>
          </a:xfrm>
          <a:solidFill>
            <a:srgbClr val="202A36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4747940" y="685998"/>
              <a:ext cx="2418310" cy="2425303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3333" y="3659251"/>
            <a:ext cx="1002678" cy="1005578"/>
            <a:chOff x="4747940" y="685998"/>
            <a:chExt cx="2418310" cy="2425303"/>
          </a:xfrm>
          <a:solidFill>
            <a:srgbClr val="202A36"/>
          </a:solidFill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4837113" y="774700"/>
              <a:ext cx="2238375" cy="2246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4747940" y="685998"/>
              <a:ext cx="2418310" cy="2425303"/>
            </a:xfrm>
            <a:custGeom>
              <a:avLst/>
              <a:gdLst>
                <a:gd name="T0" fmla="*/ 592 w 1184"/>
                <a:gd name="T1" fmla="*/ 0 h 1184"/>
                <a:gd name="T2" fmla="*/ 0 w 1184"/>
                <a:gd name="T3" fmla="*/ 592 h 1184"/>
                <a:gd name="T4" fmla="*/ 592 w 1184"/>
                <a:gd name="T5" fmla="*/ 1184 h 1184"/>
                <a:gd name="T6" fmla="*/ 1184 w 1184"/>
                <a:gd name="T7" fmla="*/ 592 h 1184"/>
                <a:gd name="T8" fmla="*/ 592 w 1184"/>
                <a:gd name="T9" fmla="*/ 0 h 1184"/>
                <a:gd name="T10" fmla="*/ 941 w 1184"/>
                <a:gd name="T11" fmla="*/ 941 h 1184"/>
                <a:gd name="T12" fmla="*/ 784 w 1184"/>
                <a:gd name="T13" fmla="*/ 1047 h 1184"/>
                <a:gd name="T14" fmla="*/ 592 w 1184"/>
                <a:gd name="T15" fmla="*/ 1085 h 1184"/>
                <a:gd name="T16" fmla="*/ 400 w 1184"/>
                <a:gd name="T17" fmla="*/ 1047 h 1184"/>
                <a:gd name="T18" fmla="*/ 243 w 1184"/>
                <a:gd name="T19" fmla="*/ 941 h 1184"/>
                <a:gd name="T20" fmla="*/ 137 w 1184"/>
                <a:gd name="T21" fmla="*/ 784 h 1184"/>
                <a:gd name="T22" fmla="*/ 99 w 1184"/>
                <a:gd name="T23" fmla="*/ 592 h 1184"/>
                <a:gd name="T24" fmla="*/ 137 w 1184"/>
                <a:gd name="T25" fmla="*/ 400 h 1184"/>
                <a:gd name="T26" fmla="*/ 243 w 1184"/>
                <a:gd name="T27" fmla="*/ 243 h 1184"/>
                <a:gd name="T28" fmla="*/ 400 w 1184"/>
                <a:gd name="T29" fmla="*/ 137 h 1184"/>
                <a:gd name="T30" fmla="*/ 592 w 1184"/>
                <a:gd name="T31" fmla="*/ 99 h 1184"/>
                <a:gd name="T32" fmla="*/ 784 w 1184"/>
                <a:gd name="T33" fmla="*/ 137 h 1184"/>
                <a:gd name="T34" fmla="*/ 941 w 1184"/>
                <a:gd name="T35" fmla="*/ 243 h 1184"/>
                <a:gd name="T36" fmla="*/ 1047 w 1184"/>
                <a:gd name="T37" fmla="*/ 400 h 1184"/>
                <a:gd name="T38" fmla="*/ 1085 w 1184"/>
                <a:gd name="T39" fmla="*/ 592 h 1184"/>
                <a:gd name="T40" fmla="*/ 1047 w 1184"/>
                <a:gd name="T41" fmla="*/ 784 h 1184"/>
                <a:gd name="T42" fmla="*/ 941 w 1184"/>
                <a:gd name="T43" fmla="*/ 941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4" h="1184">
                  <a:moveTo>
                    <a:pt x="592" y="0"/>
                  </a:moveTo>
                  <a:cubicBezTo>
                    <a:pt x="265" y="0"/>
                    <a:pt x="0" y="265"/>
                    <a:pt x="0" y="592"/>
                  </a:cubicBezTo>
                  <a:cubicBezTo>
                    <a:pt x="0" y="919"/>
                    <a:pt x="265" y="1184"/>
                    <a:pt x="592" y="1184"/>
                  </a:cubicBezTo>
                  <a:cubicBezTo>
                    <a:pt x="919" y="1184"/>
                    <a:pt x="1184" y="919"/>
                    <a:pt x="1184" y="592"/>
                  </a:cubicBezTo>
                  <a:cubicBezTo>
                    <a:pt x="1184" y="265"/>
                    <a:pt x="919" y="0"/>
                    <a:pt x="592" y="0"/>
                  </a:cubicBezTo>
                  <a:close/>
                  <a:moveTo>
                    <a:pt x="941" y="941"/>
                  </a:moveTo>
                  <a:cubicBezTo>
                    <a:pt x="896" y="986"/>
                    <a:pt x="843" y="1022"/>
                    <a:pt x="784" y="1047"/>
                  </a:cubicBezTo>
                  <a:cubicBezTo>
                    <a:pt x="723" y="1072"/>
                    <a:pt x="659" y="1085"/>
                    <a:pt x="592" y="1085"/>
                  </a:cubicBezTo>
                  <a:cubicBezTo>
                    <a:pt x="525" y="1085"/>
                    <a:pt x="461" y="1072"/>
                    <a:pt x="400" y="1047"/>
                  </a:cubicBezTo>
                  <a:cubicBezTo>
                    <a:pt x="341" y="1022"/>
                    <a:pt x="288" y="986"/>
                    <a:pt x="243" y="941"/>
                  </a:cubicBezTo>
                  <a:cubicBezTo>
                    <a:pt x="198" y="896"/>
                    <a:pt x="162" y="843"/>
                    <a:pt x="137" y="784"/>
                  </a:cubicBezTo>
                  <a:cubicBezTo>
                    <a:pt x="112" y="723"/>
                    <a:pt x="99" y="659"/>
                    <a:pt x="99" y="592"/>
                  </a:cubicBezTo>
                  <a:cubicBezTo>
                    <a:pt x="99" y="525"/>
                    <a:pt x="112" y="461"/>
                    <a:pt x="137" y="400"/>
                  </a:cubicBezTo>
                  <a:cubicBezTo>
                    <a:pt x="162" y="341"/>
                    <a:pt x="198" y="288"/>
                    <a:pt x="243" y="243"/>
                  </a:cubicBezTo>
                  <a:cubicBezTo>
                    <a:pt x="288" y="198"/>
                    <a:pt x="341" y="162"/>
                    <a:pt x="400" y="137"/>
                  </a:cubicBezTo>
                  <a:cubicBezTo>
                    <a:pt x="461" y="112"/>
                    <a:pt x="525" y="99"/>
                    <a:pt x="592" y="99"/>
                  </a:cubicBezTo>
                  <a:cubicBezTo>
                    <a:pt x="659" y="99"/>
                    <a:pt x="723" y="112"/>
                    <a:pt x="784" y="137"/>
                  </a:cubicBezTo>
                  <a:cubicBezTo>
                    <a:pt x="843" y="162"/>
                    <a:pt x="896" y="198"/>
                    <a:pt x="941" y="243"/>
                  </a:cubicBezTo>
                  <a:cubicBezTo>
                    <a:pt x="986" y="288"/>
                    <a:pt x="1022" y="341"/>
                    <a:pt x="1047" y="400"/>
                  </a:cubicBezTo>
                  <a:cubicBezTo>
                    <a:pt x="1072" y="461"/>
                    <a:pt x="1085" y="525"/>
                    <a:pt x="1085" y="592"/>
                  </a:cubicBezTo>
                  <a:cubicBezTo>
                    <a:pt x="1085" y="659"/>
                    <a:pt x="1072" y="723"/>
                    <a:pt x="1047" y="784"/>
                  </a:cubicBezTo>
                  <a:cubicBezTo>
                    <a:pt x="1022" y="843"/>
                    <a:pt x="986" y="896"/>
                    <a:pt x="941" y="9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529025" y="3988500"/>
            <a:ext cx="317357" cy="278329"/>
            <a:chOff x="3175" y="-1587"/>
            <a:chExt cx="490538" cy="430212"/>
          </a:xfrm>
          <a:solidFill>
            <a:srgbClr val="FCB00F"/>
          </a:solidFill>
        </p:grpSpPr>
        <p:sp>
          <p:nvSpPr>
            <p:cNvPr id="19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0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1" name="Freeform 50"/>
          <p:cNvSpPr>
            <a:spLocks noEditPoints="1"/>
          </p:cNvSpPr>
          <p:nvPr/>
        </p:nvSpPr>
        <p:spPr bwMode="auto">
          <a:xfrm>
            <a:off x="3799929" y="3051206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FCB00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5693920" y="3174348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FCB00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6685673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133 -0.09537 C -0.71133 -0.09514 -0.56107 -0.16181 -0.47709 -0.1419 C -0.3724 -0.13264 -0.39545 -0.14746 -0.20716 0.02291 C -0.01875 0.19328 -0.0431 0.00463 3.125E-6 3.33333E-6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60" y="694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" grpId="0"/>
      <p:bldP spid="3" grpId="0" animBg="1"/>
      <p:bldP spid="27" grpId="0"/>
      <p:bldP spid="28" grpId="0"/>
      <p:bldP spid="29" grpId="0"/>
      <p:bldP spid="30" grpId="0"/>
      <p:bldP spid="38" grpId="0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  <a:solidFill>
            <a:srgbClr val="FCB00F"/>
          </a:solidFill>
        </p:grpSpPr>
        <p:sp>
          <p:nvSpPr>
            <p:cNvPr id="3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  <a:solidFill>
            <a:srgbClr val="FCB00F"/>
          </a:solidFill>
        </p:grpSpPr>
        <p:sp>
          <p:nvSpPr>
            <p:cNvPr id="4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5" name="Freeform 9"/>
          <p:cNvSpPr>
            <a:spLocks/>
          </p:cNvSpPr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  <a:solidFill>
            <a:srgbClr val="FCB00F"/>
          </a:solidFill>
        </p:grpSpPr>
        <p:sp>
          <p:nvSpPr>
            <p:cNvPr id="4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  <a:solidFill>
            <a:srgbClr val="FCB00F"/>
          </a:solidFill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rgbClr val="5ECC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rgbClr val="5ECC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rgbClr val="5ECC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rgbClr val="5ECC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rgbClr val="5ECC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2733999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研究成果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995224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3333685" y="3963522"/>
            <a:ext cx="2195017" cy="1893932"/>
            <a:chOff x="3474720" y="4038600"/>
            <a:chExt cx="2331720" cy="1752600"/>
          </a:xfrm>
        </p:grpSpPr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solidFill>
              <a:srgbClr val="202A36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5784617" y="3963522"/>
            <a:ext cx="2195017" cy="1893932"/>
            <a:chOff x="3474720" y="4038600"/>
            <a:chExt cx="2331720" cy="1752600"/>
          </a:xfrm>
        </p:grpSpPr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solidFill>
              <a:srgbClr val="FCB00F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202A3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202A3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rgbClr val="202A3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202A3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rgbClr val="202A3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202A3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rgbClr val="202A3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8192866" y="3963522"/>
            <a:ext cx="2195017" cy="1893932"/>
            <a:chOff x="3474720" y="4038600"/>
            <a:chExt cx="2331720" cy="1752600"/>
          </a:xfrm>
        </p:grpSpPr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solidFill>
              <a:srgbClr val="202A36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3333685" y="1889114"/>
            <a:ext cx="2195017" cy="2075091"/>
            <a:chOff x="3569970" y="1908810"/>
            <a:chExt cx="2331720" cy="1920240"/>
          </a:xfrm>
          <a:solidFill>
            <a:srgbClr val="5ECCF3">
              <a:alpha val="20000"/>
            </a:srgbClr>
          </a:solidFill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rgbClr val="202A36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80104"/>
            </a:xfrm>
            <a:prstGeom prst="rect">
              <a:avLst/>
            </a:prstGeom>
            <a:solidFill>
              <a:srgbClr val="202A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7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7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799858" y="1889115"/>
            <a:ext cx="2195017" cy="2075091"/>
            <a:chOff x="6252210" y="1908810"/>
            <a:chExt cx="2331720" cy="1920240"/>
          </a:xfrm>
          <a:solidFill>
            <a:srgbClr val="5ECCF3">
              <a:alpha val="20000"/>
            </a:srgbClr>
          </a:solidFill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513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7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200488" y="1889115"/>
            <a:ext cx="2195017" cy="2075091"/>
            <a:chOff x="9025890" y="1908810"/>
            <a:chExt cx="2331720" cy="1920240"/>
          </a:xfrm>
          <a:solidFill>
            <a:srgbClr val="5ECCF3">
              <a:alpha val="20000"/>
            </a:srgbClr>
          </a:solidFill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rgbClr val="202A36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79656"/>
            </a:xfrm>
            <a:prstGeom prst="rect">
              <a:avLst/>
            </a:prstGeom>
            <a:solidFill>
              <a:srgbClr val="202A36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7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6494164" y="2472219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/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2739723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应用前景</a:t>
            </a:r>
          </a:p>
        </p:txBody>
      </p:sp>
    </p:spTree>
    <p:extLst>
      <p:ext uri="{BB962C8B-B14F-4D97-AF65-F5344CB8AC3E}">
        <p14:creationId xmlns="" xmlns:p14="http://schemas.microsoft.com/office/powerpoint/2010/main" val="2987377384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print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print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5" cstate="print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6" cstate="print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print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rgbClr val="FCB00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rgbClr val="FCB00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rgbClr val="FCB00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rgbClr val="FCB00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rgbClr val="FCB00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2705175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应用前景</a:t>
            </a:r>
          </a:p>
        </p:txBody>
      </p:sp>
    </p:spTree>
    <p:extLst>
      <p:ext uri="{BB962C8B-B14F-4D97-AF65-F5344CB8AC3E}">
        <p14:creationId xmlns="" xmlns:p14="http://schemas.microsoft.com/office/powerpoint/2010/main" val="2081829388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969725" y="1801451"/>
            <a:ext cx="2821578" cy="458423"/>
            <a:chOff x="5969725" y="1801451"/>
            <a:chExt cx="2821578" cy="458423"/>
          </a:xfrm>
        </p:grpSpPr>
        <p:sp>
          <p:nvSpPr>
            <p:cNvPr id="2" name="矩形 1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69725" y="2398387"/>
            <a:ext cx="2821578" cy="459854"/>
            <a:chOff x="5969725" y="2398387"/>
            <a:chExt cx="2821578" cy="459854"/>
          </a:xfrm>
        </p:grpSpPr>
        <p:sp>
          <p:nvSpPr>
            <p:cNvPr id="24" name="矩形 23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69725" y="2972014"/>
            <a:ext cx="2821578" cy="466057"/>
            <a:chOff x="5969725" y="2972014"/>
            <a:chExt cx="2821578" cy="466057"/>
          </a:xfrm>
        </p:grpSpPr>
        <p:sp>
          <p:nvSpPr>
            <p:cNvPr id="25" name="矩形 24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69725" y="3559478"/>
            <a:ext cx="2821578" cy="459854"/>
            <a:chOff x="5969725" y="3559478"/>
            <a:chExt cx="2821578" cy="459854"/>
          </a:xfrm>
        </p:grpSpPr>
        <p:sp>
          <p:nvSpPr>
            <p:cNvPr id="26" name="矩形 25"/>
            <p:cNvSpPr/>
            <p:nvPr/>
          </p:nvSpPr>
          <p:spPr>
            <a:xfrm>
              <a:off x="5969726" y="3560909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969725" y="355947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9725" y="4134535"/>
            <a:ext cx="2821578" cy="458424"/>
            <a:chOff x="5969725" y="4134535"/>
            <a:chExt cx="2821578" cy="458424"/>
          </a:xfrm>
        </p:grpSpPr>
        <p:sp>
          <p:nvSpPr>
            <p:cNvPr id="27" name="矩形 26"/>
            <p:cNvSpPr/>
            <p:nvPr/>
          </p:nvSpPr>
          <p:spPr>
            <a:xfrm>
              <a:off x="5969726" y="4134536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969725" y="4134535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45278" y="4592959"/>
            <a:ext cx="1983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  论</a:t>
            </a:r>
            <a:endParaRPr lang="zh-CN" altLang="en-US" sz="54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20" name="椭圆 19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155957" y="1837451"/>
            <a:ext cx="2262158" cy="2710962"/>
            <a:chOff x="6155957" y="1837451"/>
            <a:chExt cx="2262158" cy="2710962"/>
          </a:xfrm>
        </p:grpSpPr>
        <p:sp>
          <p:nvSpPr>
            <p:cNvPr id="3" name="矩形 2"/>
            <p:cNvSpPr/>
            <p:nvPr/>
          </p:nvSpPr>
          <p:spPr>
            <a:xfrm>
              <a:off x="6155957" y="183745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选题背景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155957" y="24429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研究意义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155957" y="3024193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国内外相关研究综述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55957" y="3605454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研究理论与文献综述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155957" y="417908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主要创新</a:t>
              </a:r>
            </a:p>
          </p:txBody>
        </p:sp>
      </p:grpSp>
      <p:sp>
        <p:nvSpPr>
          <p:cNvPr id="46" name="Freeform 28"/>
          <p:cNvSpPr>
            <a:spLocks noEditPoints="1"/>
          </p:cNvSpPr>
          <p:nvPr/>
        </p:nvSpPr>
        <p:spPr bwMode="auto">
          <a:xfrm>
            <a:off x="2457383" y="2507096"/>
            <a:ext cx="1315781" cy="988635"/>
          </a:xfrm>
          <a:custGeom>
            <a:avLst/>
            <a:gdLst>
              <a:gd name="T0" fmla="*/ 40 w 192"/>
              <a:gd name="T1" fmla="*/ 118 h 144"/>
              <a:gd name="T2" fmla="*/ 40 w 192"/>
              <a:gd name="T3" fmla="*/ 118 h 144"/>
              <a:gd name="T4" fmla="*/ 56 w 192"/>
              <a:gd name="T5" fmla="*/ 116 h 144"/>
              <a:gd name="T6" fmla="*/ 97 w 192"/>
              <a:gd name="T7" fmla="*/ 137 h 144"/>
              <a:gd name="T8" fmla="*/ 99 w 192"/>
              <a:gd name="T9" fmla="*/ 137 h 144"/>
              <a:gd name="T10" fmla="*/ 140 w 192"/>
              <a:gd name="T11" fmla="*/ 116 h 144"/>
              <a:gd name="T12" fmla="*/ 156 w 192"/>
              <a:gd name="T13" fmla="*/ 118 h 144"/>
              <a:gd name="T14" fmla="*/ 156 w 192"/>
              <a:gd name="T15" fmla="*/ 118 h 144"/>
              <a:gd name="T16" fmla="*/ 156 w 192"/>
              <a:gd name="T17" fmla="*/ 70 h 144"/>
              <a:gd name="T18" fmla="*/ 96 w 192"/>
              <a:gd name="T19" fmla="*/ 98 h 144"/>
              <a:gd name="T20" fmla="*/ 40 w 192"/>
              <a:gd name="T21" fmla="*/ 72 h 144"/>
              <a:gd name="T22" fmla="*/ 40 w 192"/>
              <a:gd name="T23" fmla="*/ 118 h 144"/>
              <a:gd name="T24" fmla="*/ 96 w 192"/>
              <a:gd name="T25" fmla="*/ 0 h 144"/>
              <a:gd name="T26" fmla="*/ 0 w 192"/>
              <a:gd name="T27" fmla="*/ 44 h 144"/>
              <a:gd name="T28" fmla="*/ 96 w 192"/>
              <a:gd name="T29" fmla="*/ 88 h 144"/>
              <a:gd name="T30" fmla="*/ 192 w 192"/>
              <a:gd name="T31" fmla="*/ 44 h 144"/>
              <a:gd name="T32" fmla="*/ 96 w 192"/>
              <a:gd name="T33" fmla="*/ 0 h 144"/>
              <a:gd name="T34" fmla="*/ 8 w 192"/>
              <a:gd name="T35" fmla="*/ 56 h 144"/>
              <a:gd name="T36" fmla="*/ 4 w 192"/>
              <a:gd name="T37" fmla="*/ 104 h 144"/>
              <a:gd name="T38" fmla="*/ 12 w 192"/>
              <a:gd name="T39" fmla="*/ 104 h 144"/>
              <a:gd name="T40" fmla="*/ 12 w 192"/>
              <a:gd name="T41" fmla="*/ 58 h 144"/>
              <a:gd name="T42" fmla="*/ 8 w 192"/>
              <a:gd name="T43" fmla="*/ 56 h 144"/>
              <a:gd name="T44" fmla="*/ 16 w 192"/>
              <a:gd name="T45" fmla="*/ 144 h 144"/>
              <a:gd name="T46" fmla="*/ 9 w 192"/>
              <a:gd name="T47" fmla="*/ 124 h 144"/>
              <a:gd name="T48" fmla="*/ 16 w 192"/>
              <a:gd name="T49" fmla="*/ 116 h 144"/>
              <a:gd name="T50" fmla="*/ 8 w 192"/>
              <a:gd name="T51" fmla="*/ 108 h 144"/>
              <a:gd name="T52" fmla="*/ 0 w 192"/>
              <a:gd name="T53" fmla="*/ 116 h 144"/>
              <a:gd name="T54" fmla="*/ 7 w 192"/>
              <a:gd name="T55" fmla="*/ 124 h 144"/>
              <a:gd name="T56" fmla="*/ 0 w 192"/>
              <a:gd name="T57" fmla="*/ 144 h 144"/>
              <a:gd name="T58" fmla="*/ 16 w 192"/>
              <a:gd name="T5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40" y="118"/>
                </a:moveTo>
                <a:cubicBezTo>
                  <a:pt x="40" y="118"/>
                  <a:pt x="40" y="118"/>
                  <a:pt x="40" y="118"/>
                </a:cubicBezTo>
                <a:cubicBezTo>
                  <a:pt x="45" y="116"/>
                  <a:pt x="50" y="116"/>
                  <a:pt x="56" y="116"/>
                </a:cubicBezTo>
                <a:cubicBezTo>
                  <a:pt x="72" y="116"/>
                  <a:pt x="91" y="127"/>
                  <a:pt x="97" y="137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105" y="127"/>
                  <a:pt x="123" y="116"/>
                  <a:pt x="140" y="116"/>
                </a:cubicBezTo>
                <a:cubicBezTo>
                  <a:pt x="145" y="116"/>
                  <a:pt x="151" y="116"/>
                  <a:pt x="156" y="118"/>
                </a:cubicBezTo>
                <a:cubicBezTo>
                  <a:pt x="156" y="118"/>
                  <a:pt x="156" y="118"/>
                  <a:pt x="156" y="118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96" y="98"/>
                  <a:pt x="96" y="98"/>
                  <a:pt x="96" y="98"/>
                </a:cubicBezTo>
                <a:cubicBezTo>
                  <a:pt x="40" y="72"/>
                  <a:pt x="40" y="72"/>
                  <a:pt x="40" y="72"/>
                </a:cubicBezTo>
                <a:lnTo>
                  <a:pt x="40" y="118"/>
                </a:lnTo>
                <a:close/>
                <a:moveTo>
                  <a:pt x="96" y="0"/>
                </a:moveTo>
                <a:cubicBezTo>
                  <a:pt x="0" y="44"/>
                  <a:pt x="0" y="44"/>
                  <a:pt x="0" y="44"/>
                </a:cubicBezTo>
                <a:cubicBezTo>
                  <a:pt x="96" y="88"/>
                  <a:pt x="96" y="88"/>
                  <a:pt x="96" y="88"/>
                </a:cubicBezTo>
                <a:cubicBezTo>
                  <a:pt x="192" y="44"/>
                  <a:pt x="192" y="44"/>
                  <a:pt x="192" y="44"/>
                </a:cubicBezTo>
                <a:lnTo>
                  <a:pt x="96" y="0"/>
                </a:lnTo>
                <a:close/>
                <a:moveTo>
                  <a:pt x="8" y="56"/>
                </a:moveTo>
                <a:cubicBezTo>
                  <a:pt x="4" y="104"/>
                  <a:pt x="4" y="104"/>
                  <a:pt x="4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58"/>
                  <a:pt x="12" y="58"/>
                  <a:pt x="12" y="58"/>
                </a:cubicBezTo>
                <a:lnTo>
                  <a:pt x="8" y="56"/>
                </a:lnTo>
                <a:close/>
                <a:moveTo>
                  <a:pt x="16" y="144"/>
                </a:moveTo>
                <a:cubicBezTo>
                  <a:pt x="9" y="124"/>
                  <a:pt x="9" y="124"/>
                  <a:pt x="9" y="124"/>
                </a:cubicBezTo>
                <a:cubicBezTo>
                  <a:pt x="13" y="123"/>
                  <a:pt x="16" y="120"/>
                  <a:pt x="16" y="116"/>
                </a:cubicBezTo>
                <a:cubicBezTo>
                  <a:pt x="16" y="111"/>
                  <a:pt x="12" y="108"/>
                  <a:pt x="8" y="108"/>
                </a:cubicBezTo>
                <a:cubicBezTo>
                  <a:pt x="3" y="108"/>
                  <a:pt x="0" y="111"/>
                  <a:pt x="0" y="116"/>
                </a:cubicBezTo>
                <a:cubicBezTo>
                  <a:pt x="0" y="120"/>
                  <a:pt x="3" y="123"/>
                  <a:pt x="7" y="124"/>
                </a:cubicBezTo>
                <a:cubicBezTo>
                  <a:pt x="0" y="144"/>
                  <a:pt x="0" y="144"/>
                  <a:pt x="0" y="144"/>
                </a:cubicBezTo>
                <a:lnTo>
                  <a:pt x="16" y="144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21215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 animBg="1"/>
      <p:bldP spid="4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969725" y="2393163"/>
            <a:ext cx="2821578" cy="458423"/>
            <a:chOff x="5969725" y="1801451"/>
            <a:chExt cx="2821578" cy="458423"/>
          </a:xfrm>
        </p:grpSpPr>
        <p:sp>
          <p:nvSpPr>
            <p:cNvPr id="10" name="矩形 9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725" y="2990099"/>
            <a:ext cx="2821578" cy="459854"/>
            <a:chOff x="5969725" y="2398387"/>
            <a:chExt cx="2821578" cy="459854"/>
          </a:xfrm>
        </p:grpSpPr>
        <p:sp>
          <p:nvSpPr>
            <p:cNvPr id="13" name="矩形 12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9725" y="3563726"/>
            <a:ext cx="2821578" cy="466057"/>
            <a:chOff x="5969725" y="2972014"/>
            <a:chExt cx="2821578" cy="466057"/>
          </a:xfrm>
        </p:grpSpPr>
        <p:sp>
          <p:nvSpPr>
            <p:cNvPr id="16" name="矩形 15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</a:p>
        </p:txBody>
      </p:sp>
      <p:sp>
        <p:nvSpPr>
          <p:cNvPr id="30" name="椭圆 29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155957" y="2429163"/>
            <a:ext cx="1569660" cy="1556074"/>
            <a:chOff x="6155957" y="1837451"/>
            <a:chExt cx="1569660" cy="1556074"/>
          </a:xfrm>
        </p:grpSpPr>
        <p:sp>
          <p:nvSpPr>
            <p:cNvPr id="33" name="矩形 32"/>
            <p:cNvSpPr/>
            <p:nvPr/>
          </p:nvSpPr>
          <p:spPr>
            <a:xfrm>
              <a:off x="6155957" y="183745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案例对比分析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55957" y="244293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问题评估相关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55957" y="3024193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791836" y="472579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相关建议</a:t>
            </a:r>
            <a:endParaRPr lang="zh-CN" altLang="zh-CN" sz="4800" b="1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Freeform 11"/>
          <p:cNvSpPr>
            <a:spLocks noEditPoints="1"/>
          </p:cNvSpPr>
          <p:nvPr/>
        </p:nvSpPr>
        <p:spPr bwMode="auto">
          <a:xfrm>
            <a:off x="2370631" y="2417146"/>
            <a:ext cx="1489286" cy="1171014"/>
          </a:xfrm>
          <a:custGeom>
            <a:avLst/>
            <a:gdLst>
              <a:gd name="T0" fmla="*/ 186 w 390"/>
              <a:gd name="T1" fmla="*/ 267 h 306"/>
              <a:gd name="T2" fmla="*/ 187 w 390"/>
              <a:gd name="T3" fmla="*/ 305 h 306"/>
              <a:gd name="T4" fmla="*/ 154 w 390"/>
              <a:gd name="T5" fmla="*/ 287 h 306"/>
              <a:gd name="T6" fmla="*/ 137 w 390"/>
              <a:gd name="T7" fmla="*/ 208 h 306"/>
              <a:gd name="T8" fmla="*/ 124 w 390"/>
              <a:gd name="T9" fmla="*/ 266 h 306"/>
              <a:gd name="T10" fmla="*/ 108 w 390"/>
              <a:gd name="T11" fmla="*/ 190 h 306"/>
              <a:gd name="T12" fmla="*/ 42 w 390"/>
              <a:gd name="T13" fmla="*/ 210 h 306"/>
              <a:gd name="T14" fmla="*/ 25 w 390"/>
              <a:gd name="T15" fmla="*/ 135 h 306"/>
              <a:gd name="T16" fmla="*/ 11 w 390"/>
              <a:gd name="T17" fmla="*/ 188 h 306"/>
              <a:gd name="T18" fmla="*/ 0 w 390"/>
              <a:gd name="T19" fmla="*/ 154 h 306"/>
              <a:gd name="T20" fmla="*/ 20 w 390"/>
              <a:gd name="T21" fmla="*/ 116 h 306"/>
              <a:gd name="T22" fmla="*/ 189 w 390"/>
              <a:gd name="T23" fmla="*/ 229 h 306"/>
              <a:gd name="T24" fmla="*/ 192 w 390"/>
              <a:gd name="T25" fmla="*/ 240 h 306"/>
              <a:gd name="T26" fmla="*/ 121 w 390"/>
              <a:gd name="T27" fmla="*/ 87 h 306"/>
              <a:gd name="T28" fmla="*/ 131 w 390"/>
              <a:gd name="T29" fmla="*/ 125 h 306"/>
              <a:gd name="T30" fmla="*/ 198 w 390"/>
              <a:gd name="T31" fmla="*/ 115 h 306"/>
              <a:gd name="T32" fmla="*/ 188 w 390"/>
              <a:gd name="T33" fmla="*/ 77 h 306"/>
              <a:gd name="T34" fmla="*/ 327 w 390"/>
              <a:gd name="T35" fmla="*/ 54 h 306"/>
              <a:gd name="T36" fmla="*/ 298 w 390"/>
              <a:gd name="T37" fmla="*/ 5 h 306"/>
              <a:gd name="T38" fmla="*/ 327 w 390"/>
              <a:gd name="T39" fmla="*/ 54 h 306"/>
              <a:gd name="T40" fmla="*/ 126 w 390"/>
              <a:gd name="T41" fmla="*/ 0 h 306"/>
              <a:gd name="T42" fmla="*/ 140 w 390"/>
              <a:gd name="T43" fmla="*/ 54 h 306"/>
              <a:gd name="T44" fmla="*/ 305 w 390"/>
              <a:gd name="T45" fmla="*/ 77 h 306"/>
              <a:gd name="T46" fmla="*/ 238 w 390"/>
              <a:gd name="T47" fmla="*/ 87 h 306"/>
              <a:gd name="T48" fmla="*/ 248 w 390"/>
              <a:gd name="T49" fmla="*/ 125 h 306"/>
              <a:gd name="T50" fmla="*/ 315 w 390"/>
              <a:gd name="T51" fmla="*/ 115 h 306"/>
              <a:gd name="T52" fmla="*/ 305 w 390"/>
              <a:gd name="T53" fmla="*/ 77 h 306"/>
              <a:gd name="T54" fmla="*/ 209 w 390"/>
              <a:gd name="T55" fmla="*/ 62 h 306"/>
              <a:gd name="T56" fmla="*/ 201 w 390"/>
              <a:gd name="T57" fmla="*/ 62 h 306"/>
              <a:gd name="T58" fmla="*/ 107 w 390"/>
              <a:gd name="T59" fmla="*/ 121 h 306"/>
              <a:gd name="T60" fmla="*/ 192 w 390"/>
              <a:gd name="T61" fmla="*/ 140 h 306"/>
              <a:gd name="T62" fmla="*/ 225 w 390"/>
              <a:gd name="T63" fmla="*/ 121 h 306"/>
              <a:gd name="T64" fmla="*/ 309 w 390"/>
              <a:gd name="T65" fmla="*/ 140 h 306"/>
              <a:gd name="T66" fmla="*/ 329 w 390"/>
              <a:gd name="T67" fmla="*/ 62 h 306"/>
              <a:gd name="T68" fmla="*/ 227 w 390"/>
              <a:gd name="T69" fmla="*/ 62 h 306"/>
              <a:gd name="T70" fmla="*/ 209 w 390"/>
              <a:gd name="T71" fmla="*/ 62 h 306"/>
              <a:gd name="T72" fmla="*/ 196 w 390"/>
              <a:gd name="T73" fmla="*/ 294 h 306"/>
              <a:gd name="T74" fmla="*/ 376 w 390"/>
              <a:gd name="T75" fmla="*/ 219 h 306"/>
              <a:gd name="T76" fmla="*/ 384 w 390"/>
              <a:gd name="T77" fmla="*/ 235 h 306"/>
              <a:gd name="T78" fmla="*/ 200 w 390"/>
              <a:gd name="T79" fmla="*/ 257 h 306"/>
              <a:gd name="T80" fmla="*/ 378 w 390"/>
              <a:gd name="T81" fmla="*/ 191 h 306"/>
              <a:gd name="T82" fmla="*/ 198 w 390"/>
              <a:gd name="T83" fmla="*/ 252 h 306"/>
              <a:gd name="T84" fmla="*/ 200 w 390"/>
              <a:gd name="T85" fmla="*/ 257 h 306"/>
              <a:gd name="T86" fmla="*/ 203 w 390"/>
              <a:gd name="T87" fmla="*/ 222 h 306"/>
              <a:gd name="T88" fmla="*/ 375 w 390"/>
              <a:gd name="T89" fmla="*/ 163 h 306"/>
              <a:gd name="T90" fmla="*/ 376 w 390"/>
              <a:gd name="T91" fmla="*/ 147 h 306"/>
              <a:gd name="T92" fmla="*/ 340 w 390"/>
              <a:gd name="T93" fmla="*/ 126 h 306"/>
              <a:gd name="T94" fmla="*/ 351 w 390"/>
              <a:gd name="T95" fmla="*/ 152 h 306"/>
              <a:gd name="T96" fmla="*/ 122 w 390"/>
              <a:gd name="T97" fmla="*/ 152 h 306"/>
              <a:gd name="T98" fmla="*/ 121 w 390"/>
              <a:gd name="T99" fmla="*/ 152 h 306"/>
              <a:gd name="T100" fmla="*/ 95 w 390"/>
              <a:gd name="T101" fmla="*/ 90 h 306"/>
              <a:gd name="T102" fmla="*/ 28 w 390"/>
              <a:gd name="T103" fmla="*/ 94 h 306"/>
              <a:gd name="T104" fmla="*/ 26 w 390"/>
              <a:gd name="T105" fmla="*/ 110 h 306"/>
              <a:gd name="T106" fmla="*/ 194 w 390"/>
              <a:gd name="T107" fmla="*/ 222 h 306"/>
              <a:gd name="T108" fmla="*/ 197 w 390"/>
              <a:gd name="T109" fmla="*/ 36 h 306"/>
              <a:gd name="T110" fmla="*/ 227 w 390"/>
              <a:gd name="T111" fmla="*/ 50 h 306"/>
              <a:gd name="T112" fmla="*/ 183 w 390"/>
              <a:gd name="T113" fmla="*/ 50 h 306"/>
              <a:gd name="T114" fmla="*/ 156 w 390"/>
              <a:gd name="T115" fmla="*/ 50 h 306"/>
              <a:gd name="T116" fmla="*/ 303 w 390"/>
              <a:gd name="T117" fmla="*/ 100 h 306"/>
              <a:gd name="T118" fmla="*/ 300 w 390"/>
              <a:gd name="T119" fmla="*/ 113 h 306"/>
              <a:gd name="T120" fmla="*/ 254 w 390"/>
              <a:gd name="T121" fmla="*/ 8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0" h="306">
                <a:moveTo>
                  <a:pt x="192" y="240"/>
                </a:moveTo>
                <a:cubicBezTo>
                  <a:pt x="187" y="249"/>
                  <a:pt x="185" y="258"/>
                  <a:pt x="186" y="267"/>
                </a:cubicBezTo>
                <a:cubicBezTo>
                  <a:pt x="186" y="275"/>
                  <a:pt x="189" y="284"/>
                  <a:pt x="192" y="293"/>
                </a:cubicBezTo>
                <a:cubicBezTo>
                  <a:pt x="194" y="298"/>
                  <a:pt x="192" y="303"/>
                  <a:pt x="187" y="305"/>
                </a:cubicBezTo>
                <a:cubicBezTo>
                  <a:pt x="184" y="306"/>
                  <a:pt x="181" y="305"/>
                  <a:pt x="178" y="304"/>
                </a:cubicBezTo>
                <a:cubicBezTo>
                  <a:pt x="154" y="287"/>
                  <a:pt x="154" y="287"/>
                  <a:pt x="154" y="287"/>
                </a:cubicBezTo>
                <a:cubicBezTo>
                  <a:pt x="148" y="263"/>
                  <a:pt x="147" y="241"/>
                  <a:pt x="155" y="220"/>
                </a:cubicBezTo>
                <a:cubicBezTo>
                  <a:pt x="137" y="208"/>
                  <a:pt x="137" y="208"/>
                  <a:pt x="137" y="208"/>
                </a:cubicBezTo>
                <a:cubicBezTo>
                  <a:pt x="125" y="229"/>
                  <a:pt x="127" y="257"/>
                  <a:pt x="132" y="27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116" y="251"/>
                  <a:pt x="118" y="224"/>
                  <a:pt x="126" y="201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96" y="216"/>
                  <a:pt x="98" y="238"/>
                  <a:pt x="103" y="252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37" y="187"/>
                  <a:pt x="36" y="166"/>
                  <a:pt x="44" y="14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2" y="162"/>
                  <a:pt x="20" y="185"/>
                  <a:pt x="27" y="199"/>
                </a:cubicBezTo>
                <a:cubicBezTo>
                  <a:pt x="11" y="188"/>
                  <a:pt x="11" y="188"/>
                  <a:pt x="11" y="188"/>
                </a:cubicBezTo>
                <a:cubicBezTo>
                  <a:pt x="10" y="187"/>
                  <a:pt x="9" y="186"/>
                  <a:pt x="8" y="184"/>
                </a:cubicBezTo>
                <a:cubicBezTo>
                  <a:pt x="4" y="175"/>
                  <a:pt x="1" y="165"/>
                  <a:pt x="0" y="154"/>
                </a:cubicBezTo>
                <a:cubicBezTo>
                  <a:pt x="0" y="143"/>
                  <a:pt x="2" y="132"/>
                  <a:pt x="8" y="120"/>
                </a:cubicBezTo>
                <a:cubicBezTo>
                  <a:pt x="10" y="115"/>
                  <a:pt x="15" y="113"/>
                  <a:pt x="20" y="116"/>
                </a:cubicBezTo>
                <a:cubicBezTo>
                  <a:pt x="20" y="116"/>
                  <a:pt x="21" y="116"/>
                  <a:pt x="21" y="116"/>
                </a:cubicBezTo>
                <a:cubicBezTo>
                  <a:pt x="189" y="229"/>
                  <a:pt x="189" y="229"/>
                  <a:pt x="189" y="229"/>
                </a:cubicBezTo>
                <a:cubicBezTo>
                  <a:pt x="192" y="231"/>
                  <a:pt x="194" y="236"/>
                  <a:pt x="192" y="240"/>
                </a:cubicBezTo>
                <a:cubicBezTo>
                  <a:pt x="192" y="240"/>
                  <a:pt x="192" y="240"/>
                  <a:pt x="192" y="240"/>
                </a:cubicBezTo>
                <a:close/>
                <a:moveTo>
                  <a:pt x="131" y="77"/>
                </a:moveTo>
                <a:cubicBezTo>
                  <a:pt x="121" y="87"/>
                  <a:pt x="121" y="87"/>
                  <a:pt x="121" y="87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87"/>
                  <a:pt x="198" y="87"/>
                  <a:pt x="198" y="8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31" y="77"/>
                  <a:pt x="131" y="77"/>
                  <a:pt x="131" y="77"/>
                </a:cubicBezTo>
                <a:close/>
                <a:moveTo>
                  <a:pt x="327" y="54"/>
                </a:moveTo>
                <a:cubicBezTo>
                  <a:pt x="309" y="0"/>
                  <a:pt x="309" y="0"/>
                  <a:pt x="309" y="0"/>
                </a:cubicBezTo>
                <a:cubicBezTo>
                  <a:pt x="298" y="5"/>
                  <a:pt x="298" y="5"/>
                  <a:pt x="298" y="5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327" y="54"/>
                  <a:pt x="327" y="54"/>
                  <a:pt x="327" y="54"/>
                </a:cubicBezTo>
                <a:close/>
                <a:moveTo>
                  <a:pt x="107" y="54"/>
                </a:moveTo>
                <a:cubicBezTo>
                  <a:pt x="126" y="0"/>
                  <a:pt x="126" y="0"/>
                  <a:pt x="126" y="0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07" y="54"/>
                  <a:pt x="107" y="54"/>
                  <a:pt x="107" y="54"/>
                </a:cubicBezTo>
                <a:close/>
                <a:moveTo>
                  <a:pt x="305" y="77"/>
                </a:moveTo>
                <a:cubicBezTo>
                  <a:pt x="248" y="77"/>
                  <a:pt x="248" y="77"/>
                  <a:pt x="248" y="77"/>
                </a:cubicBezTo>
                <a:cubicBezTo>
                  <a:pt x="238" y="87"/>
                  <a:pt x="238" y="87"/>
                  <a:pt x="238" y="87"/>
                </a:cubicBezTo>
                <a:cubicBezTo>
                  <a:pt x="238" y="115"/>
                  <a:pt x="238" y="115"/>
                  <a:pt x="238" y="11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305" y="125"/>
                  <a:pt x="305" y="125"/>
                  <a:pt x="305" y="125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87"/>
                  <a:pt x="315" y="87"/>
                  <a:pt x="315" y="87"/>
                </a:cubicBezTo>
                <a:cubicBezTo>
                  <a:pt x="305" y="77"/>
                  <a:pt x="305" y="77"/>
                  <a:pt x="305" y="77"/>
                </a:cubicBezTo>
                <a:close/>
                <a:moveTo>
                  <a:pt x="209" y="62"/>
                </a:moveTo>
                <a:cubicBezTo>
                  <a:pt x="209" y="62"/>
                  <a:pt x="209" y="62"/>
                  <a:pt x="209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27" y="140"/>
                  <a:pt x="127" y="140"/>
                  <a:pt x="127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211" y="121"/>
                  <a:pt x="211" y="121"/>
                  <a:pt x="211" y="121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309" y="140"/>
                  <a:pt x="309" y="140"/>
                  <a:pt x="309" y="140"/>
                </a:cubicBezTo>
                <a:cubicBezTo>
                  <a:pt x="329" y="121"/>
                  <a:pt x="329" y="121"/>
                  <a:pt x="329" y="121"/>
                </a:cubicBezTo>
                <a:cubicBezTo>
                  <a:pt x="329" y="62"/>
                  <a:pt x="329" y="62"/>
                  <a:pt x="329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09" y="62"/>
                  <a:pt x="209" y="62"/>
                  <a:pt x="209" y="62"/>
                </a:cubicBezTo>
                <a:close/>
                <a:moveTo>
                  <a:pt x="208" y="298"/>
                </a:moveTo>
                <a:cubicBezTo>
                  <a:pt x="204" y="300"/>
                  <a:pt x="198" y="298"/>
                  <a:pt x="196" y="294"/>
                </a:cubicBezTo>
                <a:cubicBezTo>
                  <a:pt x="194" y="289"/>
                  <a:pt x="196" y="284"/>
                  <a:pt x="200" y="282"/>
                </a:cubicBezTo>
                <a:cubicBezTo>
                  <a:pt x="376" y="219"/>
                  <a:pt x="376" y="219"/>
                  <a:pt x="376" y="219"/>
                </a:cubicBezTo>
                <a:cubicBezTo>
                  <a:pt x="381" y="217"/>
                  <a:pt x="386" y="219"/>
                  <a:pt x="388" y="223"/>
                </a:cubicBezTo>
                <a:cubicBezTo>
                  <a:pt x="390" y="228"/>
                  <a:pt x="389" y="233"/>
                  <a:pt x="384" y="235"/>
                </a:cubicBezTo>
                <a:cubicBezTo>
                  <a:pt x="208" y="298"/>
                  <a:pt x="208" y="298"/>
                  <a:pt x="208" y="298"/>
                </a:cubicBezTo>
                <a:close/>
                <a:moveTo>
                  <a:pt x="200" y="257"/>
                </a:moveTo>
                <a:cubicBezTo>
                  <a:pt x="376" y="195"/>
                  <a:pt x="376" y="195"/>
                  <a:pt x="376" y="195"/>
                </a:cubicBezTo>
                <a:cubicBezTo>
                  <a:pt x="378" y="194"/>
                  <a:pt x="378" y="192"/>
                  <a:pt x="378" y="191"/>
                </a:cubicBezTo>
                <a:cubicBezTo>
                  <a:pt x="377" y="189"/>
                  <a:pt x="375" y="189"/>
                  <a:pt x="374" y="189"/>
                </a:cubicBezTo>
                <a:cubicBezTo>
                  <a:pt x="198" y="252"/>
                  <a:pt x="198" y="252"/>
                  <a:pt x="198" y="252"/>
                </a:cubicBezTo>
                <a:cubicBezTo>
                  <a:pt x="196" y="253"/>
                  <a:pt x="196" y="254"/>
                  <a:pt x="196" y="256"/>
                </a:cubicBezTo>
                <a:cubicBezTo>
                  <a:pt x="197" y="257"/>
                  <a:pt x="199" y="258"/>
                  <a:pt x="200" y="257"/>
                </a:cubicBezTo>
                <a:close/>
                <a:moveTo>
                  <a:pt x="194" y="222"/>
                </a:moveTo>
                <a:cubicBezTo>
                  <a:pt x="197" y="224"/>
                  <a:pt x="200" y="224"/>
                  <a:pt x="203" y="222"/>
                </a:cubicBezTo>
                <a:cubicBezTo>
                  <a:pt x="203" y="222"/>
                  <a:pt x="203" y="222"/>
                  <a:pt x="203" y="222"/>
                </a:cubicBezTo>
                <a:cubicBezTo>
                  <a:pt x="375" y="163"/>
                  <a:pt x="375" y="163"/>
                  <a:pt x="375" y="163"/>
                </a:cubicBezTo>
                <a:cubicBezTo>
                  <a:pt x="380" y="161"/>
                  <a:pt x="382" y="155"/>
                  <a:pt x="379" y="151"/>
                </a:cubicBezTo>
                <a:cubicBezTo>
                  <a:pt x="379" y="149"/>
                  <a:pt x="377" y="148"/>
                  <a:pt x="376" y="147"/>
                </a:cubicBezTo>
                <a:cubicBezTo>
                  <a:pt x="340" y="124"/>
                  <a:pt x="340" y="124"/>
                  <a:pt x="340" y="124"/>
                </a:cubicBezTo>
                <a:cubicBezTo>
                  <a:pt x="340" y="126"/>
                  <a:pt x="340" y="126"/>
                  <a:pt x="340" y="12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51" y="152"/>
                  <a:pt x="351" y="152"/>
                  <a:pt x="351" y="152"/>
                </a:cubicBezTo>
                <a:cubicBezTo>
                  <a:pt x="200" y="204"/>
                  <a:pt x="200" y="204"/>
                  <a:pt x="200" y="204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71"/>
                  <a:pt x="95" y="71"/>
                  <a:pt x="95" y="71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6"/>
                  <a:pt x="21" y="101"/>
                  <a:pt x="23" y="106"/>
                </a:cubicBezTo>
                <a:cubicBezTo>
                  <a:pt x="24" y="107"/>
                  <a:pt x="25" y="109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194" y="222"/>
                  <a:pt x="194" y="222"/>
                  <a:pt x="194" y="222"/>
                </a:cubicBezTo>
                <a:close/>
                <a:moveTo>
                  <a:pt x="156" y="50"/>
                </a:moveTo>
                <a:cubicBezTo>
                  <a:pt x="197" y="36"/>
                  <a:pt x="197" y="36"/>
                  <a:pt x="197" y="36"/>
                </a:cubicBezTo>
                <a:cubicBezTo>
                  <a:pt x="200" y="35"/>
                  <a:pt x="203" y="35"/>
                  <a:pt x="206" y="37"/>
                </a:cubicBezTo>
                <a:cubicBezTo>
                  <a:pt x="227" y="50"/>
                  <a:pt x="227" y="50"/>
                  <a:pt x="227" y="50"/>
                </a:cubicBezTo>
                <a:cubicBezTo>
                  <a:pt x="218" y="50"/>
                  <a:pt x="218" y="50"/>
                  <a:pt x="218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56" y="50"/>
                  <a:pt x="156" y="50"/>
                  <a:pt x="156" y="50"/>
                </a:cubicBezTo>
                <a:close/>
                <a:moveTo>
                  <a:pt x="287" y="89"/>
                </a:moveTo>
                <a:cubicBezTo>
                  <a:pt x="303" y="100"/>
                  <a:pt x="303" y="100"/>
                  <a:pt x="303" y="100"/>
                </a:cubicBezTo>
                <a:cubicBezTo>
                  <a:pt x="303" y="110"/>
                  <a:pt x="303" y="110"/>
                  <a:pt x="303" y="110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291" y="113"/>
                  <a:pt x="291" y="113"/>
                  <a:pt x="291" y="113"/>
                </a:cubicBezTo>
                <a:cubicBezTo>
                  <a:pt x="254" y="89"/>
                  <a:pt x="254" y="89"/>
                  <a:pt x="254" y="89"/>
                </a:cubicBezTo>
                <a:lnTo>
                  <a:pt x="287" y="89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17293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/>
      <p:bldP spid="30" grpId="0" animBg="1"/>
      <p:bldP spid="36" grpId="0"/>
      <p:bldP spid="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  <a:solidFill>
            <a:srgbClr val="5ECCF3">
              <a:alpha val="50196"/>
            </a:srgbClr>
          </a:solidFill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solidFill>
              <a:srgbClr val="202A3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9677520" y="3159972"/>
              <a:ext cx="446271" cy="582632"/>
              <a:chOff x="9896690" y="3140691"/>
              <a:chExt cx="425020" cy="554888"/>
            </a:xfrm>
            <a:grpFill/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99" name="Freeform 38"/>
              <p:cNvSpPr>
                <a:spLocks/>
              </p:cNvSpPr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  <a:solidFill>
            <a:srgbClr val="5ECCF3">
              <a:alpha val="50196"/>
            </a:srgbClr>
          </a:solidFill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solidFill>
              <a:srgbClr val="202A3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>
              <a:spLocks/>
            </p:cNvSpPr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/>
            </a:p>
          </p:txBody>
        </p:sp>
      </p:grp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684952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案例对比分析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rgbClr val="202A36"/>
          </a:solidFill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rgbClr val="FCB00F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rgbClr val="FCB00F"/>
          </a:solidFill>
        </p:grpSpPr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FCB00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FCB00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FCB00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FCB00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="" xmlns:p14="http://schemas.microsoft.com/office/powerpoint/2010/main" val="17103681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650"/>
                            </p:stCondLst>
                            <p:childTnLst>
                              <p:par>
                                <p:cTn id="8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711607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问题评估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4575466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3036678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863443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844392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222572" y="2110969"/>
            <a:ext cx="351692" cy="293077"/>
          </a:xfrm>
          <a:prstGeom prst="hear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53283" y="3577871"/>
            <a:ext cx="224872" cy="564609"/>
            <a:chOff x="3114596" y="2996938"/>
            <a:chExt cx="224872" cy="564609"/>
          </a:xfrm>
          <a:solidFill>
            <a:srgbClr val="202A36"/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44813" y="3665474"/>
            <a:ext cx="439857" cy="311768"/>
            <a:chOff x="4979939" y="3638125"/>
            <a:chExt cx="439857" cy="311768"/>
          </a:xfrm>
          <a:solidFill>
            <a:srgbClr val="202A36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64483" y="5250934"/>
            <a:ext cx="465358" cy="418456"/>
            <a:chOff x="2928203" y="5369694"/>
            <a:chExt cx="465358" cy="418456"/>
          </a:xfrm>
          <a:solidFill>
            <a:srgbClr val="202A36"/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202A36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202A36"/>
              </a:solidFill>
              <a:sym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13376" y="3240364"/>
            <a:ext cx="1162594" cy="1162594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rgbClr val="FCB00F"/>
                </a:solidFill>
                <a:latin typeface="04b_20" panose="00000400000000000000" pitchFamily="2" charset="0"/>
              </a:rPr>
              <a:t>?</a:t>
            </a:r>
            <a:endParaRPr lang="zh-CN" altLang="en-US" sz="5400" b="1" dirty="0">
              <a:solidFill>
                <a:srgbClr val="FCB00F"/>
              </a:solidFill>
              <a:latin typeface="04b_20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18158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723234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相关对策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46131"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73732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732126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相关对策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椭圆 54"/>
          <p:cNvSpPr/>
          <p:nvPr/>
        </p:nvSpPr>
        <p:spPr>
          <a:xfrm>
            <a:off x="5234998" y="2548635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rgbClr val="202A3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6" name="TextBox 1"/>
          <p:cNvSpPr txBox="1"/>
          <p:nvPr/>
        </p:nvSpPr>
        <p:spPr>
          <a:xfrm>
            <a:off x="3900257" y="236836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5452753" y="2544654"/>
            <a:ext cx="1499148" cy="1054342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6325589" y="2544655"/>
            <a:ext cx="626312" cy="1779464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6951902" y="2544655"/>
            <a:ext cx="670571" cy="1717151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 flipV="1">
            <a:off x="6951901" y="2544654"/>
            <a:ext cx="1465240" cy="1054342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5253358" y="3201180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</a:endParaRPr>
          </a:p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6034847" y="3931740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287187" y="3898001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040629" y="3104321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339103" y="2236606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972641" y="2225203"/>
            <a:ext cx="660132" cy="660132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2" name="TextBox 34"/>
          <p:cNvSpPr txBox="1"/>
          <p:nvPr/>
        </p:nvSpPr>
        <p:spPr>
          <a:xfrm>
            <a:off x="2434447" y="2647656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93" name="TextBox 35"/>
          <p:cNvSpPr txBox="1"/>
          <p:nvPr/>
        </p:nvSpPr>
        <p:spPr>
          <a:xfrm>
            <a:off x="4404312" y="352049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36"/>
          <p:cNvSpPr txBox="1"/>
          <p:nvPr/>
        </p:nvSpPr>
        <p:spPr>
          <a:xfrm>
            <a:off x="2938503" y="3799784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95" name="TextBox 37"/>
          <p:cNvSpPr txBox="1"/>
          <p:nvPr/>
        </p:nvSpPr>
        <p:spPr>
          <a:xfrm>
            <a:off x="5317069" y="44565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38"/>
          <p:cNvSpPr txBox="1"/>
          <p:nvPr/>
        </p:nvSpPr>
        <p:spPr>
          <a:xfrm>
            <a:off x="3851259" y="4735888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97" name="TextBox 39"/>
          <p:cNvSpPr txBox="1"/>
          <p:nvPr/>
        </p:nvSpPr>
        <p:spPr>
          <a:xfrm>
            <a:off x="7924815" y="44762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40"/>
          <p:cNvSpPr txBox="1"/>
          <p:nvPr/>
        </p:nvSpPr>
        <p:spPr>
          <a:xfrm>
            <a:off x="7583019" y="4756167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99" name="TextBox 41"/>
          <p:cNvSpPr txBox="1"/>
          <p:nvPr/>
        </p:nvSpPr>
        <p:spPr>
          <a:xfrm>
            <a:off x="8752907" y="354128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42"/>
          <p:cNvSpPr txBox="1"/>
          <p:nvPr/>
        </p:nvSpPr>
        <p:spPr>
          <a:xfrm>
            <a:off x="8411111" y="3821200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01" name="TextBox 43"/>
          <p:cNvSpPr txBox="1"/>
          <p:nvPr/>
        </p:nvSpPr>
        <p:spPr>
          <a:xfrm>
            <a:off x="9131192" y="251803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44"/>
          <p:cNvSpPr txBox="1"/>
          <p:nvPr/>
        </p:nvSpPr>
        <p:spPr>
          <a:xfrm>
            <a:off x="8879163" y="2797950"/>
            <a:ext cx="2556284" cy="50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srgbClr val="202A36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srgbClr val="202A36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6250722" y="1843474"/>
            <a:ext cx="1402358" cy="1402358"/>
            <a:chOff x="304800" y="673100"/>
            <a:chExt cx="4000500" cy="4000500"/>
          </a:xfrm>
          <a:solidFill>
            <a:srgbClr val="FCB00F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5" y="763759"/>
              <a:ext cx="3825875" cy="38258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8" name="Freeform 6"/>
          <p:cNvSpPr>
            <a:spLocks/>
          </p:cNvSpPr>
          <p:nvPr/>
        </p:nvSpPr>
        <p:spPr bwMode="auto">
          <a:xfrm>
            <a:off x="8198071" y="3245832"/>
            <a:ext cx="377520" cy="420694"/>
          </a:xfrm>
          <a:custGeom>
            <a:avLst/>
            <a:gdLst>
              <a:gd name="T0" fmla="*/ 198 w 293"/>
              <a:gd name="T1" fmla="*/ 89 h 326"/>
              <a:gd name="T2" fmla="*/ 198 w 293"/>
              <a:gd name="T3" fmla="*/ 89 h 326"/>
              <a:gd name="T4" fmla="*/ 287 w 293"/>
              <a:gd name="T5" fmla="*/ 21 h 326"/>
              <a:gd name="T6" fmla="*/ 293 w 293"/>
              <a:gd name="T7" fmla="*/ 13 h 326"/>
              <a:gd name="T8" fmla="*/ 284 w 293"/>
              <a:gd name="T9" fmla="*/ 9 h 326"/>
              <a:gd name="T10" fmla="*/ 231 w 293"/>
              <a:gd name="T11" fmla="*/ 0 h 326"/>
              <a:gd name="T12" fmla="*/ 162 w 293"/>
              <a:gd name="T13" fmla="*/ 54 h 326"/>
              <a:gd name="T14" fmla="*/ 153 w 293"/>
              <a:gd name="T15" fmla="*/ 64 h 326"/>
              <a:gd name="T16" fmla="*/ 125 w 293"/>
              <a:gd name="T17" fmla="*/ 17 h 326"/>
              <a:gd name="T18" fmla="*/ 107 w 293"/>
              <a:gd name="T19" fmla="*/ 16 h 326"/>
              <a:gd name="T20" fmla="*/ 106 w 293"/>
              <a:gd name="T21" fmla="*/ 34 h 326"/>
              <a:gd name="T22" fmla="*/ 132 w 293"/>
              <a:gd name="T23" fmla="*/ 104 h 326"/>
              <a:gd name="T24" fmla="*/ 96 w 293"/>
              <a:gd name="T25" fmla="*/ 99 h 326"/>
              <a:gd name="T26" fmla="*/ 26 w 293"/>
              <a:gd name="T27" fmla="*/ 137 h 326"/>
              <a:gd name="T28" fmla="*/ 84 w 293"/>
              <a:gd name="T29" fmla="*/ 317 h 326"/>
              <a:gd name="T30" fmla="*/ 110 w 293"/>
              <a:gd name="T31" fmla="*/ 326 h 326"/>
              <a:gd name="T32" fmla="*/ 142 w 293"/>
              <a:gd name="T33" fmla="*/ 315 h 326"/>
              <a:gd name="T34" fmla="*/ 173 w 293"/>
              <a:gd name="T35" fmla="*/ 326 h 326"/>
              <a:gd name="T36" fmla="*/ 173 w 293"/>
              <a:gd name="T37" fmla="*/ 326 h 326"/>
              <a:gd name="T38" fmla="*/ 199 w 293"/>
              <a:gd name="T39" fmla="*/ 317 h 326"/>
              <a:gd name="T40" fmla="*/ 257 w 293"/>
              <a:gd name="T41" fmla="*/ 137 h 326"/>
              <a:gd name="T42" fmla="*/ 187 w 293"/>
              <a:gd name="T43" fmla="*/ 99 h 326"/>
              <a:gd name="T44" fmla="*/ 158 w 293"/>
              <a:gd name="T45" fmla="*/ 102 h 326"/>
              <a:gd name="T46" fmla="*/ 157 w 293"/>
              <a:gd name="T47" fmla="*/ 87 h 326"/>
              <a:gd name="T48" fmla="*/ 168 w 293"/>
              <a:gd name="T49" fmla="*/ 75 h 326"/>
              <a:gd name="T50" fmla="*/ 198 w 293"/>
              <a:gd name="T51" fmla="*/ 8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3" h="326">
                <a:moveTo>
                  <a:pt x="198" y="89"/>
                </a:moveTo>
                <a:cubicBezTo>
                  <a:pt x="198" y="89"/>
                  <a:pt x="198" y="89"/>
                  <a:pt x="198" y="89"/>
                </a:cubicBezTo>
                <a:cubicBezTo>
                  <a:pt x="224" y="89"/>
                  <a:pt x="254" y="66"/>
                  <a:pt x="287" y="21"/>
                </a:cubicBezTo>
                <a:cubicBezTo>
                  <a:pt x="293" y="13"/>
                  <a:pt x="293" y="13"/>
                  <a:pt x="293" y="13"/>
                </a:cubicBezTo>
                <a:cubicBezTo>
                  <a:pt x="284" y="9"/>
                  <a:pt x="284" y="9"/>
                  <a:pt x="284" y="9"/>
                </a:cubicBezTo>
                <a:cubicBezTo>
                  <a:pt x="283" y="9"/>
                  <a:pt x="258" y="0"/>
                  <a:pt x="231" y="0"/>
                </a:cubicBezTo>
                <a:cubicBezTo>
                  <a:pt x="193" y="0"/>
                  <a:pt x="169" y="19"/>
                  <a:pt x="162" y="54"/>
                </a:cubicBezTo>
                <a:cubicBezTo>
                  <a:pt x="159" y="58"/>
                  <a:pt x="155" y="61"/>
                  <a:pt x="153" y="64"/>
                </a:cubicBezTo>
                <a:cubicBezTo>
                  <a:pt x="148" y="50"/>
                  <a:pt x="140" y="34"/>
                  <a:pt x="125" y="17"/>
                </a:cubicBezTo>
                <a:cubicBezTo>
                  <a:pt x="120" y="12"/>
                  <a:pt x="112" y="11"/>
                  <a:pt x="107" y="16"/>
                </a:cubicBezTo>
                <a:cubicBezTo>
                  <a:pt x="102" y="21"/>
                  <a:pt x="101" y="29"/>
                  <a:pt x="106" y="34"/>
                </a:cubicBezTo>
                <a:cubicBezTo>
                  <a:pt x="131" y="63"/>
                  <a:pt x="133" y="88"/>
                  <a:pt x="132" y="104"/>
                </a:cubicBezTo>
                <a:cubicBezTo>
                  <a:pt x="122" y="101"/>
                  <a:pt x="110" y="99"/>
                  <a:pt x="96" y="99"/>
                </a:cubicBezTo>
                <a:cubicBezTo>
                  <a:pt x="62" y="99"/>
                  <a:pt x="38" y="113"/>
                  <a:pt x="26" y="137"/>
                </a:cubicBezTo>
                <a:cubicBezTo>
                  <a:pt x="0" y="192"/>
                  <a:pt x="25" y="271"/>
                  <a:pt x="84" y="317"/>
                </a:cubicBezTo>
                <a:cubicBezTo>
                  <a:pt x="92" y="323"/>
                  <a:pt x="101" y="326"/>
                  <a:pt x="110" y="326"/>
                </a:cubicBezTo>
                <a:cubicBezTo>
                  <a:pt x="123" y="326"/>
                  <a:pt x="134" y="321"/>
                  <a:pt x="142" y="315"/>
                </a:cubicBezTo>
                <a:cubicBezTo>
                  <a:pt x="149" y="321"/>
                  <a:pt x="160" y="326"/>
                  <a:pt x="173" y="326"/>
                </a:cubicBezTo>
                <a:cubicBezTo>
                  <a:pt x="173" y="326"/>
                  <a:pt x="173" y="326"/>
                  <a:pt x="173" y="326"/>
                </a:cubicBezTo>
                <a:cubicBezTo>
                  <a:pt x="182" y="326"/>
                  <a:pt x="191" y="323"/>
                  <a:pt x="199" y="317"/>
                </a:cubicBezTo>
                <a:cubicBezTo>
                  <a:pt x="258" y="271"/>
                  <a:pt x="284" y="192"/>
                  <a:pt x="257" y="137"/>
                </a:cubicBezTo>
                <a:cubicBezTo>
                  <a:pt x="245" y="113"/>
                  <a:pt x="221" y="99"/>
                  <a:pt x="187" y="99"/>
                </a:cubicBezTo>
                <a:cubicBezTo>
                  <a:pt x="176" y="99"/>
                  <a:pt x="166" y="101"/>
                  <a:pt x="158" y="102"/>
                </a:cubicBezTo>
                <a:cubicBezTo>
                  <a:pt x="158" y="98"/>
                  <a:pt x="158" y="93"/>
                  <a:pt x="157" y="87"/>
                </a:cubicBezTo>
                <a:cubicBezTo>
                  <a:pt x="160" y="84"/>
                  <a:pt x="163" y="80"/>
                  <a:pt x="168" y="75"/>
                </a:cubicBezTo>
                <a:cubicBezTo>
                  <a:pt x="173" y="81"/>
                  <a:pt x="183" y="89"/>
                  <a:pt x="198" y="89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2"/>
          <p:cNvSpPr>
            <a:spLocks noEditPoints="1"/>
          </p:cNvSpPr>
          <p:nvPr/>
        </p:nvSpPr>
        <p:spPr bwMode="auto">
          <a:xfrm>
            <a:off x="6655833" y="2153371"/>
            <a:ext cx="592137" cy="684213"/>
          </a:xfrm>
          <a:custGeom>
            <a:avLst/>
            <a:gdLst>
              <a:gd name="T0" fmla="*/ 277 w 290"/>
              <a:gd name="T1" fmla="*/ 310 h 335"/>
              <a:gd name="T2" fmla="*/ 75 w 290"/>
              <a:gd name="T3" fmla="*/ 310 h 335"/>
              <a:gd name="T4" fmla="*/ 109 w 290"/>
              <a:gd name="T5" fmla="*/ 297 h 335"/>
              <a:gd name="T6" fmla="*/ 116 w 290"/>
              <a:gd name="T7" fmla="*/ 291 h 335"/>
              <a:gd name="T8" fmla="*/ 212 w 290"/>
              <a:gd name="T9" fmla="*/ 152 h 335"/>
              <a:gd name="T10" fmla="*/ 213 w 290"/>
              <a:gd name="T11" fmla="*/ 149 h 335"/>
              <a:gd name="T12" fmla="*/ 213 w 290"/>
              <a:gd name="T13" fmla="*/ 149 h 335"/>
              <a:gd name="T14" fmla="*/ 237 w 290"/>
              <a:gd name="T15" fmla="*/ 115 h 335"/>
              <a:gd name="T16" fmla="*/ 220 w 290"/>
              <a:gd name="T17" fmla="*/ 23 h 335"/>
              <a:gd name="T18" fmla="*/ 215 w 290"/>
              <a:gd name="T19" fmla="*/ 20 h 335"/>
              <a:gd name="T20" fmla="*/ 124 w 290"/>
              <a:gd name="T21" fmla="*/ 37 h 335"/>
              <a:gd name="T22" fmla="*/ 100 w 290"/>
              <a:gd name="T23" fmla="*/ 72 h 335"/>
              <a:gd name="T24" fmla="*/ 101 w 290"/>
              <a:gd name="T25" fmla="*/ 72 h 335"/>
              <a:gd name="T26" fmla="*/ 98 w 290"/>
              <a:gd name="T27" fmla="*/ 74 h 335"/>
              <a:gd name="T28" fmla="*/ 3 w 290"/>
              <a:gd name="T29" fmla="*/ 213 h 335"/>
              <a:gd name="T30" fmla="*/ 0 w 290"/>
              <a:gd name="T31" fmla="*/ 222 h 335"/>
              <a:gd name="T32" fmla="*/ 0 w 290"/>
              <a:gd name="T33" fmla="*/ 318 h 335"/>
              <a:gd name="T34" fmla="*/ 4 w 290"/>
              <a:gd name="T35" fmla="*/ 328 h 335"/>
              <a:gd name="T36" fmla="*/ 15 w 290"/>
              <a:gd name="T37" fmla="*/ 335 h 335"/>
              <a:gd name="T38" fmla="*/ 277 w 290"/>
              <a:gd name="T39" fmla="*/ 335 h 335"/>
              <a:gd name="T40" fmla="*/ 290 w 290"/>
              <a:gd name="T41" fmla="*/ 323 h 335"/>
              <a:gd name="T42" fmla="*/ 277 w 290"/>
              <a:gd name="T43" fmla="*/ 310 h 335"/>
              <a:gd name="T44" fmla="*/ 148 w 290"/>
              <a:gd name="T45" fmla="*/ 54 h 335"/>
              <a:gd name="T46" fmla="*/ 199 w 290"/>
              <a:gd name="T47" fmla="*/ 44 h 335"/>
              <a:gd name="T48" fmla="*/ 204 w 290"/>
              <a:gd name="T49" fmla="*/ 47 h 335"/>
              <a:gd name="T50" fmla="*/ 213 w 290"/>
              <a:gd name="T51" fmla="*/ 99 h 335"/>
              <a:gd name="T52" fmla="*/ 196 w 290"/>
              <a:gd name="T53" fmla="*/ 124 h 335"/>
              <a:gd name="T54" fmla="*/ 130 w 290"/>
              <a:gd name="T55" fmla="*/ 79 h 335"/>
              <a:gd name="T56" fmla="*/ 148 w 290"/>
              <a:gd name="T57" fmla="*/ 54 h 335"/>
              <a:gd name="T58" fmla="*/ 30 w 290"/>
              <a:gd name="T59" fmla="*/ 265 h 335"/>
              <a:gd name="T60" fmla="*/ 29 w 290"/>
              <a:gd name="T61" fmla="*/ 266 h 335"/>
              <a:gd name="T62" fmla="*/ 29 w 290"/>
              <a:gd name="T63" fmla="*/ 226 h 335"/>
              <a:gd name="T64" fmla="*/ 114 w 290"/>
              <a:gd name="T65" fmla="*/ 103 h 335"/>
              <a:gd name="T66" fmla="*/ 134 w 290"/>
              <a:gd name="T67" fmla="*/ 117 h 335"/>
              <a:gd name="T68" fmla="*/ 56 w 290"/>
              <a:gd name="T69" fmla="*/ 231 h 335"/>
              <a:gd name="T70" fmla="*/ 60 w 290"/>
              <a:gd name="T71" fmla="*/ 253 h 335"/>
              <a:gd name="T72" fmla="*/ 81 w 290"/>
              <a:gd name="T73" fmla="*/ 249 h 335"/>
              <a:gd name="T74" fmla="*/ 160 w 290"/>
              <a:gd name="T75" fmla="*/ 134 h 335"/>
              <a:gd name="T76" fmla="*/ 180 w 290"/>
              <a:gd name="T77" fmla="*/ 148 h 335"/>
              <a:gd name="T78" fmla="*/ 95 w 290"/>
              <a:gd name="T79" fmla="*/ 271 h 335"/>
              <a:gd name="T80" fmla="*/ 59 w 290"/>
              <a:gd name="T81" fmla="*/ 285 h 335"/>
              <a:gd name="T82" fmla="*/ 30 w 290"/>
              <a:gd name="T83" fmla="*/ 26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0" h="335">
                <a:moveTo>
                  <a:pt x="277" y="310"/>
                </a:moveTo>
                <a:cubicBezTo>
                  <a:pt x="75" y="310"/>
                  <a:pt x="75" y="310"/>
                  <a:pt x="75" y="310"/>
                </a:cubicBezTo>
                <a:cubicBezTo>
                  <a:pt x="109" y="297"/>
                  <a:pt x="109" y="297"/>
                  <a:pt x="109" y="297"/>
                </a:cubicBezTo>
                <a:cubicBezTo>
                  <a:pt x="112" y="295"/>
                  <a:pt x="114" y="294"/>
                  <a:pt x="116" y="291"/>
                </a:cubicBezTo>
                <a:cubicBezTo>
                  <a:pt x="212" y="152"/>
                  <a:pt x="212" y="152"/>
                  <a:pt x="212" y="152"/>
                </a:cubicBezTo>
                <a:cubicBezTo>
                  <a:pt x="212" y="151"/>
                  <a:pt x="213" y="150"/>
                  <a:pt x="213" y="149"/>
                </a:cubicBezTo>
                <a:cubicBezTo>
                  <a:pt x="213" y="149"/>
                  <a:pt x="213" y="149"/>
                  <a:pt x="213" y="149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58" y="85"/>
                  <a:pt x="250" y="44"/>
                  <a:pt x="220" y="23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185" y="0"/>
                  <a:pt x="144" y="7"/>
                  <a:pt x="124" y="37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100" y="73"/>
                  <a:pt x="99" y="73"/>
                  <a:pt x="98" y="74"/>
                </a:cubicBezTo>
                <a:cubicBezTo>
                  <a:pt x="3" y="213"/>
                  <a:pt x="3" y="213"/>
                  <a:pt x="3" y="213"/>
                </a:cubicBezTo>
                <a:cubicBezTo>
                  <a:pt x="1" y="216"/>
                  <a:pt x="0" y="219"/>
                  <a:pt x="0" y="222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2"/>
                  <a:pt x="1" y="325"/>
                  <a:pt x="4" y="328"/>
                </a:cubicBezTo>
                <a:cubicBezTo>
                  <a:pt x="6" y="332"/>
                  <a:pt x="10" y="335"/>
                  <a:pt x="15" y="335"/>
                </a:cubicBezTo>
                <a:cubicBezTo>
                  <a:pt x="277" y="335"/>
                  <a:pt x="277" y="335"/>
                  <a:pt x="277" y="335"/>
                </a:cubicBezTo>
                <a:cubicBezTo>
                  <a:pt x="284" y="335"/>
                  <a:pt x="290" y="330"/>
                  <a:pt x="290" y="323"/>
                </a:cubicBezTo>
                <a:cubicBezTo>
                  <a:pt x="290" y="316"/>
                  <a:pt x="284" y="310"/>
                  <a:pt x="277" y="310"/>
                </a:cubicBezTo>
                <a:close/>
                <a:moveTo>
                  <a:pt x="148" y="54"/>
                </a:moveTo>
                <a:cubicBezTo>
                  <a:pt x="159" y="37"/>
                  <a:pt x="182" y="33"/>
                  <a:pt x="199" y="44"/>
                </a:cubicBezTo>
                <a:cubicBezTo>
                  <a:pt x="204" y="47"/>
                  <a:pt x="204" y="47"/>
                  <a:pt x="204" y="47"/>
                </a:cubicBezTo>
                <a:cubicBezTo>
                  <a:pt x="220" y="59"/>
                  <a:pt x="225" y="82"/>
                  <a:pt x="213" y="99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130" y="79"/>
                  <a:pt x="130" y="79"/>
                  <a:pt x="130" y="79"/>
                </a:cubicBezTo>
                <a:lnTo>
                  <a:pt x="148" y="54"/>
                </a:lnTo>
                <a:close/>
                <a:moveTo>
                  <a:pt x="30" y="265"/>
                </a:moveTo>
                <a:cubicBezTo>
                  <a:pt x="29" y="266"/>
                  <a:pt x="29" y="266"/>
                  <a:pt x="29" y="26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51" y="238"/>
                  <a:pt x="53" y="248"/>
                  <a:pt x="60" y="253"/>
                </a:cubicBezTo>
                <a:cubicBezTo>
                  <a:pt x="67" y="258"/>
                  <a:pt x="76" y="256"/>
                  <a:pt x="81" y="249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59" y="285"/>
                  <a:pt x="59" y="285"/>
                  <a:pt x="59" y="285"/>
                </a:cubicBezTo>
                <a:lnTo>
                  <a:pt x="30" y="265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8479166" y="2297061"/>
            <a:ext cx="332147" cy="441809"/>
          </a:xfrm>
          <a:custGeom>
            <a:avLst/>
            <a:gdLst>
              <a:gd name="T0" fmla="*/ 245 w 245"/>
              <a:gd name="T1" fmla="*/ 9 h 326"/>
              <a:gd name="T2" fmla="*/ 235 w 245"/>
              <a:gd name="T3" fmla="*/ 0 h 326"/>
              <a:gd name="T4" fmla="*/ 192 w 245"/>
              <a:gd name="T5" fmla="*/ 52 h 326"/>
              <a:gd name="T6" fmla="*/ 202 w 245"/>
              <a:gd name="T7" fmla="*/ 79 h 326"/>
              <a:gd name="T8" fmla="*/ 174 w 245"/>
              <a:gd name="T9" fmla="*/ 77 h 326"/>
              <a:gd name="T10" fmla="*/ 181 w 245"/>
              <a:gd name="T11" fmla="*/ 92 h 326"/>
              <a:gd name="T12" fmla="*/ 158 w 245"/>
              <a:gd name="T13" fmla="*/ 99 h 326"/>
              <a:gd name="T14" fmla="*/ 165 w 245"/>
              <a:gd name="T15" fmla="*/ 114 h 326"/>
              <a:gd name="T16" fmla="*/ 142 w 245"/>
              <a:gd name="T17" fmla="*/ 121 h 326"/>
              <a:gd name="T18" fmla="*/ 149 w 245"/>
              <a:gd name="T19" fmla="*/ 136 h 326"/>
              <a:gd name="T20" fmla="*/ 126 w 245"/>
              <a:gd name="T21" fmla="*/ 143 h 326"/>
              <a:gd name="T22" fmla="*/ 133 w 245"/>
              <a:gd name="T23" fmla="*/ 157 h 326"/>
              <a:gd name="T24" fmla="*/ 112 w 245"/>
              <a:gd name="T25" fmla="*/ 162 h 326"/>
              <a:gd name="T26" fmla="*/ 122 w 245"/>
              <a:gd name="T27" fmla="*/ 189 h 326"/>
              <a:gd name="T28" fmla="*/ 93 w 245"/>
              <a:gd name="T29" fmla="*/ 187 h 326"/>
              <a:gd name="T30" fmla="*/ 101 w 245"/>
              <a:gd name="T31" fmla="*/ 202 h 326"/>
              <a:gd name="T32" fmla="*/ 77 w 245"/>
              <a:gd name="T33" fmla="*/ 209 h 326"/>
              <a:gd name="T34" fmla="*/ 85 w 245"/>
              <a:gd name="T35" fmla="*/ 224 h 326"/>
              <a:gd name="T36" fmla="*/ 61 w 245"/>
              <a:gd name="T37" fmla="*/ 231 h 326"/>
              <a:gd name="T38" fmla="*/ 69 w 245"/>
              <a:gd name="T39" fmla="*/ 246 h 326"/>
              <a:gd name="T40" fmla="*/ 2 w 245"/>
              <a:gd name="T41" fmla="*/ 311 h 326"/>
              <a:gd name="T42" fmla="*/ 10 w 245"/>
              <a:gd name="T43" fmla="*/ 326 h 326"/>
              <a:gd name="T44" fmla="*/ 245 w 245"/>
              <a:gd name="T45" fmla="*/ 317 h 326"/>
              <a:gd name="T46" fmla="*/ 222 w 245"/>
              <a:gd name="T47" fmla="*/ 297 h 326"/>
              <a:gd name="T48" fmla="*/ 245 w 245"/>
              <a:gd name="T49" fmla="*/ 281 h 326"/>
              <a:gd name="T50" fmla="*/ 232 w 245"/>
              <a:gd name="T51" fmla="*/ 268 h 326"/>
              <a:gd name="T52" fmla="*/ 245 w 245"/>
              <a:gd name="T53" fmla="*/ 260 h 326"/>
              <a:gd name="T54" fmla="*/ 232 w 245"/>
              <a:gd name="T55" fmla="*/ 243 h 326"/>
              <a:gd name="T56" fmla="*/ 245 w 245"/>
              <a:gd name="T57" fmla="*/ 236 h 326"/>
              <a:gd name="T58" fmla="*/ 232 w 245"/>
              <a:gd name="T59" fmla="*/ 219 h 326"/>
              <a:gd name="T60" fmla="*/ 245 w 245"/>
              <a:gd name="T61" fmla="*/ 211 h 326"/>
              <a:gd name="T62" fmla="*/ 232 w 245"/>
              <a:gd name="T63" fmla="*/ 194 h 326"/>
              <a:gd name="T64" fmla="*/ 245 w 245"/>
              <a:gd name="T65" fmla="*/ 186 h 326"/>
              <a:gd name="T66" fmla="*/ 222 w 245"/>
              <a:gd name="T67" fmla="*/ 172 h 326"/>
              <a:gd name="T68" fmla="*/ 245 w 245"/>
              <a:gd name="T69" fmla="*/ 157 h 326"/>
              <a:gd name="T70" fmla="*/ 232 w 245"/>
              <a:gd name="T71" fmla="*/ 144 h 326"/>
              <a:gd name="T72" fmla="*/ 245 w 245"/>
              <a:gd name="T73" fmla="*/ 136 h 326"/>
              <a:gd name="T74" fmla="*/ 232 w 245"/>
              <a:gd name="T75" fmla="*/ 119 h 326"/>
              <a:gd name="T76" fmla="*/ 245 w 245"/>
              <a:gd name="T77" fmla="*/ 111 h 326"/>
              <a:gd name="T78" fmla="*/ 232 w 245"/>
              <a:gd name="T79" fmla="*/ 94 h 326"/>
              <a:gd name="T80" fmla="*/ 245 w 245"/>
              <a:gd name="T81" fmla="*/ 87 h 326"/>
              <a:gd name="T82" fmla="*/ 232 w 245"/>
              <a:gd name="T83" fmla="*/ 70 h 326"/>
              <a:gd name="T84" fmla="*/ 245 w 245"/>
              <a:gd name="T85" fmla="*/ 62 h 326"/>
              <a:gd name="T86" fmla="*/ 222 w 245"/>
              <a:gd name="T87" fmla="*/ 49 h 326"/>
              <a:gd name="T88" fmla="*/ 245 w 245"/>
              <a:gd name="T89" fmla="*/ 34 h 326"/>
              <a:gd name="T90" fmla="*/ 23 w 245"/>
              <a:gd name="T91" fmla="*/ 284 h 326"/>
              <a:gd name="T92" fmla="*/ 51 w 245"/>
              <a:gd name="T93" fmla="*/ 286 h 326"/>
              <a:gd name="T94" fmla="*/ 53 w 245"/>
              <a:gd name="T95" fmla="*/ 267 h 326"/>
              <a:gd name="T96" fmla="*/ 45 w 245"/>
              <a:gd name="T97" fmla="*/ 253 h 326"/>
              <a:gd name="T98" fmla="*/ 53 w 245"/>
              <a:gd name="T99" fmla="*/ 267 h 326"/>
              <a:gd name="T100" fmla="*/ 104 w 245"/>
              <a:gd name="T101" fmla="*/ 269 h 326"/>
              <a:gd name="T102" fmla="*/ 188 w 245"/>
              <a:gd name="T103" fmla="*/ 26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5" h="326">
                <a:moveTo>
                  <a:pt x="245" y="34"/>
                </a:moveTo>
                <a:cubicBezTo>
                  <a:pt x="245" y="9"/>
                  <a:pt x="245" y="9"/>
                  <a:pt x="245" y="9"/>
                </a:cubicBezTo>
                <a:cubicBezTo>
                  <a:pt x="245" y="5"/>
                  <a:pt x="242" y="1"/>
                  <a:pt x="238" y="0"/>
                </a:cubicBezTo>
                <a:cubicBezTo>
                  <a:pt x="237" y="0"/>
                  <a:pt x="236" y="0"/>
                  <a:pt x="235" y="0"/>
                </a:cubicBezTo>
                <a:cubicBezTo>
                  <a:pt x="232" y="0"/>
                  <a:pt x="229" y="1"/>
                  <a:pt x="228" y="4"/>
                </a:cubicBezTo>
                <a:cubicBezTo>
                  <a:pt x="192" y="52"/>
                  <a:pt x="192" y="52"/>
                  <a:pt x="192" y="52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183" y="65"/>
                  <a:pt x="183" y="65"/>
                  <a:pt x="183" y="65"/>
                </a:cubicBezTo>
                <a:cubicBezTo>
                  <a:pt x="174" y="77"/>
                  <a:pt x="174" y="77"/>
                  <a:pt x="174" y="77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1" y="92"/>
                  <a:pt x="181" y="92"/>
                  <a:pt x="181" y="92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69" y="108"/>
                  <a:pt x="169" y="108"/>
                  <a:pt x="169" y="108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53" y="105"/>
                  <a:pt x="153" y="105"/>
                  <a:pt x="153" y="105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37" y="127"/>
                  <a:pt x="137" y="127"/>
                  <a:pt x="137" y="127"/>
                </a:cubicBezTo>
                <a:cubicBezTo>
                  <a:pt x="126" y="143"/>
                  <a:pt x="126" y="143"/>
                  <a:pt x="126" y="143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3" y="157"/>
                  <a:pt x="133" y="157"/>
                  <a:pt x="133" y="157"/>
                </a:cubicBezTo>
                <a:cubicBezTo>
                  <a:pt x="121" y="149"/>
                  <a:pt x="121" y="149"/>
                  <a:pt x="121" y="149"/>
                </a:cubicBezTo>
                <a:cubicBezTo>
                  <a:pt x="112" y="162"/>
                  <a:pt x="112" y="162"/>
                  <a:pt x="112" y="162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22" y="189"/>
                  <a:pt x="122" y="189"/>
                  <a:pt x="122" y="189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101" y="202"/>
                  <a:pt x="101" y="202"/>
                  <a:pt x="101" y="202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89" y="218"/>
                  <a:pt x="89" y="218"/>
                  <a:pt x="89" y="218"/>
                </a:cubicBezTo>
                <a:cubicBezTo>
                  <a:pt x="85" y="224"/>
                  <a:pt x="85" y="224"/>
                  <a:pt x="85" y="224"/>
                </a:cubicBezTo>
                <a:cubicBezTo>
                  <a:pt x="73" y="215"/>
                  <a:pt x="73" y="215"/>
                  <a:pt x="73" y="215"/>
                </a:cubicBezTo>
                <a:cubicBezTo>
                  <a:pt x="61" y="231"/>
                  <a:pt x="61" y="231"/>
                  <a:pt x="61" y="231"/>
                </a:cubicBezTo>
                <a:cubicBezTo>
                  <a:pt x="73" y="239"/>
                  <a:pt x="73" y="239"/>
                  <a:pt x="73" y="239"/>
                </a:cubicBezTo>
                <a:cubicBezTo>
                  <a:pt x="69" y="246"/>
                  <a:pt x="69" y="246"/>
                  <a:pt x="69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2" y="311"/>
                  <a:pt x="2" y="311"/>
                  <a:pt x="2" y="311"/>
                </a:cubicBezTo>
                <a:cubicBezTo>
                  <a:pt x="0" y="314"/>
                  <a:pt x="0" y="318"/>
                  <a:pt x="2" y="321"/>
                </a:cubicBezTo>
                <a:cubicBezTo>
                  <a:pt x="3" y="324"/>
                  <a:pt x="6" y="326"/>
                  <a:pt x="10" y="326"/>
                </a:cubicBezTo>
                <a:cubicBezTo>
                  <a:pt x="235" y="326"/>
                  <a:pt x="235" y="326"/>
                  <a:pt x="235" y="326"/>
                </a:cubicBezTo>
                <a:cubicBezTo>
                  <a:pt x="241" y="326"/>
                  <a:pt x="245" y="322"/>
                  <a:pt x="245" y="317"/>
                </a:cubicBezTo>
                <a:cubicBezTo>
                  <a:pt x="245" y="297"/>
                  <a:pt x="245" y="297"/>
                  <a:pt x="245" y="297"/>
                </a:cubicBezTo>
                <a:cubicBezTo>
                  <a:pt x="222" y="297"/>
                  <a:pt x="222" y="297"/>
                  <a:pt x="222" y="297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45" y="281"/>
                  <a:pt x="245" y="281"/>
                  <a:pt x="245" y="281"/>
                </a:cubicBezTo>
                <a:cubicBezTo>
                  <a:pt x="245" y="268"/>
                  <a:pt x="245" y="268"/>
                  <a:pt x="245" y="268"/>
                </a:cubicBezTo>
                <a:cubicBezTo>
                  <a:pt x="232" y="268"/>
                  <a:pt x="232" y="268"/>
                  <a:pt x="232" y="268"/>
                </a:cubicBezTo>
                <a:cubicBezTo>
                  <a:pt x="232" y="260"/>
                  <a:pt x="232" y="260"/>
                  <a:pt x="232" y="260"/>
                </a:cubicBezTo>
                <a:cubicBezTo>
                  <a:pt x="245" y="260"/>
                  <a:pt x="245" y="260"/>
                  <a:pt x="245" y="260"/>
                </a:cubicBezTo>
                <a:cubicBezTo>
                  <a:pt x="245" y="243"/>
                  <a:pt x="245" y="243"/>
                  <a:pt x="245" y="243"/>
                </a:cubicBezTo>
                <a:cubicBezTo>
                  <a:pt x="232" y="243"/>
                  <a:pt x="232" y="243"/>
                  <a:pt x="232" y="243"/>
                </a:cubicBezTo>
                <a:cubicBezTo>
                  <a:pt x="232" y="236"/>
                  <a:pt x="232" y="236"/>
                  <a:pt x="232" y="236"/>
                </a:cubicBezTo>
                <a:cubicBezTo>
                  <a:pt x="245" y="236"/>
                  <a:pt x="245" y="236"/>
                  <a:pt x="245" y="236"/>
                </a:cubicBezTo>
                <a:cubicBezTo>
                  <a:pt x="245" y="219"/>
                  <a:pt x="245" y="219"/>
                  <a:pt x="245" y="219"/>
                </a:cubicBezTo>
                <a:cubicBezTo>
                  <a:pt x="232" y="219"/>
                  <a:pt x="232" y="219"/>
                  <a:pt x="232" y="219"/>
                </a:cubicBezTo>
                <a:cubicBezTo>
                  <a:pt x="232" y="211"/>
                  <a:pt x="232" y="211"/>
                  <a:pt x="232" y="211"/>
                </a:cubicBezTo>
                <a:cubicBezTo>
                  <a:pt x="245" y="211"/>
                  <a:pt x="245" y="211"/>
                  <a:pt x="245" y="211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32" y="194"/>
                  <a:pt x="232" y="194"/>
                  <a:pt x="232" y="194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45" y="186"/>
                  <a:pt x="245" y="186"/>
                  <a:pt x="245" y="186"/>
                </a:cubicBezTo>
                <a:cubicBezTo>
                  <a:pt x="245" y="172"/>
                  <a:pt x="245" y="172"/>
                  <a:pt x="245" y="172"/>
                </a:cubicBezTo>
                <a:cubicBezTo>
                  <a:pt x="222" y="172"/>
                  <a:pt x="222" y="172"/>
                  <a:pt x="222" y="172"/>
                </a:cubicBezTo>
                <a:cubicBezTo>
                  <a:pt x="222" y="157"/>
                  <a:pt x="222" y="157"/>
                  <a:pt x="222" y="157"/>
                </a:cubicBezTo>
                <a:cubicBezTo>
                  <a:pt x="245" y="157"/>
                  <a:pt x="245" y="157"/>
                  <a:pt x="245" y="157"/>
                </a:cubicBezTo>
                <a:cubicBezTo>
                  <a:pt x="245" y="144"/>
                  <a:pt x="245" y="144"/>
                  <a:pt x="245" y="144"/>
                </a:cubicBezTo>
                <a:cubicBezTo>
                  <a:pt x="232" y="144"/>
                  <a:pt x="232" y="144"/>
                  <a:pt x="232" y="144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45" y="136"/>
                  <a:pt x="245" y="136"/>
                  <a:pt x="245" y="136"/>
                </a:cubicBezTo>
                <a:cubicBezTo>
                  <a:pt x="245" y="119"/>
                  <a:pt x="245" y="119"/>
                  <a:pt x="245" y="119"/>
                </a:cubicBezTo>
                <a:cubicBezTo>
                  <a:pt x="232" y="119"/>
                  <a:pt x="232" y="119"/>
                  <a:pt x="232" y="119"/>
                </a:cubicBezTo>
                <a:cubicBezTo>
                  <a:pt x="232" y="111"/>
                  <a:pt x="232" y="111"/>
                  <a:pt x="232" y="111"/>
                </a:cubicBezTo>
                <a:cubicBezTo>
                  <a:pt x="245" y="111"/>
                  <a:pt x="245" y="111"/>
                  <a:pt x="245" y="111"/>
                </a:cubicBezTo>
                <a:cubicBezTo>
                  <a:pt x="245" y="94"/>
                  <a:pt x="245" y="94"/>
                  <a:pt x="245" y="94"/>
                </a:cubicBezTo>
                <a:cubicBezTo>
                  <a:pt x="232" y="94"/>
                  <a:pt x="232" y="94"/>
                  <a:pt x="232" y="94"/>
                </a:cubicBezTo>
                <a:cubicBezTo>
                  <a:pt x="232" y="87"/>
                  <a:pt x="232" y="87"/>
                  <a:pt x="232" y="87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5" y="70"/>
                  <a:pt x="245" y="70"/>
                  <a:pt x="245" y="70"/>
                </a:cubicBezTo>
                <a:cubicBezTo>
                  <a:pt x="232" y="70"/>
                  <a:pt x="232" y="70"/>
                  <a:pt x="232" y="70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45" y="62"/>
                  <a:pt x="245" y="62"/>
                  <a:pt x="245" y="62"/>
                </a:cubicBezTo>
                <a:cubicBezTo>
                  <a:pt x="245" y="49"/>
                  <a:pt x="245" y="49"/>
                  <a:pt x="245" y="49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22" y="34"/>
                  <a:pt x="222" y="34"/>
                  <a:pt x="222" y="34"/>
                </a:cubicBezTo>
                <a:lnTo>
                  <a:pt x="245" y="34"/>
                </a:lnTo>
                <a:close/>
                <a:moveTo>
                  <a:pt x="42" y="298"/>
                </a:moveTo>
                <a:cubicBezTo>
                  <a:pt x="23" y="284"/>
                  <a:pt x="23" y="284"/>
                  <a:pt x="23" y="284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51" y="286"/>
                  <a:pt x="51" y="286"/>
                  <a:pt x="51" y="286"/>
                </a:cubicBezTo>
                <a:lnTo>
                  <a:pt x="42" y="298"/>
                </a:lnTo>
                <a:close/>
                <a:moveTo>
                  <a:pt x="53" y="267"/>
                </a:moveTo>
                <a:cubicBezTo>
                  <a:pt x="41" y="259"/>
                  <a:pt x="41" y="259"/>
                  <a:pt x="41" y="259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57" y="261"/>
                  <a:pt x="57" y="261"/>
                  <a:pt x="57" y="261"/>
                </a:cubicBezTo>
                <a:lnTo>
                  <a:pt x="53" y="267"/>
                </a:lnTo>
                <a:close/>
                <a:moveTo>
                  <a:pt x="188" y="269"/>
                </a:moveTo>
                <a:cubicBezTo>
                  <a:pt x="104" y="269"/>
                  <a:pt x="104" y="269"/>
                  <a:pt x="104" y="269"/>
                </a:cubicBezTo>
                <a:cubicBezTo>
                  <a:pt x="188" y="154"/>
                  <a:pt x="188" y="154"/>
                  <a:pt x="188" y="154"/>
                </a:cubicBezTo>
                <a:lnTo>
                  <a:pt x="188" y="269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5"/>
          <p:cNvSpPr>
            <a:spLocks noEditPoints="1"/>
          </p:cNvSpPr>
          <p:nvPr/>
        </p:nvSpPr>
        <p:spPr bwMode="auto">
          <a:xfrm>
            <a:off x="5396168" y="3337925"/>
            <a:ext cx="375306" cy="372626"/>
          </a:xfrm>
          <a:custGeom>
            <a:avLst/>
            <a:gdLst>
              <a:gd name="T0" fmla="*/ 177 w 327"/>
              <a:gd name="T1" fmla="*/ 245 h 324"/>
              <a:gd name="T2" fmla="*/ 177 w 327"/>
              <a:gd name="T3" fmla="*/ 220 h 324"/>
              <a:gd name="T4" fmla="*/ 150 w 327"/>
              <a:gd name="T5" fmla="*/ 220 h 324"/>
              <a:gd name="T6" fmla="*/ 150 w 327"/>
              <a:gd name="T7" fmla="*/ 245 h 324"/>
              <a:gd name="T8" fmla="*/ 87 w 327"/>
              <a:gd name="T9" fmla="*/ 299 h 324"/>
              <a:gd name="T10" fmla="*/ 85 w 327"/>
              <a:gd name="T11" fmla="*/ 318 h 324"/>
              <a:gd name="T12" fmla="*/ 95 w 327"/>
              <a:gd name="T13" fmla="*/ 323 h 324"/>
              <a:gd name="T14" fmla="*/ 104 w 327"/>
              <a:gd name="T15" fmla="*/ 320 h 324"/>
              <a:gd name="T16" fmla="*/ 150 w 327"/>
              <a:gd name="T17" fmla="*/ 280 h 324"/>
              <a:gd name="T18" fmla="*/ 150 w 327"/>
              <a:gd name="T19" fmla="*/ 309 h 324"/>
              <a:gd name="T20" fmla="*/ 163 w 327"/>
              <a:gd name="T21" fmla="*/ 323 h 324"/>
              <a:gd name="T22" fmla="*/ 177 w 327"/>
              <a:gd name="T23" fmla="*/ 309 h 324"/>
              <a:gd name="T24" fmla="*/ 177 w 327"/>
              <a:gd name="T25" fmla="*/ 280 h 324"/>
              <a:gd name="T26" fmla="*/ 223 w 327"/>
              <a:gd name="T27" fmla="*/ 320 h 324"/>
              <a:gd name="T28" fmla="*/ 241 w 327"/>
              <a:gd name="T29" fmla="*/ 318 h 324"/>
              <a:gd name="T30" fmla="*/ 240 w 327"/>
              <a:gd name="T31" fmla="*/ 299 h 324"/>
              <a:gd name="T32" fmla="*/ 177 w 327"/>
              <a:gd name="T33" fmla="*/ 245 h 324"/>
              <a:gd name="T34" fmla="*/ 314 w 327"/>
              <a:gd name="T35" fmla="*/ 0 h 324"/>
              <a:gd name="T36" fmla="*/ 13 w 327"/>
              <a:gd name="T37" fmla="*/ 0 h 324"/>
              <a:gd name="T38" fmla="*/ 0 w 327"/>
              <a:gd name="T39" fmla="*/ 13 h 324"/>
              <a:gd name="T40" fmla="*/ 13 w 327"/>
              <a:gd name="T41" fmla="*/ 26 h 324"/>
              <a:gd name="T42" fmla="*/ 18 w 327"/>
              <a:gd name="T43" fmla="*/ 26 h 324"/>
              <a:gd name="T44" fmla="*/ 18 w 327"/>
              <a:gd name="T45" fmla="*/ 168 h 324"/>
              <a:gd name="T46" fmla="*/ 54 w 327"/>
              <a:gd name="T47" fmla="*/ 205 h 324"/>
              <a:gd name="T48" fmla="*/ 273 w 327"/>
              <a:gd name="T49" fmla="*/ 205 h 324"/>
              <a:gd name="T50" fmla="*/ 309 w 327"/>
              <a:gd name="T51" fmla="*/ 168 h 324"/>
              <a:gd name="T52" fmla="*/ 309 w 327"/>
              <a:gd name="T53" fmla="*/ 26 h 324"/>
              <a:gd name="T54" fmla="*/ 314 w 327"/>
              <a:gd name="T55" fmla="*/ 26 h 324"/>
              <a:gd name="T56" fmla="*/ 327 w 327"/>
              <a:gd name="T57" fmla="*/ 13 h 324"/>
              <a:gd name="T58" fmla="*/ 314 w 327"/>
              <a:gd name="T59" fmla="*/ 0 h 324"/>
              <a:gd name="T60" fmla="*/ 284 w 327"/>
              <a:gd name="T61" fmla="*/ 168 h 324"/>
              <a:gd name="T62" fmla="*/ 273 w 327"/>
              <a:gd name="T63" fmla="*/ 180 h 324"/>
              <a:gd name="T64" fmla="*/ 54 w 327"/>
              <a:gd name="T65" fmla="*/ 180 h 324"/>
              <a:gd name="T66" fmla="*/ 43 w 327"/>
              <a:gd name="T67" fmla="*/ 168 h 324"/>
              <a:gd name="T68" fmla="*/ 43 w 327"/>
              <a:gd name="T69" fmla="*/ 26 h 324"/>
              <a:gd name="T70" fmla="*/ 284 w 327"/>
              <a:gd name="T71" fmla="*/ 26 h 324"/>
              <a:gd name="T72" fmla="*/ 284 w 327"/>
              <a:gd name="T73" fmla="*/ 16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7" h="324">
                <a:moveTo>
                  <a:pt x="177" y="245"/>
                </a:moveTo>
                <a:cubicBezTo>
                  <a:pt x="177" y="220"/>
                  <a:pt x="177" y="220"/>
                  <a:pt x="177" y="220"/>
                </a:cubicBezTo>
                <a:cubicBezTo>
                  <a:pt x="150" y="220"/>
                  <a:pt x="150" y="220"/>
                  <a:pt x="150" y="220"/>
                </a:cubicBezTo>
                <a:cubicBezTo>
                  <a:pt x="150" y="245"/>
                  <a:pt x="150" y="245"/>
                  <a:pt x="150" y="245"/>
                </a:cubicBezTo>
                <a:cubicBezTo>
                  <a:pt x="87" y="299"/>
                  <a:pt x="87" y="299"/>
                  <a:pt x="87" y="299"/>
                </a:cubicBezTo>
                <a:cubicBezTo>
                  <a:pt x="81" y="304"/>
                  <a:pt x="81" y="312"/>
                  <a:pt x="85" y="318"/>
                </a:cubicBezTo>
                <a:cubicBezTo>
                  <a:pt x="88" y="321"/>
                  <a:pt x="92" y="323"/>
                  <a:pt x="95" y="323"/>
                </a:cubicBezTo>
                <a:cubicBezTo>
                  <a:pt x="99" y="323"/>
                  <a:pt x="102" y="322"/>
                  <a:pt x="104" y="320"/>
                </a:cubicBezTo>
                <a:cubicBezTo>
                  <a:pt x="150" y="280"/>
                  <a:pt x="150" y="280"/>
                  <a:pt x="150" y="280"/>
                </a:cubicBezTo>
                <a:cubicBezTo>
                  <a:pt x="150" y="309"/>
                  <a:pt x="150" y="309"/>
                  <a:pt x="150" y="309"/>
                </a:cubicBezTo>
                <a:cubicBezTo>
                  <a:pt x="150" y="317"/>
                  <a:pt x="156" y="323"/>
                  <a:pt x="163" y="323"/>
                </a:cubicBezTo>
                <a:cubicBezTo>
                  <a:pt x="171" y="323"/>
                  <a:pt x="177" y="317"/>
                  <a:pt x="177" y="309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223" y="320"/>
                  <a:pt x="223" y="320"/>
                  <a:pt x="223" y="320"/>
                </a:cubicBezTo>
                <a:cubicBezTo>
                  <a:pt x="228" y="324"/>
                  <a:pt x="237" y="324"/>
                  <a:pt x="241" y="318"/>
                </a:cubicBezTo>
                <a:cubicBezTo>
                  <a:pt x="246" y="312"/>
                  <a:pt x="246" y="304"/>
                  <a:pt x="240" y="299"/>
                </a:cubicBezTo>
                <a:lnTo>
                  <a:pt x="177" y="245"/>
                </a:lnTo>
                <a:close/>
                <a:moveTo>
                  <a:pt x="314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18" y="189"/>
                  <a:pt x="34" y="205"/>
                  <a:pt x="54" y="205"/>
                </a:cubicBezTo>
                <a:cubicBezTo>
                  <a:pt x="273" y="205"/>
                  <a:pt x="273" y="205"/>
                  <a:pt x="273" y="205"/>
                </a:cubicBezTo>
                <a:cubicBezTo>
                  <a:pt x="293" y="205"/>
                  <a:pt x="309" y="189"/>
                  <a:pt x="309" y="168"/>
                </a:cubicBezTo>
                <a:cubicBezTo>
                  <a:pt x="309" y="26"/>
                  <a:pt x="309" y="26"/>
                  <a:pt x="309" y="26"/>
                </a:cubicBezTo>
                <a:cubicBezTo>
                  <a:pt x="314" y="26"/>
                  <a:pt x="314" y="26"/>
                  <a:pt x="314" y="26"/>
                </a:cubicBezTo>
                <a:cubicBezTo>
                  <a:pt x="321" y="26"/>
                  <a:pt x="327" y="20"/>
                  <a:pt x="327" y="13"/>
                </a:cubicBezTo>
                <a:cubicBezTo>
                  <a:pt x="327" y="6"/>
                  <a:pt x="321" y="0"/>
                  <a:pt x="314" y="0"/>
                </a:cubicBezTo>
                <a:close/>
                <a:moveTo>
                  <a:pt x="284" y="168"/>
                </a:moveTo>
                <a:cubicBezTo>
                  <a:pt x="284" y="175"/>
                  <a:pt x="279" y="180"/>
                  <a:pt x="273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48" y="180"/>
                  <a:pt x="43" y="175"/>
                  <a:pt x="43" y="168"/>
                </a:cubicBezTo>
                <a:cubicBezTo>
                  <a:pt x="43" y="26"/>
                  <a:pt x="43" y="26"/>
                  <a:pt x="43" y="26"/>
                </a:cubicBezTo>
                <a:cubicBezTo>
                  <a:pt x="284" y="26"/>
                  <a:pt x="284" y="26"/>
                  <a:pt x="284" y="26"/>
                </a:cubicBezTo>
                <a:lnTo>
                  <a:pt x="284" y="168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7"/>
          <p:cNvSpPr>
            <a:spLocks noEditPoints="1"/>
          </p:cNvSpPr>
          <p:nvPr/>
        </p:nvSpPr>
        <p:spPr bwMode="auto">
          <a:xfrm>
            <a:off x="6177639" y="4053582"/>
            <a:ext cx="338337" cy="421420"/>
          </a:xfrm>
          <a:custGeom>
            <a:avLst/>
            <a:gdLst>
              <a:gd name="T0" fmla="*/ 204 w 263"/>
              <a:gd name="T1" fmla="*/ 108 h 327"/>
              <a:gd name="T2" fmla="*/ 59 w 263"/>
              <a:gd name="T3" fmla="*/ 108 h 327"/>
              <a:gd name="T4" fmla="*/ 59 w 263"/>
              <a:gd name="T5" fmla="*/ 127 h 327"/>
              <a:gd name="T6" fmla="*/ 204 w 263"/>
              <a:gd name="T7" fmla="*/ 127 h 327"/>
              <a:gd name="T8" fmla="*/ 204 w 263"/>
              <a:gd name="T9" fmla="*/ 108 h 327"/>
              <a:gd name="T10" fmla="*/ 163 w 263"/>
              <a:gd name="T11" fmla="*/ 54 h 327"/>
              <a:gd name="T12" fmla="*/ 59 w 263"/>
              <a:gd name="T13" fmla="*/ 54 h 327"/>
              <a:gd name="T14" fmla="*/ 59 w 263"/>
              <a:gd name="T15" fmla="*/ 73 h 327"/>
              <a:gd name="T16" fmla="*/ 163 w 263"/>
              <a:gd name="T17" fmla="*/ 73 h 327"/>
              <a:gd name="T18" fmla="*/ 163 w 263"/>
              <a:gd name="T19" fmla="*/ 54 h 327"/>
              <a:gd name="T20" fmla="*/ 224 w 263"/>
              <a:gd name="T21" fmla="*/ 0 h 327"/>
              <a:gd name="T22" fmla="*/ 39 w 263"/>
              <a:gd name="T23" fmla="*/ 0 h 327"/>
              <a:gd name="T24" fmla="*/ 0 w 263"/>
              <a:gd name="T25" fmla="*/ 38 h 327"/>
              <a:gd name="T26" fmla="*/ 0 w 263"/>
              <a:gd name="T27" fmla="*/ 288 h 327"/>
              <a:gd name="T28" fmla="*/ 39 w 263"/>
              <a:gd name="T29" fmla="*/ 327 h 327"/>
              <a:gd name="T30" fmla="*/ 224 w 263"/>
              <a:gd name="T31" fmla="*/ 327 h 327"/>
              <a:gd name="T32" fmla="*/ 263 w 263"/>
              <a:gd name="T33" fmla="*/ 288 h 327"/>
              <a:gd name="T34" fmla="*/ 263 w 263"/>
              <a:gd name="T35" fmla="*/ 38 h 327"/>
              <a:gd name="T36" fmla="*/ 224 w 263"/>
              <a:gd name="T37" fmla="*/ 0 h 327"/>
              <a:gd name="T38" fmla="*/ 132 w 263"/>
              <a:gd name="T39" fmla="*/ 309 h 327"/>
              <a:gd name="T40" fmla="*/ 116 w 263"/>
              <a:gd name="T41" fmla="*/ 293 h 327"/>
              <a:gd name="T42" fmla="*/ 132 w 263"/>
              <a:gd name="T43" fmla="*/ 277 h 327"/>
              <a:gd name="T44" fmla="*/ 148 w 263"/>
              <a:gd name="T45" fmla="*/ 293 h 327"/>
              <a:gd name="T46" fmla="*/ 132 w 263"/>
              <a:gd name="T47" fmla="*/ 309 h 327"/>
              <a:gd name="T48" fmla="*/ 233 w 263"/>
              <a:gd name="T49" fmla="*/ 88 h 327"/>
              <a:gd name="T50" fmla="*/ 175 w 263"/>
              <a:gd name="T51" fmla="*/ 30 h 327"/>
              <a:gd name="T52" fmla="*/ 175 w 263"/>
              <a:gd name="T53" fmla="*/ 63 h 327"/>
              <a:gd name="T54" fmla="*/ 200 w 263"/>
              <a:gd name="T55" fmla="*/ 89 h 327"/>
              <a:gd name="T56" fmla="*/ 233 w 263"/>
              <a:gd name="T57" fmla="*/ 89 h 327"/>
              <a:gd name="T58" fmla="*/ 233 w 263"/>
              <a:gd name="T59" fmla="*/ 254 h 327"/>
              <a:gd name="T60" fmla="*/ 224 w 263"/>
              <a:gd name="T61" fmla="*/ 262 h 327"/>
              <a:gd name="T62" fmla="*/ 39 w 263"/>
              <a:gd name="T63" fmla="*/ 262 h 327"/>
              <a:gd name="T64" fmla="*/ 31 w 263"/>
              <a:gd name="T65" fmla="*/ 254 h 327"/>
              <a:gd name="T66" fmla="*/ 31 w 263"/>
              <a:gd name="T67" fmla="*/ 38 h 327"/>
              <a:gd name="T68" fmla="*/ 39 w 263"/>
              <a:gd name="T69" fmla="*/ 30 h 327"/>
              <a:gd name="T70" fmla="*/ 175 w 263"/>
              <a:gd name="T71" fmla="*/ 30 h 327"/>
              <a:gd name="T72" fmla="*/ 224 w 263"/>
              <a:gd name="T73" fmla="*/ 30 h 327"/>
              <a:gd name="T74" fmla="*/ 233 w 263"/>
              <a:gd name="T75" fmla="*/ 38 h 327"/>
              <a:gd name="T76" fmla="*/ 233 w 263"/>
              <a:gd name="T77" fmla="*/ 88 h 327"/>
              <a:gd name="T78" fmla="*/ 204 w 263"/>
              <a:gd name="T79" fmla="*/ 214 h 327"/>
              <a:gd name="T80" fmla="*/ 59 w 263"/>
              <a:gd name="T81" fmla="*/ 214 h 327"/>
              <a:gd name="T82" fmla="*/ 59 w 263"/>
              <a:gd name="T83" fmla="*/ 233 h 327"/>
              <a:gd name="T84" fmla="*/ 204 w 263"/>
              <a:gd name="T85" fmla="*/ 233 h 327"/>
              <a:gd name="T86" fmla="*/ 204 w 263"/>
              <a:gd name="T87" fmla="*/ 214 h 327"/>
              <a:gd name="T88" fmla="*/ 204 w 263"/>
              <a:gd name="T89" fmla="*/ 161 h 327"/>
              <a:gd name="T90" fmla="*/ 59 w 263"/>
              <a:gd name="T91" fmla="*/ 161 h 327"/>
              <a:gd name="T92" fmla="*/ 59 w 263"/>
              <a:gd name="T93" fmla="*/ 180 h 327"/>
              <a:gd name="T94" fmla="*/ 204 w 263"/>
              <a:gd name="T95" fmla="*/ 180 h 327"/>
              <a:gd name="T96" fmla="*/ 204 w 263"/>
              <a:gd name="T97" fmla="*/ 16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3" h="327">
                <a:moveTo>
                  <a:pt x="204" y="108"/>
                </a:moveTo>
                <a:cubicBezTo>
                  <a:pt x="59" y="108"/>
                  <a:pt x="59" y="108"/>
                  <a:pt x="59" y="108"/>
                </a:cubicBezTo>
                <a:cubicBezTo>
                  <a:pt x="59" y="127"/>
                  <a:pt x="59" y="127"/>
                  <a:pt x="59" y="127"/>
                </a:cubicBezTo>
                <a:cubicBezTo>
                  <a:pt x="204" y="127"/>
                  <a:pt x="204" y="127"/>
                  <a:pt x="204" y="127"/>
                </a:cubicBezTo>
                <a:lnTo>
                  <a:pt x="204" y="108"/>
                </a:lnTo>
                <a:close/>
                <a:moveTo>
                  <a:pt x="163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73"/>
                  <a:pt x="59" y="73"/>
                  <a:pt x="59" y="73"/>
                </a:cubicBezTo>
                <a:cubicBezTo>
                  <a:pt x="163" y="73"/>
                  <a:pt x="163" y="73"/>
                  <a:pt x="163" y="73"/>
                </a:cubicBezTo>
                <a:lnTo>
                  <a:pt x="163" y="54"/>
                </a:lnTo>
                <a:close/>
                <a:moveTo>
                  <a:pt x="224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310"/>
                  <a:pt x="18" y="327"/>
                  <a:pt x="39" y="327"/>
                </a:cubicBezTo>
                <a:cubicBezTo>
                  <a:pt x="224" y="327"/>
                  <a:pt x="224" y="327"/>
                  <a:pt x="224" y="327"/>
                </a:cubicBezTo>
                <a:cubicBezTo>
                  <a:pt x="246" y="327"/>
                  <a:pt x="263" y="310"/>
                  <a:pt x="263" y="288"/>
                </a:cubicBezTo>
                <a:cubicBezTo>
                  <a:pt x="263" y="38"/>
                  <a:pt x="263" y="38"/>
                  <a:pt x="263" y="38"/>
                </a:cubicBezTo>
                <a:cubicBezTo>
                  <a:pt x="263" y="17"/>
                  <a:pt x="246" y="0"/>
                  <a:pt x="224" y="0"/>
                </a:cubicBezTo>
                <a:close/>
                <a:moveTo>
                  <a:pt x="132" y="309"/>
                </a:moveTo>
                <a:cubicBezTo>
                  <a:pt x="123" y="309"/>
                  <a:pt x="116" y="302"/>
                  <a:pt x="116" y="293"/>
                </a:cubicBezTo>
                <a:cubicBezTo>
                  <a:pt x="116" y="284"/>
                  <a:pt x="123" y="277"/>
                  <a:pt x="132" y="277"/>
                </a:cubicBezTo>
                <a:cubicBezTo>
                  <a:pt x="140" y="277"/>
                  <a:pt x="148" y="284"/>
                  <a:pt x="148" y="293"/>
                </a:cubicBezTo>
                <a:cubicBezTo>
                  <a:pt x="148" y="302"/>
                  <a:pt x="140" y="309"/>
                  <a:pt x="132" y="309"/>
                </a:cubicBezTo>
                <a:close/>
                <a:moveTo>
                  <a:pt x="233" y="88"/>
                </a:moveTo>
                <a:cubicBezTo>
                  <a:pt x="175" y="30"/>
                  <a:pt x="175" y="30"/>
                  <a:pt x="175" y="30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5" y="77"/>
                  <a:pt x="186" y="89"/>
                  <a:pt x="200" y="89"/>
                </a:cubicBezTo>
                <a:cubicBezTo>
                  <a:pt x="233" y="89"/>
                  <a:pt x="233" y="89"/>
                  <a:pt x="233" y="89"/>
                </a:cubicBezTo>
                <a:cubicBezTo>
                  <a:pt x="233" y="254"/>
                  <a:pt x="233" y="254"/>
                  <a:pt x="233" y="254"/>
                </a:cubicBezTo>
                <a:cubicBezTo>
                  <a:pt x="233" y="259"/>
                  <a:pt x="229" y="262"/>
                  <a:pt x="224" y="262"/>
                </a:cubicBezTo>
                <a:cubicBezTo>
                  <a:pt x="39" y="262"/>
                  <a:pt x="39" y="262"/>
                  <a:pt x="39" y="262"/>
                </a:cubicBezTo>
                <a:cubicBezTo>
                  <a:pt x="34" y="262"/>
                  <a:pt x="31" y="259"/>
                  <a:pt x="31" y="254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4"/>
                  <a:pt x="34" y="30"/>
                  <a:pt x="39" y="30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9" y="30"/>
                  <a:pt x="233" y="34"/>
                  <a:pt x="233" y="38"/>
                </a:cubicBezTo>
                <a:lnTo>
                  <a:pt x="233" y="88"/>
                </a:lnTo>
                <a:close/>
                <a:moveTo>
                  <a:pt x="204" y="214"/>
                </a:moveTo>
                <a:cubicBezTo>
                  <a:pt x="59" y="214"/>
                  <a:pt x="59" y="214"/>
                  <a:pt x="59" y="214"/>
                </a:cubicBezTo>
                <a:cubicBezTo>
                  <a:pt x="59" y="233"/>
                  <a:pt x="59" y="233"/>
                  <a:pt x="59" y="233"/>
                </a:cubicBezTo>
                <a:cubicBezTo>
                  <a:pt x="204" y="233"/>
                  <a:pt x="204" y="233"/>
                  <a:pt x="204" y="233"/>
                </a:cubicBezTo>
                <a:lnTo>
                  <a:pt x="204" y="214"/>
                </a:lnTo>
                <a:close/>
                <a:moveTo>
                  <a:pt x="204" y="161"/>
                </a:moveTo>
                <a:cubicBezTo>
                  <a:pt x="59" y="161"/>
                  <a:pt x="59" y="161"/>
                  <a:pt x="59" y="161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204" y="180"/>
                  <a:pt x="204" y="180"/>
                  <a:pt x="204" y="180"/>
                </a:cubicBezTo>
                <a:lnTo>
                  <a:pt x="204" y="161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8"/>
          <p:cNvSpPr>
            <a:spLocks noEditPoints="1"/>
          </p:cNvSpPr>
          <p:nvPr/>
        </p:nvSpPr>
        <p:spPr bwMode="auto">
          <a:xfrm>
            <a:off x="7443178" y="4039145"/>
            <a:ext cx="387293" cy="384553"/>
          </a:xfrm>
          <a:custGeom>
            <a:avLst/>
            <a:gdLst>
              <a:gd name="T0" fmla="*/ 70 w 331"/>
              <a:gd name="T1" fmla="*/ 147 h 327"/>
              <a:gd name="T2" fmla="*/ 201 w 331"/>
              <a:gd name="T3" fmla="*/ 199 h 327"/>
              <a:gd name="T4" fmla="*/ 70 w 331"/>
              <a:gd name="T5" fmla="*/ 181 h 327"/>
              <a:gd name="T6" fmla="*/ 201 w 331"/>
              <a:gd name="T7" fmla="*/ 199 h 327"/>
              <a:gd name="T8" fmla="*/ 235 w 331"/>
              <a:gd name="T9" fmla="*/ 296 h 327"/>
              <a:gd name="T10" fmla="*/ 41 w 331"/>
              <a:gd name="T11" fmla="*/ 258 h 327"/>
              <a:gd name="T12" fmla="*/ 42 w 331"/>
              <a:gd name="T13" fmla="*/ 239 h 327"/>
              <a:gd name="T14" fmla="*/ 42 w 331"/>
              <a:gd name="T15" fmla="*/ 202 h 327"/>
              <a:gd name="T16" fmla="*/ 41 w 331"/>
              <a:gd name="T17" fmla="*/ 182 h 327"/>
              <a:gd name="T18" fmla="*/ 52 w 331"/>
              <a:gd name="T19" fmla="*/ 135 h 327"/>
              <a:gd name="T20" fmla="*/ 41 w 331"/>
              <a:gd name="T21" fmla="*/ 88 h 327"/>
              <a:gd name="T22" fmla="*/ 42 w 331"/>
              <a:gd name="T23" fmla="*/ 68 h 327"/>
              <a:gd name="T24" fmla="*/ 49 w 331"/>
              <a:gd name="T25" fmla="*/ 30 h 327"/>
              <a:gd name="T26" fmla="*/ 243 w 331"/>
              <a:gd name="T27" fmla="*/ 125 h 327"/>
              <a:gd name="T28" fmla="*/ 261 w 331"/>
              <a:gd name="T29" fmla="*/ 98 h 327"/>
              <a:gd name="T30" fmla="*/ 273 w 331"/>
              <a:gd name="T31" fmla="*/ 38 h 327"/>
              <a:gd name="T32" fmla="*/ 11 w 331"/>
              <a:gd name="T33" fmla="*/ 38 h 327"/>
              <a:gd name="T34" fmla="*/ 0 w 331"/>
              <a:gd name="T35" fmla="*/ 78 h 327"/>
              <a:gd name="T36" fmla="*/ 11 w 331"/>
              <a:gd name="T37" fmla="*/ 125 h 327"/>
              <a:gd name="T38" fmla="*/ 10 w 331"/>
              <a:gd name="T39" fmla="*/ 145 h 327"/>
              <a:gd name="T40" fmla="*/ 10 w 331"/>
              <a:gd name="T41" fmla="*/ 182 h 327"/>
              <a:gd name="T42" fmla="*/ 11 w 331"/>
              <a:gd name="T43" fmla="*/ 202 h 327"/>
              <a:gd name="T44" fmla="*/ 0 w 331"/>
              <a:gd name="T45" fmla="*/ 249 h 327"/>
              <a:gd name="T46" fmla="*/ 11 w 331"/>
              <a:gd name="T47" fmla="*/ 288 h 327"/>
              <a:gd name="T48" fmla="*/ 273 w 331"/>
              <a:gd name="T49" fmla="*/ 288 h 327"/>
              <a:gd name="T50" fmla="*/ 243 w 331"/>
              <a:gd name="T51" fmla="*/ 258 h 327"/>
              <a:gd name="T52" fmla="*/ 110 w 331"/>
              <a:gd name="T53" fmla="*/ 254 h 327"/>
              <a:gd name="T54" fmla="*/ 197 w 331"/>
              <a:gd name="T55" fmla="*/ 235 h 327"/>
              <a:gd name="T56" fmla="*/ 70 w 331"/>
              <a:gd name="T57" fmla="*/ 94 h 327"/>
              <a:gd name="T58" fmla="*/ 329 w 331"/>
              <a:gd name="T59" fmla="*/ 103 h 327"/>
              <a:gd name="T60" fmla="*/ 301 w 331"/>
              <a:gd name="T61" fmla="*/ 82 h 327"/>
              <a:gd name="T62" fmla="*/ 276 w 331"/>
              <a:gd name="T63" fmla="*/ 116 h 327"/>
              <a:gd name="T64" fmla="*/ 314 w 331"/>
              <a:gd name="T65" fmla="*/ 137 h 327"/>
              <a:gd name="T66" fmla="*/ 329 w 331"/>
              <a:gd name="T67" fmla="*/ 103 h 327"/>
              <a:gd name="T68" fmla="*/ 265 w 331"/>
              <a:gd name="T69" fmla="*/ 124 h 327"/>
              <a:gd name="T70" fmla="*/ 217 w 331"/>
              <a:gd name="T71" fmla="*/ 198 h 327"/>
              <a:gd name="T72" fmla="*/ 215 w 331"/>
              <a:gd name="T73" fmla="*/ 253 h 327"/>
              <a:gd name="T74" fmla="*/ 261 w 331"/>
              <a:gd name="T75" fmla="*/ 228 h 327"/>
              <a:gd name="T76" fmla="*/ 303 w 331"/>
              <a:gd name="T77" fmla="*/ 145 h 327"/>
              <a:gd name="T78" fmla="*/ 260 w 331"/>
              <a:gd name="T79" fmla="*/ 185 h 327"/>
              <a:gd name="T80" fmla="*/ 255 w 331"/>
              <a:gd name="T81" fmla="*/ 183 h 327"/>
              <a:gd name="T82" fmla="*/ 274 w 331"/>
              <a:gd name="T83" fmla="*/ 145 h 327"/>
              <a:gd name="T84" fmla="*/ 279 w 331"/>
              <a:gd name="T85" fmla="*/ 146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1" h="327">
                <a:moveTo>
                  <a:pt x="215" y="128"/>
                </a:moveTo>
                <a:cubicBezTo>
                  <a:pt x="70" y="128"/>
                  <a:pt x="70" y="128"/>
                  <a:pt x="70" y="128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215" y="147"/>
                  <a:pt x="215" y="147"/>
                  <a:pt x="215" y="147"/>
                </a:cubicBezTo>
                <a:lnTo>
                  <a:pt x="215" y="128"/>
                </a:lnTo>
                <a:close/>
                <a:moveTo>
                  <a:pt x="201" y="199"/>
                </a:moveTo>
                <a:cubicBezTo>
                  <a:pt x="201" y="196"/>
                  <a:pt x="202" y="193"/>
                  <a:pt x="204" y="190"/>
                </a:cubicBezTo>
                <a:cubicBezTo>
                  <a:pt x="209" y="181"/>
                  <a:pt x="209" y="181"/>
                  <a:pt x="209" y="181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0" y="200"/>
                  <a:pt x="70" y="200"/>
                  <a:pt x="70" y="200"/>
                </a:cubicBezTo>
                <a:cubicBezTo>
                  <a:pt x="201" y="200"/>
                  <a:pt x="201" y="200"/>
                  <a:pt x="201" y="200"/>
                </a:cubicBezTo>
                <a:lnTo>
                  <a:pt x="201" y="199"/>
                </a:lnTo>
                <a:close/>
                <a:moveTo>
                  <a:pt x="243" y="258"/>
                </a:moveTo>
                <a:cubicBezTo>
                  <a:pt x="243" y="288"/>
                  <a:pt x="243" y="288"/>
                  <a:pt x="243" y="288"/>
                </a:cubicBezTo>
                <a:cubicBezTo>
                  <a:pt x="243" y="293"/>
                  <a:pt x="239" y="296"/>
                  <a:pt x="235" y="296"/>
                </a:cubicBezTo>
                <a:cubicBezTo>
                  <a:pt x="49" y="296"/>
                  <a:pt x="49" y="296"/>
                  <a:pt x="49" y="296"/>
                </a:cubicBezTo>
                <a:cubicBezTo>
                  <a:pt x="45" y="296"/>
                  <a:pt x="41" y="293"/>
                  <a:pt x="41" y="288"/>
                </a:cubicBezTo>
                <a:cubicBezTo>
                  <a:pt x="41" y="258"/>
                  <a:pt x="41" y="258"/>
                  <a:pt x="41" y="258"/>
                </a:cubicBezTo>
                <a:cubicBezTo>
                  <a:pt x="42" y="258"/>
                  <a:pt x="42" y="258"/>
                  <a:pt x="42" y="258"/>
                </a:cubicBezTo>
                <a:cubicBezTo>
                  <a:pt x="48" y="258"/>
                  <a:pt x="52" y="254"/>
                  <a:pt x="52" y="249"/>
                </a:cubicBezTo>
                <a:cubicBezTo>
                  <a:pt x="52" y="243"/>
                  <a:pt x="48" y="239"/>
                  <a:pt x="42" y="239"/>
                </a:cubicBezTo>
                <a:cubicBezTo>
                  <a:pt x="41" y="239"/>
                  <a:pt x="41" y="239"/>
                  <a:pt x="41" y="239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42" y="202"/>
                  <a:pt x="42" y="202"/>
                  <a:pt x="42" y="202"/>
                </a:cubicBezTo>
                <a:cubicBezTo>
                  <a:pt x="48" y="202"/>
                  <a:pt x="52" y="197"/>
                  <a:pt x="52" y="192"/>
                </a:cubicBezTo>
                <a:cubicBezTo>
                  <a:pt x="52" y="186"/>
                  <a:pt x="48" y="182"/>
                  <a:pt x="42" y="182"/>
                </a:cubicBezTo>
                <a:cubicBezTo>
                  <a:pt x="41" y="182"/>
                  <a:pt x="41" y="182"/>
                  <a:pt x="41" y="182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8" y="145"/>
                  <a:pt x="52" y="140"/>
                  <a:pt x="52" y="135"/>
                </a:cubicBezTo>
                <a:cubicBezTo>
                  <a:pt x="52" y="129"/>
                  <a:pt x="48" y="125"/>
                  <a:pt x="42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41" y="88"/>
                  <a:pt x="41" y="88"/>
                  <a:pt x="41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8" y="88"/>
                  <a:pt x="52" y="84"/>
                  <a:pt x="52" y="78"/>
                </a:cubicBezTo>
                <a:cubicBezTo>
                  <a:pt x="52" y="73"/>
                  <a:pt x="48" y="68"/>
                  <a:pt x="42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4"/>
                  <a:pt x="45" y="30"/>
                  <a:pt x="49" y="30"/>
                </a:cubicBezTo>
                <a:cubicBezTo>
                  <a:pt x="235" y="30"/>
                  <a:pt x="235" y="30"/>
                  <a:pt x="235" y="30"/>
                </a:cubicBezTo>
                <a:cubicBezTo>
                  <a:pt x="239" y="30"/>
                  <a:pt x="243" y="34"/>
                  <a:pt x="243" y="38"/>
                </a:cubicBezTo>
                <a:cubicBezTo>
                  <a:pt x="243" y="125"/>
                  <a:pt x="243" y="125"/>
                  <a:pt x="243" y="125"/>
                </a:cubicBezTo>
                <a:cubicBezTo>
                  <a:pt x="246" y="120"/>
                  <a:pt x="246" y="120"/>
                  <a:pt x="246" y="120"/>
                </a:cubicBezTo>
                <a:cubicBezTo>
                  <a:pt x="248" y="115"/>
                  <a:pt x="253" y="112"/>
                  <a:pt x="257" y="110"/>
                </a:cubicBezTo>
                <a:cubicBezTo>
                  <a:pt x="257" y="106"/>
                  <a:pt x="258" y="102"/>
                  <a:pt x="261" y="98"/>
                </a:cubicBezTo>
                <a:cubicBezTo>
                  <a:pt x="268" y="85"/>
                  <a:pt x="268" y="85"/>
                  <a:pt x="268" y="85"/>
                </a:cubicBezTo>
                <a:cubicBezTo>
                  <a:pt x="270" y="83"/>
                  <a:pt x="271" y="81"/>
                  <a:pt x="273" y="79"/>
                </a:cubicBezTo>
                <a:cubicBezTo>
                  <a:pt x="273" y="38"/>
                  <a:pt x="273" y="38"/>
                  <a:pt x="273" y="38"/>
                </a:cubicBezTo>
                <a:cubicBezTo>
                  <a:pt x="273" y="17"/>
                  <a:pt x="256" y="0"/>
                  <a:pt x="23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8" y="0"/>
                  <a:pt x="11" y="17"/>
                  <a:pt x="11" y="38"/>
                </a:cubicBezTo>
                <a:cubicBezTo>
                  <a:pt x="11" y="68"/>
                  <a:pt x="11" y="68"/>
                  <a:pt x="11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4" y="68"/>
                  <a:pt x="0" y="73"/>
                  <a:pt x="0" y="78"/>
                </a:cubicBezTo>
                <a:cubicBezTo>
                  <a:pt x="0" y="84"/>
                  <a:pt x="4" y="88"/>
                  <a:pt x="10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4" y="125"/>
                  <a:pt x="0" y="129"/>
                  <a:pt x="0" y="135"/>
                </a:cubicBezTo>
                <a:cubicBezTo>
                  <a:pt x="0" y="140"/>
                  <a:pt x="4" y="145"/>
                  <a:pt x="10" y="145"/>
                </a:cubicBezTo>
                <a:cubicBezTo>
                  <a:pt x="11" y="145"/>
                  <a:pt x="11" y="145"/>
                  <a:pt x="11" y="145"/>
                </a:cubicBezTo>
                <a:cubicBezTo>
                  <a:pt x="11" y="182"/>
                  <a:pt x="11" y="182"/>
                  <a:pt x="11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4" y="182"/>
                  <a:pt x="0" y="186"/>
                  <a:pt x="0" y="192"/>
                </a:cubicBezTo>
                <a:cubicBezTo>
                  <a:pt x="0" y="197"/>
                  <a:pt x="4" y="202"/>
                  <a:pt x="10" y="202"/>
                </a:cubicBezTo>
                <a:cubicBezTo>
                  <a:pt x="11" y="202"/>
                  <a:pt x="11" y="202"/>
                  <a:pt x="11" y="202"/>
                </a:cubicBezTo>
                <a:cubicBezTo>
                  <a:pt x="11" y="239"/>
                  <a:pt x="11" y="239"/>
                  <a:pt x="11" y="239"/>
                </a:cubicBezTo>
                <a:cubicBezTo>
                  <a:pt x="10" y="239"/>
                  <a:pt x="10" y="239"/>
                  <a:pt x="10" y="239"/>
                </a:cubicBezTo>
                <a:cubicBezTo>
                  <a:pt x="4" y="239"/>
                  <a:pt x="0" y="243"/>
                  <a:pt x="0" y="249"/>
                </a:cubicBezTo>
                <a:cubicBezTo>
                  <a:pt x="0" y="254"/>
                  <a:pt x="4" y="258"/>
                  <a:pt x="10" y="258"/>
                </a:cubicBezTo>
                <a:cubicBezTo>
                  <a:pt x="11" y="258"/>
                  <a:pt x="11" y="258"/>
                  <a:pt x="11" y="258"/>
                </a:cubicBezTo>
                <a:cubicBezTo>
                  <a:pt x="11" y="288"/>
                  <a:pt x="11" y="288"/>
                  <a:pt x="11" y="288"/>
                </a:cubicBezTo>
                <a:cubicBezTo>
                  <a:pt x="11" y="310"/>
                  <a:pt x="28" y="327"/>
                  <a:pt x="49" y="327"/>
                </a:cubicBezTo>
                <a:cubicBezTo>
                  <a:pt x="235" y="327"/>
                  <a:pt x="235" y="327"/>
                  <a:pt x="235" y="327"/>
                </a:cubicBezTo>
                <a:cubicBezTo>
                  <a:pt x="256" y="327"/>
                  <a:pt x="273" y="310"/>
                  <a:pt x="273" y="288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72" y="239"/>
                  <a:pt x="271" y="240"/>
                  <a:pt x="269" y="241"/>
                </a:cubicBezTo>
                <a:lnTo>
                  <a:pt x="243" y="258"/>
                </a:lnTo>
                <a:close/>
                <a:moveTo>
                  <a:pt x="197" y="235"/>
                </a:moveTo>
                <a:cubicBezTo>
                  <a:pt x="110" y="235"/>
                  <a:pt x="110" y="235"/>
                  <a:pt x="110" y="235"/>
                </a:cubicBezTo>
                <a:cubicBezTo>
                  <a:pt x="110" y="254"/>
                  <a:pt x="110" y="254"/>
                  <a:pt x="110" y="254"/>
                </a:cubicBezTo>
                <a:cubicBezTo>
                  <a:pt x="197" y="254"/>
                  <a:pt x="197" y="254"/>
                  <a:pt x="197" y="254"/>
                </a:cubicBezTo>
                <a:cubicBezTo>
                  <a:pt x="196" y="251"/>
                  <a:pt x="196" y="247"/>
                  <a:pt x="196" y="244"/>
                </a:cubicBezTo>
                <a:lnTo>
                  <a:pt x="197" y="235"/>
                </a:lnTo>
                <a:close/>
                <a:moveTo>
                  <a:pt x="215" y="75"/>
                </a:moveTo>
                <a:cubicBezTo>
                  <a:pt x="70" y="75"/>
                  <a:pt x="70" y="75"/>
                  <a:pt x="70" y="75"/>
                </a:cubicBezTo>
                <a:cubicBezTo>
                  <a:pt x="70" y="94"/>
                  <a:pt x="70" y="94"/>
                  <a:pt x="70" y="94"/>
                </a:cubicBezTo>
                <a:cubicBezTo>
                  <a:pt x="215" y="94"/>
                  <a:pt x="215" y="94"/>
                  <a:pt x="215" y="94"/>
                </a:cubicBezTo>
                <a:lnTo>
                  <a:pt x="215" y="75"/>
                </a:lnTo>
                <a:close/>
                <a:moveTo>
                  <a:pt x="329" y="103"/>
                </a:moveTo>
                <a:cubicBezTo>
                  <a:pt x="328" y="97"/>
                  <a:pt x="324" y="92"/>
                  <a:pt x="319" y="89"/>
                </a:cubicBezTo>
                <a:cubicBezTo>
                  <a:pt x="314" y="86"/>
                  <a:pt x="314" y="86"/>
                  <a:pt x="314" y="86"/>
                </a:cubicBezTo>
                <a:cubicBezTo>
                  <a:pt x="310" y="83"/>
                  <a:pt x="306" y="82"/>
                  <a:pt x="301" y="82"/>
                </a:cubicBezTo>
                <a:cubicBezTo>
                  <a:pt x="293" y="82"/>
                  <a:pt x="286" y="86"/>
                  <a:pt x="281" y="93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1" y="109"/>
                  <a:pt x="272" y="114"/>
                  <a:pt x="276" y="116"/>
                </a:cubicBezTo>
                <a:cubicBezTo>
                  <a:pt x="308" y="136"/>
                  <a:pt x="308" y="136"/>
                  <a:pt x="308" y="136"/>
                </a:cubicBezTo>
                <a:cubicBezTo>
                  <a:pt x="310" y="137"/>
                  <a:pt x="311" y="137"/>
                  <a:pt x="312" y="137"/>
                </a:cubicBezTo>
                <a:cubicBezTo>
                  <a:pt x="313" y="137"/>
                  <a:pt x="314" y="137"/>
                  <a:pt x="314" y="137"/>
                </a:cubicBezTo>
                <a:cubicBezTo>
                  <a:pt x="316" y="137"/>
                  <a:pt x="318" y="135"/>
                  <a:pt x="319" y="134"/>
                </a:cubicBezTo>
                <a:cubicBezTo>
                  <a:pt x="326" y="121"/>
                  <a:pt x="326" y="121"/>
                  <a:pt x="326" y="121"/>
                </a:cubicBezTo>
                <a:cubicBezTo>
                  <a:pt x="330" y="116"/>
                  <a:pt x="331" y="109"/>
                  <a:pt x="329" y="103"/>
                </a:cubicBezTo>
                <a:close/>
                <a:moveTo>
                  <a:pt x="303" y="145"/>
                </a:moveTo>
                <a:cubicBezTo>
                  <a:pt x="269" y="125"/>
                  <a:pt x="269" y="125"/>
                  <a:pt x="269" y="125"/>
                </a:cubicBezTo>
                <a:cubicBezTo>
                  <a:pt x="268" y="124"/>
                  <a:pt x="267" y="124"/>
                  <a:pt x="265" y="124"/>
                </a:cubicBezTo>
                <a:cubicBezTo>
                  <a:pt x="265" y="124"/>
                  <a:pt x="264" y="124"/>
                  <a:pt x="264" y="124"/>
                </a:cubicBezTo>
                <a:cubicBezTo>
                  <a:pt x="262" y="125"/>
                  <a:pt x="260" y="126"/>
                  <a:pt x="259" y="128"/>
                </a:cubicBezTo>
                <a:cubicBezTo>
                  <a:pt x="217" y="198"/>
                  <a:pt x="217" y="198"/>
                  <a:pt x="217" y="198"/>
                </a:cubicBezTo>
                <a:cubicBezTo>
                  <a:pt x="216" y="199"/>
                  <a:pt x="216" y="200"/>
                  <a:pt x="216" y="201"/>
                </a:cubicBezTo>
                <a:cubicBezTo>
                  <a:pt x="211" y="245"/>
                  <a:pt x="211" y="245"/>
                  <a:pt x="211" y="245"/>
                </a:cubicBezTo>
                <a:cubicBezTo>
                  <a:pt x="211" y="248"/>
                  <a:pt x="212" y="251"/>
                  <a:pt x="215" y="253"/>
                </a:cubicBezTo>
                <a:cubicBezTo>
                  <a:pt x="216" y="253"/>
                  <a:pt x="217" y="254"/>
                  <a:pt x="219" y="254"/>
                </a:cubicBezTo>
                <a:cubicBezTo>
                  <a:pt x="220" y="254"/>
                  <a:pt x="222" y="253"/>
                  <a:pt x="223" y="252"/>
                </a:cubicBezTo>
                <a:cubicBezTo>
                  <a:pt x="261" y="228"/>
                  <a:pt x="261" y="228"/>
                  <a:pt x="261" y="228"/>
                </a:cubicBezTo>
                <a:cubicBezTo>
                  <a:pt x="262" y="228"/>
                  <a:pt x="263" y="227"/>
                  <a:pt x="264" y="226"/>
                </a:cubicBezTo>
                <a:cubicBezTo>
                  <a:pt x="305" y="156"/>
                  <a:pt x="305" y="156"/>
                  <a:pt x="305" y="156"/>
                </a:cubicBezTo>
                <a:cubicBezTo>
                  <a:pt x="307" y="152"/>
                  <a:pt x="306" y="148"/>
                  <a:pt x="303" y="145"/>
                </a:cubicBezTo>
                <a:close/>
                <a:moveTo>
                  <a:pt x="280" y="154"/>
                </a:moveTo>
                <a:cubicBezTo>
                  <a:pt x="264" y="182"/>
                  <a:pt x="264" y="182"/>
                  <a:pt x="264" y="182"/>
                </a:cubicBezTo>
                <a:cubicBezTo>
                  <a:pt x="263" y="183"/>
                  <a:pt x="262" y="184"/>
                  <a:pt x="260" y="185"/>
                </a:cubicBezTo>
                <a:cubicBezTo>
                  <a:pt x="260" y="185"/>
                  <a:pt x="259" y="185"/>
                  <a:pt x="259" y="185"/>
                </a:cubicBezTo>
                <a:cubicBezTo>
                  <a:pt x="258" y="185"/>
                  <a:pt x="257" y="184"/>
                  <a:pt x="256" y="184"/>
                </a:cubicBezTo>
                <a:cubicBezTo>
                  <a:pt x="255" y="183"/>
                  <a:pt x="255" y="183"/>
                  <a:pt x="255" y="183"/>
                </a:cubicBezTo>
                <a:cubicBezTo>
                  <a:pt x="253" y="182"/>
                  <a:pt x="252" y="178"/>
                  <a:pt x="253" y="176"/>
                </a:cubicBezTo>
                <a:cubicBezTo>
                  <a:pt x="270" y="148"/>
                  <a:pt x="270" y="148"/>
                  <a:pt x="270" y="148"/>
                </a:cubicBezTo>
                <a:cubicBezTo>
                  <a:pt x="271" y="146"/>
                  <a:pt x="272" y="145"/>
                  <a:pt x="274" y="145"/>
                </a:cubicBezTo>
                <a:cubicBezTo>
                  <a:pt x="274" y="145"/>
                  <a:pt x="274" y="145"/>
                  <a:pt x="275" y="145"/>
                </a:cubicBezTo>
                <a:cubicBezTo>
                  <a:pt x="276" y="145"/>
                  <a:pt x="277" y="145"/>
                  <a:pt x="278" y="146"/>
                </a:cubicBezTo>
                <a:cubicBezTo>
                  <a:pt x="279" y="146"/>
                  <a:pt x="279" y="146"/>
                  <a:pt x="279" y="146"/>
                </a:cubicBezTo>
                <a:cubicBezTo>
                  <a:pt x="281" y="148"/>
                  <a:pt x="282" y="151"/>
                  <a:pt x="280" y="154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"/>
          <p:cNvSpPr>
            <a:spLocks noEditPoints="1"/>
          </p:cNvSpPr>
          <p:nvPr/>
        </p:nvSpPr>
        <p:spPr bwMode="auto">
          <a:xfrm>
            <a:off x="5095885" y="2341993"/>
            <a:ext cx="399325" cy="426690"/>
          </a:xfrm>
          <a:custGeom>
            <a:avLst/>
            <a:gdLst>
              <a:gd name="T0" fmla="*/ 125 w 307"/>
              <a:gd name="T1" fmla="*/ 153 h 327"/>
              <a:gd name="T2" fmla="*/ 128 w 307"/>
              <a:gd name="T3" fmla="*/ 160 h 327"/>
              <a:gd name="T4" fmla="*/ 117 w 307"/>
              <a:gd name="T5" fmla="*/ 171 h 327"/>
              <a:gd name="T6" fmla="*/ 134 w 307"/>
              <a:gd name="T7" fmla="*/ 188 h 327"/>
              <a:gd name="T8" fmla="*/ 145 w 307"/>
              <a:gd name="T9" fmla="*/ 177 h 327"/>
              <a:gd name="T10" fmla="*/ 151 w 307"/>
              <a:gd name="T11" fmla="*/ 180 h 327"/>
              <a:gd name="T12" fmla="*/ 148 w 307"/>
              <a:gd name="T13" fmla="*/ 190 h 327"/>
              <a:gd name="T14" fmla="*/ 171 w 307"/>
              <a:gd name="T15" fmla="*/ 198 h 327"/>
              <a:gd name="T16" fmla="*/ 177 w 307"/>
              <a:gd name="T17" fmla="*/ 181 h 327"/>
              <a:gd name="T18" fmla="*/ 197 w 307"/>
              <a:gd name="T19" fmla="*/ 170 h 327"/>
              <a:gd name="T20" fmla="*/ 135 w 307"/>
              <a:gd name="T21" fmla="*/ 108 h 327"/>
              <a:gd name="T22" fmla="*/ 124 w 307"/>
              <a:gd name="T23" fmla="*/ 128 h 327"/>
              <a:gd name="T24" fmla="*/ 105 w 307"/>
              <a:gd name="T25" fmla="*/ 135 h 327"/>
              <a:gd name="T26" fmla="*/ 113 w 307"/>
              <a:gd name="T27" fmla="*/ 158 h 327"/>
              <a:gd name="T28" fmla="*/ 125 w 307"/>
              <a:gd name="T29" fmla="*/ 153 h 327"/>
              <a:gd name="T30" fmla="*/ 291 w 307"/>
              <a:gd name="T31" fmla="*/ 51 h 327"/>
              <a:gd name="T32" fmla="*/ 307 w 307"/>
              <a:gd name="T33" fmla="*/ 35 h 327"/>
              <a:gd name="T34" fmla="*/ 273 w 307"/>
              <a:gd name="T35" fmla="*/ 0 h 327"/>
              <a:gd name="T36" fmla="*/ 257 w 307"/>
              <a:gd name="T37" fmla="*/ 16 h 327"/>
              <a:gd name="T38" fmla="*/ 248 w 307"/>
              <a:gd name="T39" fmla="*/ 7 h 327"/>
              <a:gd name="T40" fmla="*/ 230 w 307"/>
              <a:gd name="T41" fmla="*/ 26 h 327"/>
              <a:gd name="T42" fmla="*/ 218 w 307"/>
              <a:gd name="T43" fmla="*/ 14 h 327"/>
              <a:gd name="T44" fmla="*/ 140 w 307"/>
              <a:gd name="T45" fmla="*/ 91 h 327"/>
              <a:gd name="T46" fmla="*/ 216 w 307"/>
              <a:gd name="T47" fmla="*/ 166 h 327"/>
              <a:gd name="T48" fmla="*/ 237 w 307"/>
              <a:gd name="T49" fmla="*/ 145 h 327"/>
              <a:gd name="T50" fmla="*/ 258 w 307"/>
              <a:gd name="T51" fmla="*/ 191 h 327"/>
              <a:gd name="T52" fmla="*/ 224 w 307"/>
              <a:gd name="T53" fmla="*/ 244 h 327"/>
              <a:gd name="T54" fmla="*/ 192 w 307"/>
              <a:gd name="T55" fmla="*/ 230 h 327"/>
              <a:gd name="T56" fmla="*/ 168 w 307"/>
              <a:gd name="T57" fmla="*/ 237 h 327"/>
              <a:gd name="T58" fmla="*/ 68 w 307"/>
              <a:gd name="T59" fmla="*/ 137 h 327"/>
              <a:gd name="T60" fmla="*/ 55 w 307"/>
              <a:gd name="T61" fmla="*/ 150 h 327"/>
              <a:gd name="T62" fmla="*/ 155 w 307"/>
              <a:gd name="T63" fmla="*/ 250 h 327"/>
              <a:gd name="T64" fmla="*/ 148 w 307"/>
              <a:gd name="T65" fmla="*/ 274 h 327"/>
              <a:gd name="T66" fmla="*/ 158 w 307"/>
              <a:gd name="T67" fmla="*/ 301 h 327"/>
              <a:gd name="T68" fmla="*/ 65 w 307"/>
              <a:gd name="T69" fmla="*/ 301 h 327"/>
              <a:gd name="T70" fmla="*/ 65 w 307"/>
              <a:gd name="T71" fmla="*/ 271 h 327"/>
              <a:gd name="T72" fmla="*/ 102 w 307"/>
              <a:gd name="T73" fmla="*/ 259 h 327"/>
              <a:gd name="T74" fmla="*/ 40 w 307"/>
              <a:gd name="T75" fmla="*/ 197 h 327"/>
              <a:gd name="T76" fmla="*/ 40 w 307"/>
              <a:gd name="T77" fmla="*/ 259 h 327"/>
              <a:gd name="T78" fmla="*/ 47 w 307"/>
              <a:gd name="T79" fmla="*/ 264 h 327"/>
              <a:gd name="T80" fmla="*/ 47 w 307"/>
              <a:gd name="T81" fmla="*/ 301 h 327"/>
              <a:gd name="T82" fmla="*/ 13 w 307"/>
              <a:gd name="T83" fmla="*/ 301 h 327"/>
              <a:gd name="T84" fmla="*/ 0 w 307"/>
              <a:gd name="T85" fmla="*/ 314 h 327"/>
              <a:gd name="T86" fmla="*/ 13 w 307"/>
              <a:gd name="T87" fmla="*/ 327 h 327"/>
              <a:gd name="T88" fmla="*/ 217 w 307"/>
              <a:gd name="T89" fmla="*/ 327 h 327"/>
              <a:gd name="T90" fmla="*/ 230 w 307"/>
              <a:gd name="T91" fmla="*/ 314 h 327"/>
              <a:gd name="T92" fmla="*/ 224 w 307"/>
              <a:gd name="T93" fmla="*/ 304 h 327"/>
              <a:gd name="T94" fmla="*/ 236 w 307"/>
              <a:gd name="T95" fmla="*/ 274 h 327"/>
              <a:gd name="T96" fmla="*/ 235 w 307"/>
              <a:gd name="T97" fmla="*/ 265 h 327"/>
              <a:gd name="T98" fmla="*/ 282 w 307"/>
              <a:gd name="T99" fmla="*/ 191 h 327"/>
              <a:gd name="T100" fmla="*/ 254 w 307"/>
              <a:gd name="T101" fmla="*/ 129 h 327"/>
              <a:gd name="T102" fmla="*/ 294 w 307"/>
              <a:gd name="T103" fmla="*/ 90 h 327"/>
              <a:gd name="T104" fmla="*/ 282 w 307"/>
              <a:gd name="T105" fmla="*/ 78 h 327"/>
              <a:gd name="T106" fmla="*/ 301 w 307"/>
              <a:gd name="T107" fmla="*/ 60 h 327"/>
              <a:gd name="T108" fmla="*/ 291 w 307"/>
              <a:gd name="T109" fmla="*/ 5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7" h="327">
                <a:moveTo>
                  <a:pt x="125" y="153"/>
                </a:moveTo>
                <a:cubicBezTo>
                  <a:pt x="126" y="156"/>
                  <a:pt x="127" y="158"/>
                  <a:pt x="128" y="160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34" y="188"/>
                  <a:pt x="134" y="188"/>
                  <a:pt x="134" y="188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7" y="178"/>
                  <a:pt x="149" y="179"/>
                  <a:pt x="151" y="18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71" y="198"/>
                  <a:pt x="171" y="198"/>
                  <a:pt x="171" y="198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84" y="179"/>
                  <a:pt x="191" y="175"/>
                  <a:pt x="197" y="170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29" y="114"/>
                  <a:pt x="126" y="121"/>
                  <a:pt x="124" y="128"/>
                </a:cubicBezTo>
                <a:cubicBezTo>
                  <a:pt x="105" y="135"/>
                  <a:pt x="105" y="135"/>
                  <a:pt x="105" y="135"/>
                </a:cubicBezTo>
                <a:cubicBezTo>
                  <a:pt x="113" y="158"/>
                  <a:pt x="113" y="158"/>
                  <a:pt x="113" y="158"/>
                </a:cubicBezTo>
                <a:lnTo>
                  <a:pt x="125" y="153"/>
                </a:lnTo>
                <a:close/>
                <a:moveTo>
                  <a:pt x="291" y="51"/>
                </a:moveTo>
                <a:cubicBezTo>
                  <a:pt x="307" y="35"/>
                  <a:pt x="307" y="35"/>
                  <a:pt x="307" y="35"/>
                </a:cubicBezTo>
                <a:cubicBezTo>
                  <a:pt x="273" y="0"/>
                  <a:pt x="273" y="0"/>
                  <a:pt x="273" y="0"/>
                </a:cubicBezTo>
                <a:cubicBezTo>
                  <a:pt x="257" y="16"/>
                  <a:pt x="257" y="16"/>
                  <a:pt x="257" y="16"/>
                </a:cubicBezTo>
                <a:cubicBezTo>
                  <a:pt x="248" y="7"/>
                  <a:pt x="248" y="7"/>
                  <a:pt x="248" y="7"/>
                </a:cubicBezTo>
                <a:cubicBezTo>
                  <a:pt x="230" y="26"/>
                  <a:pt x="230" y="26"/>
                  <a:pt x="230" y="26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140" y="91"/>
                  <a:pt x="140" y="91"/>
                  <a:pt x="140" y="91"/>
                </a:cubicBezTo>
                <a:cubicBezTo>
                  <a:pt x="216" y="166"/>
                  <a:pt x="216" y="166"/>
                  <a:pt x="216" y="166"/>
                </a:cubicBezTo>
                <a:cubicBezTo>
                  <a:pt x="237" y="145"/>
                  <a:pt x="237" y="145"/>
                  <a:pt x="237" y="145"/>
                </a:cubicBezTo>
                <a:cubicBezTo>
                  <a:pt x="250" y="156"/>
                  <a:pt x="258" y="172"/>
                  <a:pt x="258" y="191"/>
                </a:cubicBezTo>
                <a:cubicBezTo>
                  <a:pt x="258" y="214"/>
                  <a:pt x="244" y="234"/>
                  <a:pt x="224" y="244"/>
                </a:cubicBezTo>
                <a:cubicBezTo>
                  <a:pt x="216" y="235"/>
                  <a:pt x="205" y="230"/>
                  <a:pt x="192" y="230"/>
                </a:cubicBezTo>
                <a:cubicBezTo>
                  <a:pt x="183" y="230"/>
                  <a:pt x="175" y="232"/>
                  <a:pt x="168" y="2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1" y="257"/>
                  <a:pt x="148" y="265"/>
                  <a:pt x="148" y="274"/>
                </a:cubicBezTo>
                <a:cubicBezTo>
                  <a:pt x="148" y="284"/>
                  <a:pt x="152" y="294"/>
                  <a:pt x="158" y="301"/>
                </a:cubicBezTo>
                <a:cubicBezTo>
                  <a:pt x="65" y="301"/>
                  <a:pt x="65" y="301"/>
                  <a:pt x="65" y="301"/>
                </a:cubicBezTo>
                <a:cubicBezTo>
                  <a:pt x="65" y="271"/>
                  <a:pt x="65" y="271"/>
                  <a:pt x="65" y="271"/>
                </a:cubicBezTo>
                <a:cubicBezTo>
                  <a:pt x="78" y="273"/>
                  <a:pt x="92" y="269"/>
                  <a:pt x="102" y="259"/>
                </a:cubicBezTo>
                <a:cubicBezTo>
                  <a:pt x="40" y="197"/>
                  <a:pt x="40" y="197"/>
                  <a:pt x="40" y="197"/>
                </a:cubicBezTo>
                <a:cubicBezTo>
                  <a:pt x="23" y="214"/>
                  <a:pt x="23" y="242"/>
                  <a:pt x="40" y="259"/>
                </a:cubicBezTo>
                <a:cubicBezTo>
                  <a:pt x="42" y="261"/>
                  <a:pt x="45" y="263"/>
                  <a:pt x="47" y="264"/>
                </a:cubicBezTo>
                <a:cubicBezTo>
                  <a:pt x="47" y="301"/>
                  <a:pt x="47" y="301"/>
                  <a:pt x="47" y="301"/>
                </a:cubicBezTo>
                <a:cubicBezTo>
                  <a:pt x="13" y="301"/>
                  <a:pt x="13" y="301"/>
                  <a:pt x="13" y="301"/>
                </a:cubicBezTo>
                <a:cubicBezTo>
                  <a:pt x="6" y="301"/>
                  <a:pt x="0" y="307"/>
                  <a:pt x="0" y="314"/>
                </a:cubicBezTo>
                <a:cubicBezTo>
                  <a:pt x="0" y="321"/>
                  <a:pt x="6" y="327"/>
                  <a:pt x="13" y="327"/>
                </a:cubicBezTo>
                <a:cubicBezTo>
                  <a:pt x="217" y="327"/>
                  <a:pt x="217" y="327"/>
                  <a:pt x="217" y="327"/>
                </a:cubicBezTo>
                <a:cubicBezTo>
                  <a:pt x="224" y="327"/>
                  <a:pt x="230" y="321"/>
                  <a:pt x="230" y="314"/>
                </a:cubicBezTo>
                <a:cubicBezTo>
                  <a:pt x="230" y="310"/>
                  <a:pt x="228" y="306"/>
                  <a:pt x="224" y="304"/>
                </a:cubicBezTo>
                <a:cubicBezTo>
                  <a:pt x="232" y="296"/>
                  <a:pt x="236" y="285"/>
                  <a:pt x="236" y="274"/>
                </a:cubicBezTo>
                <a:cubicBezTo>
                  <a:pt x="236" y="271"/>
                  <a:pt x="236" y="268"/>
                  <a:pt x="235" y="265"/>
                </a:cubicBezTo>
                <a:cubicBezTo>
                  <a:pt x="263" y="251"/>
                  <a:pt x="282" y="223"/>
                  <a:pt x="282" y="191"/>
                </a:cubicBezTo>
                <a:cubicBezTo>
                  <a:pt x="282" y="166"/>
                  <a:pt x="271" y="144"/>
                  <a:pt x="254" y="129"/>
                </a:cubicBezTo>
                <a:cubicBezTo>
                  <a:pt x="294" y="90"/>
                  <a:pt x="294" y="90"/>
                  <a:pt x="294" y="90"/>
                </a:cubicBezTo>
                <a:cubicBezTo>
                  <a:pt x="282" y="78"/>
                  <a:pt x="282" y="78"/>
                  <a:pt x="282" y="78"/>
                </a:cubicBezTo>
                <a:cubicBezTo>
                  <a:pt x="301" y="60"/>
                  <a:pt x="301" y="60"/>
                  <a:pt x="301" y="60"/>
                </a:cubicBezTo>
                <a:lnTo>
                  <a:pt x="291" y="51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0712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8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3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 animBg="1"/>
      <p:bldP spid="46" grpId="0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76709" y="0"/>
            <a:ext cx="6115291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969725" y="2393163"/>
            <a:ext cx="2821578" cy="458423"/>
            <a:chOff x="5969725" y="1801451"/>
            <a:chExt cx="2821578" cy="458423"/>
          </a:xfrm>
        </p:grpSpPr>
        <p:sp>
          <p:nvSpPr>
            <p:cNvPr id="10" name="矩形 9"/>
            <p:cNvSpPr/>
            <p:nvPr/>
          </p:nvSpPr>
          <p:spPr>
            <a:xfrm>
              <a:off x="5969726" y="1801451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969725" y="1801451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725" y="2990099"/>
            <a:ext cx="2821578" cy="459854"/>
            <a:chOff x="5969725" y="2398387"/>
            <a:chExt cx="2821578" cy="459854"/>
          </a:xfrm>
        </p:grpSpPr>
        <p:sp>
          <p:nvSpPr>
            <p:cNvPr id="13" name="矩形 12"/>
            <p:cNvSpPr/>
            <p:nvPr/>
          </p:nvSpPr>
          <p:spPr>
            <a:xfrm>
              <a:off x="5969726" y="2398387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9725" y="2399818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9725" y="3563726"/>
            <a:ext cx="2821578" cy="466057"/>
            <a:chOff x="5969725" y="2972014"/>
            <a:chExt cx="2821578" cy="466057"/>
          </a:xfrm>
        </p:grpSpPr>
        <p:sp>
          <p:nvSpPr>
            <p:cNvPr id="16" name="矩形 15"/>
            <p:cNvSpPr/>
            <p:nvPr/>
          </p:nvSpPr>
          <p:spPr>
            <a:xfrm>
              <a:off x="5969726" y="2979648"/>
              <a:ext cx="2821577" cy="458423"/>
            </a:xfrm>
            <a:prstGeom prst="rect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969725" y="2972014"/>
              <a:ext cx="93115" cy="458423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838237" y="1937346"/>
            <a:ext cx="2448272" cy="2448272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043274" y="1801451"/>
            <a:ext cx="72000" cy="72000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1891142" y="3652055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</a:t>
            </a:r>
          </a:p>
        </p:txBody>
      </p:sp>
      <p:sp>
        <p:nvSpPr>
          <p:cNvPr id="30" name="椭圆 29"/>
          <p:cNvSpPr/>
          <p:nvPr/>
        </p:nvSpPr>
        <p:spPr>
          <a:xfrm>
            <a:off x="1941993" y="2041102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155957" y="2429163"/>
            <a:ext cx="1338828" cy="1556074"/>
            <a:chOff x="6155957" y="1837451"/>
            <a:chExt cx="1338828" cy="1556074"/>
          </a:xfrm>
        </p:grpSpPr>
        <p:sp>
          <p:nvSpPr>
            <p:cNvPr id="33" name="矩形 32"/>
            <p:cNvSpPr/>
            <p:nvPr/>
          </p:nvSpPr>
          <p:spPr>
            <a:xfrm>
              <a:off x="6155957" y="183745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研究总结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55957" y="2442932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成绩与思考</a:t>
              </a:r>
              <a:endParaRPr lang="en-US" altLang="zh-CN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55957" y="30241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参考书籍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791837" y="472579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kern="1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4800" b="1" kern="1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Freeform 12"/>
          <p:cNvSpPr>
            <a:spLocks noEditPoints="1"/>
          </p:cNvSpPr>
          <p:nvPr/>
        </p:nvSpPr>
        <p:spPr bwMode="auto">
          <a:xfrm>
            <a:off x="2568536" y="2243016"/>
            <a:ext cx="1093476" cy="1263507"/>
          </a:xfrm>
          <a:custGeom>
            <a:avLst/>
            <a:gdLst>
              <a:gd name="T0" fmla="*/ 277 w 290"/>
              <a:gd name="T1" fmla="*/ 310 h 335"/>
              <a:gd name="T2" fmla="*/ 75 w 290"/>
              <a:gd name="T3" fmla="*/ 310 h 335"/>
              <a:gd name="T4" fmla="*/ 109 w 290"/>
              <a:gd name="T5" fmla="*/ 297 h 335"/>
              <a:gd name="T6" fmla="*/ 116 w 290"/>
              <a:gd name="T7" fmla="*/ 291 h 335"/>
              <a:gd name="T8" fmla="*/ 212 w 290"/>
              <a:gd name="T9" fmla="*/ 152 h 335"/>
              <a:gd name="T10" fmla="*/ 213 w 290"/>
              <a:gd name="T11" fmla="*/ 149 h 335"/>
              <a:gd name="T12" fmla="*/ 213 w 290"/>
              <a:gd name="T13" fmla="*/ 149 h 335"/>
              <a:gd name="T14" fmla="*/ 237 w 290"/>
              <a:gd name="T15" fmla="*/ 115 h 335"/>
              <a:gd name="T16" fmla="*/ 220 w 290"/>
              <a:gd name="T17" fmla="*/ 23 h 335"/>
              <a:gd name="T18" fmla="*/ 215 w 290"/>
              <a:gd name="T19" fmla="*/ 20 h 335"/>
              <a:gd name="T20" fmla="*/ 124 w 290"/>
              <a:gd name="T21" fmla="*/ 37 h 335"/>
              <a:gd name="T22" fmla="*/ 100 w 290"/>
              <a:gd name="T23" fmla="*/ 72 h 335"/>
              <a:gd name="T24" fmla="*/ 101 w 290"/>
              <a:gd name="T25" fmla="*/ 72 h 335"/>
              <a:gd name="T26" fmla="*/ 98 w 290"/>
              <a:gd name="T27" fmla="*/ 74 h 335"/>
              <a:gd name="T28" fmla="*/ 3 w 290"/>
              <a:gd name="T29" fmla="*/ 213 h 335"/>
              <a:gd name="T30" fmla="*/ 0 w 290"/>
              <a:gd name="T31" fmla="*/ 222 h 335"/>
              <a:gd name="T32" fmla="*/ 0 w 290"/>
              <a:gd name="T33" fmla="*/ 318 h 335"/>
              <a:gd name="T34" fmla="*/ 4 w 290"/>
              <a:gd name="T35" fmla="*/ 328 h 335"/>
              <a:gd name="T36" fmla="*/ 15 w 290"/>
              <a:gd name="T37" fmla="*/ 335 h 335"/>
              <a:gd name="T38" fmla="*/ 277 w 290"/>
              <a:gd name="T39" fmla="*/ 335 h 335"/>
              <a:gd name="T40" fmla="*/ 290 w 290"/>
              <a:gd name="T41" fmla="*/ 323 h 335"/>
              <a:gd name="T42" fmla="*/ 277 w 290"/>
              <a:gd name="T43" fmla="*/ 310 h 335"/>
              <a:gd name="T44" fmla="*/ 148 w 290"/>
              <a:gd name="T45" fmla="*/ 54 h 335"/>
              <a:gd name="T46" fmla="*/ 199 w 290"/>
              <a:gd name="T47" fmla="*/ 44 h 335"/>
              <a:gd name="T48" fmla="*/ 204 w 290"/>
              <a:gd name="T49" fmla="*/ 47 h 335"/>
              <a:gd name="T50" fmla="*/ 213 w 290"/>
              <a:gd name="T51" fmla="*/ 99 h 335"/>
              <a:gd name="T52" fmla="*/ 196 w 290"/>
              <a:gd name="T53" fmla="*/ 124 h 335"/>
              <a:gd name="T54" fmla="*/ 130 w 290"/>
              <a:gd name="T55" fmla="*/ 79 h 335"/>
              <a:gd name="T56" fmla="*/ 148 w 290"/>
              <a:gd name="T57" fmla="*/ 54 h 335"/>
              <a:gd name="T58" fmla="*/ 30 w 290"/>
              <a:gd name="T59" fmla="*/ 265 h 335"/>
              <a:gd name="T60" fmla="*/ 29 w 290"/>
              <a:gd name="T61" fmla="*/ 266 h 335"/>
              <a:gd name="T62" fmla="*/ 29 w 290"/>
              <a:gd name="T63" fmla="*/ 226 h 335"/>
              <a:gd name="T64" fmla="*/ 114 w 290"/>
              <a:gd name="T65" fmla="*/ 103 h 335"/>
              <a:gd name="T66" fmla="*/ 134 w 290"/>
              <a:gd name="T67" fmla="*/ 117 h 335"/>
              <a:gd name="T68" fmla="*/ 56 w 290"/>
              <a:gd name="T69" fmla="*/ 231 h 335"/>
              <a:gd name="T70" fmla="*/ 60 w 290"/>
              <a:gd name="T71" fmla="*/ 253 h 335"/>
              <a:gd name="T72" fmla="*/ 81 w 290"/>
              <a:gd name="T73" fmla="*/ 249 h 335"/>
              <a:gd name="T74" fmla="*/ 160 w 290"/>
              <a:gd name="T75" fmla="*/ 134 h 335"/>
              <a:gd name="T76" fmla="*/ 180 w 290"/>
              <a:gd name="T77" fmla="*/ 148 h 335"/>
              <a:gd name="T78" fmla="*/ 95 w 290"/>
              <a:gd name="T79" fmla="*/ 271 h 335"/>
              <a:gd name="T80" fmla="*/ 59 w 290"/>
              <a:gd name="T81" fmla="*/ 285 h 335"/>
              <a:gd name="T82" fmla="*/ 30 w 290"/>
              <a:gd name="T83" fmla="*/ 26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0" h="335">
                <a:moveTo>
                  <a:pt x="277" y="310"/>
                </a:moveTo>
                <a:cubicBezTo>
                  <a:pt x="75" y="310"/>
                  <a:pt x="75" y="310"/>
                  <a:pt x="75" y="310"/>
                </a:cubicBezTo>
                <a:cubicBezTo>
                  <a:pt x="109" y="297"/>
                  <a:pt x="109" y="297"/>
                  <a:pt x="109" y="297"/>
                </a:cubicBezTo>
                <a:cubicBezTo>
                  <a:pt x="112" y="295"/>
                  <a:pt x="114" y="294"/>
                  <a:pt x="116" y="291"/>
                </a:cubicBezTo>
                <a:cubicBezTo>
                  <a:pt x="212" y="152"/>
                  <a:pt x="212" y="152"/>
                  <a:pt x="212" y="152"/>
                </a:cubicBezTo>
                <a:cubicBezTo>
                  <a:pt x="212" y="151"/>
                  <a:pt x="213" y="150"/>
                  <a:pt x="213" y="149"/>
                </a:cubicBezTo>
                <a:cubicBezTo>
                  <a:pt x="213" y="149"/>
                  <a:pt x="213" y="149"/>
                  <a:pt x="213" y="149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58" y="85"/>
                  <a:pt x="250" y="44"/>
                  <a:pt x="220" y="23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185" y="0"/>
                  <a:pt x="144" y="7"/>
                  <a:pt x="124" y="37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100" y="73"/>
                  <a:pt x="99" y="73"/>
                  <a:pt x="98" y="74"/>
                </a:cubicBezTo>
                <a:cubicBezTo>
                  <a:pt x="3" y="213"/>
                  <a:pt x="3" y="213"/>
                  <a:pt x="3" y="213"/>
                </a:cubicBezTo>
                <a:cubicBezTo>
                  <a:pt x="1" y="216"/>
                  <a:pt x="0" y="219"/>
                  <a:pt x="0" y="222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2"/>
                  <a:pt x="1" y="325"/>
                  <a:pt x="4" y="328"/>
                </a:cubicBezTo>
                <a:cubicBezTo>
                  <a:pt x="6" y="332"/>
                  <a:pt x="10" y="335"/>
                  <a:pt x="15" y="335"/>
                </a:cubicBezTo>
                <a:cubicBezTo>
                  <a:pt x="277" y="335"/>
                  <a:pt x="277" y="335"/>
                  <a:pt x="277" y="335"/>
                </a:cubicBezTo>
                <a:cubicBezTo>
                  <a:pt x="284" y="335"/>
                  <a:pt x="290" y="330"/>
                  <a:pt x="290" y="323"/>
                </a:cubicBezTo>
                <a:cubicBezTo>
                  <a:pt x="290" y="316"/>
                  <a:pt x="284" y="310"/>
                  <a:pt x="277" y="310"/>
                </a:cubicBezTo>
                <a:close/>
                <a:moveTo>
                  <a:pt x="148" y="54"/>
                </a:moveTo>
                <a:cubicBezTo>
                  <a:pt x="159" y="37"/>
                  <a:pt x="182" y="33"/>
                  <a:pt x="199" y="44"/>
                </a:cubicBezTo>
                <a:cubicBezTo>
                  <a:pt x="204" y="47"/>
                  <a:pt x="204" y="47"/>
                  <a:pt x="204" y="47"/>
                </a:cubicBezTo>
                <a:cubicBezTo>
                  <a:pt x="220" y="59"/>
                  <a:pt x="225" y="82"/>
                  <a:pt x="213" y="99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130" y="79"/>
                  <a:pt x="130" y="79"/>
                  <a:pt x="130" y="79"/>
                </a:cubicBezTo>
                <a:lnTo>
                  <a:pt x="148" y="54"/>
                </a:lnTo>
                <a:close/>
                <a:moveTo>
                  <a:pt x="30" y="265"/>
                </a:moveTo>
                <a:cubicBezTo>
                  <a:pt x="29" y="266"/>
                  <a:pt x="29" y="266"/>
                  <a:pt x="29" y="26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51" y="238"/>
                  <a:pt x="53" y="248"/>
                  <a:pt x="60" y="253"/>
                </a:cubicBezTo>
                <a:cubicBezTo>
                  <a:pt x="67" y="258"/>
                  <a:pt x="76" y="256"/>
                  <a:pt x="81" y="249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59" y="285"/>
                  <a:pt x="59" y="285"/>
                  <a:pt x="59" y="285"/>
                </a:cubicBezTo>
                <a:lnTo>
                  <a:pt x="30" y="265"/>
                </a:lnTo>
                <a:close/>
              </a:path>
            </a:pathLst>
          </a:custGeom>
          <a:solidFill>
            <a:srgbClr val="FCB00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22668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/>
      <p:bldP spid="30" grpId="0" animBg="1"/>
      <p:bldP spid="36" grpId="0"/>
      <p:bldP spid="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2807443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研究总结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rgbClr val="202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202A36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  <a:solidFill>
            <a:srgbClr val="202A36"/>
          </a:solidFill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  <a:solidFill>
            <a:srgbClr val="202A36"/>
          </a:solidFill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  <a:solidFill>
            <a:srgbClr val="202A36"/>
          </a:solidFill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  <a:solidFill>
            <a:srgbClr val="202A36"/>
          </a:solidFill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202A36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807443" y="1943297"/>
            <a:ext cx="264633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rgbClr val="202A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  <a:solidFill>
            <a:srgbClr val="5ECCF3">
              <a:alpha val="50196"/>
            </a:srgbClr>
          </a:solidFill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103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  <a:endParaRPr lang="zh-CN" altLang="en-US" sz="3200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949" y="2134969"/>
            <a:ext cx="3677765" cy="3677765"/>
          </a:xfrm>
          <a:prstGeom prst="ellipse">
            <a:avLst/>
          </a:prstGeom>
          <a:noFill/>
          <a:ln>
            <a:solidFill>
              <a:srgbClr val="202A3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85792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5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5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2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2675479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成绩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与思考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12"/>
          <p:cNvSpPr>
            <a:spLocks noEditPoints="1"/>
          </p:cNvSpPr>
          <p:nvPr/>
        </p:nvSpPr>
        <p:spPr bwMode="auto">
          <a:xfrm>
            <a:off x="2466023" y="1682382"/>
            <a:ext cx="3901098" cy="4169546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3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2487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7" grpId="0"/>
      <p:bldP spid="5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662935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成绩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与思考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rgbClr val="202A36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3" name="Text Placeholder 4"/>
          <p:cNvSpPr txBox="1">
            <a:spLocks/>
          </p:cNvSpPr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rgbClr val="202A36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rgbClr val="202A36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CB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rgbClr val="202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692793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uiExpand="1" build="p" animBg="1"/>
      <p:bldP spid="63" grpId="0" uiExpand="1" build="p" animBg="1"/>
      <p:bldP spid="64" grpId="0" uiExpand="1" build="p" animBg="1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692938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参考书籍</a:t>
            </a:r>
            <a:endParaRPr lang="en-US" altLang="zh-CN" sz="2933" b="1" dirty="0" smtClean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  <a:solidFill>
            <a:srgbClr val="202A36"/>
          </a:solidFill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  <a:solidFill>
            <a:srgbClr val="202A36"/>
          </a:solidFill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grpFill/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  <a:solidFill>
            <a:srgbClr val="202A36"/>
          </a:solidFill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  <a:solidFill>
            <a:srgbClr val="202A36"/>
          </a:solidFill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grpFill/>
          </p:grpSpPr>
          <p:sp>
            <p:nvSpPr>
              <p:cNvPr id="75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  <a:solidFill>
            <a:srgbClr val="202A36"/>
          </a:solidFill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grpFill/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solidFill>
                <a:srgbClr val="FCB0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solidFill>
                <a:srgbClr val="FCB0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solidFill>
                <a:srgbClr val="FCB0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  <a:solidFill>
            <a:srgbClr val="202A36"/>
          </a:solidFill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grpFill/>
          </p:grpSpPr>
          <p:sp>
            <p:nvSpPr>
              <p:cNvPr id="8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FCB00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。亮亮图文旗舰店</a:t>
            </a:r>
            <a:r>
              <a:rPr lang="en-US" altLang="zh-CN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</a:p>
          <a:p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16900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2706001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选题背景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2652572"/>
            <a:ext cx="4161442" cy="88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您</a:t>
            </a: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的描述说明，或者通过复制粘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贴亮亮图文旗舰店</a:t>
            </a:r>
            <a:r>
              <a:rPr lang="en-US" altLang="zh-CN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https://liangliangtuwen.tmall.com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100915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202A36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行业现状</a:t>
            </a:r>
            <a:endParaRPr lang="zh-CN" altLang="en-US" sz="2000" b="1" dirty="0">
              <a:solidFill>
                <a:srgbClr val="202A36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961619" y="2561866"/>
            <a:ext cx="599800" cy="405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76469" y="2561866"/>
            <a:ext cx="1215000" cy="40500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4527067"/>
            <a:ext cx="4161442" cy="144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粘贴。亮亮图文旗舰店</a:t>
            </a:r>
            <a:r>
              <a:rPr lang="en-US" altLang="zh-CN" sz="14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https://liangliangtuwen.tmall.com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4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3975410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202A36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区域现状</a:t>
            </a:r>
            <a:endParaRPr lang="zh-CN" altLang="en-US" sz="2000" b="1" dirty="0">
              <a:solidFill>
                <a:srgbClr val="202A36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61619" y="4436361"/>
            <a:ext cx="599800" cy="405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469" y="4436361"/>
            <a:ext cx="1215000" cy="40500"/>
          </a:xfrm>
          <a:prstGeom prst="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83"/>
          <p:cNvSpPr>
            <a:spLocks noChangeArrowheads="1"/>
          </p:cNvSpPr>
          <p:nvPr/>
        </p:nvSpPr>
        <p:spPr bwMode="auto">
          <a:xfrm>
            <a:off x="2802590" y="1706564"/>
            <a:ext cx="3932483" cy="40738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rgbClr val="202A36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2706001" y="153671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 flipH="1" flipV="1">
            <a:off x="6304481" y="535313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156585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7538E-6 -2.95097E-6 L 0.16536 0.28539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262" y="142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299E-7 3.02498E-6 L -0.15392 -0.26827 " pathEditMode="relative" rAng="0" ptsTypes="AA">
                                      <p:cBhvr>
                                        <p:cTn id="16" dur="500" spd="-99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02" y="-1341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12" grpId="0" animBg="1" autoUpdateAnimBg="0"/>
      <p:bldP spid="13" grpId="0" animBg="1"/>
      <p:bldP spid="13" grpId="1" animBg="1"/>
      <p:bldP spid="14" grpId="0" animBg="1"/>
      <p:bldP spid="1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任意多边形 22"/>
          <p:cNvSpPr/>
          <p:nvPr/>
        </p:nvSpPr>
        <p:spPr>
          <a:xfrm>
            <a:off x="-1337665" y="708126"/>
            <a:ext cx="1203526" cy="74050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-784933" y="2800147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860" b="38213"/>
          <a:stretch/>
        </p:blipFill>
        <p:spPr>
          <a:xfrm>
            <a:off x="975178" y="247222"/>
            <a:ext cx="10058400" cy="3997694"/>
          </a:xfrm>
          <a:prstGeom prst="rect">
            <a:avLst/>
          </a:prstGeom>
        </p:spPr>
      </p:pic>
      <p:sp>
        <p:nvSpPr>
          <p:cNvPr id="27" name="Freeform 6"/>
          <p:cNvSpPr>
            <a:spLocks/>
          </p:cNvSpPr>
          <p:nvPr/>
        </p:nvSpPr>
        <p:spPr bwMode="auto">
          <a:xfrm rot="16200000">
            <a:off x="4520009" y="-725156"/>
            <a:ext cx="3111856" cy="12232133"/>
          </a:xfrm>
          <a:custGeom>
            <a:avLst/>
            <a:gdLst>
              <a:gd name="T0" fmla="*/ 606 w 606"/>
              <a:gd name="T1" fmla="*/ 335 h 697"/>
              <a:gd name="T2" fmla="*/ 464 w 606"/>
              <a:gd name="T3" fmla="*/ 0 h 697"/>
              <a:gd name="T4" fmla="*/ 0 w 606"/>
              <a:gd name="T5" fmla="*/ 0 h 697"/>
              <a:gd name="T6" fmla="*/ 0 w 606"/>
              <a:gd name="T7" fmla="*/ 697 h 697"/>
              <a:gd name="T8" fmla="*/ 432 w 606"/>
              <a:gd name="T9" fmla="*/ 697 h 697"/>
              <a:gd name="T10" fmla="*/ 606 w 606"/>
              <a:gd name="T11" fmla="*/ 335 h 697"/>
              <a:gd name="connsiteX0" fmla="*/ 18141 w 18141"/>
              <a:gd name="connsiteY0" fmla="*/ 4806 h 10000"/>
              <a:gd name="connsiteX1" fmla="*/ 15798 w 18141"/>
              <a:gd name="connsiteY1" fmla="*/ 0 h 10000"/>
              <a:gd name="connsiteX2" fmla="*/ 0 w 18141"/>
              <a:gd name="connsiteY2" fmla="*/ 0 h 10000"/>
              <a:gd name="connsiteX3" fmla="*/ 8141 w 18141"/>
              <a:gd name="connsiteY3" fmla="*/ 10000 h 10000"/>
              <a:gd name="connsiteX4" fmla="*/ 15270 w 18141"/>
              <a:gd name="connsiteY4" fmla="*/ 10000 h 10000"/>
              <a:gd name="connsiteX5" fmla="*/ 18141 w 18141"/>
              <a:gd name="connsiteY5" fmla="*/ 4806 h 10000"/>
              <a:gd name="connsiteX0" fmla="*/ 19334 w 19334"/>
              <a:gd name="connsiteY0" fmla="*/ 5546 h 10740"/>
              <a:gd name="connsiteX1" fmla="*/ 16991 w 19334"/>
              <a:gd name="connsiteY1" fmla="*/ 740 h 10740"/>
              <a:gd name="connsiteX2" fmla="*/ 1193 w 19334"/>
              <a:gd name="connsiteY2" fmla="*/ 740 h 10740"/>
              <a:gd name="connsiteX3" fmla="*/ 1125 w 19334"/>
              <a:gd name="connsiteY3" fmla="*/ 10740 h 10740"/>
              <a:gd name="connsiteX4" fmla="*/ 16463 w 19334"/>
              <a:gd name="connsiteY4" fmla="*/ 10740 h 10740"/>
              <a:gd name="connsiteX5" fmla="*/ 19334 w 19334"/>
              <a:gd name="connsiteY5" fmla="*/ 5546 h 10740"/>
              <a:gd name="connsiteX0" fmla="*/ 19434 w 19434"/>
              <a:gd name="connsiteY0" fmla="*/ 4806 h 10000"/>
              <a:gd name="connsiteX1" fmla="*/ 17091 w 19434"/>
              <a:gd name="connsiteY1" fmla="*/ 0 h 10000"/>
              <a:gd name="connsiteX2" fmla="*/ 1293 w 19434"/>
              <a:gd name="connsiteY2" fmla="*/ 0 h 10000"/>
              <a:gd name="connsiteX3" fmla="*/ 1225 w 19434"/>
              <a:gd name="connsiteY3" fmla="*/ 10000 h 10000"/>
              <a:gd name="connsiteX4" fmla="*/ 16563 w 19434"/>
              <a:gd name="connsiteY4" fmla="*/ 10000 h 10000"/>
              <a:gd name="connsiteX5" fmla="*/ 19434 w 19434"/>
              <a:gd name="connsiteY5" fmla="*/ 4806 h 10000"/>
              <a:gd name="connsiteX0" fmla="*/ 18216 w 18216"/>
              <a:gd name="connsiteY0" fmla="*/ 4806 h 10000"/>
              <a:gd name="connsiteX1" fmla="*/ 15873 w 18216"/>
              <a:gd name="connsiteY1" fmla="*/ 0 h 10000"/>
              <a:gd name="connsiteX2" fmla="*/ 2606 w 18216"/>
              <a:gd name="connsiteY2" fmla="*/ 0 h 10000"/>
              <a:gd name="connsiteX3" fmla="*/ 7 w 18216"/>
              <a:gd name="connsiteY3" fmla="*/ 10000 h 10000"/>
              <a:gd name="connsiteX4" fmla="*/ 15345 w 18216"/>
              <a:gd name="connsiteY4" fmla="*/ 10000 h 10000"/>
              <a:gd name="connsiteX5" fmla="*/ 18216 w 18216"/>
              <a:gd name="connsiteY5" fmla="*/ 4806 h 10000"/>
              <a:gd name="connsiteX0" fmla="*/ 18209 w 18209"/>
              <a:gd name="connsiteY0" fmla="*/ 5046 h 10240"/>
              <a:gd name="connsiteX1" fmla="*/ 15866 w 18209"/>
              <a:gd name="connsiteY1" fmla="*/ 240 h 10240"/>
              <a:gd name="connsiteX2" fmla="*/ 2599 w 18209"/>
              <a:gd name="connsiteY2" fmla="*/ 240 h 10240"/>
              <a:gd name="connsiteX3" fmla="*/ 0 w 18209"/>
              <a:gd name="connsiteY3" fmla="*/ 10240 h 10240"/>
              <a:gd name="connsiteX4" fmla="*/ 15338 w 18209"/>
              <a:gd name="connsiteY4" fmla="*/ 10240 h 10240"/>
              <a:gd name="connsiteX5" fmla="*/ 18209 w 18209"/>
              <a:gd name="connsiteY5" fmla="*/ 5046 h 10240"/>
              <a:gd name="connsiteX0" fmla="*/ 18209 w 18209"/>
              <a:gd name="connsiteY0" fmla="*/ 4807 h 10001"/>
              <a:gd name="connsiteX1" fmla="*/ 15866 w 18209"/>
              <a:gd name="connsiteY1" fmla="*/ 1 h 10001"/>
              <a:gd name="connsiteX2" fmla="*/ 2599 w 18209"/>
              <a:gd name="connsiteY2" fmla="*/ 1 h 10001"/>
              <a:gd name="connsiteX3" fmla="*/ 0 w 18209"/>
              <a:gd name="connsiteY3" fmla="*/ 10001 h 10001"/>
              <a:gd name="connsiteX4" fmla="*/ 15338 w 18209"/>
              <a:gd name="connsiteY4" fmla="*/ 10001 h 10001"/>
              <a:gd name="connsiteX5" fmla="*/ 18209 w 18209"/>
              <a:gd name="connsiteY5" fmla="*/ 4807 h 10001"/>
              <a:gd name="connsiteX0" fmla="*/ 18209 w 18209"/>
              <a:gd name="connsiteY0" fmla="*/ 4806 h 10000"/>
              <a:gd name="connsiteX1" fmla="*/ 15866 w 18209"/>
              <a:gd name="connsiteY1" fmla="*/ 0 h 10000"/>
              <a:gd name="connsiteX2" fmla="*/ 136 w 18209"/>
              <a:gd name="connsiteY2" fmla="*/ 11 h 10000"/>
              <a:gd name="connsiteX3" fmla="*/ 0 w 18209"/>
              <a:gd name="connsiteY3" fmla="*/ 10000 h 10000"/>
              <a:gd name="connsiteX4" fmla="*/ 15338 w 18209"/>
              <a:gd name="connsiteY4" fmla="*/ 10000 h 10000"/>
              <a:gd name="connsiteX5" fmla="*/ 18209 w 18209"/>
              <a:gd name="connsiteY5" fmla="*/ 4806 h 10000"/>
              <a:gd name="connsiteX0" fmla="*/ 18423 w 18423"/>
              <a:gd name="connsiteY0" fmla="*/ 4827 h 10021"/>
              <a:gd name="connsiteX1" fmla="*/ 16080 w 18423"/>
              <a:gd name="connsiteY1" fmla="*/ 21 h 10021"/>
              <a:gd name="connsiteX2" fmla="*/ 8 w 18423"/>
              <a:gd name="connsiteY2" fmla="*/ 0 h 10021"/>
              <a:gd name="connsiteX3" fmla="*/ 214 w 18423"/>
              <a:gd name="connsiteY3" fmla="*/ 10021 h 10021"/>
              <a:gd name="connsiteX4" fmla="*/ 15552 w 18423"/>
              <a:gd name="connsiteY4" fmla="*/ 10021 h 10021"/>
              <a:gd name="connsiteX5" fmla="*/ 18423 w 18423"/>
              <a:gd name="connsiteY5" fmla="*/ 4827 h 1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3" h="10021">
                <a:moveTo>
                  <a:pt x="18423" y="4827"/>
                </a:moveTo>
                <a:cubicBezTo>
                  <a:pt x="18423" y="2933"/>
                  <a:pt x="17515" y="1241"/>
                  <a:pt x="16080" y="21"/>
                </a:cubicBezTo>
                <a:lnTo>
                  <a:pt x="8" y="0"/>
                </a:lnTo>
                <a:cubicBezTo>
                  <a:pt x="-49" y="-31"/>
                  <a:pt x="214" y="10021"/>
                  <a:pt x="214" y="10021"/>
                </a:cubicBezTo>
                <a:lnTo>
                  <a:pt x="15552" y="10021"/>
                </a:lnTo>
                <a:cubicBezTo>
                  <a:pt x="17301" y="8801"/>
                  <a:pt x="18423" y="6922"/>
                  <a:pt x="18423" y="4827"/>
                </a:cubicBezTo>
                <a:close/>
              </a:path>
            </a:pathLst>
          </a:custGeom>
          <a:solidFill>
            <a:srgbClr val="1417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454114" y="3923424"/>
            <a:ext cx="3100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中国某家大学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某某系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02716" y="4294107"/>
            <a:ext cx="7186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谢谢各位专家领导的批评指正！</a:t>
            </a:r>
            <a:endParaRPr lang="zh-CN" altLang="en-US" sz="36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27170" y="4916981"/>
            <a:ext cx="6937660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 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University  Academic  Report  &amp;  Thesis  Defense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5"/>
          <p:cNvSpPr txBox="1"/>
          <p:nvPr/>
        </p:nvSpPr>
        <p:spPr>
          <a:xfrm>
            <a:off x="4454870" y="5303520"/>
            <a:ext cx="332667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rgbClr val="202A36"/>
                </a:solidFill>
              </a:rPr>
              <a:t>答辩人</a:t>
            </a:r>
            <a:r>
              <a:rPr lang="zh-CN" altLang="en-US" sz="1400" dirty="0" smtClean="0">
                <a:solidFill>
                  <a:srgbClr val="202A36"/>
                </a:solidFill>
              </a:rPr>
              <a:t>：</a:t>
            </a:r>
            <a:r>
              <a:rPr lang="en-US" altLang="zh-CN" sz="1400" dirty="0" smtClean="0">
                <a:solidFill>
                  <a:srgbClr val="202A36"/>
                </a:solidFill>
              </a:rPr>
              <a:t>  </a:t>
            </a:r>
            <a:r>
              <a:rPr lang="zh-CN" altLang="en-US" sz="1400" dirty="0" smtClean="0">
                <a:solidFill>
                  <a:srgbClr val="202A36"/>
                </a:solidFill>
              </a:rPr>
              <a:t>导师</a:t>
            </a:r>
            <a:r>
              <a:rPr lang="zh-CN" altLang="en-US" sz="1400" dirty="0" smtClean="0">
                <a:solidFill>
                  <a:srgbClr val="202A36"/>
                </a:solidFill>
              </a:rPr>
              <a:t>：</a:t>
            </a:r>
            <a:endParaRPr lang="zh-CN" altLang="en-US" sz="1400" dirty="0">
              <a:solidFill>
                <a:srgbClr val="202A36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9513834" y="1532979"/>
            <a:ext cx="835187" cy="513872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791983" y="1567543"/>
            <a:ext cx="1525218" cy="93843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302561" y="1327094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233993" y="318951"/>
            <a:ext cx="1525218" cy="938433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442006" y="2605167"/>
            <a:ext cx="633795" cy="389960"/>
          </a:xfrm>
          <a:custGeom>
            <a:avLst/>
            <a:gdLst>
              <a:gd name="connsiteX0" fmla="*/ 863600 w 1792827"/>
              <a:gd name="connsiteY0" fmla="*/ 0 h 1103086"/>
              <a:gd name="connsiteX1" fmla="*/ 1347060 w 1792827"/>
              <a:gd name="connsiteY1" fmla="*/ 370853 h 1103086"/>
              <a:gd name="connsiteX2" fmla="*/ 1351590 w 1792827"/>
              <a:gd name="connsiteY2" fmla="*/ 413148 h 1103086"/>
              <a:gd name="connsiteX3" fmla="*/ 1422712 w 1792827"/>
              <a:gd name="connsiteY3" fmla="*/ 406400 h 1103086"/>
              <a:gd name="connsiteX4" fmla="*/ 1792827 w 1792827"/>
              <a:gd name="connsiteY4" fmla="*/ 754743 h 1103086"/>
              <a:gd name="connsiteX5" fmla="*/ 1422712 w 1792827"/>
              <a:gd name="connsiteY5" fmla="*/ 1103086 h 1103086"/>
              <a:gd name="connsiteX6" fmla="*/ 450111 w 1792827"/>
              <a:gd name="connsiteY6" fmla="*/ 1103086 h 1103086"/>
              <a:gd name="connsiteX7" fmla="*/ 450111 w 1792827"/>
              <a:gd name="connsiteY7" fmla="*/ 1094430 h 1103086"/>
              <a:gd name="connsiteX8" fmla="*/ 444706 w 1792827"/>
              <a:gd name="connsiteY8" fmla="*/ 1096009 h 1103086"/>
              <a:gd name="connsiteX9" fmla="*/ 370115 w 1792827"/>
              <a:gd name="connsiteY9" fmla="*/ 1103086 h 1103086"/>
              <a:gd name="connsiteX10" fmla="*/ 0 w 1792827"/>
              <a:gd name="connsiteY10" fmla="*/ 754743 h 1103086"/>
              <a:gd name="connsiteX11" fmla="*/ 370115 w 1792827"/>
              <a:gd name="connsiteY11" fmla="*/ 406400 h 1103086"/>
              <a:gd name="connsiteX12" fmla="*/ 376270 w 1792827"/>
              <a:gd name="connsiteY12" fmla="*/ 406984 h 1103086"/>
              <a:gd name="connsiteX13" fmla="*/ 380140 w 1792827"/>
              <a:gd name="connsiteY13" fmla="*/ 370853 h 1103086"/>
              <a:gd name="connsiteX14" fmla="*/ 863600 w 1792827"/>
              <a:gd name="connsiteY14" fmla="*/ 0 h 110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2827" h="1103086">
                <a:moveTo>
                  <a:pt x="863600" y="0"/>
                </a:moveTo>
                <a:cubicBezTo>
                  <a:pt x="1102077" y="0"/>
                  <a:pt x="1301044" y="159207"/>
                  <a:pt x="1347060" y="370853"/>
                </a:cubicBezTo>
                <a:lnTo>
                  <a:pt x="1351590" y="413148"/>
                </a:lnTo>
                <a:lnTo>
                  <a:pt x="1422712" y="406400"/>
                </a:lnTo>
                <a:cubicBezTo>
                  <a:pt x="1627121" y="406400"/>
                  <a:pt x="1792827" y="562358"/>
                  <a:pt x="1792827" y="754743"/>
                </a:cubicBezTo>
                <a:cubicBezTo>
                  <a:pt x="1792827" y="947128"/>
                  <a:pt x="1627121" y="1103086"/>
                  <a:pt x="1422712" y="1103086"/>
                </a:cubicBezTo>
                <a:lnTo>
                  <a:pt x="450111" y="1103086"/>
                </a:lnTo>
                <a:lnTo>
                  <a:pt x="450111" y="1094430"/>
                </a:lnTo>
                <a:lnTo>
                  <a:pt x="444706" y="1096009"/>
                </a:lnTo>
                <a:cubicBezTo>
                  <a:pt x="420613" y="1100649"/>
                  <a:pt x="395666" y="1103086"/>
                  <a:pt x="370115" y="1103086"/>
                </a:cubicBezTo>
                <a:cubicBezTo>
                  <a:pt x="165706" y="1103086"/>
                  <a:pt x="0" y="947128"/>
                  <a:pt x="0" y="754743"/>
                </a:cubicBezTo>
                <a:cubicBezTo>
                  <a:pt x="0" y="562358"/>
                  <a:pt x="165706" y="406400"/>
                  <a:pt x="370115" y="406400"/>
                </a:cubicBezTo>
                <a:lnTo>
                  <a:pt x="376270" y="406984"/>
                </a:lnTo>
                <a:lnTo>
                  <a:pt x="380140" y="370853"/>
                </a:lnTo>
                <a:cubicBezTo>
                  <a:pt x="426156" y="159207"/>
                  <a:pt x="625123" y="0"/>
                  <a:pt x="863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4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28600" dist="165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77229" y="5711856"/>
            <a:ext cx="6437542" cy="1061821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大学生活即将结束，在此，我要感谢所有教导我的老师和一齐成长的同学，他们在我的大学生涯给予了很大的帮助。本论文能够顺利完成，要特别感谢我的导师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老师，感谢各位老师的关心和帮助！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10155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5000">
        <p15:prstTrans prst="peelOff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22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2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720"/>
                            </p:stCondLst>
                            <p:childTnLst>
                              <p:par>
                                <p:cTn id="24" presetID="63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1.12631 4.07407E-6 " pathEditMode="relative" rAng="0" ptsTypes="AA">
                                      <p:cBhvr>
                                        <p:cTn id="25" dur="4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1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25E-6 4.44444E-6 L 1.10482 4.44444E-6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3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 animBg="1"/>
      <p:bldP spid="28" grpId="0"/>
      <p:bldP spid="29" grpId="0"/>
      <p:bldP spid="30" grpId="0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6" grpId="0"/>
      <p:bldP spid="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794611" y="1658983"/>
            <a:ext cx="3936375" cy="2050299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7007683" y="1658983"/>
            <a:ext cx="3936375" cy="2050299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2794611" y="3950801"/>
            <a:ext cx="3936375" cy="2050299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007683" y="3950801"/>
            <a:ext cx="3936375" cy="2050299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68964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意义</a:t>
            </a:r>
          </a:p>
        </p:txBody>
      </p:sp>
      <p:sp>
        <p:nvSpPr>
          <p:cNvPr id="40" name="TextBox 498"/>
          <p:cNvSpPr txBox="1"/>
          <p:nvPr/>
        </p:nvSpPr>
        <p:spPr>
          <a:xfrm>
            <a:off x="2830114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1" name="TextBox 499"/>
          <p:cNvSpPr txBox="1"/>
          <p:nvPr/>
        </p:nvSpPr>
        <p:spPr>
          <a:xfrm>
            <a:off x="8894636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TextBox 500"/>
          <p:cNvSpPr txBox="1"/>
          <p:nvPr/>
        </p:nvSpPr>
        <p:spPr>
          <a:xfrm>
            <a:off x="2888434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3" name="TextBox 501"/>
          <p:cNvSpPr txBox="1"/>
          <p:nvPr/>
        </p:nvSpPr>
        <p:spPr>
          <a:xfrm>
            <a:off x="8894636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TextBox 503"/>
          <p:cNvSpPr txBox="1"/>
          <p:nvPr/>
        </p:nvSpPr>
        <p:spPr>
          <a:xfrm>
            <a:off x="2883763" y="2553899"/>
            <a:ext cx="21413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8792876" y="2740529"/>
            <a:ext cx="19791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00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6" name="TextBox 505"/>
          <p:cNvSpPr txBox="1"/>
          <p:nvPr/>
        </p:nvSpPr>
        <p:spPr>
          <a:xfrm>
            <a:off x="2888434" y="4863144"/>
            <a:ext cx="20362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00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7" name="TextBox 506"/>
          <p:cNvSpPr txBox="1"/>
          <p:nvPr/>
        </p:nvSpPr>
        <p:spPr>
          <a:xfrm>
            <a:off x="8792876" y="4947456"/>
            <a:ext cx="19791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00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>
            <a:off x="7247310" y="4223530"/>
            <a:ext cx="1074505" cy="1447851"/>
          </a:xfrm>
          <a:custGeom>
            <a:avLst/>
            <a:gdLst>
              <a:gd name="T0" fmla="*/ 107 w 243"/>
              <a:gd name="T1" fmla="*/ 147 h 327"/>
              <a:gd name="T2" fmla="*/ 152 w 243"/>
              <a:gd name="T3" fmla="*/ 6 h 327"/>
              <a:gd name="T4" fmla="*/ 84 w 243"/>
              <a:gd name="T5" fmla="*/ 300 h 327"/>
              <a:gd name="T6" fmla="*/ 120 w 243"/>
              <a:gd name="T7" fmla="*/ 154 h 327"/>
              <a:gd name="T8" fmla="*/ 187 w 243"/>
              <a:gd name="T9" fmla="*/ 170 h 327"/>
              <a:gd name="T10" fmla="*/ 107 w 243"/>
              <a:gd name="T11" fmla="*/ 206 h 327"/>
              <a:gd name="T12" fmla="*/ 134 w 243"/>
              <a:gd name="T13" fmla="*/ 186 h 327"/>
              <a:gd name="T14" fmla="*/ 161 w 243"/>
              <a:gd name="T15" fmla="*/ 186 h 327"/>
              <a:gd name="T16" fmla="*/ 156 w 243"/>
              <a:gd name="T17" fmla="*/ 106 h 327"/>
              <a:gd name="T18" fmla="*/ 125 w 243"/>
              <a:gd name="T19" fmla="*/ 110 h 327"/>
              <a:gd name="T20" fmla="*/ 132 w 243"/>
              <a:gd name="T21" fmla="*/ 108 h 327"/>
              <a:gd name="T22" fmla="*/ 93 w 243"/>
              <a:gd name="T23" fmla="*/ 129 h 327"/>
              <a:gd name="T24" fmla="*/ 105 w 243"/>
              <a:gd name="T25" fmla="*/ 126 h 327"/>
              <a:gd name="T26" fmla="*/ 95 w 243"/>
              <a:gd name="T27" fmla="*/ 127 h 327"/>
              <a:gd name="T28" fmla="*/ 110 w 243"/>
              <a:gd name="T29" fmla="*/ 112 h 327"/>
              <a:gd name="T30" fmla="*/ 117 w 243"/>
              <a:gd name="T31" fmla="*/ 120 h 327"/>
              <a:gd name="T32" fmla="*/ 129 w 243"/>
              <a:gd name="T33" fmla="*/ 116 h 327"/>
              <a:gd name="T34" fmla="*/ 136 w 243"/>
              <a:gd name="T35" fmla="*/ 123 h 327"/>
              <a:gd name="T36" fmla="*/ 140 w 243"/>
              <a:gd name="T37" fmla="*/ 115 h 327"/>
              <a:gd name="T38" fmla="*/ 158 w 243"/>
              <a:gd name="T39" fmla="*/ 110 h 327"/>
              <a:gd name="T40" fmla="*/ 167 w 243"/>
              <a:gd name="T41" fmla="*/ 163 h 327"/>
              <a:gd name="T42" fmla="*/ 158 w 243"/>
              <a:gd name="T43" fmla="*/ 178 h 327"/>
              <a:gd name="T44" fmla="*/ 150 w 243"/>
              <a:gd name="T45" fmla="*/ 188 h 327"/>
              <a:gd name="T46" fmla="*/ 148 w 243"/>
              <a:gd name="T47" fmla="*/ 201 h 327"/>
              <a:gd name="T48" fmla="*/ 143 w 243"/>
              <a:gd name="T49" fmla="*/ 175 h 327"/>
              <a:gd name="T50" fmla="*/ 130 w 243"/>
              <a:gd name="T51" fmla="*/ 174 h 327"/>
              <a:gd name="T52" fmla="*/ 117 w 243"/>
              <a:gd name="T53" fmla="*/ 168 h 327"/>
              <a:gd name="T54" fmla="*/ 107 w 243"/>
              <a:gd name="T55" fmla="*/ 166 h 327"/>
              <a:gd name="T56" fmla="*/ 112 w 243"/>
              <a:gd name="T57" fmla="*/ 187 h 327"/>
              <a:gd name="T58" fmla="*/ 99 w 243"/>
              <a:gd name="T59" fmla="*/ 212 h 327"/>
              <a:gd name="T60" fmla="*/ 88 w 243"/>
              <a:gd name="T61" fmla="*/ 192 h 327"/>
              <a:gd name="T62" fmla="*/ 72 w 243"/>
              <a:gd name="T63" fmla="*/ 172 h 327"/>
              <a:gd name="T64" fmla="*/ 83 w 243"/>
              <a:gd name="T65" fmla="*/ 152 h 327"/>
              <a:gd name="T66" fmla="*/ 106 w 243"/>
              <a:gd name="T67" fmla="*/ 160 h 327"/>
              <a:gd name="T68" fmla="*/ 98 w 243"/>
              <a:gd name="T69" fmla="*/ 150 h 327"/>
              <a:gd name="T70" fmla="*/ 90 w 243"/>
              <a:gd name="T71" fmla="*/ 145 h 327"/>
              <a:gd name="T72" fmla="*/ 85 w 243"/>
              <a:gd name="T73" fmla="*/ 141 h 327"/>
              <a:gd name="T74" fmla="*/ 82 w 243"/>
              <a:gd name="T75" fmla="*/ 112 h 327"/>
              <a:gd name="T76" fmla="*/ 83 w 243"/>
              <a:gd name="T77" fmla="*/ 135 h 327"/>
              <a:gd name="T78" fmla="*/ 86 w 243"/>
              <a:gd name="T79" fmla="*/ 125 h 327"/>
              <a:gd name="T80" fmla="*/ 80 w 243"/>
              <a:gd name="T81" fmla="*/ 83 h 327"/>
              <a:gd name="T82" fmla="*/ 80 w 243"/>
              <a:gd name="T83" fmla="*/ 98 h 327"/>
              <a:gd name="T84" fmla="*/ 70 w 243"/>
              <a:gd name="T85" fmla="*/ 108 h 327"/>
              <a:gd name="T86" fmla="*/ 55 w 243"/>
              <a:gd name="T87" fmla="*/ 105 h 327"/>
              <a:gd name="T88" fmla="*/ 48 w 243"/>
              <a:gd name="T89" fmla="*/ 130 h 327"/>
              <a:gd name="T90" fmla="*/ 45 w 243"/>
              <a:gd name="T91" fmla="*/ 96 h 327"/>
              <a:gd name="T92" fmla="*/ 45 w 243"/>
              <a:gd name="T93" fmla="*/ 108 h 327"/>
              <a:gd name="T94" fmla="*/ 31 w 243"/>
              <a:gd name="T95" fmla="*/ 114 h 327"/>
              <a:gd name="T96" fmla="*/ 44 w 243"/>
              <a:gd name="T97" fmla="*/ 115 h 327"/>
              <a:gd name="T98" fmla="*/ 43 w 243"/>
              <a:gd name="T99" fmla="*/ 126 h 327"/>
              <a:gd name="T100" fmla="*/ 31 w 243"/>
              <a:gd name="T101" fmla="*/ 142 h 327"/>
              <a:gd name="T102" fmla="*/ 47 w 243"/>
              <a:gd name="T103" fmla="*/ 132 h 327"/>
              <a:gd name="T104" fmla="*/ 31 w 243"/>
              <a:gd name="T105" fmla="*/ 155 h 327"/>
              <a:gd name="T106" fmla="*/ 30 w 243"/>
              <a:gd name="T107" fmla="*/ 164 h 327"/>
              <a:gd name="T108" fmla="*/ 43 w 243"/>
              <a:gd name="T109" fmla="*/ 169 h 327"/>
              <a:gd name="T110" fmla="*/ 54 w 243"/>
              <a:gd name="T111" fmla="*/ 190 h 327"/>
              <a:gd name="T112" fmla="*/ 27 w 243"/>
              <a:gd name="T113" fmla="*/ 17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327">
                <a:moveTo>
                  <a:pt x="105" y="149"/>
                </a:moveTo>
                <a:cubicBezTo>
                  <a:pt x="106" y="149"/>
                  <a:pt x="109" y="149"/>
                  <a:pt x="109" y="150"/>
                </a:cubicBezTo>
                <a:cubicBezTo>
                  <a:pt x="110" y="150"/>
                  <a:pt x="110" y="151"/>
                  <a:pt x="110" y="151"/>
                </a:cubicBezTo>
                <a:cubicBezTo>
                  <a:pt x="111" y="151"/>
                  <a:pt x="112" y="151"/>
                  <a:pt x="112" y="151"/>
                </a:cubicBezTo>
                <a:cubicBezTo>
                  <a:pt x="112" y="150"/>
                  <a:pt x="112" y="151"/>
                  <a:pt x="112" y="150"/>
                </a:cubicBezTo>
                <a:cubicBezTo>
                  <a:pt x="112" y="149"/>
                  <a:pt x="111" y="148"/>
                  <a:pt x="110" y="146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5"/>
                  <a:pt x="110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8" y="147"/>
                  <a:pt x="108" y="147"/>
                  <a:pt x="107" y="147"/>
                </a:cubicBezTo>
                <a:cubicBezTo>
                  <a:pt x="107" y="146"/>
                  <a:pt x="107" y="146"/>
                  <a:pt x="107" y="145"/>
                </a:cubicBezTo>
                <a:cubicBezTo>
                  <a:pt x="107" y="145"/>
                  <a:pt x="107" y="145"/>
                  <a:pt x="106" y="144"/>
                </a:cubicBezTo>
                <a:cubicBezTo>
                  <a:pt x="105" y="145"/>
                  <a:pt x="105" y="146"/>
                  <a:pt x="104" y="147"/>
                </a:cubicBezTo>
                <a:cubicBezTo>
                  <a:pt x="104" y="147"/>
                  <a:pt x="104" y="147"/>
                  <a:pt x="104" y="148"/>
                </a:cubicBezTo>
                <a:cubicBezTo>
                  <a:pt x="104" y="149"/>
                  <a:pt x="104" y="149"/>
                  <a:pt x="104" y="150"/>
                </a:cubicBezTo>
                <a:cubicBezTo>
                  <a:pt x="104" y="150"/>
                  <a:pt x="105" y="149"/>
                  <a:pt x="105" y="149"/>
                </a:cubicBezTo>
                <a:close/>
                <a:moveTo>
                  <a:pt x="139" y="22"/>
                </a:moveTo>
                <a:cubicBezTo>
                  <a:pt x="140" y="15"/>
                  <a:pt x="140" y="15"/>
                  <a:pt x="140" y="15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52" y="6"/>
                  <a:pt x="152" y="6"/>
                  <a:pt x="152" y="6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78" y="57"/>
                  <a:pt x="215" y="114"/>
                  <a:pt x="203" y="173"/>
                </a:cubicBezTo>
                <a:cubicBezTo>
                  <a:pt x="191" y="232"/>
                  <a:pt x="133" y="270"/>
                  <a:pt x="74" y="257"/>
                </a:cubicBezTo>
                <a:cubicBezTo>
                  <a:pt x="68" y="283"/>
                  <a:pt x="68" y="283"/>
                  <a:pt x="68" y="283"/>
                </a:cubicBezTo>
                <a:cubicBezTo>
                  <a:pt x="74" y="284"/>
                  <a:pt x="79" y="285"/>
                  <a:pt x="84" y="286"/>
                </a:cubicBezTo>
                <a:cubicBezTo>
                  <a:pt x="84" y="300"/>
                  <a:pt x="84" y="300"/>
                  <a:pt x="84" y="300"/>
                </a:cubicBezTo>
                <a:cubicBezTo>
                  <a:pt x="10" y="300"/>
                  <a:pt x="10" y="300"/>
                  <a:pt x="10" y="300"/>
                </a:cubicBezTo>
                <a:cubicBezTo>
                  <a:pt x="10" y="327"/>
                  <a:pt x="10" y="327"/>
                  <a:pt x="10" y="327"/>
                </a:cubicBezTo>
                <a:cubicBezTo>
                  <a:pt x="174" y="327"/>
                  <a:pt x="174" y="327"/>
                  <a:pt x="174" y="327"/>
                </a:cubicBezTo>
                <a:cubicBezTo>
                  <a:pt x="174" y="300"/>
                  <a:pt x="174" y="300"/>
                  <a:pt x="174" y="300"/>
                </a:cubicBezTo>
                <a:cubicBezTo>
                  <a:pt x="101" y="300"/>
                  <a:pt x="101" y="300"/>
                  <a:pt x="101" y="300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62" y="284"/>
                  <a:pt x="216" y="241"/>
                  <a:pt x="229" y="179"/>
                </a:cubicBezTo>
                <a:cubicBezTo>
                  <a:pt x="243" y="111"/>
                  <a:pt x="204" y="43"/>
                  <a:pt x="139" y="22"/>
                </a:cubicBezTo>
                <a:close/>
                <a:moveTo>
                  <a:pt x="117" y="154"/>
                </a:move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3"/>
                  <a:pt x="120" y="153"/>
                </a:cubicBezTo>
                <a:cubicBezTo>
                  <a:pt x="120" y="151"/>
                  <a:pt x="119" y="150"/>
                  <a:pt x="119" y="149"/>
                </a:cubicBezTo>
                <a:cubicBezTo>
                  <a:pt x="119" y="148"/>
                  <a:pt x="121" y="148"/>
                  <a:pt x="121" y="147"/>
                </a:cubicBezTo>
                <a:cubicBezTo>
                  <a:pt x="120" y="146"/>
                  <a:pt x="118" y="147"/>
                  <a:pt x="117" y="148"/>
                </a:cubicBezTo>
                <a:cubicBezTo>
                  <a:pt x="116" y="150"/>
                  <a:pt x="118" y="151"/>
                  <a:pt x="118" y="153"/>
                </a:cubicBezTo>
                <a:cubicBezTo>
                  <a:pt x="118" y="153"/>
                  <a:pt x="117" y="153"/>
                  <a:pt x="117" y="154"/>
                </a:cubicBezTo>
                <a:close/>
                <a:moveTo>
                  <a:pt x="77" y="242"/>
                </a:moveTo>
                <a:cubicBezTo>
                  <a:pt x="84" y="243"/>
                  <a:pt x="90" y="244"/>
                  <a:pt x="96" y="244"/>
                </a:cubicBezTo>
                <a:cubicBezTo>
                  <a:pt x="140" y="244"/>
                  <a:pt x="179" y="213"/>
                  <a:pt x="187" y="170"/>
                </a:cubicBezTo>
                <a:cubicBezTo>
                  <a:pt x="198" y="119"/>
                  <a:pt x="166" y="70"/>
                  <a:pt x="115" y="60"/>
                </a:cubicBezTo>
                <a:cubicBezTo>
                  <a:pt x="109" y="58"/>
                  <a:pt x="103" y="58"/>
                  <a:pt x="96" y="58"/>
                </a:cubicBezTo>
                <a:cubicBezTo>
                  <a:pt x="53" y="58"/>
                  <a:pt x="14" y="89"/>
                  <a:pt x="5" y="132"/>
                </a:cubicBezTo>
                <a:cubicBezTo>
                  <a:pt x="0" y="156"/>
                  <a:pt x="5" y="181"/>
                  <a:pt x="19" y="202"/>
                </a:cubicBezTo>
                <a:cubicBezTo>
                  <a:pt x="32" y="222"/>
                  <a:pt x="53" y="237"/>
                  <a:pt x="77" y="242"/>
                </a:cubicBezTo>
                <a:close/>
                <a:moveTo>
                  <a:pt x="111" y="207"/>
                </a:moveTo>
                <a:cubicBezTo>
                  <a:pt x="110" y="209"/>
                  <a:pt x="109" y="210"/>
                  <a:pt x="109" y="212"/>
                </a:cubicBezTo>
                <a:cubicBezTo>
                  <a:pt x="108" y="212"/>
                  <a:pt x="108" y="214"/>
                  <a:pt x="107" y="214"/>
                </a:cubicBezTo>
                <a:cubicBezTo>
                  <a:pt x="106" y="214"/>
                  <a:pt x="106" y="213"/>
                  <a:pt x="106" y="212"/>
                </a:cubicBezTo>
                <a:cubicBezTo>
                  <a:pt x="106" y="210"/>
                  <a:pt x="107" y="208"/>
                  <a:pt x="107" y="206"/>
                </a:cubicBezTo>
                <a:cubicBezTo>
                  <a:pt x="107" y="205"/>
                  <a:pt x="108" y="204"/>
                  <a:pt x="109" y="204"/>
                </a:cubicBezTo>
                <a:cubicBezTo>
                  <a:pt x="109" y="204"/>
                  <a:pt x="109" y="204"/>
                  <a:pt x="109" y="204"/>
                </a:cubicBezTo>
                <a:cubicBezTo>
                  <a:pt x="110" y="204"/>
                  <a:pt x="109" y="204"/>
                  <a:pt x="110" y="203"/>
                </a:cubicBezTo>
                <a:cubicBezTo>
                  <a:pt x="110" y="203"/>
                  <a:pt x="110" y="201"/>
                  <a:pt x="111" y="201"/>
                </a:cubicBezTo>
                <a:cubicBezTo>
                  <a:pt x="112" y="201"/>
                  <a:pt x="112" y="203"/>
                  <a:pt x="112" y="204"/>
                </a:cubicBezTo>
                <a:cubicBezTo>
                  <a:pt x="112" y="204"/>
                  <a:pt x="111" y="206"/>
                  <a:pt x="111" y="207"/>
                </a:cubicBezTo>
                <a:close/>
                <a:moveTo>
                  <a:pt x="135" y="189"/>
                </a:moveTo>
                <a:cubicBezTo>
                  <a:pt x="135" y="190"/>
                  <a:pt x="134" y="189"/>
                  <a:pt x="134" y="189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4" y="186"/>
                  <a:pt x="134" y="186"/>
                </a:cubicBezTo>
                <a:cubicBezTo>
                  <a:pt x="135" y="187"/>
                  <a:pt x="136" y="187"/>
                  <a:pt x="135" y="189"/>
                </a:cubicBezTo>
                <a:close/>
                <a:moveTo>
                  <a:pt x="152" y="199"/>
                </a:moveTo>
                <a:cubicBezTo>
                  <a:pt x="152" y="198"/>
                  <a:pt x="152" y="196"/>
                  <a:pt x="153" y="196"/>
                </a:cubicBezTo>
                <a:cubicBezTo>
                  <a:pt x="153" y="196"/>
                  <a:pt x="153" y="196"/>
                  <a:pt x="154" y="196"/>
                </a:cubicBezTo>
                <a:cubicBezTo>
                  <a:pt x="154" y="196"/>
                  <a:pt x="155" y="195"/>
                  <a:pt x="156" y="195"/>
                </a:cubicBezTo>
                <a:cubicBezTo>
                  <a:pt x="155" y="196"/>
                  <a:pt x="153" y="197"/>
                  <a:pt x="152" y="199"/>
                </a:cubicBezTo>
                <a:close/>
                <a:moveTo>
                  <a:pt x="154" y="181"/>
                </a:moveTo>
                <a:cubicBezTo>
                  <a:pt x="154" y="180"/>
                  <a:pt x="155" y="180"/>
                  <a:pt x="156" y="180"/>
                </a:cubicBezTo>
                <a:cubicBezTo>
                  <a:pt x="156" y="181"/>
                  <a:pt x="155" y="182"/>
                  <a:pt x="154" y="181"/>
                </a:cubicBezTo>
                <a:close/>
                <a:moveTo>
                  <a:pt x="161" y="186"/>
                </a:moveTo>
                <a:cubicBezTo>
                  <a:pt x="161" y="186"/>
                  <a:pt x="161" y="185"/>
                  <a:pt x="161" y="185"/>
                </a:cubicBezTo>
                <a:cubicBezTo>
                  <a:pt x="161" y="184"/>
                  <a:pt x="162" y="184"/>
                  <a:pt x="162" y="183"/>
                </a:cubicBezTo>
                <a:cubicBezTo>
                  <a:pt x="162" y="182"/>
                  <a:pt x="162" y="182"/>
                  <a:pt x="163" y="182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163" y="184"/>
                  <a:pt x="162" y="185"/>
                  <a:pt x="161" y="186"/>
                </a:cubicBezTo>
                <a:close/>
                <a:moveTo>
                  <a:pt x="163" y="179"/>
                </a:moveTo>
                <a:cubicBezTo>
                  <a:pt x="163" y="179"/>
                  <a:pt x="162" y="179"/>
                  <a:pt x="162" y="178"/>
                </a:cubicBezTo>
                <a:cubicBezTo>
                  <a:pt x="162" y="177"/>
                  <a:pt x="163" y="176"/>
                  <a:pt x="164" y="176"/>
                </a:cubicBezTo>
                <a:cubicBezTo>
                  <a:pt x="164" y="178"/>
                  <a:pt x="163" y="178"/>
                  <a:pt x="163" y="179"/>
                </a:cubicBezTo>
                <a:close/>
                <a:moveTo>
                  <a:pt x="156" y="106"/>
                </a:moveTo>
                <a:cubicBezTo>
                  <a:pt x="155" y="106"/>
                  <a:pt x="155" y="106"/>
                  <a:pt x="155" y="106"/>
                </a:cubicBezTo>
                <a:cubicBezTo>
                  <a:pt x="154" y="105"/>
                  <a:pt x="154" y="104"/>
                  <a:pt x="153" y="103"/>
                </a:cubicBezTo>
                <a:cubicBezTo>
                  <a:pt x="153" y="103"/>
                  <a:pt x="153" y="103"/>
                  <a:pt x="154" y="103"/>
                </a:cubicBezTo>
                <a:cubicBezTo>
                  <a:pt x="154" y="104"/>
                  <a:pt x="155" y="105"/>
                  <a:pt x="156" y="106"/>
                </a:cubicBezTo>
                <a:close/>
                <a:moveTo>
                  <a:pt x="152" y="102"/>
                </a:moveTo>
                <a:cubicBezTo>
                  <a:pt x="153" y="102"/>
                  <a:pt x="153" y="102"/>
                  <a:pt x="153" y="103"/>
                </a:cubicBezTo>
                <a:cubicBezTo>
                  <a:pt x="153" y="103"/>
                  <a:pt x="152" y="103"/>
                  <a:pt x="152" y="103"/>
                </a:cubicBezTo>
                <a:cubicBezTo>
                  <a:pt x="152" y="102"/>
                  <a:pt x="152" y="102"/>
                  <a:pt x="152" y="102"/>
                </a:cubicBezTo>
                <a:close/>
                <a:moveTo>
                  <a:pt x="125" y="111"/>
                </a:moveTo>
                <a:cubicBezTo>
                  <a:pt x="125" y="111"/>
                  <a:pt x="125" y="111"/>
                  <a:pt x="125" y="110"/>
                </a:cubicBezTo>
                <a:cubicBezTo>
                  <a:pt x="125" y="110"/>
                  <a:pt x="126" y="109"/>
                  <a:pt x="126" y="109"/>
                </a:cubicBezTo>
                <a:cubicBezTo>
                  <a:pt x="126" y="109"/>
                  <a:pt x="126" y="108"/>
                  <a:pt x="126" y="108"/>
                </a:cubicBezTo>
                <a:cubicBezTo>
                  <a:pt x="126" y="108"/>
                  <a:pt x="127" y="108"/>
                  <a:pt x="127" y="108"/>
                </a:cubicBezTo>
                <a:cubicBezTo>
                  <a:pt x="128" y="107"/>
                  <a:pt x="128" y="107"/>
                  <a:pt x="128" y="106"/>
                </a:cubicBezTo>
                <a:cubicBezTo>
                  <a:pt x="129" y="106"/>
                  <a:pt x="129" y="107"/>
                  <a:pt x="130" y="106"/>
                </a:cubicBezTo>
                <a:cubicBezTo>
                  <a:pt x="131" y="106"/>
                  <a:pt x="132" y="106"/>
                  <a:pt x="133" y="106"/>
                </a:cubicBezTo>
                <a:cubicBezTo>
                  <a:pt x="133" y="106"/>
                  <a:pt x="133" y="106"/>
                  <a:pt x="134" y="106"/>
                </a:cubicBezTo>
                <a:cubicBezTo>
                  <a:pt x="135" y="105"/>
                  <a:pt x="136" y="104"/>
                  <a:pt x="137" y="105"/>
                </a:cubicBezTo>
                <a:cubicBezTo>
                  <a:pt x="137" y="106"/>
                  <a:pt x="137" y="106"/>
                  <a:pt x="137" y="107"/>
                </a:cubicBezTo>
                <a:cubicBezTo>
                  <a:pt x="135" y="108"/>
                  <a:pt x="134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6" y="112"/>
                  <a:pt x="127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7" y="116"/>
                  <a:pt x="126" y="115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4" y="113"/>
                  <a:pt x="124" y="113"/>
                  <a:pt x="124" y="112"/>
                </a:cubicBezTo>
                <a:cubicBezTo>
                  <a:pt x="124" y="112"/>
                  <a:pt x="124" y="112"/>
                  <a:pt x="125" y="111"/>
                </a:cubicBezTo>
                <a:close/>
                <a:moveTo>
                  <a:pt x="92" y="133"/>
                </a:moveTo>
                <a:cubicBezTo>
                  <a:pt x="94" y="134"/>
                  <a:pt x="93" y="130"/>
                  <a:pt x="93" y="129"/>
                </a:cubicBezTo>
                <a:cubicBezTo>
                  <a:pt x="94" y="128"/>
                  <a:pt x="95" y="128"/>
                  <a:pt x="95" y="128"/>
                </a:cubicBezTo>
                <a:cubicBezTo>
                  <a:pt x="96" y="129"/>
                  <a:pt x="96" y="131"/>
                  <a:pt x="97" y="132"/>
                </a:cubicBezTo>
                <a:cubicBezTo>
                  <a:pt x="98" y="132"/>
                  <a:pt x="100" y="133"/>
                  <a:pt x="101" y="132"/>
                </a:cubicBezTo>
                <a:cubicBezTo>
                  <a:pt x="101" y="131"/>
                  <a:pt x="101" y="130"/>
                  <a:pt x="102" y="130"/>
                </a:cubicBezTo>
                <a:cubicBezTo>
                  <a:pt x="102" y="130"/>
                  <a:pt x="103" y="130"/>
                  <a:pt x="103" y="129"/>
                </a:cubicBezTo>
                <a:cubicBezTo>
                  <a:pt x="103" y="129"/>
                  <a:pt x="103" y="128"/>
                  <a:pt x="103" y="128"/>
                </a:cubicBezTo>
                <a:cubicBezTo>
                  <a:pt x="103" y="127"/>
                  <a:pt x="105" y="127"/>
                  <a:pt x="106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105" y="127"/>
                  <a:pt x="105" y="126"/>
                  <a:pt x="105" y="126"/>
                </a:cubicBezTo>
                <a:cubicBezTo>
                  <a:pt x="105" y="126"/>
                  <a:pt x="104" y="127"/>
                  <a:pt x="103" y="126"/>
                </a:cubicBezTo>
                <a:cubicBezTo>
                  <a:pt x="102" y="126"/>
                  <a:pt x="102" y="125"/>
                  <a:pt x="102" y="125"/>
                </a:cubicBezTo>
                <a:cubicBezTo>
                  <a:pt x="102" y="122"/>
                  <a:pt x="103" y="121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4" y="118"/>
                  <a:pt x="103" y="119"/>
                  <a:pt x="103" y="119"/>
                </a:cubicBezTo>
                <a:cubicBezTo>
                  <a:pt x="102" y="122"/>
                  <a:pt x="99" y="121"/>
                  <a:pt x="99" y="124"/>
                </a:cubicBezTo>
                <a:cubicBezTo>
                  <a:pt x="99" y="125"/>
                  <a:pt x="100" y="125"/>
                  <a:pt x="100" y="126"/>
                </a:cubicBezTo>
                <a:cubicBezTo>
                  <a:pt x="99" y="127"/>
                  <a:pt x="99" y="128"/>
                  <a:pt x="98" y="129"/>
                </a:cubicBezTo>
                <a:cubicBezTo>
                  <a:pt x="97" y="129"/>
                  <a:pt x="97" y="128"/>
                  <a:pt x="97" y="127"/>
                </a:cubicBezTo>
                <a:cubicBezTo>
                  <a:pt x="96" y="127"/>
                  <a:pt x="96" y="127"/>
                  <a:pt x="95" y="127"/>
                </a:cubicBezTo>
                <a:cubicBezTo>
                  <a:pt x="95" y="127"/>
                  <a:pt x="94" y="128"/>
                  <a:pt x="93" y="128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27"/>
                  <a:pt x="92" y="127"/>
                  <a:pt x="92" y="126"/>
                </a:cubicBezTo>
                <a:cubicBezTo>
                  <a:pt x="92" y="125"/>
                  <a:pt x="92" y="123"/>
                  <a:pt x="92" y="122"/>
                </a:cubicBezTo>
                <a:cubicBezTo>
                  <a:pt x="94" y="121"/>
                  <a:pt x="95" y="120"/>
                  <a:pt x="96" y="118"/>
                </a:cubicBezTo>
                <a:cubicBezTo>
                  <a:pt x="96" y="116"/>
                  <a:pt x="98" y="115"/>
                  <a:pt x="99" y="114"/>
                </a:cubicBezTo>
                <a:cubicBezTo>
                  <a:pt x="100" y="113"/>
                  <a:pt x="102" y="113"/>
                  <a:pt x="103" y="111"/>
                </a:cubicBezTo>
                <a:cubicBezTo>
                  <a:pt x="104" y="111"/>
                  <a:pt x="104" y="112"/>
                  <a:pt x="104" y="112"/>
                </a:cubicBezTo>
                <a:cubicBezTo>
                  <a:pt x="105" y="111"/>
                  <a:pt x="107" y="112"/>
                  <a:pt x="108" y="111"/>
                </a:cubicBezTo>
                <a:cubicBezTo>
                  <a:pt x="108" y="112"/>
                  <a:pt x="109" y="112"/>
                  <a:pt x="110" y="112"/>
                </a:cubicBezTo>
                <a:cubicBezTo>
                  <a:pt x="110" y="112"/>
                  <a:pt x="110" y="112"/>
                  <a:pt x="110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14"/>
                  <a:pt x="114" y="115"/>
                  <a:pt x="115" y="117"/>
                </a:cubicBezTo>
                <a:cubicBezTo>
                  <a:pt x="115" y="117"/>
                  <a:pt x="116" y="117"/>
                  <a:pt x="116" y="118"/>
                </a:cubicBezTo>
                <a:cubicBezTo>
                  <a:pt x="115" y="120"/>
                  <a:pt x="113" y="120"/>
                  <a:pt x="111" y="119"/>
                </a:cubicBezTo>
                <a:cubicBezTo>
                  <a:pt x="111" y="120"/>
                  <a:pt x="112" y="120"/>
                  <a:pt x="112" y="121"/>
                </a:cubicBezTo>
                <a:cubicBezTo>
                  <a:pt x="112" y="122"/>
                  <a:pt x="112" y="122"/>
                  <a:pt x="113" y="123"/>
                </a:cubicBezTo>
                <a:cubicBezTo>
                  <a:pt x="113" y="123"/>
                  <a:pt x="113" y="122"/>
                  <a:pt x="113" y="122"/>
                </a:cubicBezTo>
                <a:cubicBezTo>
                  <a:pt x="114" y="122"/>
                  <a:pt x="114" y="122"/>
                  <a:pt x="114" y="122"/>
                </a:cubicBezTo>
                <a:cubicBezTo>
                  <a:pt x="115" y="121"/>
                  <a:pt x="116" y="120"/>
                  <a:pt x="117" y="120"/>
                </a:cubicBezTo>
                <a:cubicBezTo>
                  <a:pt x="118" y="119"/>
                  <a:pt x="118" y="118"/>
                  <a:pt x="118" y="117"/>
                </a:cubicBezTo>
                <a:cubicBezTo>
                  <a:pt x="119" y="116"/>
                  <a:pt x="119" y="117"/>
                  <a:pt x="120" y="118"/>
                </a:cubicBezTo>
                <a:cubicBezTo>
                  <a:pt x="120" y="119"/>
                  <a:pt x="119" y="119"/>
                  <a:pt x="119" y="119"/>
                </a:cubicBezTo>
                <a:cubicBezTo>
                  <a:pt x="120" y="120"/>
                  <a:pt x="120" y="119"/>
                  <a:pt x="121" y="119"/>
                </a:cubicBezTo>
                <a:cubicBezTo>
                  <a:pt x="121" y="119"/>
                  <a:pt x="122" y="119"/>
                  <a:pt x="122" y="118"/>
                </a:cubicBezTo>
                <a:cubicBezTo>
                  <a:pt x="123" y="118"/>
                  <a:pt x="123" y="118"/>
                  <a:pt x="124" y="118"/>
                </a:cubicBezTo>
                <a:cubicBezTo>
                  <a:pt x="125" y="118"/>
                  <a:pt x="125" y="118"/>
                  <a:pt x="126" y="118"/>
                </a:cubicBezTo>
                <a:cubicBezTo>
                  <a:pt x="126" y="118"/>
                  <a:pt x="127" y="119"/>
                  <a:pt x="128" y="118"/>
                </a:cubicBezTo>
                <a:cubicBezTo>
                  <a:pt x="128" y="118"/>
                  <a:pt x="129" y="118"/>
                  <a:pt x="129" y="118"/>
                </a:cubicBezTo>
                <a:cubicBezTo>
                  <a:pt x="130" y="117"/>
                  <a:pt x="128" y="117"/>
                  <a:pt x="129" y="116"/>
                </a:cubicBezTo>
                <a:cubicBezTo>
                  <a:pt x="130" y="116"/>
                  <a:pt x="130" y="117"/>
                  <a:pt x="131" y="118"/>
                </a:cubicBezTo>
                <a:cubicBezTo>
                  <a:pt x="132" y="118"/>
                  <a:pt x="132" y="118"/>
                  <a:pt x="133" y="118"/>
                </a:cubicBezTo>
                <a:cubicBezTo>
                  <a:pt x="133" y="119"/>
                  <a:pt x="134" y="119"/>
                  <a:pt x="134" y="120"/>
                </a:cubicBezTo>
                <a:cubicBezTo>
                  <a:pt x="135" y="118"/>
                  <a:pt x="134" y="116"/>
                  <a:pt x="134" y="115"/>
                </a:cubicBezTo>
                <a:cubicBezTo>
                  <a:pt x="135" y="115"/>
                  <a:pt x="135" y="114"/>
                  <a:pt x="135" y="114"/>
                </a:cubicBezTo>
                <a:cubicBezTo>
                  <a:pt x="135" y="113"/>
                  <a:pt x="137" y="112"/>
                  <a:pt x="137" y="113"/>
                </a:cubicBezTo>
                <a:cubicBezTo>
                  <a:pt x="138" y="113"/>
                  <a:pt x="138" y="114"/>
                  <a:pt x="138" y="114"/>
                </a:cubicBezTo>
                <a:cubicBezTo>
                  <a:pt x="138" y="116"/>
                  <a:pt x="137" y="116"/>
                  <a:pt x="137" y="117"/>
                </a:cubicBezTo>
                <a:cubicBezTo>
                  <a:pt x="137" y="118"/>
                  <a:pt x="137" y="119"/>
                  <a:pt x="138" y="120"/>
                </a:cubicBezTo>
                <a:cubicBezTo>
                  <a:pt x="137" y="121"/>
                  <a:pt x="137" y="122"/>
                  <a:pt x="136" y="123"/>
                </a:cubicBezTo>
                <a:cubicBezTo>
                  <a:pt x="137" y="123"/>
                  <a:pt x="137" y="122"/>
                  <a:pt x="138" y="122"/>
                </a:cubicBezTo>
                <a:cubicBezTo>
                  <a:pt x="138" y="122"/>
                  <a:pt x="138" y="121"/>
                  <a:pt x="138" y="121"/>
                </a:cubicBezTo>
                <a:cubicBezTo>
                  <a:pt x="139" y="120"/>
                  <a:pt x="139" y="120"/>
                  <a:pt x="140" y="120"/>
                </a:cubicBezTo>
                <a:cubicBezTo>
                  <a:pt x="140" y="120"/>
                  <a:pt x="139" y="120"/>
                  <a:pt x="139" y="120"/>
                </a:cubicBezTo>
                <a:cubicBezTo>
                  <a:pt x="138" y="119"/>
                  <a:pt x="139" y="118"/>
                  <a:pt x="138" y="117"/>
                </a:cubicBezTo>
                <a:cubicBezTo>
                  <a:pt x="138" y="117"/>
                  <a:pt x="139" y="116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5"/>
                  <a:pt x="140" y="116"/>
                  <a:pt x="140" y="116"/>
                </a:cubicBezTo>
                <a:cubicBezTo>
                  <a:pt x="140" y="117"/>
                  <a:pt x="140" y="117"/>
                  <a:pt x="141" y="117"/>
                </a:cubicBezTo>
                <a:cubicBezTo>
                  <a:pt x="141" y="116"/>
                  <a:pt x="140" y="116"/>
                  <a:pt x="140" y="115"/>
                </a:cubicBezTo>
                <a:cubicBezTo>
                  <a:pt x="141" y="114"/>
                  <a:pt x="143" y="115"/>
                  <a:pt x="144" y="116"/>
                </a:cubicBezTo>
                <a:cubicBezTo>
                  <a:pt x="144" y="117"/>
                  <a:pt x="144" y="117"/>
                  <a:pt x="144" y="118"/>
                </a:cubicBezTo>
                <a:cubicBezTo>
                  <a:pt x="145" y="117"/>
                  <a:pt x="144" y="115"/>
                  <a:pt x="143" y="115"/>
                </a:cubicBezTo>
                <a:cubicBezTo>
                  <a:pt x="143" y="114"/>
                  <a:pt x="143" y="114"/>
                  <a:pt x="143" y="114"/>
                </a:cubicBezTo>
                <a:cubicBezTo>
                  <a:pt x="144" y="113"/>
                  <a:pt x="146" y="114"/>
                  <a:pt x="148" y="113"/>
                </a:cubicBezTo>
                <a:cubicBezTo>
                  <a:pt x="148" y="113"/>
                  <a:pt x="147" y="112"/>
                  <a:pt x="148" y="112"/>
                </a:cubicBezTo>
                <a:cubicBezTo>
                  <a:pt x="148" y="111"/>
                  <a:pt x="150" y="111"/>
                  <a:pt x="152" y="111"/>
                </a:cubicBezTo>
                <a:cubicBezTo>
                  <a:pt x="152" y="111"/>
                  <a:pt x="153" y="110"/>
                  <a:pt x="153" y="110"/>
                </a:cubicBezTo>
                <a:cubicBezTo>
                  <a:pt x="154" y="111"/>
                  <a:pt x="156" y="111"/>
                  <a:pt x="157" y="110"/>
                </a:cubicBezTo>
                <a:cubicBezTo>
                  <a:pt x="158" y="110"/>
                  <a:pt x="157" y="110"/>
                  <a:pt x="158" y="110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68" y="125"/>
                  <a:pt x="173" y="144"/>
                  <a:pt x="169" y="163"/>
                </a:cubicBezTo>
                <a:cubicBezTo>
                  <a:pt x="169" y="163"/>
                  <a:pt x="169" y="164"/>
                  <a:pt x="169" y="164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6"/>
                  <a:pt x="168" y="167"/>
                  <a:pt x="168" y="169"/>
                </a:cubicBezTo>
                <a:cubicBezTo>
                  <a:pt x="167" y="168"/>
                  <a:pt x="167" y="168"/>
                  <a:pt x="167" y="166"/>
                </a:cubicBezTo>
                <a:cubicBezTo>
                  <a:pt x="167" y="165"/>
                  <a:pt x="167" y="165"/>
                  <a:pt x="167" y="164"/>
                </a:cubicBezTo>
                <a:cubicBezTo>
                  <a:pt x="167" y="164"/>
                  <a:pt x="167" y="164"/>
                  <a:pt x="167" y="163"/>
                </a:cubicBezTo>
                <a:cubicBezTo>
                  <a:pt x="166" y="163"/>
                  <a:pt x="166" y="163"/>
                  <a:pt x="165" y="163"/>
                </a:cubicBezTo>
                <a:cubicBezTo>
                  <a:pt x="165" y="163"/>
                  <a:pt x="165" y="162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3" y="163"/>
                  <a:pt x="163" y="164"/>
                  <a:pt x="163" y="164"/>
                </a:cubicBezTo>
                <a:cubicBezTo>
                  <a:pt x="164" y="164"/>
                  <a:pt x="165" y="164"/>
                  <a:pt x="165" y="165"/>
                </a:cubicBezTo>
                <a:cubicBezTo>
                  <a:pt x="165" y="166"/>
                  <a:pt x="164" y="166"/>
                  <a:pt x="163" y="167"/>
                </a:cubicBezTo>
                <a:cubicBezTo>
                  <a:pt x="163" y="169"/>
                  <a:pt x="164" y="169"/>
                  <a:pt x="164" y="171"/>
                </a:cubicBezTo>
                <a:cubicBezTo>
                  <a:pt x="164" y="171"/>
                  <a:pt x="164" y="171"/>
                  <a:pt x="164" y="172"/>
                </a:cubicBezTo>
                <a:cubicBezTo>
                  <a:pt x="164" y="174"/>
                  <a:pt x="162" y="174"/>
                  <a:pt x="162" y="176"/>
                </a:cubicBezTo>
                <a:cubicBezTo>
                  <a:pt x="161" y="177"/>
                  <a:pt x="159" y="178"/>
                  <a:pt x="158" y="178"/>
                </a:cubicBezTo>
                <a:cubicBezTo>
                  <a:pt x="158" y="178"/>
                  <a:pt x="158" y="178"/>
                  <a:pt x="157" y="178"/>
                </a:cubicBezTo>
                <a:cubicBezTo>
                  <a:pt x="157" y="179"/>
                  <a:pt x="156" y="179"/>
                  <a:pt x="155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4" y="179"/>
                  <a:pt x="154" y="179"/>
                  <a:pt x="153" y="179"/>
                </a:cubicBezTo>
                <a:cubicBezTo>
                  <a:pt x="153" y="180"/>
                  <a:pt x="153" y="181"/>
                  <a:pt x="153" y="182"/>
                </a:cubicBezTo>
                <a:cubicBezTo>
                  <a:pt x="153" y="183"/>
                  <a:pt x="154" y="183"/>
                  <a:pt x="154" y="183"/>
                </a:cubicBezTo>
                <a:cubicBezTo>
                  <a:pt x="154" y="185"/>
                  <a:pt x="154" y="186"/>
                  <a:pt x="154" y="187"/>
                </a:cubicBezTo>
                <a:cubicBezTo>
                  <a:pt x="154" y="188"/>
                  <a:pt x="153" y="188"/>
                  <a:pt x="152" y="189"/>
                </a:cubicBezTo>
                <a:cubicBezTo>
                  <a:pt x="151" y="188"/>
                  <a:pt x="151" y="189"/>
                  <a:pt x="151" y="190"/>
                </a:cubicBezTo>
                <a:cubicBezTo>
                  <a:pt x="150" y="189"/>
                  <a:pt x="150" y="189"/>
                  <a:pt x="150" y="188"/>
                </a:cubicBezTo>
                <a:cubicBezTo>
                  <a:pt x="150" y="187"/>
                  <a:pt x="149" y="186"/>
                  <a:pt x="148" y="186"/>
                </a:cubicBezTo>
                <a:cubicBezTo>
                  <a:pt x="147" y="187"/>
                  <a:pt x="147" y="189"/>
                  <a:pt x="148" y="190"/>
                </a:cubicBezTo>
                <a:cubicBezTo>
                  <a:pt x="148" y="191"/>
                  <a:pt x="149" y="191"/>
                  <a:pt x="149" y="191"/>
                </a:cubicBezTo>
                <a:cubicBezTo>
                  <a:pt x="149" y="192"/>
                  <a:pt x="150" y="194"/>
                  <a:pt x="150" y="196"/>
                </a:cubicBezTo>
                <a:cubicBezTo>
                  <a:pt x="149" y="197"/>
                  <a:pt x="148" y="195"/>
                  <a:pt x="148" y="195"/>
                </a:cubicBezTo>
                <a:cubicBezTo>
                  <a:pt x="148" y="196"/>
                  <a:pt x="149" y="198"/>
                  <a:pt x="149" y="199"/>
                </a:cubicBezTo>
                <a:cubicBezTo>
                  <a:pt x="150" y="200"/>
                  <a:pt x="150" y="199"/>
                  <a:pt x="150" y="199"/>
                </a:cubicBezTo>
                <a:cubicBezTo>
                  <a:pt x="150" y="200"/>
                  <a:pt x="150" y="200"/>
                  <a:pt x="150" y="201"/>
                </a:cubicBezTo>
                <a:cubicBezTo>
                  <a:pt x="150" y="201"/>
                  <a:pt x="149" y="202"/>
                  <a:pt x="149" y="202"/>
                </a:cubicBezTo>
                <a:cubicBezTo>
                  <a:pt x="149" y="202"/>
                  <a:pt x="148" y="201"/>
                  <a:pt x="148" y="201"/>
                </a:cubicBezTo>
                <a:cubicBezTo>
                  <a:pt x="147" y="200"/>
                  <a:pt x="146" y="199"/>
                  <a:pt x="146" y="198"/>
                </a:cubicBezTo>
                <a:cubicBezTo>
                  <a:pt x="145" y="197"/>
                  <a:pt x="145" y="197"/>
                  <a:pt x="145" y="196"/>
                </a:cubicBezTo>
                <a:cubicBezTo>
                  <a:pt x="145" y="196"/>
                  <a:pt x="145" y="195"/>
                  <a:pt x="145" y="195"/>
                </a:cubicBezTo>
                <a:cubicBezTo>
                  <a:pt x="144" y="194"/>
                  <a:pt x="144" y="193"/>
                  <a:pt x="144" y="192"/>
                </a:cubicBezTo>
                <a:cubicBezTo>
                  <a:pt x="145" y="191"/>
                  <a:pt x="145" y="192"/>
                  <a:pt x="145" y="193"/>
                </a:cubicBezTo>
                <a:cubicBezTo>
                  <a:pt x="146" y="193"/>
                  <a:pt x="146" y="194"/>
                  <a:pt x="147" y="194"/>
                </a:cubicBezTo>
                <a:cubicBezTo>
                  <a:pt x="147" y="192"/>
                  <a:pt x="146" y="189"/>
                  <a:pt x="146" y="188"/>
                </a:cubicBezTo>
                <a:cubicBezTo>
                  <a:pt x="147" y="186"/>
                  <a:pt x="146" y="183"/>
                  <a:pt x="146" y="182"/>
                </a:cubicBezTo>
                <a:cubicBezTo>
                  <a:pt x="145" y="182"/>
                  <a:pt x="144" y="182"/>
                  <a:pt x="144" y="181"/>
                </a:cubicBezTo>
                <a:cubicBezTo>
                  <a:pt x="145" y="179"/>
                  <a:pt x="143" y="177"/>
                  <a:pt x="143" y="175"/>
                </a:cubicBezTo>
                <a:cubicBezTo>
                  <a:pt x="142" y="176"/>
                  <a:pt x="141" y="176"/>
                  <a:pt x="140" y="176"/>
                </a:cubicBezTo>
                <a:cubicBezTo>
                  <a:pt x="139" y="178"/>
                  <a:pt x="137" y="179"/>
                  <a:pt x="135" y="181"/>
                </a:cubicBezTo>
                <a:cubicBezTo>
                  <a:pt x="135" y="183"/>
                  <a:pt x="134" y="184"/>
                  <a:pt x="134" y="186"/>
                </a:cubicBezTo>
                <a:cubicBezTo>
                  <a:pt x="133" y="186"/>
                  <a:pt x="133" y="187"/>
                  <a:pt x="132" y="187"/>
                </a:cubicBezTo>
                <a:cubicBezTo>
                  <a:pt x="132" y="187"/>
                  <a:pt x="132" y="186"/>
                  <a:pt x="132" y="186"/>
                </a:cubicBezTo>
                <a:cubicBezTo>
                  <a:pt x="131" y="184"/>
                  <a:pt x="131" y="183"/>
                  <a:pt x="130" y="180"/>
                </a:cubicBezTo>
                <a:cubicBezTo>
                  <a:pt x="131" y="179"/>
                  <a:pt x="130" y="179"/>
                  <a:pt x="130" y="178"/>
                </a:cubicBezTo>
                <a:cubicBezTo>
                  <a:pt x="130" y="177"/>
                  <a:pt x="131" y="176"/>
                  <a:pt x="131" y="175"/>
                </a:cubicBezTo>
                <a:cubicBezTo>
                  <a:pt x="131" y="175"/>
                  <a:pt x="131" y="175"/>
                  <a:pt x="131" y="175"/>
                </a:cubicBezTo>
                <a:cubicBezTo>
                  <a:pt x="131" y="174"/>
                  <a:pt x="131" y="174"/>
                  <a:pt x="130" y="174"/>
                </a:cubicBezTo>
                <a:cubicBezTo>
                  <a:pt x="130" y="174"/>
                  <a:pt x="130" y="175"/>
                  <a:pt x="130" y="175"/>
                </a:cubicBezTo>
                <a:cubicBezTo>
                  <a:pt x="129" y="175"/>
                  <a:pt x="129" y="174"/>
                  <a:pt x="129" y="173"/>
                </a:cubicBezTo>
                <a:cubicBezTo>
                  <a:pt x="128" y="172"/>
                  <a:pt x="127" y="172"/>
                  <a:pt x="127" y="170"/>
                </a:cubicBezTo>
                <a:cubicBezTo>
                  <a:pt x="124" y="170"/>
                  <a:pt x="123" y="169"/>
                  <a:pt x="121" y="168"/>
                </a:cubicBezTo>
                <a:cubicBezTo>
                  <a:pt x="120" y="168"/>
                  <a:pt x="120" y="168"/>
                  <a:pt x="120" y="167"/>
                </a:cubicBezTo>
                <a:cubicBezTo>
                  <a:pt x="119" y="167"/>
                  <a:pt x="119" y="167"/>
                  <a:pt x="118" y="167"/>
                </a:cubicBezTo>
                <a:cubicBezTo>
                  <a:pt x="117" y="166"/>
                  <a:pt x="117" y="163"/>
                  <a:pt x="115" y="164"/>
                </a:cubicBezTo>
                <a:cubicBezTo>
                  <a:pt x="115" y="165"/>
                  <a:pt x="116" y="165"/>
                  <a:pt x="116" y="166"/>
                </a:cubicBezTo>
                <a:cubicBezTo>
                  <a:pt x="116" y="166"/>
                  <a:pt x="116" y="167"/>
                  <a:pt x="116" y="167"/>
                </a:cubicBezTo>
                <a:cubicBezTo>
                  <a:pt x="116" y="168"/>
                  <a:pt x="117" y="167"/>
                  <a:pt x="117" y="168"/>
                </a:cubicBezTo>
                <a:cubicBezTo>
                  <a:pt x="117" y="168"/>
                  <a:pt x="117" y="169"/>
                  <a:pt x="118" y="169"/>
                </a:cubicBezTo>
                <a:cubicBezTo>
                  <a:pt x="119" y="169"/>
                  <a:pt x="119" y="169"/>
                  <a:pt x="120" y="168"/>
                </a:cubicBezTo>
                <a:cubicBezTo>
                  <a:pt x="120" y="168"/>
                  <a:pt x="121" y="169"/>
                  <a:pt x="121" y="170"/>
                </a:cubicBezTo>
                <a:cubicBezTo>
                  <a:pt x="121" y="170"/>
                  <a:pt x="122" y="171"/>
                  <a:pt x="122" y="171"/>
                </a:cubicBezTo>
                <a:cubicBezTo>
                  <a:pt x="122" y="174"/>
                  <a:pt x="121" y="174"/>
                  <a:pt x="120" y="176"/>
                </a:cubicBezTo>
                <a:cubicBezTo>
                  <a:pt x="118" y="176"/>
                  <a:pt x="116" y="177"/>
                  <a:pt x="115" y="178"/>
                </a:cubicBezTo>
                <a:cubicBezTo>
                  <a:pt x="113" y="178"/>
                  <a:pt x="111" y="180"/>
                  <a:pt x="110" y="178"/>
                </a:cubicBezTo>
                <a:cubicBezTo>
                  <a:pt x="110" y="176"/>
                  <a:pt x="110" y="174"/>
                  <a:pt x="110" y="173"/>
                </a:cubicBezTo>
                <a:cubicBezTo>
                  <a:pt x="109" y="172"/>
                  <a:pt x="109" y="171"/>
                  <a:pt x="108" y="170"/>
                </a:cubicBezTo>
                <a:cubicBezTo>
                  <a:pt x="109" y="168"/>
                  <a:pt x="108" y="168"/>
                  <a:pt x="107" y="166"/>
                </a:cubicBezTo>
                <a:cubicBezTo>
                  <a:pt x="107" y="165"/>
                  <a:pt x="107" y="163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6"/>
                  <a:pt x="107" y="169"/>
                  <a:pt x="107" y="171"/>
                </a:cubicBezTo>
                <a:cubicBezTo>
                  <a:pt x="107" y="172"/>
                  <a:pt x="108" y="174"/>
                  <a:pt x="108" y="175"/>
                </a:cubicBezTo>
                <a:cubicBezTo>
                  <a:pt x="108" y="176"/>
                  <a:pt x="109" y="176"/>
                  <a:pt x="109" y="177"/>
                </a:cubicBezTo>
                <a:cubicBezTo>
                  <a:pt x="109" y="178"/>
                  <a:pt x="110" y="179"/>
                  <a:pt x="110" y="179"/>
                </a:cubicBezTo>
                <a:cubicBezTo>
                  <a:pt x="111" y="180"/>
                  <a:pt x="111" y="181"/>
                  <a:pt x="112" y="181"/>
                </a:cubicBezTo>
                <a:cubicBezTo>
                  <a:pt x="113" y="181"/>
                  <a:pt x="114" y="179"/>
                  <a:pt x="116" y="181"/>
                </a:cubicBezTo>
                <a:cubicBezTo>
                  <a:pt x="115" y="181"/>
                  <a:pt x="115" y="182"/>
                  <a:pt x="114" y="183"/>
                </a:cubicBezTo>
                <a:cubicBezTo>
                  <a:pt x="113" y="184"/>
                  <a:pt x="113" y="186"/>
                  <a:pt x="112" y="187"/>
                </a:cubicBezTo>
                <a:cubicBezTo>
                  <a:pt x="112" y="188"/>
                  <a:pt x="111" y="189"/>
                  <a:pt x="110" y="189"/>
                </a:cubicBezTo>
                <a:cubicBezTo>
                  <a:pt x="109" y="190"/>
                  <a:pt x="107" y="191"/>
                  <a:pt x="107" y="192"/>
                </a:cubicBezTo>
                <a:cubicBezTo>
                  <a:pt x="107" y="192"/>
                  <a:pt x="105" y="195"/>
                  <a:pt x="105" y="196"/>
                </a:cubicBezTo>
                <a:cubicBezTo>
                  <a:pt x="105" y="197"/>
                  <a:pt x="105" y="198"/>
                  <a:pt x="105" y="199"/>
                </a:cubicBezTo>
                <a:cubicBezTo>
                  <a:pt x="106" y="200"/>
                  <a:pt x="105" y="200"/>
                  <a:pt x="106" y="200"/>
                </a:cubicBezTo>
                <a:cubicBezTo>
                  <a:pt x="105" y="203"/>
                  <a:pt x="105" y="204"/>
                  <a:pt x="104" y="205"/>
                </a:cubicBezTo>
                <a:cubicBezTo>
                  <a:pt x="104" y="205"/>
                  <a:pt x="103" y="206"/>
                  <a:pt x="103" y="206"/>
                </a:cubicBezTo>
                <a:cubicBezTo>
                  <a:pt x="102" y="207"/>
                  <a:pt x="101" y="207"/>
                  <a:pt x="101" y="208"/>
                </a:cubicBezTo>
                <a:cubicBezTo>
                  <a:pt x="101" y="209"/>
                  <a:pt x="101" y="210"/>
                  <a:pt x="100" y="211"/>
                </a:cubicBezTo>
                <a:cubicBezTo>
                  <a:pt x="100" y="212"/>
                  <a:pt x="100" y="212"/>
                  <a:pt x="99" y="212"/>
                </a:cubicBezTo>
                <a:cubicBezTo>
                  <a:pt x="99" y="213"/>
                  <a:pt x="99" y="213"/>
                  <a:pt x="99" y="214"/>
                </a:cubicBezTo>
                <a:cubicBezTo>
                  <a:pt x="98" y="216"/>
                  <a:pt x="96" y="217"/>
                  <a:pt x="95" y="218"/>
                </a:cubicBezTo>
                <a:cubicBezTo>
                  <a:pt x="95" y="219"/>
                  <a:pt x="95" y="219"/>
                  <a:pt x="94" y="219"/>
                </a:cubicBezTo>
                <a:cubicBezTo>
                  <a:pt x="92" y="219"/>
                  <a:pt x="88" y="220"/>
                  <a:pt x="87" y="217"/>
                </a:cubicBezTo>
                <a:cubicBezTo>
                  <a:pt x="88" y="216"/>
                  <a:pt x="88" y="215"/>
                  <a:pt x="87" y="215"/>
                </a:cubicBezTo>
                <a:cubicBezTo>
                  <a:pt x="86" y="213"/>
                  <a:pt x="87" y="210"/>
                  <a:pt x="86" y="208"/>
                </a:cubicBezTo>
                <a:cubicBezTo>
                  <a:pt x="87" y="207"/>
                  <a:pt x="86" y="206"/>
                  <a:pt x="86" y="205"/>
                </a:cubicBezTo>
                <a:cubicBezTo>
                  <a:pt x="86" y="204"/>
                  <a:pt x="86" y="203"/>
                  <a:pt x="86" y="202"/>
                </a:cubicBezTo>
                <a:cubicBezTo>
                  <a:pt x="86" y="199"/>
                  <a:pt x="89" y="197"/>
                  <a:pt x="88" y="194"/>
                </a:cubicBezTo>
                <a:cubicBezTo>
                  <a:pt x="88" y="193"/>
                  <a:pt x="88" y="193"/>
                  <a:pt x="88" y="192"/>
                </a:cubicBezTo>
                <a:cubicBezTo>
                  <a:pt x="88" y="189"/>
                  <a:pt x="86" y="188"/>
                  <a:pt x="86" y="186"/>
                </a:cubicBezTo>
                <a:cubicBezTo>
                  <a:pt x="86" y="185"/>
                  <a:pt x="87" y="184"/>
                  <a:pt x="87" y="183"/>
                </a:cubicBezTo>
                <a:cubicBezTo>
                  <a:pt x="87" y="182"/>
                  <a:pt x="87" y="182"/>
                  <a:pt x="87" y="181"/>
                </a:cubicBezTo>
                <a:cubicBezTo>
                  <a:pt x="85" y="181"/>
                  <a:pt x="84" y="181"/>
                  <a:pt x="84" y="180"/>
                </a:cubicBezTo>
                <a:cubicBezTo>
                  <a:pt x="84" y="180"/>
                  <a:pt x="83" y="180"/>
                  <a:pt x="83" y="179"/>
                </a:cubicBezTo>
                <a:cubicBezTo>
                  <a:pt x="82" y="180"/>
                  <a:pt x="80" y="180"/>
                  <a:pt x="79" y="180"/>
                </a:cubicBezTo>
                <a:cubicBezTo>
                  <a:pt x="79" y="179"/>
                  <a:pt x="77" y="179"/>
                  <a:pt x="77" y="180"/>
                </a:cubicBezTo>
                <a:cubicBezTo>
                  <a:pt x="76" y="180"/>
                  <a:pt x="75" y="179"/>
                  <a:pt x="75" y="178"/>
                </a:cubicBezTo>
                <a:cubicBezTo>
                  <a:pt x="74" y="178"/>
                  <a:pt x="74" y="177"/>
                  <a:pt x="74" y="177"/>
                </a:cubicBezTo>
                <a:cubicBezTo>
                  <a:pt x="74" y="174"/>
                  <a:pt x="72" y="174"/>
                  <a:pt x="72" y="172"/>
                </a:cubicBezTo>
                <a:cubicBezTo>
                  <a:pt x="72" y="171"/>
                  <a:pt x="71" y="170"/>
                  <a:pt x="71" y="169"/>
                </a:cubicBezTo>
                <a:cubicBezTo>
                  <a:pt x="72" y="167"/>
                  <a:pt x="72" y="167"/>
                  <a:pt x="72" y="165"/>
                </a:cubicBezTo>
                <a:cubicBezTo>
                  <a:pt x="72" y="164"/>
                  <a:pt x="72" y="164"/>
                  <a:pt x="72" y="163"/>
                </a:cubicBezTo>
                <a:cubicBezTo>
                  <a:pt x="72" y="163"/>
                  <a:pt x="72" y="162"/>
                  <a:pt x="72" y="162"/>
                </a:cubicBezTo>
                <a:cubicBezTo>
                  <a:pt x="73" y="161"/>
                  <a:pt x="74" y="160"/>
                  <a:pt x="74" y="159"/>
                </a:cubicBezTo>
                <a:cubicBezTo>
                  <a:pt x="75" y="158"/>
                  <a:pt x="76" y="157"/>
                  <a:pt x="77" y="157"/>
                </a:cubicBezTo>
                <a:cubicBezTo>
                  <a:pt x="77" y="156"/>
                  <a:pt x="78" y="156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9" y="153"/>
                  <a:pt x="80" y="153"/>
                  <a:pt x="81" y="151"/>
                </a:cubicBezTo>
                <a:cubicBezTo>
                  <a:pt x="82" y="151"/>
                  <a:pt x="82" y="151"/>
                  <a:pt x="83" y="152"/>
                </a:cubicBezTo>
                <a:cubicBezTo>
                  <a:pt x="84" y="151"/>
                  <a:pt x="87" y="152"/>
                  <a:pt x="89" y="151"/>
                </a:cubicBezTo>
                <a:cubicBezTo>
                  <a:pt x="89" y="151"/>
                  <a:pt x="90" y="152"/>
                  <a:pt x="91" y="151"/>
                </a:cubicBezTo>
                <a:cubicBezTo>
                  <a:pt x="91" y="152"/>
                  <a:pt x="92" y="152"/>
                  <a:pt x="93" y="152"/>
                </a:cubicBezTo>
                <a:cubicBezTo>
                  <a:pt x="92" y="154"/>
                  <a:pt x="93" y="154"/>
                  <a:pt x="92" y="155"/>
                </a:cubicBezTo>
                <a:cubicBezTo>
                  <a:pt x="93" y="156"/>
                  <a:pt x="94" y="157"/>
                  <a:pt x="95" y="157"/>
                </a:cubicBezTo>
                <a:cubicBezTo>
                  <a:pt x="95" y="158"/>
                  <a:pt x="95" y="159"/>
                  <a:pt x="96" y="159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9" y="156"/>
                  <a:pt x="100" y="160"/>
                  <a:pt x="103" y="160"/>
                </a:cubicBezTo>
                <a:cubicBezTo>
                  <a:pt x="103" y="160"/>
                  <a:pt x="104" y="159"/>
                  <a:pt x="104" y="159"/>
                </a:cubicBezTo>
                <a:cubicBezTo>
                  <a:pt x="105" y="159"/>
                  <a:pt x="105" y="160"/>
                  <a:pt x="106" y="160"/>
                </a:cubicBezTo>
                <a:cubicBezTo>
                  <a:pt x="107" y="158"/>
                  <a:pt x="108" y="157"/>
                  <a:pt x="108" y="155"/>
                </a:cubicBezTo>
                <a:cubicBezTo>
                  <a:pt x="107" y="155"/>
                  <a:pt x="107" y="156"/>
                  <a:pt x="106" y="156"/>
                </a:cubicBezTo>
                <a:cubicBezTo>
                  <a:pt x="105" y="155"/>
                  <a:pt x="104" y="155"/>
                  <a:pt x="103" y="155"/>
                </a:cubicBezTo>
                <a:cubicBezTo>
                  <a:pt x="103" y="154"/>
                  <a:pt x="102" y="154"/>
                  <a:pt x="102" y="153"/>
                </a:cubicBezTo>
                <a:cubicBezTo>
                  <a:pt x="102" y="152"/>
                  <a:pt x="102" y="151"/>
                  <a:pt x="102" y="151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49"/>
                  <a:pt x="101" y="150"/>
                  <a:pt x="101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152"/>
                  <a:pt x="100" y="154"/>
                  <a:pt x="99" y="154"/>
                </a:cubicBezTo>
                <a:cubicBezTo>
                  <a:pt x="99" y="152"/>
                  <a:pt x="99" y="151"/>
                  <a:pt x="98" y="150"/>
                </a:cubicBezTo>
                <a:cubicBezTo>
                  <a:pt x="98" y="149"/>
                  <a:pt x="98" y="149"/>
                  <a:pt x="98" y="149"/>
                </a:cubicBezTo>
                <a:cubicBezTo>
                  <a:pt x="98" y="147"/>
                  <a:pt x="97" y="146"/>
                  <a:pt x="96" y="146"/>
                </a:cubicBezTo>
                <a:cubicBezTo>
                  <a:pt x="96" y="147"/>
                  <a:pt x="96" y="148"/>
                  <a:pt x="97" y="149"/>
                </a:cubicBezTo>
                <a:cubicBezTo>
                  <a:pt x="97" y="149"/>
                  <a:pt x="96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150"/>
                  <a:pt x="96" y="151"/>
                  <a:pt x="96" y="151"/>
                </a:cubicBezTo>
                <a:cubicBezTo>
                  <a:pt x="95" y="151"/>
                  <a:pt x="95" y="150"/>
                  <a:pt x="94" y="149"/>
                </a:cubicBezTo>
                <a:cubicBezTo>
                  <a:pt x="94" y="149"/>
                  <a:pt x="94" y="148"/>
                  <a:pt x="94" y="148"/>
                </a:cubicBezTo>
                <a:cubicBezTo>
                  <a:pt x="94" y="147"/>
                  <a:pt x="94" y="145"/>
                  <a:pt x="93" y="144"/>
                </a:cubicBezTo>
                <a:cubicBezTo>
                  <a:pt x="92" y="144"/>
                  <a:pt x="91" y="145"/>
                  <a:pt x="90" y="145"/>
                </a:cubicBezTo>
                <a:cubicBezTo>
                  <a:pt x="90" y="145"/>
                  <a:pt x="89" y="145"/>
                  <a:pt x="88" y="145"/>
                </a:cubicBezTo>
                <a:cubicBezTo>
                  <a:pt x="88" y="146"/>
                  <a:pt x="87" y="147"/>
                  <a:pt x="86" y="147"/>
                </a:cubicBezTo>
                <a:cubicBezTo>
                  <a:pt x="86" y="147"/>
                  <a:pt x="86" y="147"/>
                  <a:pt x="85" y="147"/>
                </a:cubicBezTo>
                <a:cubicBezTo>
                  <a:pt x="85" y="150"/>
                  <a:pt x="83" y="151"/>
                  <a:pt x="82" y="151"/>
                </a:cubicBezTo>
                <a:cubicBezTo>
                  <a:pt x="81" y="150"/>
                  <a:pt x="81" y="151"/>
                  <a:pt x="81" y="151"/>
                </a:cubicBezTo>
                <a:cubicBezTo>
                  <a:pt x="80" y="150"/>
                  <a:pt x="80" y="150"/>
                  <a:pt x="79" y="149"/>
                </a:cubicBezTo>
                <a:cubicBezTo>
                  <a:pt x="79" y="148"/>
                  <a:pt x="79" y="147"/>
                  <a:pt x="79" y="146"/>
                </a:cubicBezTo>
                <a:cubicBezTo>
                  <a:pt x="80" y="145"/>
                  <a:pt x="80" y="144"/>
                  <a:pt x="80" y="143"/>
                </a:cubicBezTo>
                <a:cubicBezTo>
                  <a:pt x="81" y="142"/>
                  <a:pt x="83" y="143"/>
                  <a:pt x="85" y="143"/>
                </a:cubicBezTo>
                <a:cubicBezTo>
                  <a:pt x="85" y="143"/>
                  <a:pt x="85" y="142"/>
                  <a:pt x="85" y="141"/>
                </a:cubicBezTo>
                <a:cubicBezTo>
                  <a:pt x="85" y="140"/>
                  <a:pt x="84" y="139"/>
                  <a:pt x="84" y="138"/>
                </a:cubicBezTo>
                <a:cubicBezTo>
                  <a:pt x="84" y="137"/>
                  <a:pt x="85" y="138"/>
                  <a:pt x="86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7" y="137"/>
                  <a:pt x="88" y="136"/>
                  <a:pt x="89" y="135"/>
                </a:cubicBezTo>
                <a:cubicBezTo>
                  <a:pt x="90" y="134"/>
                  <a:pt x="91" y="134"/>
                  <a:pt x="92" y="133"/>
                </a:cubicBezTo>
                <a:close/>
                <a:moveTo>
                  <a:pt x="82" y="114"/>
                </a:moveTo>
                <a:cubicBezTo>
                  <a:pt x="81" y="114"/>
                  <a:pt x="81" y="115"/>
                  <a:pt x="80" y="116"/>
                </a:cubicBezTo>
                <a:cubicBezTo>
                  <a:pt x="79" y="116"/>
                  <a:pt x="76" y="117"/>
                  <a:pt x="76" y="114"/>
                </a:cubicBezTo>
                <a:cubicBezTo>
                  <a:pt x="74" y="113"/>
                  <a:pt x="76" y="109"/>
                  <a:pt x="77" y="112"/>
                </a:cubicBezTo>
                <a:cubicBezTo>
                  <a:pt x="79" y="112"/>
                  <a:pt x="80" y="112"/>
                  <a:pt x="82" y="112"/>
                </a:cubicBezTo>
                <a:cubicBezTo>
                  <a:pt x="82" y="113"/>
                  <a:pt x="82" y="114"/>
                  <a:pt x="82" y="114"/>
                </a:cubicBezTo>
                <a:close/>
                <a:moveTo>
                  <a:pt x="84" y="130"/>
                </a:moveTo>
                <a:cubicBezTo>
                  <a:pt x="83" y="131"/>
                  <a:pt x="84" y="132"/>
                  <a:pt x="83" y="133"/>
                </a:cubicBezTo>
                <a:cubicBezTo>
                  <a:pt x="82" y="133"/>
                  <a:pt x="82" y="133"/>
                  <a:pt x="81" y="133"/>
                </a:cubicBezTo>
                <a:cubicBezTo>
                  <a:pt x="81" y="133"/>
                  <a:pt x="81" y="132"/>
                  <a:pt x="80" y="132"/>
                </a:cubicBezTo>
                <a:cubicBezTo>
                  <a:pt x="81" y="132"/>
                  <a:pt x="81" y="131"/>
                  <a:pt x="81" y="130"/>
                </a:cubicBezTo>
                <a:cubicBezTo>
                  <a:pt x="82" y="130"/>
                  <a:pt x="83" y="128"/>
                  <a:pt x="84" y="130"/>
                </a:cubicBezTo>
                <a:close/>
                <a:moveTo>
                  <a:pt x="87" y="135"/>
                </a:moveTo>
                <a:cubicBezTo>
                  <a:pt x="86" y="135"/>
                  <a:pt x="85" y="135"/>
                  <a:pt x="84" y="136"/>
                </a:cubicBezTo>
                <a:cubicBezTo>
                  <a:pt x="84" y="136"/>
                  <a:pt x="83" y="136"/>
                  <a:pt x="83" y="135"/>
                </a:cubicBezTo>
                <a:cubicBezTo>
                  <a:pt x="83" y="134"/>
                  <a:pt x="84" y="135"/>
                  <a:pt x="84" y="134"/>
                </a:cubicBezTo>
                <a:cubicBezTo>
                  <a:pt x="85" y="134"/>
                  <a:pt x="84" y="134"/>
                  <a:pt x="84" y="134"/>
                </a:cubicBezTo>
                <a:cubicBezTo>
                  <a:pt x="84" y="133"/>
                  <a:pt x="85" y="133"/>
                  <a:pt x="84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0"/>
                  <a:pt x="84" y="130"/>
                </a:cubicBezTo>
                <a:cubicBezTo>
                  <a:pt x="84" y="130"/>
                  <a:pt x="84" y="129"/>
                  <a:pt x="84" y="129"/>
                </a:cubicBezTo>
                <a:cubicBezTo>
                  <a:pt x="84" y="129"/>
                  <a:pt x="84" y="128"/>
                  <a:pt x="84" y="128"/>
                </a:cubicBezTo>
                <a:cubicBezTo>
                  <a:pt x="84" y="127"/>
                  <a:pt x="84" y="127"/>
                  <a:pt x="84" y="126"/>
                </a:cubicBezTo>
                <a:cubicBezTo>
                  <a:pt x="84" y="125"/>
                  <a:pt x="85" y="125"/>
                  <a:pt x="86" y="125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26"/>
                  <a:pt x="87" y="126"/>
                  <a:pt x="87" y="126"/>
                </a:cubicBezTo>
                <a:cubicBezTo>
                  <a:pt x="87" y="127"/>
                  <a:pt x="87" y="128"/>
                  <a:pt x="86" y="128"/>
                </a:cubicBezTo>
                <a:cubicBezTo>
                  <a:pt x="87" y="129"/>
                  <a:pt x="88" y="130"/>
                  <a:pt x="88" y="132"/>
                </a:cubicBezTo>
                <a:cubicBezTo>
                  <a:pt x="89" y="132"/>
                  <a:pt x="89" y="135"/>
                  <a:pt x="87" y="135"/>
                </a:cubicBezTo>
                <a:close/>
                <a:moveTo>
                  <a:pt x="76" y="79"/>
                </a:moveTo>
                <a:cubicBezTo>
                  <a:pt x="77" y="79"/>
                  <a:pt x="77" y="80"/>
                  <a:pt x="78" y="80"/>
                </a:cubicBezTo>
                <a:cubicBezTo>
                  <a:pt x="78" y="80"/>
                  <a:pt x="79" y="80"/>
                  <a:pt x="79" y="80"/>
                </a:cubicBezTo>
                <a:cubicBezTo>
                  <a:pt x="80" y="81"/>
                  <a:pt x="81" y="81"/>
                  <a:pt x="82" y="83"/>
                </a:cubicBezTo>
                <a:cubicBezTo>
                  <a:pt x="81" y="83"/>
                  <a:pt x="80" y="83"/>
                  <a:pt x="80" y="83"/>
                </a:cubicBezTo>
                <a:cubicBezTo>
                  <a:pt x="80" y="84"/>
                  <a:pt x="81" y="84"/>
                  <a:pt x="81" y="84"/>
                </a:cubicBezTo>
                <a:cubicBezTo>
                  <a:pt x="81" y="84"/>
                  <a:pt x="81" y="85"/>
                  <a:pt x="81" y="85"/>
                </a:cubicBezTo>
                <a:cubicBezTo>
                  <a:pt x="82" y="85"/>
                  <a:pt x="85" y="84"/>
                  <a:pt x="86" y="86"/>
                </a:cubicBezTo>
                <a:cubicBezTo>
                  <a:pt x="87" y="86"/>
                  <a:pt x="87" y="85"/>
                  <a:pt x="87" y="86"/>
                </a:cubicBezTo>
                <a:cubicBezTo>
                  <a:pt x="86" y="87"/>
                  <a:pt x="85" y="88"/>
                  <a:pt x="83" y="89"/>
                </a:cubicBezTo>
                <a:cubicBezTo>
                  <a:pt x="82" y="90"/>
                  <a:pt x="81" y="90"/>
                  <a:pt x="81" y="92"/>
                </a:cubicBezTo>
                <a:cubicBezTo>
                  <a:pt x="81" y="93"/>
                  <a:pt x="82" y="93"/>
                  <a:pt x="82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6"/>
                  <a:pt x="81" y="96"/>
                  <a:pt x="80" y="97"/>
                </a:cubicBezTo>
                <a:cubicBezTo>
                  <a:pt x="80" y="97"/>
                  <a:pt x="80" y="97"/>
                  <a:pt x="80" y="98"/>
                </a:cubicBezTo>
                <a:cubicBezTo>
                  <a:pt x="80" y="98"/>
                  <a:pt x="80" y="99"/>
                  <a:pt x="80" y="99"/>
                </a:cubicBezTo>
                <a:cubicBezTo>
                  <a:pt x="80" y="100"/>
                  <a:pt x="79" y="100"/>
                  <a:pt x="79" y="101"/>
                </a:cubicBezTo>
                <a:cubicBezTo>
                  <a:pt x="78" y="101"/>
                  <a:pt x="78" y="100"/>
                  <a:pt x="77" y="100"/>
                </a:cubicBezTo>
                <a:cubicBezTo>
                  <a:pt x="77" y="101"/>
                  <a:pt x="77" y="100"/>
                  <a:pt x="78" y="101"/>
                </a:cubicBezTo>
                <a:cubicBezTo>
                  <a:pt x="77" y="102"/>
                  <a:pt x="78" y="103"/>
                  <a:pt x="78" y="105"/>
                </a:cubicBezTo>
                <a:cubicBezTo>
                  <a:pt x="77" y="104"/>
                  <a:pt x="76" y="103"/>
                  <a:pt x="75" y="104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5" y="106"/>
                  <a:pt x="73" y="108"/>
                  <a:pt x="70" y="107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69" y="108"/>
                  <a:pt x="68" y="108"/>
                  <a:pt x="68" y="109"/>
                </a:cubicBezTo>
                <a:cubicBezTo>
                  <a:pt x="67" y="109"/>
                  <a:pt x="67" y="110"/>
                  <a:pt x="66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4" y="110"/>
                  <a:pt x="64" y="112"/>
                  <a:pt x="63" y="112"/>
                </a:cubicBezTo>
                <a:cubicBezTo>
                  <a:pt x="62" y="114"/>
                  <a:pt x="62" y="115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9" y="114"/>
                  <a:pt x="58" y="114"/>
                  <a:pt x="56" y="113"/>
                </a:cubicBezTo>
                <a:cubicBezTo>
                  <a:pt x="57" y="111"/>
                  <a:pt x="56" y="110"/>
                  <a:pt x="56" y="108"/>
                </a:cubicBezTo>
                <a:cubicBezTo>
                  <a:pt x="56" y="108"/>
                  <a:pt x="55" y="107"/>
                  <a:pt x="55" y="105"/>
                </a:cubicBezTo>
                <a:cubicBezTo>
                  <a:pt x="55" y="104"/>
                  <a:pt x="57" y="104"/>
                  <a:pt x="57" y="103"/>
                </a:cubicBezTo>
                <a:cubicBezTo>
                  <a:pt x="57" y="103"/>
                  <a:pt x="58" y="102"/>
                  <a:pt x="58" y="102"/>
                </a:cubicBezTo>
                <a:cubicBezTo>
                  <a:pt x="58" y="100"/>
                  <a:pt x="58" y="97"/>
                  <a:pt x="56" y="98"/>
                </a:cubicBezTo>
                <a:cubicBezTo>
                  <a:pt x="55" y="97"/>
                  <a:pt x="55" y="96"/>
                  <a:pt x="55" y="95"/>
                </a:cubicBezTo>
                <a:cubicBezTo>
                  <a:pt x="55" y="93"/>
                  <a:pt x="54" y="91"/>
                  <a:pt x="53" y="90"/>
                </a:cubicBezTo>
                <a:cubicBezTo>
                  <a:pt x="60" y="85"/>
                  <a:pt x="68" y="81"/>
                  <a:pt x="76" y="79"/>
                </a:cubicBezTo>
                <a:close/>
                <a:moveTo>
                  <a:pt x="51" y="128"/>
                </a:moveTo>
                <a:cubicBezTo>
                  <a:pt x="52" y="128"/>
                  <a:pt x="52" y="130"/>
                  <a:pt x="52" y="131"/>
                </a:cubicBezTo>
                <a:cubicBezTo>
                  <a:pt x="51" y="131"/>
                  <a:pt x="51" y="131"/>
                  <a:pt x="50" y="131"/>
                </a:cubicBezTo>
                <a:cubicBezTo>
                  <a:pt x="49" y="130"/>
                  <a:pt x="49" y="130"/>
                  <a:pt x="48" y="130"/>
                </a:cubicBezTo>
                <a:cubicBezTo>
                  <a:pt x="48" y="127"/>
                  <a:pt x="50" y="125"/>
                  <a:pt x="51" y="126"/>
                </a:cubicBezTo>
                <a:cubicBezTo>
                  <a:pt x="51" y="127"/>
                  <a:pt x="51" y="128"/>
                  <a:pt x="51" y="128"/>
                </a:cubicBezTo>
                <a:close/>
                <a:moveTo>
                  <a:pt x="39" y="104"/>
                </a:moveTo>
                <a:cubicBezTo>
                  <a:pt x="39" y="103"/>
                  <a:pt x="40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03"/>
                  <a:pt x="41" y="103"/>
                  <a:pt x="42" y="103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3" y="99"/>
                  <a:pt x="44" y="98"/>
                  <a:pt x="45" y="96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8"/>
                  <a:pt x="47" y="98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1"/>
                  <a:pt x="48" y="102"/>
                  <a:pt x="49" y="103"/>
                </a:cubicBezTo>
                <a:cubicBezTo>
                  <a:pt x="49" y="103"/>
                  <a:pt x="50" y="104"/>
                  <a:pt x="50" y="104"/>
                </a:cubicBezTo>
                <a:cubicBezTo>
                  <a:pt x="49" y="105"/>
                  <a:pt x="49" y="106"/>
                  <a:pt x="49" y="106"/>
                </a:cubicBezTo>
                <a:cubicBezTo>
                  <a:pt x="48" y="106"/>
                  <a:pt x="47" y="104"/>
                  <a:pt x="46" y="105"/>
                </a:cubicBezTo>
                <a:cubicBezTo>
                  <a:pt x="46" y="105"/>
                  <a:pt x="46" y="106"/>
                  <a:pt x="46" y="106"/>
                </a:cubicBezTo>
                <a:cubicBezTo>
                  <a:pt x="47" y="107"/>
                  <a:pt x="48" y="108"/>
                  <a:pt x="47" y="109"/>
                </a:cubicBezTo>
                <a:cubicBezTo>
                  <a:pt x="46" y="109"/>
                  <a:pt x="46" y="108"/>
                  <a:pt x="45" y="108"/>
                </a:cubicBezTo>
                <a:cubicBezTo>
                  <a:pt x="45" y="109"/>
                  <a:pt x="46" y="109"/>
                  <a:pt x="46" y="111"/>
                </a:cubicBezTo>
                <a:cubicBezTo>
                  <a:pt x="44" y="111"/>
                  <a:pt x="44" y="108"/>
                  <a:pt x="42" y="108"/>
                </a:cubicBezTo>
                <a:cubicBezTo>
                  <a:pt x="42" y="107"/>
                  <a:pt x="41" y="107"/>
                  <a:pt x="41" y="106"/>
                </a:cubicBezTo>
                <a:cubicBezTo>
                  <a:pt x="40" y="106"/>
                  <a:pt x="38" y="106"/>
                  <a:pt x="39" y="104"/>
                </a:cubicBezTo>
                <a:close/>
                <a:moveTo>
                  <a:pt x="37" y="108"/>
                </a:move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9"/>
                  <a:pt x="37" y="110"/>
                </a:cubicBezTo>
                <a:cubicBezTo>
                  <a:pt x="36" y="109"/>
                  <a:pt x="37" y="109"/>
                  <a:pt x="37" y="108"/>
                </a:cubicBezTo>
                <a:close/>
                <a:moveTo>
                  <a:pt x="24" y="135"/>
                </a:moveTo>
                <a:cubicBezTo>
                  <a:pt x="25" y="128"/>
                  <a:pt x="28" y="121"/>
                  <a:pt x="31" y="114"/>
                </a:cubicBezTo>
                <a:cubicBezTo>
                  <a:pt x="32" y="115"/>
                  <a:pt x="33" y="116"/>
                  <a:pt x="33" y="117"/>
                </a:cubicBezTo>
                <a:cubicBezTo>
                  <a:pt x="33" y="118"/>
                  <a:pt x="33" y="121"/>
                  <a:pt x="34" y="121"/>
                </a:cubicBezTo>
                <a:cubicBezTo>
                  <a:pt x="35" y="122"/>
                  <a:pt x="35" y="120"/>
                  <a:pt x="35" y="120"/>
                </a:cubicBezTo>
                <a:cubicBezTo>
                  <a:pt x="35" y="118"/>
                  <a:pt x="36" y="117"/>
                  <a:pt x="37" y="116"/>
                </a:cubicBezTo>
                <a:cubicBezTo>
                  <a:pt x="37" y="113"/>
                  <a:pt x="38" y="113"/>
                  <a:pt x="38" y="110"/>
                </a:cubicBezTo>
                <a:cubicBezTo>
                  <a:pt x="37" y="109"/>
                  <a:pt x="37" y="109"/>
                  <a:pt x="38" y="108"/>
                </a:cubicBezTo>
                <a:cubicBezTo>
                  <a:pt x="39" y="108"/>
                  <a:pt x="40" y="109"/>
                  <a:pt x="41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10"/>
                  <a:pt x="43" y="110"/>
                  <a:pt x="43" y="111"/>
                </a:cubicBezTo>
                <a:cubicBezTo>
                  <a:pt x="44" y="112"/>
                  <a:pt x="43" y="114"/>
                  <a:pt x="44" y="115"/>
                </a:cubicBezTo>
                <a:cubicBezTo>
                  <a:pt x="45" y="115"/>
                  <a:pt x="45" y="114"/>
                  <a:pt x="46" y="113"/>
                </a:cubicBezTo>
                <a:cubicBezTo>
                  <a:pt x="48" y="113"/>
                  <a:pt x="48" y="116"/>
                  <a:pt x="48" y="118"/>
                </a:cubicBezTo>
                <a:cubicBezTo>
                  <a:pt x="48" y="119"/>
                  <a:pt x="49" y="120"/>
                  <a:pt x="49" y="121"/>
                </a:cubicBezTo>
                <a:cubicBezTo>
                  <a:pt x="49" y="121"/>
                  <a:pt x="50" y="121"/>
                  <a:pt x="50" y="121"/>
                </a:cubicBezTo>
                <a:cubicBezTo>
                  <a:pt x="50" y="121"/>
                  <a:pt x="49" y="121"/>
                  <a:pt x="49" y="122"/>
                </a:cubicBezTo>
                <a:cubicBezTo>
                  <a:pt x="50" y="122"/>
                  <a:pt x="50" y="122"/>
                  <a:pt x="51" y="122"/>
                </a:cubicBezTo>
                <a:cubicBezTo>
                  <a:pt x="51" y="123"/>
                  <a:pt x="51" y="124"/>
                  <a:pt x="51" y="124"/>
                </a:cubicBezTo>
                <a:cubicBezTo>
                  <a:pt x="50" y="125"/>
                  <a:pt x="49" y="125"/>
                  <a:pt x="49" y="125"/>
                </a:cubicBezTo>
                <a:cubicBezTo>
                  <a:pt x="48" y="126"/>
                  <a:pt x="48" y="126"/>
                  <a:pt x="47" y="126"/>
                </a:cubicBezTo>
                <a:cubicBezTo>
                  <a:pt x="46" y="127"/>
                  <a:pt x="45" y="125"/>
                  <a:pt x="43" y="126"/>
                </a:cubicBezTo>
                <a:cubicBezTo>
                  <a:pt x="42" y="126"/>
                  <a:pt x="42" y="127"/>
                  <a:pt x="41" y="127"/>
                </a:cubicBezTo>
                <a:cubicBezTo>
                  <a:pt x="42" y="127"/>
                  <a:pt x="44" y="126"/>
                  <a:pt x="45" y="127"/>
                </a:cubicBezTo>
                <a:cubicBezTo>
                  <a:pt x="45" y="128"/>
                  <a:pt x="44" y="128"/>
                  <a:pt x="44" y="129"/>
                </a:cubicBezTo>
                <a:cubicBezTo>
                  <a:pt x="44" y="129"/>
                  <a:pt x="44" y="131"/>
                  <a:pt x="43" y="131"/>
                </a:cubicBezTo>
                <a:cubicBezTo>
                  <a:pt x="41" y="131"/>
                  <a:pt x="41" y="133"/>
                  <a:pt x="39" y="133"/>
                </a:cubicBezTo>
                <a:cubicBezTo>
                  <a:pt x="39" y="133"/>
                  <a:pt x="39" y="134"/>
                  <a:pt x="39" y="134"/>
                </a:cubicBezTo>
                <a:cubicBezTo>
                  <a:pt x="38" y="135"/>
                  <a:pt x="36" y="135"/>
                  <a:pt x="36" y="137"/>
                </a:cubicBezTo>
                <a:cubicBezTo>
                  <a:pt x="36" y="137"/>
                  <a:pt x="35" y="137"/>
                  <a:pt x="35" y="138"/>
                </a:cubicBezTo>
                <a:cubicBezTo>
                  <a:pt x="35" y="138"/>
                  <a:pt x="35" y="137"/>
                  <a:pt x="35" y="137"/>
                </a:cubicBezTo>
                <a:cubicBezTo>
                  <a:pt x="35" y="140"/>
                  <a:pt x="33" y="142"/>
                  <a:pt x="31" y="142"/>
                </a:cubicBezTo>
                <a:cubicBezTo>
                  <a:pt x="31" y="143"/>
                  <a:pt x="30" y="143"/>
                  <a:pt x="30" y="144"/>
                </a:cubicBezTo>
                <a:cubicBezTo>
                  <a:pt x="30" y="146"/>
                  <a:pt x="31" y="148"/>
                  <a:pt x="30" y="149"/>
                </a:cubicBezTo>
                <a:cubicBezTo>
                  <a:pt x="29" y="148"/>
                  <a:pt x="28" y="147"/>
                  <a:pt x="28" y="145"/>
                </a:cubicBezTo>
                <a:cubicBezTo>
                  <a:pt x="28" y="145"/>
                  <a:pt x="28" y="145"/>
                  <a:pt x="28" y="144"/>
                </a:cubicBezTo>
                <a:cubicBezTo>
                  <a:pt x="27" y="145"/>
                  <a:pt x="26" y="143"/>
                  <a:pt x="25" y="144"/>
                </a:cubicBezTo>
                <a:cubicBezTo>
                  <a:pt x="25" y="144"/>
                  <a:pt x="25" y="144"/>
                  <a:pt x="24" y="144"/>
                </a:cubicBezTo>
                <a:cubicBezTo>
                  <a:pt x="24" y="144"/>
                  <a:pt x="23" y="144"/>
                  <a:pt x="22" y="144"/>
                </a:cubicBezTo>
                <a:cubicBezTo>
                  <a:pt x="23" y="141"/>
                  <a:pt x="23" y="138"/>
                  <a:pt x="24" y="135"/>
                </a:cubicBezTo>
                <a:close/>
                <a:moveTo>
                  <a:pt x="47" y="130"/>
                </a:moveTo>
                <a:cubicBezTo>
                  <a:pt x="47" y="131"/>
                  <a:pt x="47" y="131"/>
                  <a:pt x="47" y="132"/>
                </a:cubicBezTo>
                <a:cubicBezTo>
                  <a:pt x="46" y="132"/>
                  <a:pt x="44" y="133"/>
                  <a:pt x="44" y="131"/>
                </a:cubicBezTo>
                <a:cubicBezTo>
                  <a:pt x="45" y="131"/>
                  <a:pt x="46" y="131"/>
                  <a:pt x="47" y="130"/>
                </a:cubicBezTo>
                <a:cubicBezTo>
                  <a:pt x="47" y="130"/>
                  <a:pt x="47" y="130"/>
                  <a:pt x="47" y="130"/>
                </a:cubicBezTo>
                <a:close/>
                <a:moveTo>
                  <a:pt x="37" y="156"/>
                </a:moveTo>
                <a:cubicBezTo>
                  <a:pt x="36" y="157"/>
                  <a:pt x="36" y="156"/>
                  <a:pt x="36" y="156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7"/>
                  <a:pt x="34" y="157"/>
                  <a:pt x="34" y="156"/>
                </a:cubicBezTo>
                <a:cubicBezTo>
                  <a:pt x="34" y="155"/>
                  <a:pt x="36" y="156"/>
                  <a:pt x="37" y="156"/>
                </a:cubicBezTo>
                <a:close/>
                <a:moveTo>
                  <a:pt x="34" y="154"/>
                </a:moveTo>
                <a:cubicBezTo>
                  <a:pt x="33" y="155"/>
                  <a:pt x="32" y="155"/>
                  <a:pt x="31" y="155"/>
                </a:cubicBezTo>
                <a:cubicBezTo>
                  <a:pt x="31" y="153"/>
                  <a:pt x="28" y="153"/>
                  <a:pt x="27" y="151"/>
                </a:cubicBezTo>
                <a:cubicBezTo>
                  <a:pt x="28" y="150"/>
                  <a:pt x="29" y="151"/>
                  <a:pt x="30" y="151"/>
                </a:cubicBezTo>
                <a:cubicBezTo>
                  <a:pt x="31" y="152"/>
                  <a:pt x="33" y="153"/>
                  <a:pt x="34" y="154"/>
                </a:cubicBezTo>
                <a:close/>
                <a:moveTo>
                  <a:pt x="25" y="152"/>
                </a:moveTo>
                <a:cubicBezTo>
                  <a:pt x="25" y="153"/>
                  <a:pt x="24" y="154"/>
                  <a:pt x="24" y="155"/>
                </a:cubicBezTo>
                <a:cubicBezTo>
                  <a:pt x="24" y="156"/>
                  <a:pt x="25" y="156"/>
                  <a:pt x="26" y="157"/>
                </a:cubicBezTo>
                <a:cubicBezTo>
                  <a:pt x="26" y="157"/>
                  <a:pt x="26" y="158"/>
                  <a:pt x="27" y="158"/>
                </a:cubicBezTo>
                <a:cubicBezTo>
                  <a:pt x="27" y="159"/>
                  <a:pt x="26" y="161"/>
                  <a:pt x="26" y="161"/>
                </a:cubicBezTo>
                <a:cubicBezTo>
                  <a:pt x="26" y="163"/>
                  <a:pt x="28" y="163"/>
                  <a:pt x="29" y="163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30" y="164"/>
                  <a:pt x="31" y="164"/>
                  <a:pt x="32" y="164"/>
                </a:cubicBezTo>
                <a:cubicBezTo>
                  <a:pt x="33" y="164"/>
                  <a:pt x="33" y="162"/>
                  <a:pt x="34" y="162"/>
                </a:cubicBezTo>
                <a:cubicBezTo>
                  <a:pt x="34" y="163"/>
                  <a:pt x="34" y="164"/>
                  <a:pt x="34" y="164"/>
                </a:cubicBezTo>
                <a:cubicBezTo>
                  <a:pt x="34" y="164"/>
                  <a:pt x="35" y="163"/>
                  <a:pt x="35" y="163"/>
                </a:cubicBezTo>
                <a:cubicBezTo>
                  <a:pt x="36" y="163"/>
                  <a:pt x="36" y="164"/>
                  <a:pt x="36" y="164"/>
                </a:cubicBezTo>
                <a:cubicBezTo>
                  <a:pt x="36" y="164"/>
                  <a:pt x="37" y="164"/>
                  <a:pt x="37" y="164"/>
                </a:cubicBezTo>
                <a:cubicBezTo>
                  <a:pt x="38" y="165"/>
                  <a:pt x="38" y="166"/>
                  <a:pt x="39" y="165"/>
                </a:cubicBezTo>
                <a:cubicBezTo>
                  <a:pt x="40" y="166"/>
                  <a:pt x="41" y="166"/>
                  <a:pt x="41" y="167"/>
                </a:cubicBezTo>
                <a:cubicBezTo>
                  <a:pt x="42" y="167"/>
                  <a:pt x="42" y="168"/>
                  <a:pt x="42" y="168"/>
                </a:cubicBezTo>
                <a:cubicBezTo>
                  <a:pt x="42" y="168"/>
                  <a:pt x="43" y="169"/>
                  <a:pt x="43" y="169"/>
                </a:cubicBezTo>
                <a:cubicBezTo>
                  <a:pt x="44" y="170"/>
                  <a:pt x="45" y="172"/>
                  <a:pt x="47" y="173"/>
                </a:cubicBezTo>
                <a:cubicBezTo>
                  <a:pt x="47" y="174"/>
                  <a:pt x="48" y="174"/>
                  <a:pt x="48" y="175"/>
                </a:cubicBezTo>
                <a:cubicBezTo>
                  <a:pt x="47" y="176"/>
                  <a:pt x="47" y="176"/>
                  <a:pt x="46" y="177"/>
                </a:cubicBezTo>
                <a:cubicBezTo>
                  <a:pt x="47" y="177"/>
                  <a:pt x="47" y="177"/>
                  <a:pt x="48" y="177"/>
                </a:cubicBezTo>
                <a:cubicBezTo>
                  <a:pt x="49" y="178"/>
                  <a:pt x="50" y="179"/>
                  <a:pt x="51" y="180"/>
                </a:cubicBezTo>
                <a:cubicBezTo>
                  <a:pt x="52" y="180"/>
                  <a:pt x="53" y="181"/>
                  <a:pt x="54" y="182"/>
                </a:cubicBezTo>
                <a:cubicBezTo>
                  <a:pt x="55" y="182"/>
                  <a:pt x="55" y="183"/>
                  <a:pt x="56" y="184"/>
                </a:cubicBezTo>
                <a:cubicBezTo>
                  <a:pt x="56" y="185"/>
                  <a:pt x="57" y="185"/>
                  <a:pt x="57" y="185"/>
                </a:cubicBezTo>
                <a:cubicBezTo>
                  <a:pt x="56" y="186"/>
                  <a:pt x="56" y="188"/>
                  <a:pt x="55" y="188"/>
                </a:cubicBezTo>
                <a:cubicBezTo>
                  <a:pt x="54" y="189"/>
                  <a:pt x="54" y="189"/>
                  <a:pt x="54" y="190"/>
                </a:cubicBezTo>
                <a:cubicBezTo>
                  <a:pt x="54" y="190"/>
                  <a:pt x="53" y="190"/>
                  <a:pt x="53" y="190"/>
                </a:cubicBezTo>
                <a:cubicBezTo>
                  <a:pt x="53" y="191"/>
                  <a:pt x="53" y="192"/>
                  <a:pt x="53" y="193"/>
                </a:cubicBezTo>
                <a:cubicBezTo>
                  <a:pt x="52" y="194"/>
                  <a:pt x="51" y="196"/>
                  <a:pt x="50" y="198"/>
                </a:cubicBezTo>
                <a:cubicBezTo>
                  <a:pt x="49" y="198"/>
                  <a:pt x="48" y="199"/>
                  <a:pt x="46" y="199"/>
                </a:cubicBezTo>
                <a:cubicBezTo>
                  <a:pt x="46" y="200"/>
                  <a:pt x="45" y="200"/>
                  <a:pt x="44" y="201"/>
                </a:cubicBezTo>
                <a:cubicBezTo>
                  <a:pt x="44" y="202"/>
                  <a:pt x="44" y="202"/>
                  <a:pt x="44" y="203"/>
                </a:cubicBezTo>
                <a:cubicBezTo>
                  <a:pt x="36" y="195"/>
                  <a:pt x="30" y="185"/>
                  <a:pt x="26" y="174"/>
                </a:cubicBezTo>
                <a:cubicBezTo>
                  <a:pt x="26" y="174"/>
                  <a:pt x="26" y="174"/>
                  <a:pt x="26" y="174"/>
                </a:cubicBezTo>
                <a:cubicBezTo>
                  <a:pt x="27" y="173"/>
                  <a:pt x="26" y="172"/>
                  <a:pt x="27" y="172"/>
                </a:cubicBezTo>
                <a:cubicBezTo>
                  <a:pt x="27" y="171"/>
                  <a:pt x="27" y="172"/>
                  <a:pt x="27" y="171"/>
                </a:cubicBezTo>
                <a:cubicBezTo>
                  <a:pt x="27" y="171"/>
                  <a:pt x="29" y="169"/>
                  <a:pt x="29" y="169"/>
                </a:cubicBezTo>
                <a:cubicBezTo>
                  <a:pt x="29" y="167"/>
                  <a:pt x="29" y="166"/>
                  <a:pt x="28" y="165"/>
                </a:cubicBezTo>
                <a:cubicBezTo>
                  <a:pt x="27" y="166"/>
                  <a:pt x="26" y="164"/>
                  <a:pt x="25" y="163"/>
                </a:cubicBezTo>
                <a:cubicBezTo>
                  <a:pt x="25" y="162"/>
                  <a:pt x="24" y="162"/>
                  <a:pt x="24" y="162"/>
                </a:cubicBezTo>
                <a:cubicBezTo>
                  <a:pt x="24" y="161"/>
                  <a:pt x="24" y="160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2" y="157"/>
                  <a:pt x="22" y="154"/>
                  <a:pt x="22" y="152"/>
                </a:cubicBezTo>
                <a:cubicBezTo>
                  <a:pt x="23" y="151"/>
                  <a:pt x="24" y="150"/>
                  <a:pt x="25" y="152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8"/>
          <p:cNvSpPr>
            <a:spLocks noEditPoints="1"/>
          </p:cNvSpPr>
          <p:nvPr/>
        </p:nvSpPr>
        <p:spPr bwMode="auto">
          <a:xfrm>
            <a:off x="7238889" y="2100077"/>
            <a:ext cx="1277290" cy="1202155"/>
          </a:xfrm>
          <a:custGeom>
            <a:avLst/>
            <a:gdLst>
              <a:gd name="T0" fmla="*/ 246 w 327"/>
              <a:gd name="T1" fmla="*/ 11 h 307"/>
              <a:gd name="T2" fmla="*/ 246 w 327"/>
              <a:gd name="T3" fmla="*/ 307 h 307"/>
              <a:gd name="T4" fmla="*/ 327 w 327"/>
              <a:gd name="T5" fmla="*/ 307 h 307"/>
              <a:gd name="T6" fmla="*/ 327 w 327"/>
              <a:gd name="T7" fmla="*/ 11 h 307"/>
              <a:gd name="T8" fmla="*/ 246 w 327"/>
              <a:gd name="T9" fmla="*/ 11 h 307"/>
              <a:gd name="T10" fmla="*/ 261 w 327"/>
              <a:gd name="T11" fmla="*/ 30 h 307"/>
              <a:gd name="T12" fmla="*/ 312 w 327"/>
              <a:gd name="T13" fmla="*/ 30 h 307"/>
              <a:gd name="T14" fmla="*/ 312 w 327"/>
              <a:gd name="T15" fmla="*/ 49 h 307"/>
              <a:gd name="T16" fmla="*/ 261 w 327"/>
              <a:gd name="T17" fmla="*/ 49 h 307"/>
              <a:gd name="T18" fmla="*/ 261 w 327"/>
              <a:gd name="T19" fmla="*/ 30 h 307"/>
              <a:gd name="T20" fmla="*/ 312 w 327"/>
              <a:gd name="T21" fmla="*/ 283 h 307"/>
              <a:gd name="T22" fmla="*/ 261 w 327"/>
              <a:gd name="T23" fmla="*/ 283 h 307"/>
              <a:gd name="T24" fmla="*/ 261 w 327"/>
              <a:gd name="T25" fmla="*/ 265 h 307"/>
              <a:gd name="T26" fmla="*/ 312 w 327"/>
              <a:gd name="T27" fmla="*/ 265 h 307"/>
              <a:gd name="T28" fmla="*/ 312 w 327"/>
              <a:gd name="T29" fmla="*/ 283 h 307"/>
              <a:gd name="T30" fmla="*/ 286 w 327"/>
              <a:gd name="T31" fmla="*/ 236 h 307"/>
              <a:gd name="T32" fmla="*/ 260 w 327"/>
              <a:gd name="T33" fmla="*/ 209 h 307"/>
              <a:gd name="T34" fmla="*/ 286 w 327"/>
              <a:gd name="T35" fmla="*/ 182 h 307"/>
              <a:gd name="T36" fmla="*/ 313 w 327"/>
              <a:gd name="T37" fmla="*/ 209 h 307"/>
              <a:gd name="T38" fmla="*/ 286 w 327"/>
              <a:gd name="T39" fmla="*/ 236 h 307"/>
              <a:gd name="T40" fmla="*/ 150 w 327"/>
              <a:gd name="T41" fmla="*/ 307 h 307"/>
              <a:gd name="T42" fmla="*/ 224 w 327"/>
              <a:gd name="T43" fmla="*/ 307 h 307"/>
              <a:gd name="T44" fmla="*/ 224 w 327"/>
              <a:gd name="T45" fmla="*/ 58 h 307"/>
              <a:gd name="T46" fmla="*/ 150 w 327"/>
              <a:gd name="T47" fmla="*/ 58 h 307"/>
              <a:gd name="T48" fmla="*/ 150 w 327"/>
              <a:gd name="T49" fmla="*/ 307 h 307"/>
              <a:gd name="T50" fmla="*/ 166 w 327"/>
              <a:gd name="T51" fmla="*/ 78 h 307"/>
              <a:gd name="T52" fmla="*/ 208 w 327"/>
              <a:gd name="T53" fmla="*/ 78 h 307"/>
              <a:gd name="T54" fmla="*/ 208 w 327"/>
              <a:gd name="T55" fmla="*/ 96 h 307"/>
              <a:gd name="T56" fmla="*/ 166 w 327"/>
              <a:gd name="T57" fmla="*/ 96 h 307"/>
              <a:gd name="T58" fmla="*/ 166 w 327"/>
              <a:gd name="T59" fmla="*/ 78 h 307"/>
              <a:gd name="T60" fmla="*/ 166 w 327"/>
              <a:gd name="T61" fmla="*/ 265 h 307"/>
              <a:gd name="T62" fmla="*/ 208 w 327"/>
              <a:gd name="T63" fmla="*/ 265 h 307"/>
              <a:gd name="T64" fmla="*/ 208 w 327"/>
              <a:gd name="T65" fmla="*/ 283 h 307"/>
              <a:gd name="T66" fmla="*/ 166 w 327"/>
              <a:gd name="T67" fmla="*/ 283 h 307"/>
              <a:gd name="T68" fmla="*/ 166 w 327"/>
              <a:gd name="T69" fmla="*/ 265 h 307"/>
              <a:gd name="T70" fmla="*/ 286 w 327"/>
              <a:gd name="T71" fmla="*/ 197 h 307"/>
              <a:gd name="T72" fmla="*/ 275 w 327"/>
              <a:gd name="T73" fmla="*/ 209 h 307"/>
              <a:gd name="T74" fmla="*/ 286 w 327"/>
              <a:gd name="T75" fmla="*/ 220 h 307"/>
              <a:gd name="T76" fmla="*/ 298 w 327"/>
              <a:gd name="T77" fmla="*/ 209 h 307"/>
              <a:gd name="T78" fmla="*/ 286 w 327"/>
              <a:gd name="T79" fmla="*/ 197 h 307"/>
              <a:gd name="T80" fmla="*/ 74 w 327"/>
              <a:gd name="T81" fmla="*/ 0 h 307"/>
              <a:gd name="T82" fmla="*/ 0 w 327"/>
              <a:gd name="T83" fmla="*/ 287 h 307"/>
              <a:gd name="T84" fmla="*/ 79 w 327"/>
              <a:gd name="T85" fmla="*/ 307 h 307"/>
              <a:gd name="T86" fmla="*/ 153 w 327"/>
              <a:gd name="T87" fmla="*/ 20 h 307"/>
              <a:gd name="T88" fmla="*/ 74 w 327"/>
              <a:gd name="T89" fmla="*/ 0 h 307"/>
              <a:gd name="T90" fmla="*/ 71 w 327"/>
              <a:gd name="T91" fmla="*/ 280 h 307"/>
              <a:gd name="T92" fmla="*/ 21 w 327"/>
              <a:gd name="T93" fmla="*/ 267 h 307"/>
              <a:gd name="T94" fmla="*/ 26 w 327"/>
              <a:gd name="T95" fmla="*/ 249 h 307"/>
              <a:gd name="T96" fmla="*/ 75 w 327"/>
              <a:gd name="T97" fmla="*/ 262 h 307"/>
              <a:gd name="T98" fmla="*/ 71 w 327"/>
              <a:gd name="T99" fmla="*/ 280 h 307"/>
              <a:gd name="T100" fmla="*/ 80 w 327"/>
              <a:gd name="T101" fmla="*/ 40 h 307"/>
              <a:gd name="T102" fmla="*/ 84 w 327"/>
              <a:gd name="T103" fmla="*/ 23 h 307"/>
              <a:gd name="T104" fmla="*/ 133 w 327"/>
              <a:gd name="T105" fmla="*/ 35 h 307"/>
              <a:gd name="T106" fmla="*/ 129 w 327"/>
              <a:gd name="T107" fmla="*/ 53 h 307"/>
              <a:gd name="T108" fmla="*/ 80 w 327"/>
              <a:gd name="T109" fmla="*/ 4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307">
                <a:moveTo>
                  <a:pt x="246" y="11"/>
                </a:moveTo>
                <a:cubicBezTo>
                  <a:pt x="246" y="307"/>
                  <a:pt x="246" y="307"/>
                  <a:pt x="246" y="307"/>
                </a:cubicBezTo>
                <a:cubicBezTo>
                  <a:pt x="327" y="307"/>
                  <a:pt x="327" y="307"/>
                  <a:pt x="327" y="307"/>
                </a:cubicBezTo>
                <a:cubicBezTo>
                  <a:pt x="327" y="11"/>
                  <a:pt x="327" y="11"/>
                  <a:pt x="327" y="11"/>
                </a:cubicBezTo>
                <a:lnTo>
                  <a:pt x="246" y="11"/>
                </a:lnTo>
                <a:close/>
                <a:moveTo>
                  <a:pt x="261" y="30"/>
                </a:moveTo>
                <a:cubicBezTo>
                  <a:pt x="312" y="30"/>
                  <a:pt x="312" y="30"/>
                  <a:pt x="312" y="30"/>
                </a:cubicBezTo>
                <a:cubicBezTo>
                  <a:pt x="312" y="49"/>
                  <a:pt x="312" y="49"/>
                  <a:pt x="312" y="49"/>
                </a:cubicBezTo>
                <a:cubicBezTo>
                  <a:pt x="261" y="49"/>
                  <a:pt x="261" y="49"/>
                  <a:pt x="261" y="49"/>
                </a:cubicBezTo>
                <a:lnTo>
                  <a:pt x="261" y="30"/>
                </a:lnTo>
                <a:close/>
                <a:moveTo>
                  <a:pt x="312" y="283"/>
                </a:moveTo>
                <a:cubicBezTo>
                  <a:pt x="261" y="283"/>
                  <a:pt x="261" y="283"/>
                  <a:pt x="261" y="283"/>
                </a:cubicBezTo>
                <a:cubicBezTo>
                  <a:pt x="261" y="265"/>
                  <a:pt x="261" y="265"/>
                  <a:pt x="261" y="265"/>
                </a:cubicBezTo>
                <a:cubicBezTo>
                  <a:pt x="312" y="265"/>
                  <a:pt x="312" y="265"/>
                  <a:pt x="312" y="265"/>
                </a:cubicBezTo>
                <a:lnTo>
                  <a:pt x="312" y="283"/>
                </a:lnTo>
                <a:close/>
                <a:moveTo>
                  <a:pt x="286" y="236"/>
                </a:moveTo>
                <a:cubicBezTo>
                  <a:pt x="272" y="236"/>
                  <a:pt x="260" y="224"/>
                  <a:pt x="260" y="209"/>
                </a:cubicBezTo>
                <a:cubicBezTo>
                  <a:pt x="260" y="194"/>
                  <a:pt x="272" y="182"/>
                  <a:pt x="286" y="182"/>
                </a:cubicBezTo>
                <a:cubicBezTo>
                  <a:pt x="301" y="182"/>
                  <a:pt x="313" y="194"/>
                  <a:pt x="313" y="209"/>
                </a:cubicBezTo>
                <a:cubicBezTo>
                  <a:pt x="313" y="224"/>
                  <a:pt x="301" y="236"/>
                  <a:pt x="286" y="236"/>
                </a:cubicBezTo>
                <a:close/>
                <a:moveTo>
                  <a:pt x="150" y="307"/>
                </a:moveTo>
                <a:cubicBezTo>
                  <a:pt x="224" y="307"/>
                  <a:pt x="224" y="307"/>
                  <a:pt x="224" y="307"/>
                </a:cubicBezTo>
                <a:cubicBezTo>
                  <a:pt x="224" y="58"/>
                  <a:pt x="224" y="58"/>
                  <a:pt x="224" y="58"/>
                </a:cubicBezTo>
                <a:cubicBezTo>
                  <a:pt x="150" y="58"/>
                  <a:pt x="150" y="58"/>
                  <a:pt x="150" y="58"/>
                </a:cubicBezTo>
                <a:lnTo>
                  <a:pt x="150" y="307"/>
                </a:lnTo>
                <a:close/>
                <a:moveTo>
                  <a:pt x="166" y="78"/>
                </a:moveTo>
                <a:cubicBezTo>
                  <a:pt x="208" y="78"/>
                  <a:pt x="208" y="78"/>
                  <a:pt x="208" y="78"/>
                </a:cubicBezTo>
                <a:cubicBezTo>
                  <a:pt x="208" y="96"/>
                  <a:pt x="208" y="96"/>
                  <a:pt x="208" y="96"/>
                </a:cubicBezTo>
                <a:cubicBezTo>
                  <a:pt x="166" y="96"/>
                  <a:pt x="166" y="96"/>
                  <a:pt x="166" y="96"/>
                </a:cubicBezTo>
                <a:lnTo>
                  <a:pt x="166" y="78"/>
                </a:lnTo>
                <a:close/>
                <a:moveTo>
                  <a:pt x="166" y="265"/>
                </a:moveTo>
                <a:cubicBezTo>
                  <a:pt x="208" y="265"/>
                  <a:pt x="208" y="265"/>
                  <a:pt x="208" y="265"/>
                </a:cubicBezTo>
                <a:cubicBezTo>
                  <a:pt x="208" y="283"/>
                  <a:pt x="208" y="283"/>
                  <a:pt x="208" y="283"/>
                </a:cubicBezTo>
                <a:cubicBezTo>
                  <a:pt x="166" y="283"/>
                  <a:pt x="166" y="283"/>
                  <a:pt x="166" y="283"/>
                </a:cubicBezTo>
                <a:lnTo>
                  <a:pt x="166" y="265"/>
                </a:lnTo>
                <a:close/>
                <a:moveTo>
                  <a:pt x="286" y="197"/>
                </a:moveTo>
                <a:cubicBezTo>
                  <a:pt x="280" y="197"/>
                  <a:pt x="275" y="202"/>
                  <a:pt x="275" y="209"/>
                </a:cubicBezTo>
                <a:cubicBezTo>
                  <a:pt x="275" y="215"/>
                  <a:pt x="280" y="220"/>
                  <a:pt x="286" y="220"/>
                </a:cubicBezTo>
                <a:cubicBezTo>
                  <a:pt x="293" y="220"/>
                  <a:pt x="298" y="215"/>
                  <a:pt x="298" y="209"/>
                </a:cubicBezTo>
                <a:cubicBezTo>
                  <a:pt x="298" y="202"/>
                  <a:pt x="293" y="197"/>
                  <a:pt x="286" y="197"/>
                </a:cubicBezTo>
                <a:close/>
                <a:moveTo>
                  <a:pt x="74" y="0"/>
                </a:moveTo>
                <a:cubicBezTo>
                  <a:pt x="0" y="287"/>
                  <a:pt x="0" y="287"/>
                  <a:pt x="0" y="287"/>
                </a:cubicBezTo>
                <a:cubicBezTo>
                  <a:pt x="79" y="307"/>
                  <a:pt x="79" y="307"/>
                  <a:pt x="79" y="307"/>
                </a:cubicBezTo>
                <a:cubicBezTo>
                  <a:pt x="153" y="20"/>
                  <a:pt x="153" y="20"/>
                  <a:pt x="153" y="20"/>
                </a:cubicBezTo>
                <a:lnTo>
                  <a:pt x="74" y="0"/>
                </a:lnTo>
                <a:close/>
                <a:moveTo>
                  <a:pt x="71" y="280"/>
                </a:moveTo>
                <a:cubicBezTo>
                  <a:pt x="21" y="267"/>
                  <a:pt x="21" y="267"/>
                  <a:pt x="21" y="267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75" y="262"/>
                  <a:pt x="75" y="262"/>
                  <a:pt x="75" y="262"/>
                </a:cubicBezTo>
                <a:lnTo>
                  <a:pt x="71" y="280"/>
                </a:lnTo>
                <a:close/>
                <a:moveTo>
                  <a:pt x="80" y="40"/>
                </a:moveTo>
                <a:cubicBezTo>
                  <a:pt x="84" y="23"/>
                  <a:pt x="84" y="23"/>
                  <a:pt x="84" y="23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29" y="53"/>
                  <a:pt x="129" y="53"/>
                  <a:pt x="129" y="53"/>
                </a:cubicBezTo>
                <a:lnTo>
                  <a:pt x="80" y="40"/>
                </a:ln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5256294" y="4414667"/>
            <a:ext cx="1178568" cy="1121500"/>
          </a:xfrm>
          <a:custGeom>
            <a:avLst/>
            <a:gdLst>
              <a:gd name="T0" fmla="*/ 137 w 326"/>
              <a:gd name="T1" fmla="*/ 205 h 310"/>
              <a:gd name="T2" fmla="*/ 155 w 326"/>
              <a:gd name="T3" fmla="*/ 211 h 310"/>
              <a:gd name="T4" fmla="*/ 175 w 326"/>
              <a:gd name="T5" fmla="*/ 204 h 310"/>
              <a:gd name="T6" fmla="*/ 195 w 326"/>
              <a:gd name="T7" fmla="*/ 211 h 310"/>
              <a:gd name="T8" fmla="*/ 212 w 326"/>
              <a:gd name="T9" fmla="*/ 205 h 310"/>
              <a:gd name="T10" fmla="*/ 250 w 326"/>
              <a:gd name="T11" fmla="*/ 88 h 310"/>
              <a:gd name="T12" fmla="*/ 204 w 326"/>
              <a:gd name="T13" fmla="*/ 63 h 310"/>
              <a:gd name="T14" fmla="*/ 186 w 326"/>
              <a:gd name="T15" fmla="*/ 65 h 310"/>
              <a:gd name="T16" fmla="*/ 186 w 326"/>
              <a:gd name="T17" fmla="*/ 55 h 310"/>
              <a:gd name="T18" fmla="*/ 191 w 326"/>
              <a:gd name="T19" fmla="*/ 49 h 310"/>
              <a:gd name="T20" fmla="*/ 211 w 326"/>
              <a:gd name="T21" fmla="*/ 58 h 310"/>
              <a:gd name="T22" fmla="*/ 268 w 326"/>
              <a:gd name="T23" fmla="*/ 15 h 310"/>
              <a:gd name="T24" fmla="*/ 273 w 326"/>
              <a:gd name="T25" fmla="*/ 9 h 310"/>
              <a:gd name="T26" fmla="*/ 266 w 326"/>
              <a:gd name="T27" fmla="*/ 6 h 310"/>
              <a:gd name="T28" fmla="*/ 232 w 326"/>
              <a:gd name="T29" fmla="*/ 0 h 310"/>
              <a:gd name="T30" fmla="*/ 187 w 326"/>
              <a:gd name="T31" fmla="*/ 37 h 310"/>
              <a:gd name="T32" fmla="*/ 183 w 326"/>
              <a:gd name="T33" fmla="*/ 41 h 310"/>
              <a:gd name="T34" fmla="*/ 165 w 326"/>
              <a:gd name="T35" fmla="*/ 11 h 310"/>
              <a:gd name="T36" fmla="*/ 152 w 326"/>
              <a:gd name="T37" fmla="*/ 10 h 310"/>
              <a:gd name="T38" fmla="*/ 151 w 326"/>
              <a:gd name="T39" fmla="*/ 24 h 310"/>
              <a:gd name="T40" fmla="*/ 167 w 326"/>
              <a:gd name="T41" fmla="*/ 66 h 310"/>
              <a:gd name="T42" fmla="*/ 146 w 326"/>
              <a:gd name="T43" fmla="*/ 63 h 310"/>
              <a:gd name="T44" fmla="*/ 100 w 326"/>
              <a:gd name="T45" fmla="*/ 88 h 310"/>
              <a:gd name="T46" fmla="*/ 137 w 326"/>
              <a:gd name="T47" fmla="*/ 205 h 310"/>
              <a:gd name="T48" fmla="*/ 0 w 326"/>
              <a:gd name="T49" fmla="*/ 220 h 310"/>
              <a:gd name="T50" fmla="*/ 0 w 326"/>
              <a:gd name="T51" fmla="*/ 310 h 310"/>
              <a:gd name="T52" fmla="*/ 326 w 326"/>
              <a:gd name="T53" fmla="*/ 310 h 310"/>
              <a:gd name="T54" fmla="*/ 326 w 326"/>
              <a:gd name="T55" fmla="*/ 220 h 310"/>
              <a:gd name="T56" fmla="*/ 0 w 326"/>
              <a:gd name="T57" fmla="*/ 220 h 310"/>
              <a:gd name="T58" fmla="*/ 46 w 326"/>
              <a:gd name="T59" fmla="*/ 294 h 310"/>
              <a:gd name="T60" fmla="*/ 26 w 326"/>
              <a:gd name="T61" fmla="*/ 294 h 310"/>
              <a:gd name="T62" fmla="*/ 26 w 326"/>
              <a:gd name="T63" fmla="*/ 236 h 310"/>
              <a:gd name="T64" fmla="*/ 46 w 326"/>
              <a:gd name="T65" fmla="*/ 236 h 310"/>
              <a:gd name="T66" fmla="*/ 46 w 326"/>
              <a:gd name="T67" fmla="*/ 294 h 310"/>
              <a:gd name="T68" fmla="*/ 108 w 326"/>
              <a:gd name="T69" fmla="*/ 292 h 310"/>
              <a:gd name="T70" fmla="*/ 81 w 326"/>
              <a:gd name="T71" fmla="*/ 265 h 310"/>
              <a:gd name="T72" fmla="*/ 108 w 326"/>
              <a:gd name="T73" fmla="*/ 238 h 310"/>
              <a:gd name="T74" fmla="*/ 135 w 326"/>
              <a:gd name="T75" fmla="*/ 265 h 310"/>
              <a:gd name="T76" fmla="*/ 108 w 326"/>
              <a:gd name="T77" fmla="*/ 292 h 310"/>
              <a:gd name="T78" fmla="*/ 305 w 326"/>
              <a:gd name="T79" fmla="*/ 294 h 310"/>
              <a:gd name="T80" fmla="*/ 285 w 326"/>
              <a:gd name="T81" fmla="*/ 294 h 310"/>
              <a:gd name="T82" fmla="*/ 285 w 326"/>
              <a:gd name="T83" fmla="*/ 236 h 310"/>
              <a:gd name="T84" fmla="*/ 305 w 326"/>
              <a:gd name="T85" fmla="*/ 236 h 310"/>
              <a:gd name="T86" fmla="*/ 305 w 326"/>
              <a:gd name="T87" fmla="*/ 294 h 310"/>
              <a:gd name="T88" fmla="*/ 108 w 326"/>
              <a:gd name="T89" fmla="*/ 254 h 310"/>
              <a:gd name="T90" fmla="*/ 97 w 326"/>
              <a:gd name="T91" fmla="*/ 265 h 310"/>
              <a:gd name="T92" fmla="*/ 108 w 326"/>
              <a:gd name="T93" fmla="*/ 276 h 310"/>
              <a:gd name="T94" fmla="*/ 120 w 326"/>
              <a:gd name="T95" fmla="*/ 265 h 310"/>
              <a:gd name="T96" fmla="*/ 108 w 326"/>
              <a:gd name="T97" fmla="*/ 25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" h="310">
                <a:moveTo>
                  <a:pt x="137" y="205"/>
                </a:moveTo>
                <a:cubicBezTo>
                  <a:pt x="143" y="209"/>
                  <a:pt x="149" y="211"/>
                  <a:pt x="155" y="211"/>
                </a:cubicBezTo>
                <a:cubicBezTo>
                  <a:pt x="163" y="211"/>
                  <a:pt x="170" y="208"/>
                  <a:pt x="175" y="204"/>
                </a:cubicBezTo>
                <a:cubicBezTo>
                  <a:pt x="180" y="208"/>
                  <a:pt x="187" y="211"/>
                  <a:pt x="195" y="211"/>
                </a:cubicBezTo>
                <a:cubicBezTo>
                  <a:pt x="201" y="211"/>
                  <a:pt x="207" y="209"/>
                  <a:pt x="212" y="205"/>
                </a:cubicBezTo>
                <a:cubicBezTo>
                  <a:pt x="250" y="175"/>
                  <a:pt x="267" y="124"/>
                  <a:pt x="250" y="88"/>
                </a:cubicBezTo>
                <a:cubicBezTo>
                  <a:pt x="242" y="72"/>
                  <a:pt x="226" y="63"/>
                  <a:pt x="204" y="63"/>
                </a:cubicBezTo>
                <a:cubicBezTo>
                  <a:pt x="198" y="63"/>
                  <a:pt x="192" y="64"/>
                  <a:pt x="186" y="65"/>
                </a:cubicBezTo>
                <a:cubicBezTo>
                  <a:pt x="186" y="62"/>
                  <a:pt x="186" y="59"/>
                  <a:pt x="186" y="55"/>
                </a:cubicBezTo>
                <a:cubicBezTo>
                  <a:pt x="187" y="53"/>
                  <a:pt x="189" y="51"/>
                  <a:pt x="191" y="49"/>
                </a:cubicBezTo>
                <a:cubicBezTo>
                  <a:pt x="194" y="53"/>
                  <a:pt x="201" y="58"/>
                  <a:pt x="211" y="58"/>
                </a:cubicBezTo>
                <a:cubicBezTo>
                  <a:pt x="227" y="58"/>
                  <a:pt x="247" y="44"/>
                  <a:pt x="268" y="15"/>
                </a:cubicBezTo>
                <a:cubicBezTo>
                  <a:pt x="273" y="9"/>
                  <a:pt x="273" y="9"/>
                  <a:pt x="273" y="9"/>
                </a:cubicBezTo>
                <a:cubicBezTo>
                  <a:pt x="266" y="6"/>
                  <a:pt x="266" y="6"/>
                  <a:pt x="266" y="6"/>
                </a:cubicBezTo>
                <a:cubicBezTo>
                  <a:pt x="265" y="6"/>
                  <a:pt x="249" y="0"/>
                  <a:pt x="232" y="0"/>
                </a:cubicBezTo>
                <a:cubicBezTo>
                  <a:pt x="207" y="0"/>
                  <a:pt x="191" y="13"/>
                  <a:pt x="187" y="37"/>
                </a:cubicBezTo>
                <a:cubicBezTo>
                  <a:pt x="186" y="38"/>
                  <a:pt x="184" y="40"/>
                  <a:pt x="183" y="41"/>
                </a:cubicBezTo>
                <a:cubicBezTo>
                  <a:pt x="180" y="32"/>
                  <a:pt x="174" y="22"/>
                  <a:pt x="165" y="11"/>
                </a:cubicBezTo>
                <a:cubicBezTo>
                  <a:pt x="162" y="7"/>
                  <a:pt x="156" y="7"/>
                  <a:pt x="152" y="10"/>
                </a:cubicBezTo>
                <a:cubicBezTo>
                  <a:pt x="148" y="14"/>
                  <a:pt x="148" y="20"/>
                  <a:pt x="151" y="24"/>
                </a:cubicBezTo>
                <a:cubicBezTo>
                  <a:pt x="166" y="41"/>
                  <a:pt x="168" y="56"/>
                  <a:pt x="167" y="66"/>
                </a:cubicBezTo>
                <a:cubicBezTo>
                  <a:pt x="161" y="64"/>
                  <a:pt x="154" y="63"/>
                  <a:pt x="146" y="63"/>
                </a:cubicBezTo>
                <a:cubicBezTo>
                  <a:pt x="118" y="63"/>
                  <a:pt x="105" y="77"/>
                  <a:pt x="100" y="88"/>
                </a:cubicBezTo>
                <a:cubicBezTo>
                  <a:pt x="83" y="124"/>
                  <a:pt x="99" y="175"/>
                  <a:pt x="137" y="205"/>
                </a:cubicBezTo>
                <a:close/>
                <a:moveTo>
                  <a:pt x="0" y="220"/>
                </a:moveTo>
                <a:cubicBezTo>
                  <a:pt x="0" y="310"/>
                  <a:pt x="0" y="310"/>
                  <a:pt x="0" y="310"/>
                </a:cubicBezTo>
                <a:cubicBezTo>
                  <a:pt x="326" y="310"/>
                  <a:pt x="326" y="310"/>
                  <a:pt x="326" y="310"/>
                </a:cubicBezTo>
                <a:cubicBezTo>
                  <a:pt x="326" y="220"/>
                  <a:pt x="326" y="220"/>
                  <a:pt x="326" y="220"/>
                </a:cubicBezTo>
                <a:lnTo>
                  <a:pt x="0" y="220"/>
                </a:lnTo>
                <a:close/>
                <a:moveTo>
                  <a:pt x="46" y="294"/>
                </a:moveTo>
                <a:cubicBezTo>
                  <a:pt x="26" y="294"/>
                  <a:pt x="26" y="294"/>
                  <a:pt x="26" y="294"/>
                </a:cubicBezTo>
                <a:cubicBezTo>
                  <a:pt x="26" y="236"/>
                  <a:pt x="26" y="236"/>
                  <a:pt x="26" y="236"/>
                </a:cubicBezTo>
                <a:cubicBezTo>
                  <a:pt x="46" y="236"/>
                  <a:pt x="46" y="236"/>
                  <a:pt x="46" y="236"/>
                </a:cubicBezTo>
                <a:lnTo>
                  <a:pt x="46" y="294"/>
                </a:lnTo>
                <a:close/>
                <a:moveTo>
                  <a:pt x="108" y="292"/>
                </a:moveTo>
                <a:cubicBezTo>
                  <a:pt x="93" y="292"/>
                  <a:pt x="81" y="280"/>
                  <a:pt x="81" y="265"/>
                </a:cubicBezTo>
                <a:cubicBezTo>
                  <a:pt x="81" y="250"/>
                  <a:pt x="93" y="238"/>
                  <a:pt x="108" y="238"/>
                </a:cubicBezTo>
                <a:cubicBezTo>
                  <a:pt x="123" y="238"/>
                  <a:pt x="135" y="250"/>
                  <a:pt x="135" y="265"/>
                </a:cubicBezTo>
                <a:cubicBezTo>
                  <a:pt x="135" y="280"/>
                  <a:pt x="123" y="292"/>
                  <a:pt x="108" y="292"/>
                </a:cubicBezTo>
                <a:close/>
                <a:moveTo>
                  <a:pt x="305" y="294"/>
                </a:moveTo>
                <a:cubicBezTo>
                  <a:pt x="285" y="294"/>
                  <a:pt x="285" y="294"/>
                  <a:pt x="285" y="294"/>
                </a:cubicBezTo>
                <a:cubicBezTo>
                  <a:pt x="285" y="236"/>
                  <a:pt x="285" y="236"/>
                  <a:pt x="285" y="236"/>
                </a:cubicBezTo>
                <a:cubicBezTo>
                  <a:pt x="305" y="236"/>
                  <a:pt x="305" y="236"/>
                  <a:pt x="305" y="236"/>
                </a:cubicBezTo>
                <a:lnTo>
                  <a:pt x="305" y="294"/>
                </a:lnTo>
                <a:close/>
                <a:moveTo>
                  <a:pt x="108" y="254"/>
                </a:moveTo>
                <a:cubicBezTo>
                  <a:pt x="102" y="254"/>
                  <a:pt x="97" y="259"/>
                  <a:pt x="97" y="265"/>
                </a:cubicBezTo>
                <a:cubicBezTo>
                  <a:pt x="97" y="271"/>
                  <a:pt x="102" y="276"/>
                  <a:pt x="108" y="276"/>
                </a:cubicBezTo>
                <a:cubicBezTo>
                  <a:pt x="114" y="276"/>
                  <a:pt x="120" y="271"/>
                  <a:pt x="120" y="265"/>
                </a:cubicBezTo>
                <a:cubicBezTo>
                  <a:pt x="120" y="259"/>
                  <a:pt x="114" y="254"/>
                  <a:pt x="108" y="254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5"/>
          <p:cNvSpPr>
            <a:spLocks noEditPoints="1"/>
          </p:cNvSpPr>
          <p:nvPr/>
        </p:nvSpPr>
        <p:spPr bwMode="auto">
          <a:xfrm>
            <a:off x="5244261" y="2031013"/>
            <a:ext cx="1286516" cy="1397877"/>
          </a:xfrm>
          <a:custGeom>
            <a:avLst/>
            <a:gdLst>
              <a:gd name="T0" fmla="*/ 37 w 301"/>
              <a:gd name="T1" fmla="*/ 70 h 327"/>
              <a:gd name="T2" fmla="*/ 25 w 301"/>
              <a:gd name="T3" fmla="*/ 92 h 327"/>
              <a:gd name="T4" fmla="*/ 57 w 301"/>
              <a:gd name="T5" fmla="*/ 96 h 327"/>
              <a:gd name="T6" fmla="*/ 40 w 301"/>
              <a:gd name="T7" fmla="*/ 199 h 327"/>
              <a:gd name="T8" fmla="*/ 20 w 301"/>
              <a:gd name="T9" fmla="*/ 225 h 327"/>
              <a:gd name="T10" fmla="*/ 53 w 301"/>
              <a:gd name="T11" fmla="*/ 221 h 327"/>
              <a:gd name="T12" fmla="*/ 40 w 301"/>
              <a:gd name="T13" fmla="*/ 199 h 327"/>
              <a:gd name="T14" fmla="*/ 276 w 301"/>
              <a:gd name="T15" fmla="*/ 92 h 327"/>
              <a:gd name="T16" fmla="*/ 264 w 301"/>
              <a:gd name="T17" fmla="*/ 70 h 327"/>
              <a:gd name="T18" fmla="*/ 244 w 301"/>
              <a:gd name="T19" fmla="*/ 96 h 327"/>
              <a:gd name="T20" fmla="*/ 43 w 301"/>
              <a:gd name="T21" fmla="*/ 150 h 327"/>
              <a:gd name="T22" fmla="*/ 13 w 301"/>
              <a:gd name="T23" fmla="*/ 138 h 327"/>
              <a:gd name="T24" fmla="*/ 13 w 301"/>
              <a:gd name="T25" fmla="*/ 163 h 327"/>
              <a:gd name="T26" fmla="*/ 43 w 301"/>
              <a:gd name="T27" fmla="*/ 150 h 327"/>
              <a:gd name="T28" fmla="*/ 163 w 301"/>
              <a:gd name="T29" fmla="*/ 30 h 327"/>
              <a:gd name="T30" fmla="*/ 150 w 301"/>
              <a:gd name="T31" fmla="*/ 0 h 327"/>
              <a:gd name="T32" fmla="*/ 138 w 301"/>
              <a:gd name="T33" fmla="*/ 30 h 327"/>
              <a:gd name="T34" fmla="*/ 97 w 301"/>
              <a:gd name="T35" fmla="*/ 57 h 327"/>
              <a:gd name="T36" fmla="*/ 92 w 301"/>
              <a:gd name="T37" fmla="*/ 24 h 327"/>
              <a:gd name="T38" fmla="*/ 71 w 301"/>
              <a:gd name="T39" fmla="*/ 37 h 327"/>
              <a:gd name="T40" fmla="*/ 97 w 301"/>
              <a:gd name="T41" fmla="*/ 57 h 327"/>
              <a:gd name="T42" fmla="*/ 270 w 301"/>
              <a:gd name="T43" fmla="*/ 138 h 327"/>
              <a:gd name="T44" fmla="*/ 270 w 301"/>
              <a:gd name="T45" fmla="*/ 163 h 327"/>
              <a:gd name="T46" fmla="*/ 301 w 301"/>
              <a:gd name="T47" fmla="*/ 150 h 327"/>
              <a:gd name="T48" fmla="*/ 276 w 301"/>
              <a:gd name="T49" fmla="*/ 208 h 327"/>
              <a:gd name="T50" fmla="*/ 244 w 301"/>
              <a:gd name="T51" fmla="*/ 204 h 327"/>
              <a:gd name="T52" fmla="*/ 264 w 301"/>
              <a:gd name="T53" fmla="*/ 230 h 327"/>
              <a:gd name="T54" fmla="*/ 276 w 301"/>
              <a:gd name="T55" fmla="*/ 208 h 327"/>
              <a:gd name="T56" fmla="*/ 209 w 301"/>
              <a:gd name="T57" fmla="*/ 24 h 327"/>
              <a:gd name="T58" fmla="*/ 204 w 301"/>
              <a:gd name="T59" fmla="*/ 57 h 327"/>
              <a:gd name="T60" fmla="*/ 230 w 301"/>
              <a:gd name="T61" fmla="*/ 37 h 327"/>
              <a:gd name="T62" fmla="*/ 173 w 301"/>
              <a:gd name="T63" fmla="*/ 292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5 h 327"/>
              <a:gd name="T70" fmla="*/ 133 w 301"/>
              <a:gd name="T71" fmla="*/ 316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4 h 327"/>
              <a:gd name="T78" fmla="*/ 170 w 301"/>
              <a:gd name="T79" fmla="*/ 316 h 327"/>
              <a:gd name="T80" fmla="*/ 174 w 301"/>
              <a:gd name="T81" fmla="*/ 314 h 327"/>
              <a:gd name="T82" fmla="*/ 178 w 301"/>
              <a:gd name="T83" fmla="*/ 307 h 327"/>
              <a:gd name="T84" fmla="*/ 173 w 301"/>
              <a:gd name="T85" fmla="*/ 292 h 327"/>
              <a:gd name="T86" fmla="*/ 71 w 301"/>
              <a:gd name="T87" fmla="*/ 151 h 327"/>
              <a:gd name="T88" fmla="*/ 95 w 301"/>
              <a:gd name="T89" fmla="*/ 211 h 327"/>
              <a:gd name="T90" fmla="*/ 116 w 301"/>
              <a:gd name="T91" fmla="*/ 275 h 327"/>
              <a:gd name="T92" fmla="*/ 176 w 301"/>
              <a:gd name="T93" fmla="*/ 284 h 327"/>
              <a:gd name="T94" fmla="*/ 181 w 301"/>
              <a:gd name="T95" fmla="*/ 268 h 327"/>
              <a:gd name="T96" fmla="*/ 215 w 301"/>
              <a:gd name="T97" fmla="*/ 201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53" y="79"/>
                </a:moveTo>
                <a:cubicBezTo>
                  <a:pt x="37" y="70"/>
                  <a:pt x="37" y="70"/>
                  <a:pt x="37" y="70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8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4"/>
                  <a:pt x="54" y="102"/>
                  <a:pt x="57" y="96"/>
                </a:cubicBezTo>
                <a:cubicBezTo>
                  <a:pt x="61" y="90"/>
                  <a:pt x="59" y="83"/>
                  <a:pt x="53" y="79"/>
                </a:cubicBezTo>
                <a:close/>
                <a:moveTo>
                  <a:pt x="40" y="199"/>
                </a:moveTo>
                <a:cubicBezTo>
                  <a:pt x="25" y="208"/>
                  <a:pt x="25" y="208"/>
                  <a:pt x="25" y="208"/>
                </a:cubicBezTo>
                <a:cubicBezTo>
                  <a:pt x="19" y="212"/>
                  <a:pt x="17" y="219"/>
                  <a:pt x="20" y="225"/>
                </a:cubicBezTo>
                <a:cubicBezTo>
                  <a:pt x="24" y="231"/>
                  <a:pt x="31" y="233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7"/>
                  <a:pt x="61" y="210"/>
                  <a:pt x="57" y="204"/>
                </a:cubicBezTo>
                <a:cubicBezTo>
                  <a:pt x="54" y="198"/>
                  <a:pt x="46" y="196"/>
                  <a:pt x="40" y="199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8"/>
                  <a:pt x="284" y="81"/>
                  <a:pt x="281" y="75"/>
                </a:cubicBezTo>
                <a:cubicBezTo>
                  <a:pt x="277" y="69"/>
                  <a:pt x="270" y="67"/>
                  <a:pt x="264" y="70"/>
                </a:cubicBezTo>
                <a:cubicBezTo>
                  <a:pt x="248" y="79"/>
                  <a:pt x="248" y="79"/>
                  <a:pt x="248" y="79"/>
                </a:cubicBezTo>
                <a:cubicBezTo>
                  <a:pt x="242" y="83"/>
                  <a:pt x="240" y="90"/>
                  <a:pt x="244" y="96"/>
                </a:cubicBezTo>
                <a:cubicBezTo>
                  <a:pt x="247" y="102"/>
                  <a:pt x="255" y="104"/>
                  <a:pt x="261" y="101"/>
                </a:cubicBezTo>
                <a:close/>
                <a:moveTo>
                  <a:pt x="43" y="150"/>
                </a:moveTo>
                <a:cubicBezTo>
                  <a:pt x="43" y="143"/>
                  <a:pt x="37" y="138"/>
                  <a:pt x="31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3"/>
                  <a:pt x="0" y="150"/>
                </a:cubicBezTo>
                <a:cubicBezTo>
                  <a:pt x="0" y="157"/>
                  <a:pt x="6" y="163"/>
                  <a:pt x="13" y="163"/>
                </a:cubicBezTo>
                <a:cubicBezTo>
                  <a:pt x="31" y="163"/>
                  <a:pt x="31" y="163"/>
                  <a:pt x="31" y="163"/>
                </a:cubicBezTo>
                <a:cubicBezTo>
                  <a:pt x="37" y="163"/>
                  <a:pt x="43" y="157"/>
                  <a:pt x="43" y="15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0"/>
                </a:cubicBezTo>
                <a:cubicBezTo>
                  <a:pt x="163" y="12"/>
                  <a:pt x="163" y="12"/>
                  <a:pt x="163" y="12"/>
                </a:cubicBezTo>
                <a:cubicBezTo>
                  <a:pt x="163" y="5"/>
                  <a:pt x="157" y="0"/>
                  <a:pt x="150" y="0"/>
                </a:cubicBezTo>
                <a:cubicBezTo>
                  <a:pt x="144" y="0"/>
                  <a:pt x="138" y="5"/>
                  <a:pt x="138" y="12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37"/>
                  <a:pt x="144" y="43"/>
                  <a:pt x="150" y="43"/>
                </a:cubicBezTo>
                <a:close/>
                <a:moveTo>
                  <a:pt x="97" y="57"/>
                </a:moveTo>
                <a:cubicBezTo>
                  <a:pt x="103" y="53"/>
                  <a:pt x="105" y="46"/>
                  <a:pt x="101" y="40"/>
                </a:cubicBezTo>
                <a:cubicBezTo>
                  <a:pt x="92" y="24"/>
                  <a:pt x="92" y="24"/>
                  <a:pt x="92" y="24"/>
                </a:cubicBezTo>
                <a:cubicBezTo>
                  <a:pt x="89" y="18"/>
                  <a:pt x="81" y="16"/>
                  <a:pt x="75" y="20"/>
                </a:cubicBezTo>
                <a:cubicBezTo>
                  <a:pt x="69" y="23"/>
                  <a:pt x="67" y="31"/>
                  <a:pt x="71" y="37"/>
                </a:cubicBezTo>
                <a:cubicBezTo>
                  <a:pt x="80" y="52"/>
                  <a:pt x="80" y="52"/>
                  <a:pt x="80" y="52"/>
                </a:cubicBezTo>
                <a:cubicBezTo>
                  <a:pt x="83" y="58"/>
                  <a:pt x="91" y="60"/>
                  <a:pt x="97" y="57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4" y="138"/>
                  <a:pt x="258" y="143"/>
                  <a:pt x="258" y="150"/>
                </a:cubicBezTo>
                <a:cubicBezTo>
                  <a:pt x="258" y="157"/>
                  <a:pt x="264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0"/>
                </a:cubicBezTo>
                <a:cubicBezTo>
                  <a:pt x="301" y="143"/>
                  <a:pt x="295" y="138"/>
                  <a:pt x="288" y="138"/>
                </a:cubicBezTo>
                <a:close/>
                <a:moveTo>
                  <a:pt x="276" y="208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55" y="196"/>
                  <a:pt x="247" y="198"/>
                  <a:pt x="244" y="204"/>
                </a:cubicBezTo>
                <a:cubicBezTo>
                  <a:pt x="240" y="210"/>
                  <a:pt x="242" y="217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3"/>
                  <a:pt x="277" y="231"/>
                  <a:pt x="281" y="225"/>
                </a:cubicBezTo>
                <a:cubicBezTo>
                  <a:pt x="284" y="219"/>
                  <a:pt x="282" y="212"/>
                  <a:pt x="276" y="208"/>
                </a:cubicBezTo>
                <a:close/>
                <a:moveTo>
                  <a:pt x="226" y="20"/>
                </a:moveTo>
                <a:cubicBezTo>
                  <a:pt x="220" y="16"/>
                  <a:pt x="212" y="18"/>
                  <a:pt x="209" y="24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3"/>
                  <a:pt x="204" y="57"/>
                </a:cubicBezTo>
                <a:cubicBezTo>
                  <a:pt x="210" y="60"/>
                  <a:pt x="218" y="58"/>
                  <a:pt x="221" y="52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3"/>
                  <a:pt x="226" y="20"/>
                </a:cubicBezTo>
                <a:close/>
                <a:moveTo>
                  <a:pt x="173" y="292"/>
                </a:moveTo>
                <a:cubicBezTo>
                  <a:pt x="128" y="292"/>
                  <a:pt x="128" y="292"/>
                  <a:pt x="128" y="292"/>
                </a:cubicBezTo>
                <a:cubicBezTo>
                  <a:pt x="126" y="292"/>
                  <a:pt x="123" y="294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4"/>
                  <a:pt x="128" y="314"/>
                  <a:pt x="128" y="314"/>
                </a:cubicBezTo>
                <a:cubicBezTo>
                  <a:pt x="129" y="315"/>
                  <a:pt x="129" y="315"/>
                  <a:pt x="130" y="315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6"/>
                  <a:pt x="133" y="316"/>
                </a:cubicBezTo>
                <a:cubicBezTo>
                  <a:pt x="141" y="324"/>
                  <a:pt x="141" y="324"/>
                  <a:pt x="141" y="324"/>
                </a:cubicBezTo>
                <a:cubicBezTo>
                  <a:pt x="141" y="325"/>
                  <a:pt x="142" y="325"/>
                  <a:pt x="142" y="326"/>
                </a:cubicBezTo>
                <a:cubicBezTo>
                  <a:pt x="144" y="326"/>
                  <a:pt x="147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6"/>
                  <a:pt x="158" y="326"/>
                  <a:pt x="159" y="325"/>
                </a:cubicBezTo>
                <a:cubicBezTo>
                  <a:pt x="160" y="325"/>
                  <a:pt x="160" y="325"/>
                  <a:pt x="160" y="324"/>
                </a:cubicBezTo>
                <a:cubicBezTo>
                  <a:pt x="160" y="324"/>
                  <a:pt x="168" y="316"/>
                  <a:pt x="169" y="316"/>
                </a:cubicBezTo>
                <a:cubicBezTo>
                  <a:pt x="169" y="316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5"/>
                  <a:pt x="174" y="314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09"/>
                  <a:pt x="178" y="308"/>
                  <a:pt x="178" y="307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4"/>
                  <a:pt x="176" y="292"/>
                  <a:pt x="173" y="292"/>
                </a:cubicBezTo>
                <a:close/>
                <a:moveTo>
                  <a:pt x="151" y="68"/>
                </a:moveTo>
                <a:cubicBezTo>
                  <a:pt x="107" y="68"/>
                  <a:pt x="71" y="105"/>
                  <a:pt x="71" y="151"/>
                </a:cubicBezTo>
                <a:cubicBezTo>
                  <a:pt x="71" y="169"/>
                  <a:pt x="76" y="186"/>
                  <a:pt x="87" y="201"/>
                </a:cubicBezTo>
                <a:cubicBezTo>
                  <a:pt x="87" y="201"/>
                  <a:pt x="92" y="208"/>
                  <a:pt x="95" y="211"/>
                </a:cubicBezTo>
                <a:cubicBezTo>
                  <a:pt x="113" y="234"/>
                  <a:pt x="122" y="252"/>
                  <a:pt x="122" y="266"/>
                </a:cubicBezTo>
                <a:cubicBezTo>
                  <a:pt x="119" y="268"/>
                  <a:pt x="116" y="271"/>
                  <a:pt x="116" y="275"/>
                </a:cubicBezTo>
                <a:cubicBezTo>
                  <a:pt x="116" y="280"/>
                  <a:pt x="120" y="284"/>
                  <a:pt x="125" y="284"/>
                </a:cubicBezTo>
                <a:cubicBezTo>
                  <a:pt x="176" y="284"/>
                  <a:pt x="176" y="284"/>
                  <a:pt x="176" y="284"/>
                </a:cubicBezTo>
                <a:cubicBezTo>
                  <a:pt x="181" y="284"/>
                  <a:pt x="185" y="280"/>
                  <a:pt x="185" y="275"/>
                </a:cubicBezTo>
                <a:cubicBezTo>
                  <a:pt x="185" y="272"/>
                  <a:pt x="184" y="269"/>
                  <a:pt x="181" y="268"/>
                </a:cubicBezTo>
                <a:cubicBezTo>
                  <a:pt x="181" y="251"/>
                  <a:pt x="189" y="232"/>
                  <a:pt x="207" y="211"/>
                </a:cubicBezTo>
                <a:cubicBezTo>
                  <a:pt x="209" y="208"/>
                  <a:pt x="214" y="201"/>
                  <a:pt x="215" y="201"/>
                </a:cubicBezTo>
                <a:cubicBezTo>
                  <a:pt x="225" y="187"/>
                  <a:pt x="230" y="170"/>
                  <a:pt x="231" y="152"/>
                </a:cubicBezTo>
                <a:cubicBezTo>
                  <a:pt x="231" y="129"/>
                  <a:pt x="222" y="109"/>
                  <a:pt x="207" y="93"/>
                </a:cubicBezTo>
                <a:cubicBezTo>
                  <a:pt x="192" y="77"/>
                  <a:pt x="172" y="68"/>
                  <a:pt x="151" y="68"/>
                </a:cubicBezTo>
                <a:close/>
              </a:path>
            </a:pathLst>
          </a:custGeom>
          <a:solidFill>
            <a:srgbClr val="FCB0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398129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1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66980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国外相关研究综述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2"/>
          <p:cNvSpPr txBox="1"/>
          <p:nvPr/>
        </p:nvSpPr>
        <p:spPr>
          <a:xfrm>
            <a:off x="2669806" y="2040510"/>
            <a:ext cx="2562970" cy="1186424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  <a:p>
            <a:pPr algn="just"/>
            <a:endParaRPr lang="en-US" altLang="zh-CN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9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232776" y="2350556"/>
            <a:ext cx="6199015" cy="3050675"/>
            <a:chOff x="776287" y="706437"/>
            <a:chExt cx="7658101" cy="3768726"/>
          </a:xfrm>
          <a:solidFill>
            <a:srgbClr val="202A36"/>
          </a:solidFill>
        </p:grpSpPr>
        <p:sp>
          <p:nvSpPr>
            <p:cNvPr id="34" name="Freeform 10"/>
            <p:cNvSpPr/>
            <p:nvPr/>
          </p:nvSpPr>
          <p:spPr bwMode="auto">
            <a:xfrm>
              <a:off x="5540375" y="830262"/>
              <a:ext cx="55563" cy="30163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6342062" y="830262"/>
              <a:ext cx="109538" cy="55563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5711825" y="833437"/>
              <a:ext cx="57150" cy="3333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5375275" y="849312"/>
              <a:ext cx="71438" cy="3651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5648325" y="849312"/>
              <a:ext cx="57150" cy="17463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5568950" y="871537"/>
              <a:ext cx="68263" cy="25400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2220912" y="893762"/>
              <a:ext cx="30163" cy="19050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6380162" y="890587"/>
              <a:ext cx="123825" cy="587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6330950" y="890587"/>
              <a:ext cx="49213" cy="33338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2111375" y="927100"/>
              <a:ext cx="123825" cy="6826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20"/>
            <p:cNvSpPr/>
            <p:nvPr/>
          </p:nvSpPr>
          <p:spPr bwMode="auto">
            <a:xfrm>
              <a:off x="6507162" y="927100"/>
              <a:ext cx="123825" cy="63500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21"/>
            <p:cNvSpPr/>
            <p:nvPr/>
          </p:nvSpPr>
          <p:spPr bwMode="auto">
            <a:xfrm>
              <a:off x="1893887" y="973137"/>
              <a:ext cx="23813" cy="3651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22"/>
            <p:cNvSpPr/>
            <p:nvPr/>
          </p:nvSpPr>
          <p:spPr bwMode="auto">
            <a:xfrm>
              <a:off x="1943100" y="979487"/>
              <a:ext cx="68263" cy="41275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2317750" y="987425"/>
              <a:ext cx="60325" cy="30163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24"/>
            <p:cNvSpPr/>
            <p:nvPr/>
          </p:nvSpPr>
          <p:spPr bwMode="auto">
            <a:xfrm>
              <a:off x="2097087" y="1001712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25"/>
            <p:cNvSpPr/>
            <p:nvPr/>
          </p:nvSpPr>
          <p:spPr bwMode="auto">
            <a:xfrm>
              <a:off x="2427287" y="1006475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26"/>
            <p:cNvSpPr/>
            <p:nvPr/>
          </p:nvSpPr>
          <p:spPr bwMode="auto">
            <a:xfrm>
              <a:off x="2284412" y="1036637"/>
              <a:ext cx="374650" cy="112713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27"/>
            <p:cNvSpPr/>
            <p:nvPr/>
          </p:nvSpPr>
          <p:spPr bwMode="auto">
            <a:xfrm>
              <a:off x="5475287" y="1031875"/>
              <a:ext cx="376238" cy="269875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2187575" y="1047750"/>
              <a:ext cx="41275" cy="19050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7310437" y="1069975"/>
              <a:ext cx="115888" cy="90488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1808162" y="1081087"/>
              <a:ext cx="30163" cy="2222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7437437" y="1081087"/>
              <a:ext cx="52388" cy="49213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7504112" y="1096962"/>
              <a:ext cx="79375" cy="44450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2165350" y="1166812"/>
              <a:ext cx="130175" cy="109538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2636837" y="1174750"/>
              <a:ext cx="82550" cy="38100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7385050" y="1174750"/>
              <a:ext cx="52388" cy="22225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3217862" y="1290637"/>
              <a:ext cx="41275" cy="30163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37"/>
            <p:cNvSpPr/>
            <p:nvPr/>
          </p:nvSpPr>
          <p:spPr bwMode="auto">
            <a:xfrm>
              <a:off x="3187700" y="1320800"/>
              <a:ext cx="60325" cy="34925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38"/>
            <p:cNvSpPr/>
            <p:nvPr/>
          </p:nvSpPr>
          <p:spPr bwMode="auto">
            <a:xfrm>
              <a:off x="5400675" y="1343025"/>
              <a:ext cx="38100" cy="34925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39"/>
            <p:cNvSpPr/>
            <p:nvPr/>
          </p:nvSpPr>
          <p:spPr bwMode="auto">
            <a:xfrm>
              <a:off x="2044700" y="1366837"/>
              <a:ext cx="38100" cy="25400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40"/>
            <p:cNvSpPr/>
            <p:nvPr/>
          </p:nvSpPr>
          <p:spPr bwMode="auto">
            <a:xfrm>
              <a:off x="2705100" y="1384300"/>
              <a:ext cx="66675" cy="41275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2682875" y="1497012"/>
              <a:ext cx="77788" cy="38100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42"/>
            <p:cNvSpPr/>
            <p:nvPr/>
          </p:nvSpPr>
          <p:spPr bwMode="auto">
            <a:xfrm>
              <a:off x="2682875" y="1554162"/>
              <a:ext cx="36513" cy="19050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43"/>
            <p:cNvSpPr/>
            <p:nvPr/>
          </p:nvSpPr>
          <p:spPr bwMode="auto">
            <a:xfrm>
              <a:off x="2565400" y="157956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44"/>
            <p:cNvSpPr/>
            <p:nvPr/>
          </p:nvSpPr>
          <p:spPr bwMode="auto">
            <a:xfrm>
              <a:off x="2644775" y="1601787"/>
              <a:ext cx="14288" cy="26988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45"/>
            <p:cNvSpPr/>
            <p:nvPr/>
          </p:nvSpPr>
          <p:spPr bwMode="auto">
            <a:xfrm>
              <a:off x="4148137" y="1824037"/>
              <a:ext cx="93663" cy="107950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46"/>
            <p:cNvSpPr/>
            <p:nvPr/>
          </p:nvSpPr>
          <p:spPr bwMode="auto">
            <a:xfrm>
              <a:off x="833437" y="1827212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47"/>
            <p:cNvSpPr/>
            <p:nvPr/>
          </p:nvSpPr>
          <p:spPr bwMode="auto">
            <a:xfrm>
              <a:off x="1519237" y="1849437"/>
              <a:ext cx="33338" cy="52388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48"/>
            <p:cNvSpPr/>
            <p:nvPr/>
          </p:nvSpPr>
          <p:spPr bwMode="auto">
            <a:xfrm>
              <a:off x="7407275" y="1827212"/>
              <a:ext cx="55563" cy="244475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49"/>
            <p:cNvSpPr/>
            <p:nvPr/>
          </p:nvSpPr>
          <p:spPr bwMode="auto">
            <a:xfrm>
              <a:off x="792162" y="1854200"/>
              <a:ext cx="14288" cy="25400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50"/>
            <p:cNvSpPr/>
            <p:nvPr/>
          </p:nvSpPr>
          <p:spPr bwMode="auto">
            <a:xfrm>
              <a:off x="3090862" y="1939925"/>
              <a:ext cx="157163" cy="13176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51"/>
            <p:cNvSpPr/>
            <p:nvPr/>
          </p:nvSpPr>
          <p:spPr bwMode="auto">
            <a:xfrm>
              <a:off x="3008312" y="1981200"/>
              <a:ext cx="33338" cy="33338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52"/>
            <p:cNvSpPr/>
            <p:nvPr/>
          </p:nvSpPr>
          <p:spPr bwMode="auto">
            <a:xfrm>
              <a:off x="7388225" y="2112962"/>
              <a:ext cx="112713" cy="77788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53"/>
            <p:cNvSpPr/>
            <p:nvPr/>
          </p:nvSpPr>
          <p:spPr bwMode="auto">
            <a:xfrm>
              <a:off x="7192962" y="2206625"/>
              <a:ext cx="214313" cy="184150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54"/>
            <p:cNvSpPr/>
            <p:nvPr/>
          </p:nvSpPr>
          <p:spPr bwMode="auto">
            <a:xfrm>
              <a:off x="4549775" y="2217737"/>
              <a:ext cx="38100" cy="41275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55"/>
            <p:cNvSpPr/>
            <p:nvPr/>
          </p:nvSpPr>
          <p:spPr bwMode="auto">
            <a:xfrm>
              <a:off x="4640262" y="2278062"/>
              <a:ext cx="55563" cy="41275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56"/>
            <p:cNvSpPr/>
            <p:nvPr/>
          </p:nvSpPr>
          <p:spPr bwMode="auto">
            <a:xfrm>
              <a:off x="5067300" y="2352675"/>
              <a:ext cx="41275" cy="19050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57"/>
            <p:cNvSpPr/>
            <p:nvPr/>
          </p:nvSpPr>
          <p:spPr bwMode="auto">
            <a:xfrm>
              <a:off x="7212012" y="238601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58"/>
            <p:cNvSpPr/>
            <p:nvPr/>
          </p:nvSpPr>
          <p:spPr bwMode="auto">
            <a:xfrm>
              <a:off x="7145337" y="2386012"/>
              <a:ext cx="55563" cy="60325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59"/>
            <p:cNvSpPr/>
            <p:nvPr/>
          </p:nvSpPr>
          <p:spPr bwMode="auto">
            <a:xfrm>
              <a:off x="6945312" y="2597150"/>
              <a:ext cx="34925" cy="52388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60"/>
            <p:cNvSpPr/>
            <p:nvPr/>
          </p:nvSpPr>
          <p:spPr bwMode="auto">
            <a:xfrm>
              <a:off x="1995487" y="2622550"/>
              <a:ext cx="22225" cy="15875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61"/>
            <p:cNvSpPr/>
            <p:nvPr/>
          </p:nvSpPr>
          <p:spPr bwMode="auto">
            <a:xfrm>
              <a:off x="2554287" y="2638425"/>
              <a:ext cx="214313" cy="85725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62"/>
            <p:cNvSpPr/>
            <p:nvPr/>
          </p:nvSpPr>
          <p:spPr bwMode="auto">
            <a:xfrm>
              <a:off x="2805112" y="2713038"/>
              <a:ext cx="90488" cy="49213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63"/>
            <p:cNvSpPr/>
            <p:nvPr/>
          </p:nvSpPr>
          <p:spPr bwMode="auto">
            <a:xfrm>
              <a:off x="6699250" y="2716213"/>
              <a:ext cx="44450" cy="33338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64"/>
            <p:cNvSpPr/>
            <p:nvPr/>
          </p:nvSpPr>
          <p:spPr bwMode="auto">
            <a:xfrm>
              <a:off x="2776537" y="2727325"/>
              <a:ext cx="33338" cy="26988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65"/>
            <p:cNvSpPr/>
            <p:nvPr/>
          </p:nvSpPr>
          <p:spPr bwMode="auto">
            <a:xfrm>
              <a:off x="2686050" y="2735263"/>
              <a:ext cx="41275" cy="26988"/>
            </a:xfrm>
            <a:custGeom>
              <a:avLst/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66"/>
            <p:cNvSpPr/>
            <p:nvPr/>
          </p:nvSpPr>
          <p:spPr bwMode="auto">
            <a:xfrm>
              <a:off x="6934200" y="2749550"/>
              <a:ext cx="60325" cy="101600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67"/>
            <p:cNvSpPr/>
            <p:nvPr/>
          </p:nvSpPr>
          <p:spPr bwMode="auto">
            <a:xfrm>
              <a:off x="6994525" y="2836863"/>
              <a:ext cx="79375" cy="82550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Rectangle 68"/>
            <p:cNvSpPr>
              <a:spLocks noChangeArrowheads="1"/>
            </p:cNvSpPr>
            <p:nvPr/>
          </p:nvSpPr>
          <p:spPr bwMode="auto">
            <a:xfrm>
              <a:off x="6961187" y="2870200"/>
              <a:ext cx="19050" cy="11113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69"/>
            <p:cNvSpPr/>
            <p:nvPr/>
          </p:nvSpPr>
          <p:spPr bwMode="auto">
            <a:xfrm>
              <a:off x="6986587" y="2884488"/>
              <a:ext cx="46038" cy="65088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70"/>
            <p:cNvSpPr/>
            <p:nvPr/>
          </p:nvSpPr>
          <p:spPr bwMode="auto">
            <a:xfrm>
              <a:off x="6080125" y="2938463"/>
              <a:ext cx="44450" cy="77788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71"/>
            <p:cNvSpPr/>
            <p:nvPr/>
          </p:nvSpPr>
          <p:spPr bwMode="auto">
            <a:xfrm>
              <a:off x="7027862" y="2941638"/>
              <a:ext cx="57150" cy="85725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3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3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72"/>
            <p:cNvSpPr/>
            <p:nvPr/>
          </p:nvSpPr>
          <p:spPr bwMode="auto">
            <a:xfrm>
              <a:off x="6986587" y="2960688"/>
              <a:ext cx="41275" cy="3651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73"/>
            <p:cNvSpPr/>
            <p:nvPr/>
          </p:nvSpPr>
          <p:spPr bwMode="auto">
            <a:xfrm>
              <a:off x="7104062" y="3095625"/>
              <a:ext cx="25400" cy="52388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Freeform 74"/>
            <p:cNvSpPr/>
            <p:nvPr/>
          </p:nvSpPr>
          <p:spPr bwMode="auto">
            <a:xfrm>
              <a:off x="6942137" y="3109913"/>
              <a:ext cx="104775" cy="34925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5" name="Freeform 75"/>
            <p:cNvSpPr/>
            <p:nvPr/>
          </p:nvSpPr>
          <p:spPr bwMode="auto">
            <a:xfrm>
              <a:off x="7175500" y="3151188"/>
              <a:ext cx="66675" cy="46038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6" name="Freeform 76"/>
            <p:cNvSpPr/>
            <p:nvPr/>
          </p:nvSpPr>
          <p:spPr bwMode="auto">
            <a:xfrm>
              <a:off x="7208837" y="3173413"/>
              <a:ext cx="385763" cy="206375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77"/>
            <p:cNvSpPr/>
            <p:nvPr/>
          </p:nvSpPr>
          <p:spPr bwMode="auto">
            <a:xfrm>
              <a:off x="7123112" y="3200400"/>
              <a:ext cx="36513" cy="33338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8" name="Freeform 78"/>
            <p:cNvSpPr/>
            <p:nvPr/>
          </p:nvSpPr>
          <p:spPr bwMode="auto">
            <a:xfrm>
              <a:off x="7069137" y="3208338"/>
              <a:ext cx="26988" cy="14288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9" name="Freeform 79"/>
            <p:cNvSpPr/>
            <p:nvPr/>
          </p:nvSpPr>
          <p:spPr bwMode="auto">
            <a:xfrm>
              <a:off x="7561262" y="3238500"/>
              <a:ext cx="79375" cy="55563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0" name="Freeform 80"/>
            <p:cNvSpPr/>
            <p:nvPr/>
          </p:nvSpPr>
          <p:spPr bwMode="auto">
            <a:xfrm>
              <a:off x="6878637" y="3321050"/>
              <a:ext cx="41275" cy="22225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1" name="Freeform 81"/>
            <p:cNvSpPr/>
            <p:nvPr/>
          </p:nvSpPr>
          <p:spPr bwMode="auto">
            <a:xfrm>
              <a:off x="6942137" y="3321050"/>
              <a:ext cx="41275" cy="14288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2" name="Freeform 82"/>
            <p:cNvSpPr/>
            <p:nvPr/>
          </p:nvSpPr>
          <p:spPr bwMode="auto">
            <a:xfrm>
              <a:off x="7021512" y="3321050"/>
              <a:ext cx="71438" cy="47625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" name="Freeform 83"/>
            <p:cNvSpPr/>
            <p:nvPr/>
          </p:nvSpPr>
          <p:spPr bwMode="auto">
            <a:xfrm>
              <a:off x="8089900" y="3924300"/>
              <a:ext cx="38100" cy="52388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4" name="Freeform 84"/>
            <p:cNvSpPr/>
            <p:nvPr/>
          </p:nvSpPr>
          <p:spPr bwMode="auto">
            <a:xfrm>
              <a:off x="8097837" y="3968750"/>
              <a:ext cx="85725" cy="117475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5" name="Freeform 85"/>
            <p:cNvSpPr/>
            <p:nvPr/>
          </p:nvSpPr>
          <p:spPr bwMode="auto">
            <a:xfrm>
              <a:off x="7481887" y="4067175"/>
              <a:ext cx="76200" cy="77788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6" name="Freeform 86"/>
            <p:cNvSpPr/>
            <p:nvPr/>
          </p:nvSpPr>
          <p:spPr bwMode="auto">
            <a:xfrm>
              <a:off x="2813050" y="706437"/>
              <a:ext cx="1290638" cy="963613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39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7" name="Freeform 87"/>
            <p:cNvSpPr/>
            <p:nvPr/>
          </p:nvSpPr>
          <p:spPr bwMode="auto">
            <a:xfrm>
              <a:off x="2419350" y="731837"/>
              <a:ext cx="633413" cy="346075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8" name="Freeform 88"/>
            <p:cNvSpPr/>
            <p:nvPr/>
          </p:nvSpPr>
          <p:spPr bwMode="auto">
            <a:xfrm>
              <a:off x="4767262" y="863600"/>
              <a:ext cx="184150" cy="6350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9" name="Freeform 89"/>
            <p:cNvSpPr/>
            <p:nvPr/>
          </p:nvSpPr>
          <p:spPr bwMode="auto">
            <a:xfrm>
              <a:off x="1931987" y="954087"/>
              <a:ext cx="82550" cy="22225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0" name="Freeform 90"/>
            <p:cNvSpPr/>
            <p:nvPr/>
          </p:nvSpPr>
          <p:spPr bwMode="auto">
            <a:xfrm>
              <a:off x="2265362" y="954087"/>
              <a:ext cx="76200" cy="47625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1" name="Freeform 91"/>
            <p:cNvSpPr>
              <a:spLocks noEditPoints="1"/>
            </p:cNvSpPr>
            <p:nvPr/>
          </p:nvSpPr>
          <p:spPr bwMode="auto">
            <a:xfrm>
              <a:off x="3990975" y="1009651"/>
              <a:ext cx="4443413" cy="2914651"/>
            </a:xfrm>
            <a:custGeom>
              <a:avLst/>
              <a:gdLst>
                <a:gd name="T0" fmla="*/ 704 w 1185"/>
                <a:gd name="T1" fmla="*/ 54 h 777"/>
                <a:gd name="T2" fmla="*/ 832 w 1185"/>
                <a:gd name="T3" fmla="*/ 54 h 777"/>
                <a:gd name="T4" fmla="*/ 938 w 1185"/>
                <a:gd name="T5" fmla="*/ 64 h 777"/>
                <a:gd name="T6" fmla="*/ 1077 w 1185"/>
                <a:gd name="T7" fmla="*/ 86 h 777"/>
                <a:gd name="T8" fmla="*/ 1185 w 1185"/>
                <a:gd name="T9" fmla="*/ 122 h 777"/>
                <a:gd name="T10" fmla="*/ 1117 w 1185"/>
                <a:gd name="T11" fmla="*/ 138 h 777"/>
                <a:gd name="T12" fmla="*/ 1028 w 1185"/>
                <a:gd name="T13" fmla="*/ 206 h 777"/>
                <a:gd name="T14" fmla="*/ 993 w 1185"/>
                <a:gd name="T15" fmla="*/ 227 h 777"/>
                <a:gd name="T16" fmla="*/ 1039 w 1185"/>
                <a:gd name="T17" fmla="*/ 157 h 777"/>
                <a:gd name="T18" fmla="*/ 938 w 1185"/>
                <a:gd name="T19" fmla="*/ 186 h 777"/>
                <a:gd name="T20" fmla="*/ 906 w 1185"/>
                <a:gd name="T21" fmla="*/ 235 h 777"/>
                <a:gd name="T22" fmla="*/ 850 w 1185"/>
                <a:gd name="T23" fmla="*/ 312 h 777"/>
                <a:gd name="T24" fmla="*/ 814 w 1185"/>
                <a:gd name="T25" fmla="*/ 331 h 777"/>
                <a:gd name="T26" fmla="*/ 798 w 1185"/>
                <a:gd name="T27" fmla="*/ 349 h 777"/>
                <a:gd name="T28" fmla="*/ 748 w 1185"/>
                <a:gd name="T29" fmla="*/ 441 h 777"/>
                <a:gd name="T30" fmla="*/ 720 w 1185"/>
                <a:gd name="T31" fmla="*/ 507 h 777"/>
                <a:gd name="T32" fmla="*/ 673 w 1185"/>
                <a:gd name="T33" fmla="*/ 516 h 777"/>
                <a:gd name="T34" fmla="*/ 663 w 1185"/>
                <a:gd name="T35" fmla="*/ 519 h 777"/>
                <a:gd name="T36" fmla="*/ 638 w 1185"/>
                <a:gd name="T37" fmla="*/ 453 h 777"/>
                <a:gd name="T38" fmla="*/ 558 w 1185"/>
                <a:gd name="T39" fmla="*/ 495 h 777"/>
                <a:gd name="T40" fmla="*/ 501 w 1185"/>
                <a:gd name="T41" fmla="*/ 436 h 777"/>
                <a:gd name="T42" fmla="*/ 394 w 1185"/>
                <a:gd name="T43" fmla="*/ 419 h 777"/>
                <a:gd name="T44" fmla="*/ 419 w 1185"/>
                <a:gd name="T45" fmla="*/ 464 h 777"/>
                <a:gd name="T46" fmla="*/ 341 w 1185"/>
                <a:gd name="T47" fmla="*/ 468 h 777"/>
                <a:gd name="T48" fmla="*/ 294 w 1185"/>
                <a:gd name="T49" fmla="*/ 411 h 777"/>
                <a:gd name="T50" fmla="*/ 331 w 1185"/>
                <a:gd name="T51" fmla="*/ 486 h 777"/>
                <a:gd name="T52" fmla="*/ 353 w 1185"/>
                <a:gd name="T53" fmla="*/ 563 h 777"/>
                <a:gd name="T54" fmla="*/ 310 w 1185"/>
                <a:gd name="T55" fmla="*/ 676 h 777"/>
                <a:gd name="T56" fmla="*/ 265 w 1185"/>
                <a:gd name="T57" fmla="*/ 763 h 777"/>
                <a:gd name="T58" fmla="*/ 178 w 1185"/>
                <a:gd name="T59" fmla="*/ 695 h 777"/>
                <a:gd name="T60" fmla="*/ 168 w 1185"/>
                <a:gd name="T61" fmla="*/ 593 h 777"/>
                <a:gd name="T62" fmla="*/ 35 w 1185"/>
                <a:gd name="T63" fmla="*/ 528 h 777"/>
                <a:gd name="T64" fmla="*/ 4 w 1185"/>
                <a:gd name="T65" fmla="*/ 443 h 777"/>
                <a:gd name="T66" fmla="*/ 122 w 1185"/>
                <a:gd name="T67" fmla="*/ 350 h 777"/>
                <a:gd name="T68" fmla="*/ 198 w 1185"/>
                <a:gd name="T69" fmla="*/ 385 h 777"/>
                <a:gd name="T70" fmla="*/ 285 w 1185"/>
                <a:gd name="T71" fmla="*/ 385 h 777"/>
                <a:gd name="T72" fmla="*/ 233 w 1185"/>
                <a:gd name="T73" fmla="*/ 328 h 777"/>
                <a:gd name="T74" fmla="*/ 192 w 1185"/>
                <a:gd name="T75" fmla="*/ 303 h 777"/>
                <a:gd name="T76" fmla="*/ 195 w 1185"/>
                <a:gd name="T77" fmla="*/ 325 h 777"/>
                <a:gd name="T78" fmla="*/ 119 w 1185"/>
                <a:gd name="T79" fmla="*/ 307 h 777"/>
                <a:gd name="T80" fmla="*/ 87 w 1185"/>
                <a:gd name="T81" fmla="*/ 305 h 777"/>
                <a:gd name="T82" fmla="*/ 119 w 1185"/>
                <a:gd name="T83" fmla="*/ 248 h 777"/>
                <a:gd name="T84" fmla="*/ 161 w 1185"/>
                <a:gd name="T85" fmla="*/ 220 h 777"/>
                <a:gd name="T86" fmla="*/ 238 w 1185"/>
                <a:gd name="T87" fmla="*/ 186 h 777"/>
                <a:gd name="T88" fmla="*/ 236 w 1185"/>
                <a:gd name="T89" fmla="*/ 148 h 777"/>
                <a:gd name="T90" fmla="*/ 209 w 1185"/>
                <a:gd name="T91" fmla="*/ 179 h 777"/>
                <a:gd name="T92" fmla="*/ 137 w 1185"/>
                <a:gd name="T93" fmla="*/ 189 h 777"/>
                <a:gd name="T94" fmla="*/ 171 w 1185"/>
                <a:gd name="T95" fmla="*/ 126 h 777"/>
                <a:gd name="T96" fmla="*/ 266 w 1185"/>
                <a:gd name="T97" fmla="*/ 79 h 777"/>
                <a:gd name="T98" fmla="*/ 299 w 1185"/>
                <a:gd name="T99" fmla="*/ 116 h 777"/>
                <a:gd name="T100" fmla="*/ 353 w 1185"/>
                <a:gd name="T101" fmla="*/ 101 h 777"/>
                <a:gd name="T102" fmla="*/ 449 w 1185"/>
                <a:gd name="T103" fmla="*/ 95 h 777"/>
                <a:gd name="T104" fmla="*/ 496 w 1185"/>
                <a:gd name="T105" fmla="*/ 63 h 777"/>
                <a:gd name="T106" fmla="*/ 530 w 1185"/>
                <a:gd name="T107" fmla="*/ 98 h 777"/>
                <a:gd name="T108" fmla="*/ 553 w 1185"/>
                <a:gd name="T109" fmla="*/ 61 h 777"/>
                <a:gd name="T110" fmla="*/ 669 w 1185"/>
                <a:gd name="T111" fmla="*/ 14 h 777"/>
                <a:gd name="T112" fmla="*/ 280 w 1185"/>
                <a:gd name="T113" fmla="*/ 281 h 777"/>
                <a:gd name="T114" fmla="*/ 338 w 1185"/>
                <a:gd name="T115" fmla="*/ 319 h 777"/>
                <a:gd name="T116" fmla="*/ 400 w 1185"/>
                <a:gd name="T117" fmla="*/ 310 h 777"/>
                <a:gd name="T118" fmla="*/ 380 w 1185"/>
                <a:gd name="T119" fmla="*/ 339 h 777"/>
                <a:gd name="T120" fmla="*/ 282 w 1185"/>
                <a:gd name="T121" fmla="*/ 57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2" name="Freeform 92"/>
            <p:cNvSpPr/>
            <p:nvPr/>
          </p:nvSpPr>
          <p:spPr bwMode="auto">
            <a:xfrm>
              <a:off x="2303462" y="1103312"/>
              <a:ext cx="63500" cy="34925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3" name="Freeform 93"/>
            <p:cNvSpPr>
              <a:spLocks noEditPoints="1"/>
            </p:cNvSpPr>
            <p:nvPr/>
          </p:nvSpPr>
          <p:spPr bwMode="auto">
            <a:xfrm>
              <a:off x="2435225" y="1166812"/>
              <a:ext cx="633413" cy="442913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4" name="Freeform 94"/>
            <p:cNvSpPr/>
            <p:nvPr/>
          </p:nvSpPr>
          <p:spPr bwMode="auto">
            <a:xfrm>
              <a:off x="1816100" y="1190625"/>
              <a:ext cx="388938" cy="193675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5" name="Freeform 95"/>
            <p:cNvSpPr>
              <a:spLocks noEditPoints="1"/>
            </p:cNvSpPr>
            <p:nvPr/>
          </p:nvSpPr>
          <p:spPr bwMode="auto">
            <a:xfrm>
              <a:off x="776287" y="1235075"/>
              <a:ext cx="2790825" cy="3240088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6" name="Freeform 96"/>
            <p:cNvSpPr/>
            <p:nvPr/>
          </p:nvSpPr>
          <p:spPr bwMode="auto">
            <a:xfrm>
              <a:off x="4230687" y="1722437"/>
              <a:ext cx="173038" cy="2587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97"/>
            <p:cNvSpPr/>
            <p:nvPr/>
          </p:nvSpPr>
          <p:spPr bwMode="auto">
            <a:xfrm>
              <a:off x="1050925" y="1738312"/>
              <a:ext cx="44450" cy="33338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8" name="Freeform 98"/>
            <p:cNvSpPr/>
            <p:nvPr/>
          </p:nvSpPr>
          <p:spPr bwMode="auto">
            <a:xfrm>
              <a:off x="7366000" y="2157412"/>
              <a:ext cx="26988" cy="30163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9" name="Freeform 99"/>
            <p:cNvSpPr/>
            <p:nvPr/>
          </p:nvSpPr>
          <p:spPr bwMode="auto">
            <a:xfrm>
              <a:off x="6702425" y="2986088"/>
              <a:ext cx="214313" cy="247650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0" name="Freeform 100"/>
            <p:cNvSpPr/>
            <p:nvPr/>
          </p:nvSpPr>
          <p:spPr bwMode="auto">
            <a:xfrm>
              <a:off x="6919912" y="3162300"/>
              <a:ext cx="96838" cy="109538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101"/>
            <p:cNvSpPr/>
            <p:nvPr/>
          </p:nvSpPr>
          <p:spPr bwMode="auto">
            <a:xfrm>
              <a:off x="6630987" y="3271838"/>
              <a:ext cx="225425" cy="6350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2" name="Freeform 102"/>
            <p:cNvSpPr/>
            <p:nvPr/>
          </p:nvSpPr>
          <p:spPr bwMode="auto">
            <a:xfrm>
              <a:off x="6931025" y="3346450"/>
              <a:ext cx="30163" cy="15875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" name="Freeform 103"/>
            <p:cNvSpPr/>
            <p:nvPr/>
          </p:nvSpPr>
          <p:spPr bwMode="auto">
            <a:xfrm>
              <a:off x="7932737" y="4070350"/>
              <a:ext cx="165100" cy="165100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4" name="Freeform 104"/>
            <p:cNvSpPr/>
            <p:nvPr/>
          </p:nvSpPr>
          <p:spPr bwMode="auto">
            <a:xfrm>
              <a:off x="2303462" y="830262"/>
              <a:ext cx="228600" cy="168275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5" name="Freeform 105"/>
            <p:cNvSpPr/>
            <p:nvPr/>
          </p:nvSpPr>
          <p:spPr bwMode="auto">
            <a:xfrm>
              <a:off x="4598987" y="893762"/>
              <a:ext cx="306388" cy="153988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6" name="Freeform 106"/>
            <p:cNvSpPr/>
            <p:nvPr/>
          </p:nvSpPr>
          <p:spPr bwMode="auto">
            <a:xfrm>
              <a:off x="1736725" y="1014412"/>
              <a:ext cx="146050" cy="74613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7" name="Freeform 107"/>
            <p:cNvSpPr/>
            <p:nvPr/>
          </p:nvSpPr>
          <p:spPr bwMode="auto">
            <a:xfrm>
              <a:off x="2135187" y="1042987"/>
              <a:ext cx="146050" cy="76200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8" name="Freeform 108"/>
            <p:cNvSpPr/>
            <p:nvPr/>
          </p:nvSpPr>
          <p:spPr bwMode="auto">
            <a:xfrm>
              <a:off x="1852612" y="1047750"/>
              <a:ext cx="258763" cy="96838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9" name="Freeform 109"/>
            <p:cNvSpPr/>
            <p:nvPr/>
          </p:nvSpPr>
          <p:spPr bwMode="auto">
            <a:xfrm>
              <a:off x="1676400" y="1144587"/>
              <a:ext cx="206375" cy="139700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0" name="Freeform 110"/>
            <p:cNvSpPr/>
            <p:nvPr/>
          </p:nvSpPr>
          <p:spPr bwMode="auto">
            <a:xfrm>
              <a:off x="2089150" y="1174750"/>
              <a:ext cx="46038" cy="33338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1" name="Freeform 111"/>
            <p:cNvSpPr/>
            <p:nvPr/>
          </p:nvSpPr>
          <p:spPr bwMode="auto">
            <a:xfrm>
              <a:off x="2317750" y="1160462"/>
              <a:ext cx="106363" cy="74613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2" name="Freeform 112"/>
            <p:cNvSpPr/>
            <p:nvPr/>
          </p:nvSpPr>
          <p:spPr bwMode="auto">
            <a:xfrm>
              <a:off x="3852862" y="1449387"/>
              <a:ext cx="223838" cy="107950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3" name="Freeform 113"/>
            <p:cNvSpPr/>
            <p:nvPr/>
          </p:nvSpPr>
          <p:spPr bwMode="auto">
            <a:xfrm>
              <a:off x="2501900" y="1474787"/>
              <a:ext cx="134938" cy="98425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114"/>
            <p:cNvSpPr/>
            <p:nvPr/>
          </p:nvSpPr>
          <p:spPr bwMode="auto">
            <a:xfrm>
              <a:off x="6416675" y="3027363"/>
              <a:ext cx="225425" cy="239713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5" name="Freeform 115"/>
            <p:cNvSpPr/>
            <p:nvPr/>
          </p:nvSpPr>
          <p:spPr bwMode="auto">
            <a:xfrm>
              <a:off x="5299075" y="3403600"/>
              <a:ext cx="161925" cy="295275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16"/>
            <p:cNvSpPr/>
            <p:nvPr/>
          </p:nvSpPr>
          <p:spPr bwMode="auto">
            <a:xfrm>
              <a:off x="6796087" y="3387725"/>
              <a:ext cx="866775" cy="633413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3" name="TextBox 2"/>
          <p:cNvSpPr txBox="1"/>
          <p:nvPr/>
        </p:nvSpPr>
        <p:spPr>
          <a:xfrm>
            <a:off x="2669806" y="3455731"/>
            <a:ext cx="2562970" cy="1186424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  <a:p>
            <a:pPr algn="just"/>
            <a:endParaRPr lang="en-US" altLang="zh-CN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9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2"/>
          <p:cNvSpPr txBox="1"/>
          <p:nvPr/>
        </p:nvSpPr>
        <p:spPr>
          <a:xfrm>
            <a:off x="2669806" y="4808019"/>
            <a:ext cx="2562970" cy="1186424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202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  <a:p>
            <a:pPr algn="just"/>
            <a:endParaRPr lang="en-US" altLang="zh-CN" b="1" dirty="0">
              <a:solidFill>
                <a:srgbClr val="202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9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84288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173" grpId="0"/>
      <p:bldP spid="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699917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国</a:t>
            </a: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内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相关研究综述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837438" y="3379441"/>
            <a:ext cx="2557424" cy="907751"/>
            <a:chOff x="3666731" y="1984470"/>
            <a:chExt cx="2636520" cy="1447800"/>
          </a:xfrm>
          <a:solidFill>
            <a:srgbClr val="202A36"/>
          </a:solidFill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99917" y="3379441"/>
            <a:ext cx="2557424" cy="907751"/>
            <a:chOff x="1436370" y="1984470"/>
            <a:chExt cx="2636520" cy="1447800"/>
          </a:xfrm>
          <a:solidFill>
            <a:srgbClr val="202A36"/>
          </a:solidFill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112479" y="3379441"/>
            <a:ext cx="2557424" cy="907751"/>
            <a:chOff x="8127453" y="1984470"/>
            <a:chExt cx="2636520" cy="1447800"/>
          </a:xfrm>
          <a:solidFill>
            <a:srgbClr val="202A36"/>
          </a:solidFill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CB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74958" y="3379441"/>
            <a:ext cx="2557424" cy="907751"/>
            <a:chOff x="5897092" y="1984470"/>
            <a:chExt cx="2636520" cy="1447800"/>
          </a:xfrm>
          <a:solidFill>
            <a:srgbClr val="202A36"/>
          </a:solidFill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985901" y="45651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958806" y="5044315"/>
            <a:ext cx="1907885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90991" y="45651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5168782" y="5044315"/>
            <a:ext cx="187536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94862" y="45651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346234" y="5044315"/>
            <a:ext cx="1892607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40932" y="45651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540932" y="5044315"/>
            <a:ext cx="187499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524" b="44190"/>
          <a:stretch/>
        </p:blipFill>
        <p:spPr>
          <a:xfrm>
            <a:off x="2763617" y="1571358"/>
            <a:ext cx="9428383" cy="15542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77248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print">
              <a:grayscl/>
            </a:blip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>
            <a:blip r:embed="rId6" cstate="print">
              <a:grayscl/>
            </a:blip>
            <a:srcRect/>
            <a:stretch>
              <a:fillRect t="-148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rgbClr val="FCB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08565" y="2518018"/>
            <a:ext cx="2347661" cy="969082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2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90813" y="2115336"/>
            <a:ext cx="1313162" cy="430879"/>
          </a:xfrm>
          <a:prstGeom prst="rect">
            <a:avLst/>
          </a:prstGeom>
          <a:solidFill>
            <a:srgbClr val="202A36"/>
          </a:solidFill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rgbClr val="FCB00F"/>
                </a:solidFill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2521650" cy="969082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rgbClr val="202A36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sz="1200" dirty="0">
              <a:solidFill>
                <a:srgbClr val="202A36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86466" y="2115336"/>
            <a:ext cx="1313162" cy="430879"/>
          </a:xfrm>
          <a:prstGeom prst="rect">
            <a:avLst/>
          </a:prstGeom>
          <a:solidFill>
            <a:srgbClr val="202A36"/>
          </a:solidFill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FCB00F"/>
                </a:solidFill>
              </a:rPr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908565" y="4239913"/>
            <a:ext cx="2347662" cy="1836692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rgbClr val="202A36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sz="1200" dirty="0" smtClean="0">
                <a:solidFill>
                  <a:srgbClr val="202A36"/>
                </a:solidFill>
                <a:sym typeface="微软雅黑" pitchFamily="34" charset="-122"/>
              </a:rPr>
              <a:t>。亮亮图文旗舰店</a:t>
            </a:r>
            <a:r>
              <a:rPr lang="en-US" altLang="zh-CN" sz="1200" dirty="0" smtClean="0">
                <a:solidFill>
                  <a:srgbClr val="202A36"/>
                </a:solidFill>
                <a:sym typeface="微软雅黑" pitchFamily="34" charset="-122"/>
              </a:rPr>
              <a:t>https://liangliangtuwen.tmall.com</a:t>
            </a:r>
          </a:p>
          <a:p>
            <a:endParaRPr lang="zh-CN" altLang="en-US" sz="1200" dirty="0">
              <a:solidFill>
                <a:srgbClr val="202A3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90813" y="3825269"/>
            <a:ext cx="1313162" cy="430879"/>
          </a:xfrm>
          <a:prstGeom prst="rect">
            <a:avLst/>
          </a:prstGeom>
          <a:solidFill>
            <a:srgbClr val="202A36"/>
          </a:solidFill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CB00F"/>
                </a:solidFill>
              </a:rPr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2521650" cy="969082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rgbClr val="202A36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sz="1200" dirty="0">
                <a:solidFill>
                  <a:srgbClr val="202A36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sz="1200" dirty="0">
              <a:solidFill>
                <a:srgbClr val="202A36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99345" y="3825269"/>
            <a:ext cx="1313162" cy="430879"/>
          </a:xfrm>
          <a:prstGeom prst="rect">
            <a:avLst/>
          </a:prstGeom>
          <a:solidFill>
            <a:srgbClr val="202A36"/>
          </a:solidFill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CB00F"/>
                </a:solidFill>
              </a:rPr>
              <a:t>添加标题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675352" y="515424"/>
            <a:ext cx="357499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理论与</a:t>
            </a: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文献综述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4959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/>
      <p:bldP spid="39" grpId="0" animBg="1"/>
      <p:bldP spid="40" grpId="0"/>
      <p:bldP spid="41" grpId="0" animBg="1"/>
      <p:bldP spid="42" grpId="0"/>
      <p:bldP spid="43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rgbClr val="202A36"/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b="1" dirty="0" smtClean="0">
                <a:solidFill>
                  <a:srgbClr val="FCB00F"/>
                </a:solidFill>
                <a:latin typeface="微软雅黑" pitchFamily="34" charset="-122"/>
                <a:ea typeface="微软雅黑" pitchFamily="34" charset="-122"/>
              </a:rPr>
              <a:t>主要</a:t>
            </a:r>
            <a:endParaRPr lang="en-US" altLang="zh-CN" sz="2000" b="1" dirty="0" smtClean="0">
              <a:solidFill>
                <a:srgbClr val="FCB00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CB00F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800" b="1" baseline="-3000" dirty="0">
              <a:solidFill>
                <a:srgbClr val="FCB00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FCB00F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28"/>
          <p:cNvSpPr>
            <a:spLocks/>
          </p:cNvSpPr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Freeform 29"/>
          <p:cNvSpPr>
            <a:spLocks/>
          </p:cNvSpPr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202A36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741027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2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741027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2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741027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200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200" dirty="0" smtClean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200" dirty="0">
              <a:solidFill>
                <a:srgbClr val="202A3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672146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主要创新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62185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wind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4241</TotalTime>
  <Words>5437</Words>
  <Application>Microsoft Office PowerPoint</Application>
  <PresentationFormat>自定义</PresentationFormat>
  <Paragraphs>432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516</cp:revision>
  <dcterms:created xsi:type="dcterms:W3CDTF">2014-06-18T03:33:50Z</dcterms:created>
  <dcterms:modified xsi:type="dcterms:W3CDTF">2019-11-19T09:29:03Z</dcterms:modified>
</cp:coreProperties>
</file>