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8" r:id="rId4"/>
    <p:sldId id="259" r:id="rId5"/>
    <p:sldId id="263" r:id="rId6"/>
    <p:sldId id="264" r:id="rId7"/>
    <p:sldId id="265" r:id="rId8"/>
    <p:sldId id="266" r:id="rId9"/>
    <p:sldId id="260" r:id="rId10"/>
    <p:sldId id="267" r:id="rId11"/>
    <p:sldId id="268" r:id="rId12"/>
    <p:sldId id="261" r:id="rId13"/>
    <p:sldId id="269" r:id="rId14"/>
    <p:sldId id="262" r:id="rId15"/>
    <p:sldId id="270" r:id="rId16"/>
    <p:sldId id="257" r:id="rId1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1814F"/>
    <a:srgbClr val="DFA785"/>
    <a:srgbClr val="9ECF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66" d="100"/>
          <a:sy n="66" d="100"/>
        </p:scale>
        <p:origin x="2988" y="11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barChart>
        <c:barDir val="bar"/>
        <c:grouping val="clustered"/>
        <c:varyColors val="0"/>
        <c:ser>
          <c:idx val="0"/>
          <c:order val="0"/>
          <c:tx>
            <c:strRef>
              <c:f>Sheet1!$B$1</c:f>
              <c:strCache>
                <c:ptCount val="1"/>
                <c:pt idx="0">
                  <c:v>Product 1</c:v>
                </c:pt>
              </c:strCache>
            </c:strRef>
          </c:tx>
          <c:spPr>
            <a:gradFill flip="none" rotWithShape="1">
              <a:gsLst>
                <a:gs pos="0">
                  <a:schemeClr val="accent1">
                    <a:shade val="58000"/>
                  </a:schemeClr>
                </a:gs>
                <a:gs pos="75000">
                  <a:schemeClr val="accent1">
                    <a:shade val="58000"/>
                    <a:lumMod val="60000"/>
                    <a:lumOff val="40000"/>
                  </a:schemeClr>
                </a:gs>
                <a:gs pos="51000">
                  <a:schemeClr val="accent1">
                    <a:shade val="58000"/>
                    <a:alpha val="75000"/>
                  </a:schemeClr>
                </a:gs>
                <a:gs pos="100000">
                  <a:schemeClr val="accent1">
                    <a:shade val="58000"/>
                    <a:lumMod val="20000"/>
                    <a:lumOff val="80000"/>
                    <a:alpha val="15000"/>
                  </a:schemeClr>
                </a:gs>
              </a:gsLst>
              <a:lin ang="10800000" scaled="1"/>
              <a:tileRect/>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w="9525">
                      <a:solidFill>
                        <a:schemeClr val="tx1">
                          <a:lumMod val="35000"/>
                          <a:lumOff val="65000"/>
                        </a:schemeClr>
                      </a:solidFill>
                    </a:ln>
                    <a:effectLst/>
                  </c:spPr>
                </c15:leaderLines>
              </c:ext>
            </c:extLst>
          </c:dLbls>
          <c:cat>
            <c:numRef>
              <c:f>Sheet1!$A$2:$A$3</c:f>
              <c:numCache>
                <c:formatCode>General</c:formatCode>
                <c:ptCount val="2"/>
                <c:pt idx="0">
                  <c:v>2018</c:v>
                </c:pt>
                <c:pt idx="1">
                  <c:v>2019</c:v>
                </c:pt>
              </c:numCache>
            </c:numRef>
          </c:cat>
          <c:val>
            <c:numRef>
              <c:f>Sheet1!$B$2:$B$3</c:f>
              <c:numCache>
                <c:formatCode>\¥#,##0_);\(\¥#,##0\)</c:formatCode>
                <c:ptCount val="2"/>
                <c:pt idx="0">
                  <c:v>248678</c:v>
                </c:pt>
                <c:pt idx="1">
                  <c:v>345687</c:v>
                </c:pt>
              </c:numCache>
            </c:numRef>
          </c:val>
        </c:ser>
        <c:ser>
          <c:idx val="1"/>
          <c:order val="1"/>
          <c:tx>
            <c:strRef>
              <c:f>Sheet1!$C$1</c:f>
              <c:strCache>
                <c:ptCount val="1"/>
                <c:pt idx="0">
                  <c:v>Product 2</c:v>
                </c:pt>
              </c:strCache>
            </c:strRef>
          </c:tx>
          <c:spPr>
            <a:gradFill flip="none" rotWithShape="1">
              <a:gsLst>
                <a:gs pos="0">
                  <a:schemeClr val="accent1">
                    <a:shade val="86000"/>
                  </a:schemeClr>
                </a:gs>
                <a:gs pos="75000">
                  <a:schemeClr val="accent1">
                    <a:shade val="86000"/>
                    <a:lumMod val="60000"/>
                    <a:lumOff val="40000"/>
                  </a:schemeClr>
                </a:gs>
                <a:gs pos="51000">
                  <a:schemeClr val="accent1">
                    <a:shade val="86000"/>
                    <a:alpha val="75000"/>
                  </a:schemeClr>
                </a:gs>
                <a:gs pos="100000">
                  <a:schemeClr val="accent1">
                    <a:shade val="86000"/>
                    <a:lumMod val="20000"/>
                    <a:lumOff val="80000"/>
                    <a:alpha val="15000"/>
                  </a:schemeClr>
                </a:gs>
              </a:gsLst>
              <a:lin ang="10800000" scaled="1"/>
              <a:tileRect/>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w="9525">
                      <a:solidFill>
                        <a:schemeClr val="tx1">
                          <a:lumMod val="35000"/>
                          <a:lumOff val="65000"/>
                        </a:schemeClr>
                      </a:solidFill>
                    </a:ln>
                    <a:effectLst/>
                  </c:spPr>
                </c15:leaderLines>
              </c:ext>
            </c:extLst>
          </c:dLbls>
          <c:cat>
            <c:numRef>
              <c:f>Sheet1!$A$2:$A$3</c:f>
              <c:numCache>
                <c:formatCode>General</c:formatCode>
                <c:ptCount val="2"/>
                <c:pt idx="0">
                  <c:v>2018</c:v>
                </c:pt>
                <c:pt idx="1">
                  <c:v>2019</c:v>
                </c:pt>
              </c:numCache>
            </c:numRef>
          </c:cat>
          <c:val>
            <c:numRef>
              <c:f>Sheet1!$C$2:$C$3</c:f>
              <c:numCache>
                <c:formatCode>\¥#,##0_);\(\¥#,##0\)</c:formatCode>
                <c:ptCount val="2"/>
                <c:pt idx="0">
                  <c:v>378000</c:v>
                </c:pt>
                <c:pt idx="1">
                  <c:v>475654</c:v>
                </c:pt>
              </c:numCache>
            </c:numRef>
          </c:val>
        </c:ser>
        <c:ser>
          <c:idx val="2"/>
          <c:order val="2"/>
          <c:tx>
            <c:strRef>
              <c:f>Sheet1!$D$1</c:f>
              <c:strCache>
                <c:ptCount val="1"/>
                <c:pt idx="0">
                  <c:v>Product 3</c:v>
                </c:pt>
              </c:strCache>
            </c:strRef>
          </c:tx>
          <c:spPr>
            <a:gradFill flip="none" rotWithShape="1">
              <a:gsLst>
                <a:gs pos="0">
                  <a:schemeClr val="accent1">
                    <a:tint val="86000"/>
                  </a:schemeClr>
                </a:gs>
                <a:gs pos="75000">
                  <a:schemeClr val="accent1">
                    <a:tint val="86000"/>
                    <a:lumMod val="60000"/>
                    <a:lumOff val="40000"/>
                  </a:schemeClr>
                </a:gs>
                <a:gs pos="51000">
                  <a:schemeClr val="accent1">
                    <a:tint val="86000"/>
                    <a:alpha val="75000"/>
                  </a:schemeClr>
                </a:gs>
                <a:gs pos="100000">
                  <a:schemeClr val="accent1">
                    <a:tint val="86000"/>
                    <a:lumMod val="20000"/>
                    <a:lumOff val="80000"/>
                    <a:alpha val="15000"/>
                  </a:schemeClr>
                </a:gs>
              </a:gsLst>
              <a:lin ang="10800000" scaled="1"/>
              <a:tileRect/>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w="9525">
                      <a:solidFill>
                        <a:schemeClr val="tx1">
                          <a:lumMod val="35000"/>
                          <a:lumOff val="65000"/>
                        </a:schemeClr>
                      </a:solidFill>
                    </a:ln>
                    <a:effectLst/>
                  </c:spPr>
                </c15:leaderLines>
              </c:ext>
            </c:extLst>
          </c:dLbls>
          <c:cat>
            <c:numRef>
              <c:f>Sheet1!$A$2:$A$3</c:f>
              <c:numCache>
                <c:formatCode>General</c:formatCode>
                <c:ptCount val="2"/>
                <c:pt idx="0">
                  <c:v>2018</c:v>
                </c:pt>
                <c:pt idx="1">
                  <c:v>2019</c:v>
                </c:pt>
              </c:numCache>
            </c:numRef>
          </c:cat>
          <c:val>
            <c:numRef>
              <c:f>Sheet1!$D$2:$D$3</c:f>
              <c:numCache>
                <c:formatCode>\¥#,##0_);\(\¥#,##0\)</c:formatCode>
                <c:ptCount val="2"/>
                <c:pt idx="0">
                  <c:v>412500</c:v>
                </c:pt>
                <c:pt idx="1">
                  <c:v>625456</c:v>
                </c:pt>
              </c:numCache>
            </c:numRef>
          </c:val>
        </c:ser>
        <c:ser>
          <c:idx val="3"/>
          <c:order val="3"/>
          <c:tx>
            <c:strRef>
              <c:f>Sheet1!$E$1</c:f>
              <c:strCache>
                <c:ptCount val="1"/>
                <c:pt idx="0">
                  <c:v>Product 4</c:v>
                </c:pt>
              </c:strCache>
            </c:strRef>
          </c:tx>
          <c:spPr>
            <a:gradFill flip="none" rotWithShape="1">
              <a:gsLst>
                <a:gs pos="0">
                  <a:schemeClr val="accent1">
                    <a:tint val="58000"/>
                  </a:schemeClr>
                </a:gs>
                <a:gs pos="75000">
                  <a:schemeClr val="accent1">
                    <a:tint val="58000"/>
                    <a:lumMod val="60000"/>
                    <a:lumOff val="40000"/>
                  </a:schemeClr>
                </a:gs>
                <a:gs pos="51000">
                  <a:schemeClr val="accent1">
                    <a:tint val="58000"/>
                    <a:alpha val="75000"/>
                  </a:schemeClr>
                </a:gs>
                <a:gs pos="100000">
                  <a:schemeClr val="accent1">
                    <a:tint val="58000"/>
                    <a:lumMod val="20000"/>
                    <a:lumOff val="80000"/>
                    <a:alpha val="15000"/>
                  </a:schemeClr>
                </a:gs>
              </a:gsLst>
              <a:lin ang="10800000" scaled="1"/>
              <a:tileRect/>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15:leaderLines>
                  <c:spPr>
                    <a:ln w="9525">
                      <a:solidFill>
                        <a:schemeClr val="tx1">
                          <a:lumMod val="35000"/>
                          <a:lumOff val="65000"/>
                        </a:schemeClr>
                      </a:solidFill>
                    </a:ln>
                    <a:effectLst/>
                  </c:spPr>
                </c15:leaderLines>
              </c:ext>
            </c:extLst>
          </c:dLbls>
          <c:cat>
            <c:numRef>
              <c:f>Sheet1!$A$2:$A$3</c:f>
              <c:numCache>
                <c:formatCode>General</c:formatCode>
                <c:ptCount val="2"/>
                <c:pt idx="0">
                  <c:v>2018</c:v>
                </c:pt>
                <c:pt idx="1">
                  <c:v>2019</c:v>
                </c:pt>
              </c:numCache>
            </c:numRef>
          </c:cat>
          <c:val>
            <c:numRef>
              <c:f>Sheet1!$E$2:$E$3</c:f>
              <c:numCache>
                <c:formatCode>\¥#,##0_);\(\¥#,##0\)</c:formatCode>
                <c:ptCount val="2"/>
                <c:pt idx="0">
                  <c:v>567000</c:v>
                </c:pt>
                <c:pt idx="1">
                  <c:v>789000</c:v>
                </c:pt>
              </c:numCache>
            </c:numRef>
          </c:val>
        </c:ser>
        <c:dLbls>
          <c:showLegendKey val="0"/>
          <c:showVal val="0"/>
          <c:showCatName val="0"/>
          <c:showSerName val="0"/>
          <c:showPercent val="0"/>
          <c:showBubbleSize val="0"/>
        </c:dLbls>
        <c:gapWidth val="326"/>
        <c:overlap val="-58"/>
        <c:axId val="-2113509472"/>
        <c:axId val="-2113506688"/>
      </c:barChart>
      <c:catAx>
        <c:axId val="-2113509472"/>
        <c:scaling>
          <c:orientation val="minMax"/>
        </c:scaling>
        <c:delete val="0"/>
        <c:axPos val="l"/>
        <c:numFmt formatCode="General" sourceLinked="1"/>
        <c:majorTickMark val="none"/>
        <c:minorTickMark val="none"/>
        <c:tickLblPos val="nextTo"/>
        <c:spPr>
          <a:noFill/>
          <a:ln w="19050" cap="flat" cmpd="sng" algn="ctr">
            <a:solidFill>
              <a:schemeClr val="tx1">
                <a:lumMod val="15000"/>
                <a:lumOff val="85000"/>
              </a:schemeClr>
            </a:solidFill>
            <a:round/>
            <a:headEnd type="none" w="sm" len="sm"/>
            <a:tailEnd type="none" w="sm" len="sm"/>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2113506688"/>
        <c:crosses val="autoZero"/>
        <c:auto val="1"/>
        <c:lblAlgn val="ctr"/>
        <c:lblOffset val="100"/>
        <c:noMultiLvlLbl val="0"/>
      </c:catAx>
      <c:valAx>
        <c:axId val="-2113506688"/>
        <c:scaling>
          <c:orientation val="minMax"/>
        </c:scaling>
        <c:delete val="0"/>
        <c:axPos val="b"/>
        <c:majorGridlines>
          <c:spPr>
            <a:ln w="9525" cap="flat" cmpd="sng" algn="ctr">
              <a:gradFill>
                <a:gsLst>
                  <a:gs pos="99000">
                    <a:schemeClr val="tx1">
                      <a:lumMod val="25000"/>
                      <a:lumOff val="75000"/>
                    </a:schemeClr>
                  </a:gs>
                  <a:gs pos="0">
                    <a:schemeClr val="tx1">
                      <a:lumMod val="15000"/>
                      <a:lumOff val="85000"/>
                    </a:schemeClr>
                  </a:gs>
                </a:gsLst>
                <a:lin ang="5400000" scaled="0"/>
              </a:gradFill>
              <a:round/>
            </a:ln>
            <a:effectLst/>
          </c:spPr>
        </c:majorGridlines>
        <c:numFmt formatCode="\¥#,##0_);\(\¥#,##0\)"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2113509472"/>
        <c:crosses val="autoZero"/>
        <c:crossBetween val="between"/>
      </c:valAx>
      <c:dTable>
        <c:showHorzBorder val="1"/>
        <c:showVertBorder val="1"/>
        <c:showOutline val="1"/>
        <c:showKeys val="1"/>
        <c:spPr>
          <a:noFill/>
          <a:ln w="9525">
            <a:solidFill>
              <a:schemeClr val="tx1">
                <a:lumMod val="15000"/>
                <a:lumOff val="85000"/>
              </a:schemeClr>
            </a:solid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dTable>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withinLinear" id="14">
  <a:schemeClr val="accent1"/>
</cs:colorStyle>
</file>

<file path=ppt/charts/style1.xml><?xml version="1.0" encoding="utf-8"?>
<cs:chartStyle xmlns:cs="http://schemas.microsoft.com/office/drawing/2012/chartStyle" xmlns:a="http://schemas.openxmlformats.org/drawingml/2006/main" id="223">
  <cs:axisTitle>
    <cs:lnRef idx="0"/>
    <cs:fillRef idx="0"/>
    <cs:effectRef idx="0"/>
    <cs:fontRef idx="minor">
      <a:schemeClr val="tx1">
        <a:lumMod val="65000"/>
        <a:lumOff val="35000"/>
      </a:schemeClr>
    </cs:fontRef>
    <cs:defRPr sz="1195" kern="1200" cap="all"/>
  </cs:axisTitle>
  <cs:categoryAxis>
    <cs:lnRef idx="0"/>
    <cs:fillRef idx="0"/>
    <cs:effectRef idx="0"/>
    <cs:fontRef idx="minor">
      <a:schemeClr val="tx1">
        <a:lumMod val="65000"/>
        <a:lumOff val="35000"/>
      </a:schemeClr>
    </cs:fontRef>
    <cs:spPr>
      <a:ln w="19050" cap="flat" cmpd="sng" algn="ctr">
        <a:solidFill>
          <a:schemeClr val="tx1">
            <a:lumMod val="15000"/>
            <a:lumOff val="85000"/>
          </a:schemeClr>
        </a:solidFill>
        <a:round/>
        <a:headEnd type="none" w="sm" len="sm"/>
        <a:tailEnd type="none" w="sm" len="sm"/>
      </a:ln>
    </cs:spPr>
    <cs:defRPr sz="1195"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bg1"/>
    </cs:fontRef>
    <cs:spPr>
      <a:solidFill>
        <a:schemeClr val="tx1">
          <a:lumMod val="50000"/>
          <a:lumOff val="50000"/>
        </a:schemeClr>
      </a:solidFill>
    </cs:spPr>
    <cs:defRPr sz="1195"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
  <cs:dataPoint3D>
    <cs:lnRef idx="0"/>
    <cs:fillRef idx="0">
      <cs:styleClr val="auto"/>
    </cs:fillRef>
    <cs:effectRef idx="0"/>
    <cs:fontRef idx="minor">
      <a:schemeClr val="dk1"/>
    </cs:fontRef>
    <cs:spPr>
      <a:gradFill flip="none" rotWithShape="1">
        <a:gsLst>
          <a:gs pos="0">
            <a:schemeClr val="phClr"/>
          </a:gs>
          <a:gs pos="75000">
            <a:schemeClr val="phClr">
              <a:lumMod val="60000"/>
              <a:lumOff val="40000"/>
            </a:schemeClr>
          </a:gs>
          <a:gs pos="51000">
            <a:schemeClr val="phClr">
              <a:alpha val="75000"/>
            </a:schemeClr>
          </a:gs>
          <a:gs pos="100000">
            <a:schemeClr val="phClr">
              <a:lumMod val="20000"/>
              <a:lumOff val="80000"/>
              <a:alpha val="15000"/>
            </a:schemeClr>
          </a:gs>
        </a:gsLst>
        <a:lin ang="10800000" scaled="1"/>
        <a:tileRect/>
      </a:gradFill>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styleClr val="auto"/>
    </cs:lnRef>
    <cs:fillRef idx="0">
      <cs:styleClr val="auto"/>
    </cs:fillRef>
    <cs:effectRef idx="0"/>
    <cs:fontRef idx="minor">
      <a:schemeClr val="dk1"/>
    </cs:fontRef>
    <cs:spPr>
      <a:gradFill>
        <a:gsLst>
          <a:gs pos="0">
            <a:schemeClr val="phClr"/>
          </a:gs>
          <a:gs pos="46000">
            <a:schemeClr val="phClr"/>
          </a:gs>
          <a:gs pos="100000">
            <a:schemeClr val="phClr">
              <a:lumMod val="20000"/>
              <a:lumOff val="80000"/>
              <a:alpha val="0"/>
            </a:schemeClr>
          </a:gs>
        </a:gsLst>
        <a:path path="circle">
          <a:fillToRect l="50000" t="-80000" r="50000" b="180000"/>
        </a:path>
      </a:gradFill>
      <a:ln w="9525" cap="flat" cmpd="sng" algn="ctr">
        <a:solidFill>
          <a:schemeClr val="phClr">
            <a:shade val="95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5"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cap="flat" cmpd="sng" algn="ctr">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99000">
              <a:schemeClr val="tx1">
                <a:lumMod val="25000"/>
                <a:lumOff val="75000"/>
              </a:schemeClr>
            </a:gs>
            <a:gs pos="0">
              <a:schemeClr val="tx1">
                <a:lumMod val="15000"/>
                <a:lumOff val="8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tx1">
                <a:lumMod val="15000"/>
                <a:lumOff val="85000"/>
              </a:schemeClr>
            </a:gs>
            <a:gs pos="0">
              <a:schemeClr val="tx1">
                <a:lumMod val="5000"/>
                <a:lumOff val="95000"/>
              </a:schemeClr>
            </a:gs>
          </a:gsLst>
          <a:lin ang="5400000" scaled="0"/>
        </a:gradFill>
        <a:round/>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headEnd type="none" w="sm" len="sm"/>
        <a:tailEnd type="none" w="sm" len="sm"/>
      </a:ln>
    </cs:spPr>
    <cs:defRPr sz="1195"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200" b="1" kern="1200" cap="all" spc="5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0" y="0"/>
            <a:ext cx="12192000" cy="6858000"/>
          </a:xfrm>
        </p:spPr>
        <p:txBody>
          <a:bodyPr/>
          <a:lstStyle/>
          <a:p>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0" y="0"/>
            <a:ext cx="6781800" cy="6858000"/>
          </a:xfrm>
        </p:spPr>
        <p:txBody>
          <a:bodyPr/>
          <a:lstStyle/>
          <a:p>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1066800" y="628650"/>
            <a:ext cx="2803525" cy="5600700"/>
          </a:xfrm>
        </p:spPr>
        <p:txBody>
          <a:bodyPr/>
          <a:lstStyle/>
          <a:p>
            <a:endParaRPr lang="zh-CN" altLang="en-US"/>
          </a:p>
        </p:txBody>
      </p:sp>
      <p:sp>
        <p:nvSpPr>
          <p:cNvPr id="5" name="图片占位符 6"/>
          <p:cNvSpPr>
            <a:spLocks noGrp="1"/>
          </p:cNvSpPr>
          <p:nvPr>
            <p:ph type="pic" sz="quarter" idx="11"/>
          </p:nvPr>
        </p:nvSpPr>
        <p:spPr>
          <a:xfrm>
            <a:off x="4724400" y="628650"/>
            <a:ext cx="2803525" cy="3867150"/>
          </a:xfrm>
        </p:spPr>
        <p:txBody>
          <a:bodyPr/>
          <a:lstStyle/>
          <a:p>
            <a:endParaRPr lang="zh-CN" altLang="en-US"/>
          </a:p>
        </p:txBody>
      </p:sp>
      <p:sp>
        <p:nvSpPr>
          <p:cNvPr id="6" name="图片占位符 6"/>
          <p:cNvSpPr>
            <a:spLocks noGrp="1"/>
          </p:cNvSpPr>
          <p:nvPr>
            <p:ph type="pic" sz="quarter" idx="12"/>
          </p:nvPr>
        </p:nvSpPr>
        <p:spPr>
          <a:xfrm>
            <a:off x="8382000" y="628650"/>
            <a:ext cx="2803525" cy="3867150"/>
          </a:xfrm>
        </p:spPr>
        <p:txBody>
          <a:bodyPr/>
          <a:lstStyle/>
          <a:p>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0" y="0"/>
            <a:ext cx="12192000" cy="4457700"/>
          </a:xfrm>
        </p:spPr>
        <p:txBody>
          <a:bodyPr/>
          <a:lstStyle/>
          <a:p>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2_自定义版式">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print">
            <a:extLst>
              <a:ext uri="{28A0092B-C50C-407E-A947-70E740481C1C}">
                <a14:useLocalDpi xmlns:a14="http://schemas.microsoft.com/office/drawing/2010/main" val="0"/>
              </a:ext>
            </a:extLst>
          </a:blip>
          <a:srcRect l="4290" r="10641"/>
          <a:stretch>
            <a:fillRect/>
          </a:stretch>
        </p:blipFill>
        <p:spPr>
          <a:xfrm flipH="1">
            <a:off x="0" y="756470"/>
            <a:ext cx="4856612" cy="6101530"/>
          </a:xfrm>
          <a:prstGeom prst="rect">
            <a:avLst/>
          </a:prstGeom>
        </p:spPr>
      </p:pic>
      <p:sp>
        <p:nvSpPr>
          <p:cNvPr id="18" name="图片占位符 17"/>
          <p:cNvSpPr>
            <a:spLocks noGrp="1"/>
          </p:cNvSpPr>
          <p:nvPr>
            <p:ph type="pic" sz="quarter" idx="10"/>
          </p:nvPr>
        </p:nvSpPr>
        <p:spPr>
          <a:xfrm flipH="1">
            <a:off x="2102618" y="1063835"/>
            <a:ext cx="2095242" cy="4558880"/>
          </a:xfrm>
          <a:custGeom>
            <a:avLst/>
            <a:gdLst>
              <a:gd name="connsiteX0" fmla="*/ 237244 w 2355011"/>
              <a:gd name="connsiteY0" fmla="*/ 0 h 5124092"/>
              <a:gd name="connsiteX1" fmla="*/ 2117767 w 2355011"/>
              <a:gd name="connsiteY1" fmla="*/ 0 h 5124092"/>
              <a:gd name="connsiteX2" fmla="*/ 2355011 w 2355011"/>
              <a:gd name="connsiteY2" fmla="*/ 237244 h 5124092"/>
              <a:gd name="connsiteX3" fmla="*/ 2355011 w 2355011"/>
              <a:gd name="connsiteY3" fmla="*/ 4886848 h 5124092"/>
              <a:gd name="connsiteX4" fmla="*/ 2117767 w 2355011"/>
              <a:gd name="connsiteY4" fmla="*/ 5124092 h 5124092"/>
              <a:gd name="connsiteX5" fmla="*/ 237244 w 2355011"/>
              <a:gd name="connsiteY5" fmla="*/ 5124092 h 5124092"/>
              <a:gd name="connsiteX6" fmla="*/ 0 w 2355011"/>
              <a:gd name="connsiteY6" fmla="*/ 4886848 h 5124092"/>
              <a:gd name="connsiteX7" fmla="*/ 0 w 2355011"/>
              <a:gd name="connsiteY7" fmla="*/ 4819977 h 5124092"/>
              <a:gd name="connsiteX8" fmla="*/ 30933 w 2355011"/>
              <a:gd name="connsiteY8" fmla="*/ 4797780 h 5124092"/>
              <a:gd name="connsiteX9" fmla="*/ 91034 w 2355011"/>
              <a:gd name="connsiteY9" fmla="*/ 4745367 h 5124092"/>
              <a:gd name="connsiteX10" fmla="*/ 154534 w 2355011"/>
              <a:gd name="connsiteY10" fmla="*/ 4554867 h 5124092"/>
              <a:gd name="connsiteX11" fmla="*/ 113259 w 2355011"/>
              <a:gd name="connsiteY11" fmla="*/ 4421517 h 5124092"/>
              <a:gd name="connsiteX12" fmla="*/ 62062 w 2355011"/>
              <a:gd name="connsiteY12" fmla="*/ 4379449 h 5124092"/>
              <a:gd name="connsiteX13" fmla="*/ 0 w 2355011"/>
              <a:gd name="connsiteY13" fmla="*/ 4352126 h 5124092"/>
              <a:gd name="connsiteX14" fmla="*/ 0 w 2355011"/>
              <a:gd name="connsiteY14" fmla="*/ 237244 h 5124092"/>
              <a:gd name="connsiteX15" fmla="*/ 237244 w 2355011"/>
              <a:gd name="connsiteY15" fmla="*/ 0 h 5124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55011" h="5124092">
                <a:moveTo>
                  <a:pt x="237244" y="0"/>
                </a:moveTo>
                <a:lnTo>
                  <a:pt x="2117767" y="0"/>
                </a:lnTo>
                <a:cubicBezTo>
                  <a:pt x="2248793" y="0"/>
                  <a:pt x="2355011" y="106218"/>
                  <a:pt x="2355011" y="237244"/>
                </a:cubicBezTo>
                <a:lnTo>
                  <a:pt x="2355011" y="4886848"/>
                </a:lnTo>
                <a:cubicBezTo>
                  <a:pt x="2355011" y="5017874"/>
                  <a:pt x="2248793" y="5124092"/>
                  <a:pt x="2117767" y="5124092"/>
                </a:cubicBezTo>
                <a:lnTo>
                  <a:pt x="237244" y="5124092"/>
                </a:lnTo>
                <a:cubicBezTo>
                  <a:pt x="106218" y="5124092"/>
                  <a:pt x="0" y="5017874"/>
                  <a:pt x="0" y="4886848"/>
                </a:cubicBezTo>
                <a:lnTo>
                  <a:pt x="0" y="4819977"/>
                </a:lnTo>
                <a:lnTo>
                  <a:pt x="30933" y="4797780"/>
                </a:lnTo>
                <a:cubicBezTo>
                  <a:pt x="55779" y="4777779"/>
                  <a:pt x="77144" y="4758729"/>
                  <a:pt x="91034" y="4745367"/>
                </a:cubicBezTo>
                <a:cubicBezTo>
                  <a:pt x="146596" y="4691921"/>
                  <a:pt x="150830" y="4608842"/>
                  <a:pt x="154534" y="4554867"/>
                </a:cubicBezTo>
                <a:cubicBezTo>
                  <a:pt x="158238" y="4500892"/>
                  <a:pt x="139188" y="4455384"/>
                  <a:pt x="113259" y="4421517"/>
                </a:cubicBezTo>
                <a:cubicBezTo>
                  <a:pt x="100295" y="4404584"/>
                  <a:pt x="82171" y="4390826"/>
                  <a:pt x="62062" y="4379449"/>
                </a:cubicBezTo>
                <a:lnTo>
                  <a:pt x="0" y="4352126"/>
                </a:lnTo>
                <a:lnTo>
                  <a:pt x="0" y="237244"/>
                </a:lnTo>
                <a:cubicBezTo>
                  <a:pt x="0" y="106218"/>
                  <a:pt x="106218" y="0"/>
                  <a:pt x="237244" y="0"/>
                </a:cubicBezTo>
                <a:close/>
              </a:path>
            </a:pathLst>
          </a:custGeom>
        </p:spPr>
        <p:txBody>
          <a:bodyPr wrap="square">
            <a:noAutofit/>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chart" Target="../charts/chart1.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3.xml"/><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2.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占位符 25"/>
          <p:cNvPicPr>
            <a:picLocks noGrp="1" noChangeAspect="1"/>
          </p:cNvPicPr>
          <p:nvPr>
            <p:ph type="pic" sz="quarter" idx="10"/>
          </p:nvPr>
        </p:nvPicPr>
        <p:blipFill rotWithShape="1">
          <a:blip r:embed="rId1">
            <a:extLst>
              <a:ext uri="{28A0092B-C50C-407E-A947-70E740481C1C}">
                <a14:useLocalDpi xmlns:a14="http://schemas.microsoft.com/office/drawing/2010/main" val="0"/>
              </a:ext>
            </a:extLst>
          </a:blip>
          <a:srcRect l="6509" t="18920" r="8285" b="1198"/>
          <a:stretch>
            <a:fillRect/>
          </a:stretch>
        </p:blipFill>
        <p:spPr>
          <a:xfrm>
            <a:off x="0" y="0"/>
            <a:ext cx="12192000" cy="6858000"/>
          </a:xfrm>
        </p:spPr>
      </p:pic>
      <p:sp>
        <p:nvSpPr>
          <p:cNvPr id="47" name="矩形 46"/>
          <p:cNvSpPr/>
          <p:nvPr/>
        </p:nvSpPr>
        <p:spPr>
          <a:xfrm>
            <a:off x="0" y="0"/>
            <a:ext cx="12192000" cy="6858000"/>
          </a:xfrm>
          <a:prstGeom prst="rect">
            <a:avLst/>
          </a:prstGeom>
          <a:gradFill>
            <a:gsLst>
              <a:gs pos="39000">
                <a:srgbClr val="002060">
                  <a:alpha val="30000"/>
                </a:srgbClr>
              </a:gs>
              <a:gs pos="100000">
                <a:srgbClr val="002060">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763807" y="1270241"/>
            <a:ext cx="1989006" cy="1349653"/>
          </a:xfrm>
          <a:prstGeom prst="rect">
            <a:avLst/>
          </a:prstGeom>
          <a:noFill/>
        </p:spPr>
        <p:txBody>
          <a:bodyPr vert="eaVert" wrap="square" rtlCol="0">
            <a:spAutoFit/>
            <a:scene3d>
              <a:camera prst="perspectiveLeft" fov="0">
                <a:rot lat="0" lon="899981" rev="0"/>
              </a:camera>
              <a:lightRig rig="flat" dir="t"/>
            </a:scene3d>
            <a:sp3d extrusionH="273050" prstMaterial="matte">
              <a:extrusionClr>
                <a:srgbClr val="F5004E"/>
              </a:extrusionClr>
            </a:sp3d>
          </a:bodyPr>
          <a:lstStyle/>
          <a:p>
            <a:pPr>
              <a:lnSpc>
                <a:spcPts val="13000"/>
              </a:lnSpc>
            </a:pPr>
            <a:r>
              <a:rPr lang="zh-CN" altLang="en-US" sz="14400" dirty="0">
                <a:solidFill>
                  <a:schemeClr val="bg1"/>
                </a:solidFill>
                <a:effectLst>
                  <a:outerShdw dist="50800" dir="14400000" sx="101000" sy="101000" algn="r" rotWithShape="0">
                    <a:srgbClr val="00F7EF"/>
                  </a:outerShdw>
                </a:effectLst>
                <a:latin typeface="叶根友刀锋黑草" panose="02010601030101010101" pitchFamily="2" charset="-122"/>
                <a:ea typeface="叶根友刀锋黑草" panose="02010601030101010101" pitchFamily="2" charset="-122"/>
              </a:rPr>
              <a:t>探</a:t>
            </a:r>
            <a:endParaRPr lang="en-US" altLang="zh-CN" sz="14400" dirty="0">
              <a:solidFill>
                <a:schemeClr val="bg1"/>
              </a:solidFill>
              <a:effectLst>
                <a:outerShdw dist="50800" dir="14400000" sx="101000" sy="101000" algn="r" rotWithShape="0">
                  <a:srgbClr val="00F7EF"/>
                </a:outerShdw>
              </a:effectLst>
              <a:latin typeface="叶根友刀锋黑草" panose="02010601030101010101" pitchFamily="2" charset="-122"/>
              <a:ea typeface="叶根友刀锋黑草" panose="02010601030101010101" pitchFamily="2" charset="-122"/>
            </a:endParaRPr>
          </a:p>
        </p:txBody>
      </p:sp>
      <p:sp>
        <p:nvSpPr>
          <p:cNvPr id="28" name="文本框 27"/>
          <p:cNvSpPr txBox="1"/>
          <p:nvPr/>
        </p:nvSpPr>
        <p:spPr>
          <a:xfrm>
            <a:off x="1581279" y="3014795"/>
            <a:ext cx="1851789" cy="1349653"/>
          </a:xfrm>
          <a:prstGeom prst="rect">
            <a:avLst/>
          </a:prstGeom>
          <a:noFill/>
        </p:spPr>
        <p:txBody>
          <a:bodyPr vert="eaVert" wrap="square" rtlCol="0">
            <a:spAutoFit/>
            <a:scene3d>
              <a:camera prst="perspectiveLeft" fov="0">
                <a:rot lat="0" lon="899981" rev="0"/>
              </a:camera>
              <a:lightRig rig="flat" dir="t"/>
            </a:scene3d>
            <a:sp3d extrusionH="273050" prstMaterial="matte">
              <a:extrusionClr>
                <a:srgbClr val="F5004E"/>
              </a:extrusionClr>
            </a:sp3d>
          </a:bodyPr>
          <a:lstStyle/>
          <a:p>
            <a:pPr>
              <a:lnSpc>
                <a:spcPts val="13000"/>
              </a:lnSpc>
            </a:pPr>
            <a:r>
              <a:rPr lang="zh-CN" altLang="en-US" sz="10000" dirty="0">
                <a:solidFill>
                  <a:schemeClr val="bg1"/>
                </a:solidFill>
                <a:effectLst>
                  <a:outerShdw dist="50800" dir="14400000" sx="101000" sy="101000" algn="r" rotWithShape="0">
                    <a:srgbClr val="00F7EF"/>
                  </a:outerShdw>
                </a:effectLst>
                <a:latin typeface="叶根友刀锋黑草" panose="02010601030101010101" pitchFamily="2" charset="-122"/>
                <a:ea typeface="叶根友刀锋黑草" panose="02010601030101010101" pitchFamily="2" charset="-122"/>
              </a:rPr>
              <a:t>索</a:t>
            </a:r>
            <a:endParaRPr lang="en-US" altLang="zh-CN" sz="10000" dirty="0">
              <a:solidFill>
                <a:schemeClr val="bg1"/>
              </a:solidFill>
              <a:effectLst>
                <a:outerShdw dist="50800" dir="14400000" sx="101000" sy="101000" algn="r" rotWithShape="0">
                  <a:srgbClr val="00F7EF"/>
                </a:outerShdw>
              </a:effectLst>
              <a:latin typeface="叶根友刀锋黑草" panose="02010601030101010101" pitchFamily="2" charset="-122"/>
              <a:ea typeface="叶根友刀锋黑草" panose="02010601030101010101" pitchFamily="2" charset="-122"/>
            </a:endParaRPr>
          </a:p>
        </p:txBody>
      </p:sp>
      <p:sp>
        <p:nvSpPr>
          <p:cNvPr id="29" name="文本框 28"/>
          <p:cNvSpPr txBox="1"/>
          <p:nvPr/>
        </p:nvSpPr>
        <p:spPr>
          <a:xfrm>
            <a:off x="2342534" y="3121504"/>
            <a:ext cx="1989006" cy="1349653"/>
          </a:xfrm>
          <a:prstGeom prst="rect">
            <a:avLst/>
          </a:prstGeom>
          <a:noFill/>
        </p:spPr>
        <p:txBody>
          <a:bodyPr vert="eaVert" wrap="square" rtlCol="0">
            <a:spAutoFit/>
            <a:scene3d>
              <a:camera prst="perspectiveLeft" fov="0">
                <a:rot lat="0" lon="899981" rev="0"/>
              </a:camera>
              <a:lightRig rig="flat" dir="t"/>
            </a:scene3d>
            <a:sp3d extrusionH="273050" prstMaterial="matte">
              <a:extrusionClr>
                <a:srgbClr val="F5004E"/>
              </a:extrusionClr>
            </a:sp3d>
          </a:bodyPr>
          <a:lstStyle/>
          <a:p>
            <a:pPr>
              <a:lnSpc>
                <a:spcPts val="13000"/>
              </a:lnSpc>
            </a:pPr>
            <a:r>
              <a:rPr lang="zh-CN" altLang="en-US" sz="14400" dirty="0">
                <a:solidFill>
                  <a:schemeClr val="bg1"/>
                </a:solidFill>
                <a:effectLst>
                  <a:outerShdw dist="50800" dir="14400000" sx="101000" sy="101000" algn="r" rotWithShape="0">
                    <a:srgbClr val="00F7EF"/>
                  </a:outerShdw>
                </a:effectLst>
                <a:latin typeface="叶根友刀锋黑草" panose="02010601030101010101" pitchFamily="2" charset="-122"/>
                <a:ea typeface="叶根友刀锋黑草" panose="02010601030101010101" pitchFamily="2" charset="-122"/>
              </a:rPr>
              <a:t>太</a:t>
            </a:r>
            <a:endParaRPr lang="en-US" altLang="zh-CN" sz="14400" dirty="0">
              <a:solidFill>
                <a:schemeClr val="bg1"/>
              </a:solidFill>
              <a:effectLst>
                <a:outerShdw dist="50800" dir="14400000" sx="101000" sy="101000" algn="r" rotWithShape="0">
                  <a:srgbClr val="00F7EF"/>
                </a:outerShdw>
              </a:effectLst>
              <a:latin typeface="叶根友刀锋黑草" panose="02010601030101010101" pitchFamily="2" charset="-122"/>
              <a:ea typeface="叶根友刀锋黑草" panose="02010601030101010101" pitchFamily="2" charset="-122"/>
            </a:endParaRPr>
          </a:p>
        </p:txBody>
      </p:sp>
      <p:sp>
        <p:nvSpPr>
          <p:cNvPr id="30" name="文本框 29"/>
          <p:cNvSpPr txBox="1"/>
          <p:nvPr/>
        </p:nvSpPr>
        <p:spPr>
          <a:xfrm>
            <a:off x="1557245" y="4785785"/>
            <a:ext cx="1851789" cy="1349653"/>
          </a:xfrm>
          <a:prstGeom prst="rect">
            <a:avLst/>
          </a:prstGeom>
          <a:noFill/>
        </p:spPr>
        <p:txBody>
          <a:bodyPr vert="eaVert" wrap="square" rtlCol="0">
            <a:spAutoFit/>
            <a:scene3d>
              <a:camera prst="perspectiveLeft" fov="0">
                <a:rot lat="0" lon="899981" rev="0"/>
              </a:camera>
              <a:lightRig rig="flat" dir="t"/>
            </a:scene3d>
            <a:sp3d extrusionH="273050" prstMaterial="matte">
              <a:extrusionClr>
                <a:srgbClr val="F5004E"/>
              </a:extrusionClr>
            </a:sp3d>
          </a:bodyPr>
          <a:lstStyle/>
          <a:p>
            <a:pPr>
              <a:lnSpc>
                <a:spcPts val="13000"/>
              </a:lnSpc>
            </a:pPr>
            <a:r>
              <a:rPr lang="zh-CN" altLang="en-US" sz="10000" dirty="0">
                <a:solidFill>
                  <a:schemeClr val="bg1"/>
                </a:solidFill>
                <a:effectLst>
                  <a:outerShdw dist="50800" dir="14400000" sx="101000" sy="101000" algn="r" rotWithShape="0">
                    <a:srgbClr val="00F7EF"/>
                  </a:outerShdw>
                </a:effectLst>
                <a:latin typeface="叶根友刀锋黑草" panose="02010601030101010101" pitchFamily="2" charset="-122"/>
                <a:ea typeface="叶根友刀锋黑草" panose="02010601030101010101" pitchFamily="2" charset="-122"/>
              </a:rPr>
              <a:t>空</a:t>
            </a:r>
            <a:endParaRPr lang="en-US" altLang="zh-CN" sz="10000" dirty="0">
              <a:solidFill>
                <a:schemeClr val="bg1"/>
              </a:solidFill>
              <a:effectLst>
                <a:outerShdw dist="50800" dir="14400000" sx="101000" sy="101000" algn="r" rotWithShape="0">
                  <a:srgbClr val="00F7EF"/>
                </a:outerShdw>
              </a:effectLst>
              <a:latin typeface="叶根友刀锋黑草" panose="02010601030101010101" pitchFamily="2" charset="-122"/>
              <a:ea typeface="叶根友刀锋黑草" panose="02010601030101010101" pitchFamily="2" charset="-122"/>
            </a:endParaRPr>
          </a:p>
        </p:txBody>
      </p:sp>
      <p:sp>
        <p:nvSpPr>
          <p:cNvPr id="31" name="文本框 30"/>
          <p:cNvSpPr txBox="1"/>
          <p:nvPr/>
        </p:nvSpPr>
        <p:spPr>
          <a:xfrm>
            <a:off x="3903789" y="3283693"/>
            <a:ext cx="2787943" cy="276999"/>
          </a:xfrm>
          <a:prstGeom prst="rect">
            <a:avLst/>
          </a:prstGeom>
          <a:noFill/>
        </p:spPr>
        <p:txBody>
          <a:bodyPr wrap="none" rtlCol="0">
            <a:spAutoFit/>
          </a:bodyPr>
          <a:lstStyle/>
          <a:p>
            <a:r>
              <a:rPr lang="zh-CN" altLang="en-US" sz="1200" spc="300" dirty="0">
                <a:solidFill>
                  <a:schemeClr val="bg1"/>
                </a:solidFill>
                <a:latin typeface="方正兰亭黑_GBK" panose="02000000000000000000" pitchFamily="2" charset="-122"/>
                <a:ea typeface="方正兰亭黑_GBK" panose="02000000000000000000" pitchFamily="2" charset="-122"/>
              </a:rPr>
              <a:t>活动策划 </a:t>
            </a:r>
            <a:r>
              <a:rPr lang="en-US" altLang="zh-CN" sz="1200" spc="300" dirty="0">
                <a:solidFill>
                  <a:schemeClr val="bg1"/>
                </a:solidFill>
                <a:latin typeface="方正兰亭黑_GBK" panose="02000000000000000000" pitchFamily="2" charset="-122"/>
                <a:ea typeface="方正兰亭黑_GBK" panose="02000000000000000000" pitchFamily="2" charset="-122"/>
              </a:rPr>
              <a:t>| </a:t>
            </a:r>
            <a:r>
              <a:rPr lang="zh-CN" altLang="en-US" sz="1200" spc="300" dirty="0">
                <a:solidFill>
                  <a:schemeClr val="bg1"/>
                </a:solidFill>
                <a:latin typeface="方正兰亭黑_GBK" panose="02000000000000000000" pitchFamily="2" charset="-122"/>
                <a:ea typeface="方正兰亭黑_GBK" panose="02000000000000000000" pitchFamily="2" charset="-122"/>
              </a:rPr>
              <a:t>总结计划 </a:t>
            </a:r>
            <a:r>
              <a:rPr lang="en-US" altLang="zh-CN" sz="1200" spc="300" dirty="0">
                <a:solidFill>
                  <a:schemeClr val="bg1"/>
                </a:solidFill>
                <a:latin typeface="方正兰亭黑_GBK" panose="02000000000000000000" pitchFamily="2" charset="-122"/>
                <a:ea typeface="方正兰亭黑_GBK" panose="02000000000000000000" pitchFamily="2" charset="-122"/>
              </a:rPr>
              <a:t>| </a:t>
            </a:r>
            <a:r>
              <a:rPr lang="zh-CN" altLang="en-US" sz="1200" spc="300" dirty="0">
                <a:solidFill>
                  <a:schemeClr val="bg1"/>
                </a:solidFill>
                <a:latin typeface="方正兰亭黑_GBK" panose="02000000000000000000" pitchFamily="2" charset="-122"/>
                <a:ea typeface="方正兰亭黑_GBK" panose="02000000000000000000" pitchFamily="2" charset="-122"/>
              </a:rPr>
              <a:t>商务风</a:t>
            </a:r>
            <a:endParaRPr lang="zh-CN" altLang="en-US" sz="1200" spc="300" dirty="0">
              <a:solidFill>
                <a:schemeClr val="bg1"/>
              </a:solidFill>
              <a:latin typeface="方正兰亭黑_GBK" panose="02000000000000000000" pitchFamily="2" charset="-122"/>
              <a:ea typeface="方正兰亭黑_GBK" panose="02000000000000000000" pitchFamily="2" charset="-122"/>
            </a:endParaRPr>
          </a:p>
        </p:txBody>
      </p:sp>
      <p:cxnSp>
        <p:nvCxnSpPr>
          <p:cNvPr id="32" name="直接连接符 31"/>
          <p:cNvCxnSpPr/>
          <p:nvPr/>
        </p:nvCxnSpPr>
        <p:spPr>
          <a:xfrm flipV="1">
            <a:off x="2483142" y="1125756"/>
            <a:ext cx="0" cy="35070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2483142" y="1125756"/>
            <a:ext cx="200486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4488004" y="1125756"/>
            <a:ext cx="0" cy="20955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4488004" y="3744225"/>
            <a:ext cx="0" cy="42372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2507174" y="4419600"/>
            <a:ext cx="0" cy="20949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3200400" y="5627906"/>
            <a:ext cx="12876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rot="16200000">
            <a:off x="3690549" y="2455304"/>
            <a:ext cx="961117" cy="573683"/>
          </a:xfrm>
          <a:prstGeom prst="rect">
            <a:avLst/>
          </a:prstGeom>
          <a:noFill/>
        </p:spPr>
        <p:txBody>
          <a:bodyPr wrap="square" rtlCol="0">
            <a:spAutoFit/>
          </a:bodyPr>
          <a:lstStyle/>
          <a:p>
            <a:pPr>
              <a:lnSpc>
                <a:spcPct val="150000"/>
              </a:lnSpc>
            </a:pPr>
            <a:r>
              <a:rPr lang="en-US" altLang="zh-CN" sz="1050" dirty="0">
                <a:solidFill>
                  <a:schemeClr val="bg1"/>
                </a:solidFill>
                <a:latin typeface="方正兰亭黑_GBK" panose="02000000000000000000" pitchFamily="2" charset="-122"/>
                <a:ea typeface="方正兰亭黑_GBK" panose="02000000000000000000" pitchFamily="2" charset="-122"/>
              </a:rPr>
              <a:t>EXPLORE SPACE</a:t>
            </a:r>
            <a:endParaRPr lang="zh-CN" altLang="en-US" sz="1050" dirty="0">
              <a:solidFill>
                <a:schemeClr val="bg1"/>
              </a:solidFill>
              <a:latin typeface="方正兰亭黑_GBK" panose="02000000000000000000" pitchFamily="2" charset="-122"/>
              <a:ea typeface="方正兰亭黑_GBK" panose="02000000000000000000" pitchFamily="2" charset="-122"/>
            </a:endParaRPr>
          </a:p>
        </p:txBody>
      </p:sp>
      <p:sp>
        <p:nvSpPr>
          <p:cNvPr id="39" name="椭圆 38"/>
          <p:cNvSpPr/>
          <p:nvPr/>
        </p:nvSpPr>
        <p:spPr>
          <a:xfrm>
            <a:off x="2453267" y="1102416"/>
            <a:ext cx="59747" cy="5974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4458130" y="1102416"/>
            <a:ext cx="59747" cy="5974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2483140" y="4599217"/>
            <a:ext cx="59747" cy="5974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44" name="直接连接符 43"/>
          <p:cNvCxnSpPr/>
          <p:nvPr/>
        </p:nvCxnSpPr>
        <p:spPr>
          <a:xfrm>
            <a:off x="4488004" y="5204182"/>
            <a:ext cx="0" cy="42372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anim calcmode="lin" valueType="num">
                                      <p:cBhvr>
                                        <p:cTn id="13" dur="1000" fill="hold"/>
                                        <p:tgtEl>
                                          <p:spTgt spid="28"/>
                                        </p:tgtEl>
                                        <p:attrNameLst>
                                          <p:attrName>ppt_x</p:attrName>
                                        </p:attrNameLst>
                                      </p:cBhvr>
                                      <p:tavLst>
                                        <p:tav tm="0">
                                          <p:val>
                                            <p:strVal val="#ppt_x"/>
                                          </p:val>
                                        </p:tav>
                                        <p:tav tm="100000">
                                          <p:val>
                                            <p:strVal val="#ppt_x"/>
                                          </p:val>
                                        </p:tav>
                                      </p:tavLst>
                                    </p:anim>
                                    <p:anim calcmode="lin" valueType="num">
                                      <p:cBhvr>
                                        <p:cTn id="14" dur="1000" fill="hold"/>
                                        <p:tgtEl>
                                          <p:spTgt spid="2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1000"/>
                                        <p:tgtEl>
                                          <p:spTgt spid="29"/>
                                        </p:tgtEl>
                                      </p:cBhvr>
                                    </p:animEffect>
                                    <p:anim calcmode="lin" valueType="num">
                                      <p:cBhvr>
                                        <p:cTn id="18" dur="1000" fill="hold"/>
                                        <p:tgtEl>
                                          <p:spTgt spid="29"/>
                                        </p:tgtEl>
                                        <p:attrNameLst>
                                          <p:attrName>ppt_x</p:attrName>
                                        </p:attrNameLst>
                                      </p:cBhvr>
                                      <p:tavLst>
                                        <p:tav tm="0">
                                          <p:val>
                                            <p:strVal val="#ppt_x"/>
                                          </p:val>
                                        </p:tav>
                                        <p:tav tm="100000">
                                          <p:val>
                                            <p:strVal val="#ppt_x"/>
                                          </p:val>
                                        </p:tav>
                                      </p:tavLst>
                                    </p:anim>
                                    <p:anim calcmode="lin" valueType="num">
                                      <p:cBhvr>
                                        <p:cTn id="19" dur="1000" fill="hold"/>
                                        <p:tgtEl>
                                          <p:spTgt spid="2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1000"/>
                                        <p:tgtEl>
                                          <p:spTgt spid="30"/>
                                        </p:tgtEl>
                                      </p:cBhvr>
                                    </p:animEffect>
                                    <p:anim calcmode="lin" valueType="num">
                                      <p:cBhvr>
                                        <p:cTn id="23" dur="1000" fill="hold"/>
                                        <p:tgtEl>
                                          <p:spTgt spid="30"/>
                                        </p:tgtEl>
                                        <p:attrNameLst>
                                          <p:attrName>ppt_x</p:attrName>
                                        </p:attrNameLst>
                                      </p:cBhvr>
                                      <p:tavLst>
                                        <p:tav tm="0">
                                          <p:val>
                                            <p:strVal val="#ppt_x"/>
                                          </p:val>
                                        </p:tav>
                                        <p:tav tm="100000">
                                          <p:val>
                                            <p:strVal val="#ppt_x"/>
                                          </p:val>
                                        </p:tav>
                                      </p:tavLst>
                                    </p:anim>
                                    <p:anim calcmode="lin" valueType="num">
                                      <p:cBhvr>
                                        <p:cTn id="24" dur="1000" fill="hold"/>
                                        <p:tgtEl>
                                          <p:spTgt spid="30"/>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1000"/>
                                        <p:tgtEl>
                                          <p:spTgt spid="31"/>
                                        </p:tgtEl>
                                      </p:cBhvr>
                                    </p:animEffect>
                                    <p:anim calcmode="lin" valueType="num">
                                      <p:cBhvr>
                                        <p:cTn id="28" dur="1000" fill="hold"/>
                                        <p:tgtEl>
                                          <p:spTgt spid="31"/>
                                        </p:tgtEl>
                                        <p:attrNameLst>
                                          <p:attrName>ppt_x</p:attrName>
                                        </p:attrNameLst>
                                      </p:cBhvr>
                                      <p:tavLst>
                                        <p:tav tm="0">
                                          <p:val>
                                            <p:strVal val="#ppt_x"/>
                                          </p:val>
                                        </p:tav>
                                        <p:tav tm="100000">
                                          <p:val>
                                            <p:strVal val="#ppt_x"/>
                                          </p:val>
                                        </p:tav>
                                      </p:tavLst>
                                    </p:anim>
                                    <p:anim calcmode="lin" valueType="num">
                                      <p:cBhvr>
                                        <p:cTn id="29" dur="1000" fill="hold"/>
                                        <p:tgtEl>
                                          <p:spTgt spid="31"/>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1000"/>
                                        <p:tgtEl>
                                          <p:spTgt spid="32"/>
                                        </p:tgtEl>
                                      </p:cBhvr>
                                    </p:animEffect>
                                    <p:anim calcmode="lin" valueType="num">
                                      <p:cBhvr>
                                        <p:cTn id="33" dur="1000" fill="hold"/>
                                        <p:tgtEl>
                                          <p:spTgt spid="32"/>
                                        </p:tgtEl>
                                        <p:attrNameLst>
                                          <p:attrName>ppt_x</p:attrName>
                                        </p:attrNameLst>
                                      </p:cBhvr>
                                      <p:tavLst>
                                        <p:tav tm="0">
                                          <p:val>
                                            <p:strVal val="#ppt_x"/>
                                          </p:val>
                                        </p:tav>
                                        <p:tav tm="100000">
                                          <p:val>
                                            <p:strVal val="#ppt_x"/>
                                          </p:val>
                                        </p:tav>
                                      </p:tavLst>
                                    </p:anim>
                                    <p:anim calcmode="lin" valueType="num">
                                      <p:cBhvr>
                                        <p:cTn id="34" dur="1000" fill="hold"/>
                                        <p:tgtEl>
                                          <p:spTgt spid="32"/>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1000"/>
                                        <p:tgtEl>
                                          <p:spTgt spid="33"/>
                                        </p:tgtEl>
                                      </p:cBhvr>
                                    </p:animEffect>
                                    <p:anim calcmode="lin" valueType="num">
                                      <p:cBhvr>
                                        <p:cTn id="38" dur="1000" fill="hold"/>
                                        <p:tgtEl>
                                          <p:spTgt spid="33"/>
                                        </p:tgtEl>
                                        <p:attrNameLst>
                                          <p:attrName>ppt_x</p:attrName>
                                        </p:attrNameLst>
                                      </p:cBhvr>
                                      <p:tavLst>
                                        <p:tav tm="0">
                                          <p:val>
                                            <p:strVal val="#ppt_x"/>
                                          </p:val>
                                        </p:tav>
                                        <p:tav tm="100000">
                                          <p:val>
                                            <p:strVal val="#ppt_x"/>
                                          </p:val>
                                        </p:tav>
                                      </p:tavLst>
                                    </p:anim>
                                    <p:anim calcmode="lin" valueType="num">
                                      <p:cBhvr>
                                        <p:cTn id="39" dur="1000" fill="hold"/>
                                        <p:tgtEl>
                                          <p:spTgt spid="33"/>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1000"/>
                                        <p:tgtEl>
                                          <p:spTgt spid="34"/>
                                        </p:tgtEl>
                                      </p:cBhvr>
                                    </p:animEffect>
                                    <p:anim calcmode="lin" valueType="num">
                                      <p:cBhvr>
                                        <p:cTn id="43" dur="1000" fill="hold"/>
                                        <p:tgtEl>
                                          <p:spTgt spid="34"/>
                                        </p:tgtEl>
                                        <p:attrNameLst>
                                          <p:attrName>ppt_x</p:attrName>
                                        </p:attrNameLst>
                                      </p:cBhvr>
                                      <p:tavLst>
                                        <p:tav tm="0">
                                          <p:val>
                                            <p:strVal val="#ppt_x"/>
                                          </p:val>
                                        </p:tav>
                                        <p:tav tm="100000">
                                          <p:val>
                                            <p:strVal val="#ppt_x"/>
                                          </p:val>
                                        </p:tav>
                                      </p:tavLst>
                                    </p:anim>
                                    <p:anim calcmode="lin" valueType="num">
                                      <p:cBhvr>
                                        <p:cTn id="44" dur="1000" fill="hold"/>
                                        <p:tgtEl>
                                          <p:spTgt spid="34"/>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1000"/>
                                        <p:tgtEl>
                                          <p:spTgt spid="35"/>
                                        </p:tgtEl>
                                      </p:cBhvr>
                                    </p:animEffect>
                                    <p:anim calcmode="lin" valueType="num">
                                      <p:cBhvr>
                                        <p:cTn id="48" dur="1000" fill="hold"/>
                                        <p:tgtEl>
                                          <p:spTgt spid="35"/>
                                        </p:tgtEl>
                                        <p:attrNameLst>
                                          <p:attrName>ppt_x</p:attrName>
                                        </p:attrNameLst>
                                      </p:cBhvr>
                                      <p:tavLst>
                                        <p:tav tm="0">
                                          <p:val>
                                            <p:strVal val="#ppt_x"/>
                                          </p:val>
                                        </p:tav>
                                        <p:tav tm="100000">
                                          <p:val>
                                            <p:strVal val="#ppt_x"/>
                                          </p:val>
                                        </p:tav>
                                      </p:tavLst>
                                    </p:anim>
                                    <p:anim calcmode="lin" valueType="num">
                                      <p:cBhvr>
                                        <p:cTn id="49" dur="1000" fill="hold"/>
                                        <p:tgtEl>
                                          <p:spTgt spid="35"/>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1000"/>
                                        <p:tgtEl>
                                          <p:spTgt spid="36"/>
                                        </p:tgtEl>
                                      </p:cBhvr>
                                    </p:animEffect>
                                    <p:anim calcmode="lin" valueType="num">
                                      <p:cBhvr>
                                        <p:cTn id="53" dur="1000" fill="hold"/>
                                        <p:tgtEl>
                                          <p:spTgt spid="36"/>
                                        </p:tgtEl>
                                        <p:attrNameLst>
                                          <p:attrName>ppt_x</p:attrName>
                                        </p:attrNameLst>
                                      </p:cBhvr>
                                      <p:tavLst>
                                        <p:tav tm="0">
                                          <p:val>
                                            <p:strVal val="#ppt_x"/>
                                          </p:val>
                                        </p:tav>
                                        <p:tav tm="100000">
                                          <p:val>
                                            <p:strVal val="#ppt_x"/>
                                          </p:val>
                                        </p:tav>
                                      </p:tavLst>
                                    </p:anim>
                                    <p:anim calcmode="lin" valueType="num">
                                      <p:cBhvr>
                                        <p:cTn id="54" dur="1000" fill="hold"/>
                                        <p:tgtEl>
                                          <p:spTgt spid="36"/>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1000"/>
                                        <p:tgtEl>
                                          <p:spTgt spid="37"/>
                                        </p:tgtEl>
                                      </p:cBhvr>
                                    </p:animEffect>
                                    <p:anim calcmode="lin" valueType="num">
                                      <p:cBhvr>
                                        <p:cTn id="58" dur="1000" fill="hold"/>
                                        <p:tgtEl>
                                          <p:spTgt spid="37"/>
                                        </p:tgtEl>
                                        <p:attrNameLst>
                                          <p:attrName>ppt_x</p:attrName>
                                        </p:attrNameLst>
                                      </p:cBhvr>
                                      <p:tavLst>
                                        <p:tav tm="0">
                                          <p:val>
                                            <p:strVal val="#ppt_x"/>
                                          </p:val>
                                        </p:tav>
                                        <p:tav tm="100000">
                                          <p:val>
                                            <p:strVal val="#ppt_x"/>
                                          </p:val>
                                        </p:tav>
                                      </p:tavLst>
                                    </p:anim>
                                    <p:anim calcmode="lin" valueType="num">
                                      <p:cBhvr>
                                        <p:cTn id="59" dur="1000" fill="hold"/>
                                        <p:tgtEl>
                                          <p:spTgt spid="37"/>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1000"/>
                                        <p:tgtEl>
                                          <p:spTgt spid="38"/>
                                        </p:tgtEl>
                                      </p:cBhvr>
                                    </p:animEffect>
                                    <p:anim calcmode="lin" valueType="num">
                                      <p:cBhvr>
                                        <p:cTn id="63" dur="1000" fill="hold"/>
                                        <p:tgtEl>
                                          <p:spTgt spid="38"/>
                                        </p:tgtEl>
                                        <p:attrNameLst>
                                          <p:attrName>ppt_x</p:attrName>
                                        </p:attrNameLst>
                                      </p:cBhvr>
                                      <p:tavLst>
                                        <p:tav tm="0">
                                          <p:val>
                                            <p:strVal val="#ppt_x"/>
                                          </p:val>
                                        </p:tav>
                                        <p:tav tm="100000">
                                          <p:val>
                                            <p:strVal val="#ppt_x"/>
                                          </p:val>
                                        </p:tav>
                                      </p:tavLst>
                                    </p:anim>
                                    <p:anim calcmode="lin" valueType="num">
                                      <p:cBhvr>
                                        <p:cTn id="64" dur="1000" fill="hold"/>
                                        <p:tgtEl>
                                          <p:spTgt spid="3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1000"/>
                                        <p:tgtEl>
                                          <p:spTgt spid="39"/>
                                        </p:tgtEl>
                                      </p:cBhvr>
                                    </p:animEffect>
                                    <p:anim calcmode="lin" valueType="num">
                                      <p:cBhvr>
                                        <p:cTn id="68" dur="1000" fill="hold"/>
                                        <p:tgtEl>
                                          <p:spTgt spid="39"/>
                                        </p:tgtEl>
                                        <p:attrNameLst>
                                          <p:attrName>ppt_x</p:attrName>
                                        </p:attrNameLst>
                                      </p:cBhvr>
                                      <p:tavLst>
                                        <p:tav tm="0">
                                          <p:val>
                                            <p:strVal val="#ppt_x"/>
                                          </p:val>
                                        </p:tav>
                                        <p:tav tm="100000">
                                          <p:val>
                                            <p:strVal val="#ppt_x"/>
                                          </p:val>
                                        </p:tav>
                                      </p:tavLst>
                                    </p:anim>
                                    <p:anim calcmode="lin" valueType="num">
                                      <p:cBhvr>
                                        <p:cTn id="69" dur="1000" fill="hold"/>
                                        <p:tgtEl>
                                          <p:spTgt spid="3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fade">
                                      <p:cBhvr>
                                        <p:cTn id="72" dur="1000"/>
                                        <p:tgtEl>
                                          <p:spTgt spid="40"/>
                                        </p:tgtEl>
                                      </p:cBhvr>
                                    </p:animEffect>
                                    <p:anim calcmode="lin" valueType="num">
                                      <p:cBhvr>
                                        <p:cTn id="73" dur="1000" fill="hold"/>
                                        <p:tgtEl>
                                          <p:spTgt spid="40"/>
                                        </p:tgtEl>
                                        <p:attrNameLst>
                                          <p:attrName>ppt_x</p:attrName>
                                        </p:attrNameLst>
                                      </p:cBhvr>
                                      <p:tavLst>
                                        <p:tav tm="0">
                                          <p:val>
                                            <p:strVal val="#ppt_x"/>
                                          </p:val>
                                        </p:tav>
                                        <p:tav tm="100000">
                                          <p:val>
                                            <p:strVal val="#ppt_x"/>
                                          </p:val>
                                        </p:tav>
                                      </p:tavLst>
                                    </p:anim>
                                    <p:anim calcmode="lin" valueType="num">
                                      <p:cBhvr>
                                        <p:cTn id="74" dur="1000" fill="hold"/>
                                        <p:tgtEl>
                                          <p:spTgt spid="40"/>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fade">
                                      <p:cBhvr>
                                        <p:cTn id="77" dur="1000"/>
                                        <p:tgtEl>
                                          <p:spTgt spid="41"/>
                                        </p:tgtEl>
                                      </p:cBhvr>
                                    </p:animEffect>
                                    <p:anim calcmode="lin" valueType="num">
                                      <p:cBhvr>
                                        <p:cTn id="78" dur="1000" fill="hold"/>
                                        <p:tgtEl>
                                          <p:spTgt spid="41"/>
                                        </p:tgtEl>
                                        <p:attrNameLst>
                                          <p:attrName>ppt_x</p:attrName>
                                        </p:attrNameLst>
                                      </p:cBhvr>
                                      <p:tavLst>
                                        <p:tav tm="0">
                                          <p:val>
                                            <p:strVal val="#ppt_x"/>
                                          </p:val>
                                        </p:tav>
                                        <p:tav tm="100000">
                                          <p:val>
                                            <p:strVal val="#ppt_x"/>
                                          </p:val>
                                        </p:tav>
                                      </p:tavLst>
                                    </p:anim>
                                    <p:anim calcmode="lin" valueType="num">
                                      <p:cBhvr>
                                        <p:cTn id="79" dur="1000" fill="hold"/>
                                        <p:tgtEl>
                                          <p:spTgt spid="41"/>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44"/>
                                        </p:tgtEl>
                                        <p:attrNameLst>
                                          <p:attrName>style.visibility</p:attrName>
                                        </p:attrNameLst>
                                      </p:cBhvr>
                                      <p:to>
                                        <p:strVal val="visible"/>
                                      </p:to>
                                    </p:set>
                                    <p:animEffect transition="in" filter="fade">
                                      <p:cBhvr>
                                        <p:cTn id="82" dur="1000"/>
                                        <p:tgtEl>
                                          <p:spTgt spid="44"/>
                                        </p:tgtEl>
                                      </p:cBhvr>
                                    </p:animEffect>
                                    <p:anim calcmode="lin" valueType="num">
                                      <p:cBhvr>
                                        <p:cTn id="83" dur="1000" fill="hold"/>
                                        <p:tgtEl>
                                          <p:spTgt spid="44"/>
                                        </p:tgtEl>
                                        <p:attrNameLst>
                                          <p:attrName>ppt_x</p:attrName>
                                        </p:attrNameLst>
                                      </p:cBhvr>
                                      <p:tavLst>
                                        <p:tav tm="0">
                                          <p:val>
                                            <p:strVal val="#ppt_x"/>
                                          </p:val>
                                        </p:tav>
                                        <p:tav tm="100000">
                                          <p:val>
                                            <p:strVal val="#ppt_x"/>
                                          </p:val>
                                        </p:tav>
                                      </p:tavLst>
                                    </p:anim>
                                    <p:anim calcmode="lin" valueType="num">
                                      <p:cBhvr>
                                        <p:cTn id="84"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8" grpId="0"/>
      <p:bldP spid="39" grpId="0" animBg="1"/>
      <p:bldP spid="40" grpId="0" animBg="1"/>
      <p:bldP spid="4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3"/>
          <p:cNvSpPr/>
          <p:nvPr/>
        </p:nvSpPr>
        <p:spPr>
          <a:xfrm>
            <a:off x="4313217" y="2778919"/>
            <a:ext cx="1300162" cy="1300163"/>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rgbClr val="31A4A9"/>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4501" tIns="274501" rIns="274501" bIns="274501"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defTabSz="1543685">
              <a:lnSpc>
                <a:spcPct val="120000"/>
              </a:lnSpc>
              <a:spcAft>
                <a:spcPct val="35000"/>
              </a:spcAft>
            </a:pPr>
            <a:endParaRPr lang="en-GB" sz="78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 name="Freeform 24"/>
          <p:cNvSpPr/>
          <p:nvPr/>
        </p:nvSpPr>
        <p:spPr>
          <a:xfrm>
            <a:off x="5718954" y="3051953"/>
            <a:ext cx="754094" cy="754094"/>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a:solidFill>
            <a:schemeClr val="accent6"/>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0945" tIns="348923" rIns="120945" bIns="348923"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defTabSz="655955">
              <a:lnSpc>
                <a:spcPct val="120000"/>
              </a:lnSpc>
              <a:spcAft>
                <a:spcPct val="35000"/>
              </a:spcAft>
            </a:pPr>
            <a:endParaRPr lang="en-GB" sz="78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 name="Freeform 25"/>
          <p:cNvSpPr/>
          <p:nvPr/>
        </p:nvSpPr>
        <p:spPr>
          <a:xfrm>
            <a:off x="6578621" y="2778919"/>
            <a:ext cx="1300162" cy="1300163"/>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rgbClr val="31A4A9"/>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4501" tIns="274501" rIns="274501" bIns="274501"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defTabSz="1543685">
              <a:lnSpc>
                <a:spcPct val="120000"/>
              </a:lnSpc>
              <a:spcAft>
                <a:spcPct val="35000"/>
              </a:spcAft>
            </a:pPr>
            <a:endParaRPr lang="en-GB" sz="78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 name="Freeform 26"/>
          <p:cNvSpPr/>
          <p:nvPr/>
        </p:nvSpPr>
        <p:spPr>
          <a:xfrm>
            <a:off x="7984357" y="3051953"/>
            <a:ext cx="754094" cy="754094"/>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a:solidFill>
            <a:schemeClr val="accent6"/>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0945" tIns="187965" rIns="120945" bIns="187965"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defTabSz="1697990">
              <a:lnSpc>
                <a:spcPct val="120000"/>
              </a:lnSpc>
              <a:spcAft>
                <a:spcPct val="35000"/>
              </a:spcAft>
            </a:pPr>
            <a:endParaRPr lang="en-GB" sz="78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6" name="Freeform 27"/>
          <p:cNvSpPr/>
          <p:nvPr/>
        </p:nvSpPr>
        <p:spPr>
          <a:xfrm>
            <a:off x="8844025" y="2778919"/>
            <a:ext cx="1300162" cy="1300163"/>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rgbClr val="31A4A9"/>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4501" tIns="274501" rIns="274501" bIns="274501"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defTabSz="1543685">
              <a:lnSpc>
                <a:spcPct val="120000"/>
              </a:lnSpc>
              <a:spcAft>
                <a:spcPct val="35000"/>
              </a:spcAft>
            </a:pPr>
            <a:endParaRPr lang="en-GB" sz="78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7" name="Freeform 28"/>
          <p:cNvSpPr/>
          <p:nvPr/>
        </p:nvSpPr>
        <p:spPr>
          <a:xfrm>
            <a:off x="2047813" y="2778919"/>
            <a:ext cx="1300162" cy="1300163"/>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rgbClr val="31A4A9"/>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74501" tIns="274501" rIns="274501" bIns="274501"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defTabSz="1543685">
              <a:lnSpc>
                <a:spcPct val="120000"/>
              </a:lnSpc>
              <a:spcAft>
                <a:spcPct val="35000"/>
              </a:spcAft>
            </a:pPr>
            <a:endParaRPr lang="en-GB" sz="78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 name="Freeform 29"/>
          <p:cNvSpPr/>
          <p:nvPr/>
        </p:nvSpPr>
        <p:spPr>
          <a:xfrm>
            <a:off x="3453550" y="3051953"/>
            <a:ext cx="754094" cy="754094"/>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a:solidFill>
            <a:schemeClr val="accent6"/>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0945" tIns="348923" rIns="120945" bIns="348923" numCol="1" spcCol="1270" anchor="ctr" anchorCtr="0">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defTabSz="655955">
              <a:lnSpc>
                <a:spcPct val="120000"/>
              </a:lnSpc>
              <a:spcAft>
                <a:spcPct val="35000"/>
              </a:spcAft>
            </a:pPr>
            <a:endParaRPr lang="en-GB" sz="78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AutoShape 78"/>
          <p:cNvSpPr/>
          <p:nvPr/>
        </p:nvSpPr>
        <p:spPr bwMode="auto">
          <a:xfrm>
            <a:off x="2453954" y="3213943"/>
            <a:ext cx="487881" cy="430115"/>
          </a:xfrm>
          <a:custGeom>
            <a:avLst/>
            <a:gdLst>
              <a:gd name="T0" fmla="*/ 472622 w 604011"/>
              <a:gd name="T1" fmla="*/ 472622 w 604011"/>
              <a:gd name="T2" fmla="*/ 472622 w 604011"/>
              <a:gd name="T3" fmla="*/ 472622 w 604011"/>
              <a:gd name="T4" fmla="*/ 472622 w 604011"/>
              <a:gd name="T5" fmla="*/ 472622 w 604011"/>
              <a:gd name="T6" fmla="*/ 472622 w 604011"/>
              <a:gd name="T7" fmla="*/ 472622 w 604011"/>
              <a:gd name="T8" fmla="*/ 472622 w 604011"/>
              <a:gd name="T9" fmla="*/ 472622 w 604011"/>
              <a:gd name="T10" fmla="*/ 472622 w 604011"/>
              <a:gd name="T11" fmla="*/ 472622 w 604011"/>
              <a:gd name="T12" fmla="*/ 472622 w 604011"/>
              <a:gd name="T13" fmla="*/ 472622 w 604011"/>
              <a:gd name="T14" fmla="*/ 472622 w 604011"/>
              <a:gd name="T15" fmla="*/ 472622 w 604011"/>
              <a:gd name="T16" fmla="*/ 472622 w 604011"/>
              <a:gd name="T17" fmla="*/ 472622 w 604011"/>
              <a:gd name="T18" fmla="*/ 472622 w 604011"/>
              <a:gd name="T19" fmla="*/ 472622 w 604011"/>
              <a:gd name="T20" fmla="*/ 472622 w 604011"/>
              <a:gd name="T21" fmla="*/ 472622 w 604011"/>
              <a:gd name="T22" fmla="*/ 472622 w 604011"/>
              <a:gd name="T23" fmla="*/ 472622 w 604011"/>
              <a:gd name="T24" fmla="*/ 472622 w 604011"/>
              <a:gd name="T25" fmla="*/ 472622 w 604011"/>
              <a:gd name="T26" fmla="*/ 472622 w 604011"/>
              <a:gd name="T27" fmla="*/ 472622 w 604011"/>
              <a:gd name="T28" fmla="*/ 472622 w 604011"/>
              <a:gd name="T29" fmla="*/ 472622 w 604011"/>
              <a:gd name="T30" fmla="*/ 472622 w 604011"/>
              <a:gd name="T31" fmla="*/ 472622 w 604011"/>
              <a:gd name="T32" fmla="*/ 472622 w 604011"/>
              <a:gd name="T33" fmla="*/ 472622 w 604011"/>
              <a:gd name="T34" fmla="*/ 472622 w 604011"/>
              <a:gd name="T35" fmla="*/ 472622 w 604011"/>
              <a:gd name="T36" fmla="*/ 472622 w 604011"/>
              <a:gd name="T37" fmla="*/ 472622 w 604011"/>
              <a:gd name="T38" fmla="*/ 472622 w 604011"/>
              <a:gd name="T39" fmla="*/ 472622 w 604011"/>
              <a:gd name="T40" fmla="*/ 472622 w 604011"/>
              <a:gd name="T41" fmla="*/ 472622 w 604011"/>
              <a:gd name="T42" fmla="*/ 472622 w 604011"/>
              <a:gd name="T43" fmla="*/ 472622 w 604011"/>
              <a:gd name="T44" fmla="*/ 472622 w 604011"/>
              <a:gd name="T45" fmla="*/ 472622 w 604011"/>
              <a:gd name="T46" fmla="*/ 472622 w 604011"/>
              <a:gd name="T47" fmla="*/ 472622 w 604011"/>
              <a:gd name="T48" fmla="*/ 472622 w 604011"/>
              <a:gd name="T49" fmla="*/ 472622 w 604011"/>
              <a:gd name="T50" fmla="*/ 472622 w 604011"/>
              <a:gd name="T51" fmla="*/ 472622 w 604011"/>
              <a:gd name="T52" fmla="*/ 472622 w 604011"/>
              <a:gd name="T53" fmla="*/ 472622 w 604011"/>
              <a:gd name="T54" fmla="*/ 472622 w 604011"/>
              <a:gd name="T55" fmla="*/ 472622 w 604011"/>
              <a:gd name="T56" fmla="*/ 472622 w 604011"/>
              <a:gd name="T57" fmla="*/ 472622 w 604011"/>
              <a:gd name="T58" fmla="*/ 472622 w 604011"/>
              <a:gd name="T59" fmla="*/ 472622 w 604011"/>
              <a:gd name="T60" fmla="*/ 472622 w 604011"/>
              <a:gd name="T61" fmla="*/ 472622 w 604011"/>
              <a:gd name="T62" fmla="*/ 472622 w 604011"/>
              <a:gd name="T63" fmla="*/ 472622 w 604011"/>
              <a:gd name="T64" fmla="*/ 472622 w 604011"/>
              <a:gd name="T65" fmla="*/ 472622 w 604011"/>
              <a:gd name="T66" fmla="*/ 472622 w 604011"/>
              <a:gd name="T67" fmla="*/ 472622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22" h="2315">
                <a:moveTo>
                  <a:pt x="751" y="330"/>
                </a:moveTo>
                <a:cubicBezTo>
                  <a:pt x="751" y="293"/>
                  <a:pt x="781" y="263"/>
                  <a:pt x="818" y="263"/>
                </a:cubicBezTo>
                <a:lnTo>
                  <a:pt x="1754" y="263"/>
                </a:lnTo>
                <a:cubicBezTo>
                  <a:pt x="1791" y="263"/>
                  <a:pt x="1821" y="293"/>
                  <a:pt x="1821" y="330"/>
                </a:cubicBezTo>
                <a:cubicBezTo>
                  <a:pt x="1821" y="367"/>
                  <a:pt x="1791" y="397"/>
                  <a:pt x="1754" y="397"/>
                </a:cubicBezTo>
                <a:lnTo>
                  <a:pt x="818" y="397"/>
                </a:lnTo>
                <a:cubicBezTo>
                  <a:pt x="781" y="397"/>
                  <a:pt x="751" y="367"/>
                  <a:pt x="751" y="330"/>
                </a:cubicBezTo>
                <a:close/>
                <a:moveTo>
                  <a:pt x="2622" y="837"/>
                </a:moveTo>
                <a:lnTo>
                  <a:pt x="2622" y="2035"/>
                </a:lnTo>
                <a:cubicBezTo>
                  <a:pt x="2622" y="2189"/>
                  <a:pt x="2497" y="2315"/>
                  <a:pt x="2343" y="2315"/>
                </a:cubicBezTo>
                <a:lnTo>
                  <a:pt x="279" y="2315"/>
                </a:lnTo>
                <a:cubicBezTo>
                  <a:pt x="125" y="2315"/>
                  <a:pt x="0" y="2189"/>
                  <a:pt x="0" y="2035"/>
                </a:cubicBezTo>
                <a:lnTo>
                  <a:pt x="0" y="837"/>
                </a:lnTo>
                <a:cubicBezTo>
                  <a:pt x="0" y="683"/>
                  <a:pt x="125" y="558"/>
                  <a:pt x="279" y="558"/>
                </a:cubicBezTo>
                <a:lnTo>
                  <a:pt x="486" y="558"/>
                </a:lnTo>
                <a:lnTo>
                  <a:pt x="486" y="183"/>
                </a:lnTo>
                <a:cubicBezTo>
                  <a:pt x="486" y="82"/>
                  <a:pt x="569" y="0"/>
                  <a:pt x="670" y="0"/>
                </a:cubicBezTo>
                <a:lnTo>
                  <a:pt x="1927" y="0"/>
                </a:lnTo>
                <a:cubicBezTo>
                  <a:pt x="2028" y="0"/>
                  <a:pt x="2111" y="82"/>
                  <a:pt x="2111" y="183"/>
                </a:cubicBezTo>
                <a:lnTo>
                  <a:pt x="2111" y="558"/>
                </a:lnTo>
                <a:lnTo>
                  <a:pt x="2343" y="558"/>
                </a:lnTo>
                <a:cubicBezTo>
                  <a:pt x="2497" y="558"/>
                  <a:pt x="2622" y="683"/>
                  <a:pt x="2622" y="837"/>
                </a:cubicBezTo>
                <a:close/>
                <a:moveTo>
                  <a:pt x="2420" y="1997"/>
                </a:moveTo>
                <a:lnTo>
                  <a:pt x="1583" y="1452"/>
                </a:lnTo>
                <a:lnTo>
                  <a:pt x="2422" y="861"/>
                </a:lnTo>
                <a:cubicBezTo>
                  <a:pt x="2452" y="839"/>
                  <a:pt x="2459" y="798"/>
                  <a:pt x="2438" y="768"/>
                </a:cubicBezTo>
                <a:cubicBezTo>
                  <a:pt x="2417" y="738"/>
                  <a:pt x="2375" y="730"/>
                  <a:pt x="2345" y="752"/>
                </a:cubicBezTo>
                <a:lnTo>
                  <a:pt x="1978" y="1011"/>
                </a:lnTo>
                <a:lnTo>
                  <a:pt x="1978" y="778"/>
                </a:lnTo>
                <a:lnTo>
                  <a:pt x="1978" y="764"/>
                </a:lnTo>
                <a:lnTo>
                  <a:pt x="1978" y="183"/>
                </a:lnTo>
                <a:cubicBezTo>
                  <a:pt x="1978" y="156"/>
                  <a:pt x="1955" y="133"/>
                  <a:pt x="1927" y="133"/>
                </a:cubicBezTo>
                <a:lnTo>
                  <a:pt x="670" y="133"/>
                </a:lnTo>
                <a:cubicBezTo>
                  <a:pt x="642" y="133"/>
                  <a:pt x="620" y="156"/>
                  <a:pt x="620" y="183"/>
                </a:cubicBezTo>
                <a:lnTo>
                  <a:pt x="620" y="755"/>
                </a:lnTo>
                <a:lnTo>
                  <a:pt x="620" y="755"/>
                </a:lnTo>
                <a:lnTo>
                  <a:pt x="620" y="995"/>
                </a:lnTo>
                <a:lnTo>
                  <a:pt x="279" y="756"/>
                </a:lnTo>
                <a:cubicBezTo>
                  <a:pt x="249" y="735"/>
                  <a:pt x="208" y="742"/>
                  <a:pt x="186" y="773"/>
                </a:cubicBezTo>
                <a:cubicBezTo>
                  <a:pt x="165" y="803"/>
                  <a:pt x="173" y="844"/>
                  <a:pt x="203" y="865"/>
                </a:cubicBezTo>
                <a:lnTo>
                  <a:pt x="1046" y="1458"/>
                </a:lnTo>
                <a:lnTo>
                  <a:pt x="205" y="2005"/>
                </a:lnTo>
                <a:cubicBezTo>
                  <a:pt x="174" y="2025"/>
                  <a:pt x="165" y="2066"/>
                  <a:pt x="185" y="2097"/>
                </a:cubicBezTo>
                <a:cubicBezTo>
                  <a:pt x="198" y="2117"/>
                  <a:pt x="219" y="2127"/>
                  <a:pt x="241" y="2127"/>
                </a:cubicBezTo>
                <a:cubicBezTo>
                  <a:pt x="254" y="2127"/>
                  <a:pt x="266" y="2124"/>
                  <a:pt x="277" y="2117"/>
                </a:cubicBezTo>
                <a:lnTo>
                  <a:pt x="1161" y="1542"/>
                </a:lnTo>
                <a:cubicBezTo>
                  <a:pt x="1162" y="1541"/>
                  <a:pt x="1162" y="1540"/>
                  <a:pt x="1163" y="1540"/>
                </a:cubicBezTo>
                <a:lnTo>
                  <a:pt x="1201" y="1566"/>
                </a:lnTo>
                <a:cubicBezTo>
                  <a:pt x="1234" y="1589"/>
                  <a:pt x="1272" y="1601"/>
                  <a:pt x="1311" y="1601"/>
                </a:cubicBezTo>
                <a:cubicBezTo>
                  <a:pt x="1350" y="1601"/>
                  <a:pt x="1389" y="1589"/>
                  <a:pt x="1422" y="1566"/>
                </a:cubicBezTo>
                <a:lnTo>
                  <a:pt x="1466" y="1535"/>
                </a:lnTo>
                <a:lnTo>
                  <a:pt x="2347" y="2108"/>
                </a:lnTo>
                <a:cubicBezTo>
                  <a:pt x="2359" y="2116"/>
                  <a:pt x="2371" y="2119"/>
                  <a:pt x="2384" y="2119"/>
                </a:cubicBezTo>
                <a:cubicBezTo>
                  <a:pt x="2405" y="2119"/>
                  <a:pt x="2427" y="2109"/>
                  <a:pt x="2440" y="2089"/>
                </a:cubicBezTo>
                <a:cubicBezTo>
                  <a:pt x="2460" y="2058"/>
                  <a:pt x="2451" y="2017"/>
                  <a:pt x="2420" y="1997"/>
                </a:cubicBezTo>
                <a:close/>
                <a:moveTo>
                  <a:pt x="818" y="695"/>
                </a:moveTo>
                <a:lnTo>
                  <a:pt x="1754" y="695"/>
                </a:lnTo>
                <a:cubicBezTo>
                  <a:pt x="1791" y="695"/>
                  <a:pt x="1821" y="665"/>
                  <a:pt x="1821" y="628"/>
                </a:cubicBezTo>
                <a:cubicBezTo>
                  <a:pt x="1821" y="591"/>
                  <a:pt x="1791" y="561"/>
                  <a:pt x="1754" y="561"/>
                </a:cubicBezTo>
                <a:lnTo>
                  <a:pt x="818" y="561"/>
                </a:lnTo>
                <a:cubicBezTo>
                  <a:pt x="781" y="561"/>
                  <a:pt x="751" y="591"/>
                  <a:pt x="751" y="628"/>
                </a:cubicBezTo>
                <a:cubicBezTo>
                  <a:pt x="751" y="665"/>
                  <a:pt x="781" y="695"/>
                  <a:pt x="818" y="695"/>
                </a:cubicBezTo>
                <a:close/>
                <a:moveTo>
                  <a:pt x="818" y="993"/>
                </a:moveTo>
                <a:lnTo>
                  <a:pt x="1754" y="993"/>
                </a:lnTo>
                <a:cubicBezTo>
                  <a:pt x="1791" y="993"/>
                  <a:pt x="1821" y="963"/>
                  <a:pt x="1821" y="926"/>
                </a:cubicBezTo>
                <a:cubicBezTo>
                  <a:pt x="1821" y="889"/>
                  <a:pt x="1791" y="859"/>
                  <a:pt x="1754" y="859"/>
                </a:cubicBezTo>
                <a:lnTo>
                  <a:pt x="818" y="859"/>
                </a:lnTo>
                <a:cubicBezTo>
                  <a:pt x="781" y="859"/>
                  <a:pt x="751" y="889"/>
                  <a:pt x="751" y="926"/>
                </a:cubicBezTo>
                <a:cubicBezTo>
                  <a:pt x="751" y="963"/>
                  <a:pt x="781" y="993"/>
                  <a:pt x="818" y="993"/>
                </a:cubicBezTo>
                <a:close/>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3" tIns="16543" rIns="16543" bIns="16543"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defTabSz="198755" hangingPunct="0">
              <a:lnSpc>
                <a:spcPct val="120000"/>
              </a:lnSpc>
            </a:pPr>
            <a:endParaRPr lang="en-US" sz="78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0" name="AutoShape 111"/>
          <p:cNvSpPr/>
          <p:nvPr/>
        </p:nvSpPr>
        <p:spPr bwMode="auto">
          <a:xfrm>
            <a:off x="6984344" y="3184989"/>
            <a:ext cx="488715" cy="488033"/>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606368" h="605522">
                <a:moveTo>
                  <a:pt x="129500" y="352169"/>
                </a:moveTo>
                <a:cubicBezTo>
                  <a:pt x="134129" y="350569"/>
                  <a:pt x="139203" y="353058"/>
                  <a:pt x="140717" y="357681"/>
                </a:cubicBezTo>
                <a:cubicBezTo>
                  <a:pt x="159143" y="411817"/>
                  <a:pt x="202940" y="452974"/>
                  <a:pt x="258131" y="467997"/>
                </a:cubicBezTo>
                <a:cubicBezTo>
                  <a:pt x="262848" y="469242"/>
                  <a:pt x="265608" y="474131"/>
                  <a:pt x="264362" y="478931"/>
                </a:cubicBezTo>
                <a:cubicBezTo>
                  <a:pt x="263294" y="482842"/>
                  <a:pt x="259644" y="485420"/>
                  <a:pt x="255727" y="485420"/>
                </a:cubicBezTo>
                <a:cubicBezTo>
                  <a:pt x="255015" y="485420"/>
                  <a:pt x="254214" y="485331"/>
                  <a:pt x="253413" y="485154"/>
                </a:cubicBezTo>
                <a:cubicBezTo>
                  <a:pt x="192525" y="468619"/>
                  <a:pt x="144188" y="423106"/>
                  <a:pt x="123892" y="363459"/>
                </a:cubicBezTo>
                <a:cubicBezTo>
                  <a:pt x="122290" y="358747"/>
                  <a:pt x="124782" y="353681"/>
                  <a:pt x="129500" y="352169"/>
                </a:cubicBezTo>
                <a:close/>
                <a:moveTo>
                  <a:pt x="303264" y="273713"/>
                </a:moveTo>
                <a:cubicBezTo>
                  <a:pt x="287245" y="273713"/>
                  <a:pt x="274163" y="286776"/>
                  <a:pt x="274163" y="302771"/>
                </a:cubicBezTo>
                <a:cubicBezTo>
                  <a:pt x="274163" y="318766"/>
                  <a:pt x="287245" y="331739"/>
                  <a:pt x="303264" y="331739"/>
                </a:cubicBezTo>
                <a:cubicBezTo>
                  <a:pt x="319283" y="331739"/>
                  <a:pt x="332276" y="318766"/>
                  <a:pt x="332276" y="302771"/>
                </a:cubicBezTo>
                <a:cubicBezTo>
                  <a:pt x="332276" y="286776"/>
                  <a:pt x="319283" y="273713"/>
                  <a:pt x="303264" y="273713"/>
                </a:cubicBezTo>
                <a:close/>
                <a:moveTo>
                  <a:pt x="303264" y="255941"/>
                </a:moveTo>
                <a:cubicBezTo>
                  <a:pt x="329072" y="255941"/>
                  <a:pt x="350075" y="276912"/>
                  <a:pt x="350075" y="302771"/>
                </a:cubicBezTo>
                <a:cubicBezTo>
                  <a:pt x="350075" y="328540"/>
                  <a:pt x="329072" y="349511"/>
                  <a:pt x="303264" y="349511"/>
                </a:cubicBezTo>
                <a:cubicBezTo>
                  <a:pt x="277367" y="349511"/>
                  <a:pt x="256364" y="328540"/>
                  <a:pt x="256364" y="302771"/>
                </a:cubicBezTo>
                <a:cubicBezTo>
                  <a:pt x="256364" y="276912"/>
                  <a:pt x="277367" y="255941"/>
                  <a:pt x="303264" y="255941"/>
                </a:cubicBezTo>
                <a:close/>
                <a:moveTo>
                  <a:pt x="303228" y="227503"/>
                </a:moveTo>
                <a:cubicBezTo>
                  <a:pt x="314441" y="227503"/>
                  <a:pt x="325297" y="229902"/>
                  <a:pt x="335442" y="234701"/>
                </a:cubicBezTo>
                <a:cubicBezTo>
                  <a:pt x="339891" y="236833"/>
                  <a:pt x="341760" y="242165"/>
                  <a:pt x="339713" y="246608"/>
                </a:cubicBezTo>
                <a:cubicBezTo>
                  <a:pt x="337577" y="250963"/>
                  <a:pt x="332238" y="252918"/>
                  <a:pt x="327789" y="250785"/>
                </a:cubicBezTo>
                <a:cubicBezTo>
                  <a:pt x="320136" y="247142"/>
                  <a:pt x="311860" y="245275"/>
                  <a:pt x="303228" y="245275"/>
                </a:cubicBezTo>
                <a:cubicBezTo>
                  <a:pt x="271459" y="245275"/>
                  <a:pt x="245653" y="271046"/>
                  <a:pt x="245653" y="302771"/>
                </a:cubicBezTo>
                <a:cubicBezTo>
                  <a:pt x="245653" y="334406"/>
                  <a:pt x="271459" y="360177"/>
                  <a:pt x="303228" y="360177"/>
                </a:cubicBezTo>
                <a:cubicBezTo>
                  <a:pt x="334908" y="360177"/>
                  <a:pt x="360714" y="334406"/>
                  <a:pt x="360714" y="302771"/>
                </a:cubicBezTo>
                <a:cubicBezTo>
                  <a:pt x="360714" y="294151"/>
                  <a:pt x="358846" y="285798"/>
                  <a:pt x="355197" y="278067"/>
                </a:cubicBezTo>
                <a:cubicBezTo>
                  <a:pt x="353061" y="273623"/>
                  <a:pt x="354930" y="268380"/>
                  <a:pt x="359380" y="266248"/>
                </a:cubicBezTo>
                <a:cubicBezTo>
                  <a:pt x="363829" y="264115"/>
                  <a:pt x="369168" y="265981"/>
                  <a:pt x="371304" y="270424"/>
                </a:cubicBezTo>
                <a:cubicBezTo>
                  <a:pt x="376109" y="280555"/>
                  <a:pt x="378512" y="291485"/>
                  <a:pt x="378512" y="302771"/>
                </a:cubicBezTo>
                <a:cubicBezTo>
                  <a:pt x="378512" y="344270"/>
                  <a:pt x="344785" y="377949"/>
                  <a:pt x="303228" y="377949"/>
                </a:cubicBezTo>
                <a:cubicBezTo>
                  <a:pt x="261671" y="377949"/>
                  <a:pt x="227855" y="344270"/>
                  <a:pt x="227855" y="302771"/>
                </a:cubicBezTo>
                <a:cubicBezTo>
                  <a:pt x="227855" y="261271"/>
                  <a:pt x="261671" y="227503"/>
                  <a:pt x="303228" y="227503"/>
                </a:cubicBezTo>
                <a:close/>
                <a:moveTo>
                  <a:pt x="392866" y="136244"/>
                </a:moveTo>
                <a:cubicBezTo>
                  <a:pt x="428746" y="155535"/>
                  <a:pt x="457861" y="186472"/>
                  <a:pt x="474955" y="223276"/>
                </a:cubicBezTo>
                <a:cubicBezTo>
                  <a:pt x="477092" y="227721"/>
                  <a:pt x="475133" y="232966"/>
                  <a:pt x="470682" y="235100"/>
                </a:cubicBezTo>
                <a:cubicBezTo>
                  <a:pt x="469435" y="235633"/>
                  <a:pt x="468189" y="235900"/>
                  <a:pt x="466942" y="235900"/>
                </a:cubicBezTo>
                <a:cubicBezTo>
                  <a:pt x="463559" y="235900"/>
                  <a:pt x="460354" y="234033"/>
                  <a:pt x="458840" y="230744"/>
                </a:cubicBezTo>
                <a:cubicBezTo>
                  <a:pt x="443348" y="197407"/>
                  <a:pt x="416905" y="169403"/>
                  <a:pt x="384407" y="151890"/>
                </a:cubicBezTo>
                <a:cubicBezTo>
                  <a:pt x="380134" y="149579"/>
                  <a:pt x="378442" y="144245"/>
                  <a:pt x="380846" y="139889"/>
                </a:cubicBezTo>
                <a:cubicBezTo>
                  <a:pt x="383161" y="135533"/>
                  <a:pt x="388503" y="133933"/>
                  <a:pt x="392866" y="136244"/>
                </a:cubicBezTo>
                <a:close/>
                <a:moveTo>
                  <a:pt x="313095" y="114018"/>
                </a:moveTo>
                <a:cubicBezTo>
                  <a:pt x="323152" y="114552"/>
                  <a:pt x="333210" y="115887"/>
                  <a:pt x="343000" y="117934"/>
                </a:cubicBezTo>
                <a:cubicBezTo>
                  <a:pt x="347806" y="119002"/>
                  <a:pt x="350921" y="123719"/>
                  <a:pt x="349853" y="128525"/>
                </a:cubicBezTo>
                <a:cubicBezTo>
                  <a:pt x="348963" y="132708"/>
                  <a:pt x="345314" y="135556"/>
                  <a:pt x="341131" y="135556"/>
                </a:cubicBezTo>
                <a:cubicBezTo>
                  <a:pt x="340597" y="135556"/>
                  <a:pt x="339885" y="135467"/>
                  <a:pt x="339262" y="135378"/>
                </a:cubicBezTo>
                <a:cubicBezTo>
                  <a:pt x="330451" y="133420"/>
                  <a:pt x="321283" y="132263"/>
                  <a:pt x="312205" y="131818"/>
                </a:cubicBezTo>
                <a:cubicBezTo>
                  <a:pt x="307310" y="131551"/>
                  <a:pt x="303572" y="127368"/>
                  <a:pt x="303750" y="122473"/>
                </a:cubicBezTo>
                <a:cubicBezTo>
                  <a:pt x="304017" y="117489"/>
                  <a:pt x="308200" y="113751"/>
                  <a:pt x="313095" y="114018"/>
                </a:cubicBezTo>
                <a:close/>
                <a:moveTo>
                  <a:pt x="303228" y="74652"/>
                </a:moveTo>
                <a:cubicBezTo>
                  <a:pt x="177195" y="74652"/>
                  <a:pt x="74747" y="176952"/>
                  <a:pt x="74747" y="302806"/>
                </a:cubicBezTo>
                <a:cubicBezTo>
                  <a:pt x="74747" y="428571"/>
                  <a:pt x="177195" y="530871"/>
                  <a:pt x="303228" y="530871"/>
                </a:cubicBezTo>
                <a:cubicBezTo>
                  <a:pt x="429173" y="530871"/>
                  <a:pt x="531621" y="428571"/>
                  <a:pt x="531621" y="302806"/>
                </a:cubicBezTo>
                <a:cubicBezTo>
                  <a:pt x="531621" y="176952"/>
                  <a:pt x="429173" y="74652"/>
                  <a:pt x="303228" y="74652"/>
                </a:cubicBezTo>
                <a:close/>
                <a:moveTo>
                  <a:pt x="303228" y="56876"/>
                </a:moveTo>
                <a:cubicBezTo>
                  <a:pt x="438964" y="56876"/>
                  <a:pt x="549422" y="167175"/>
                  <a:pt x="549422" y="302806"/>
                </a:cubicBezTo>
                <a:cubicBezTo>
                  <a:pt x="549422" y="438348"/>
                  <a:pt x="438964" y="548647"/>
                  <a:pt x="303228" y="548647"/>
                </a:cubicBezTo>
                <a:cubicBezTo>
                  <a:pt x="167404" y="548647"/>
                  <a:pt x="56946" y="438348"/>
                  <a:pt x="56946" y="302806"/>
                </a:cubicBezTo>
                <a:cubicBezTo>
                  <a:pt x="56946" y="167175"/>
                  <a:pt x="167404" y="56876"/>
                  <a:pt x="303228" y="56876"/>
                </a:cubicBezTo>
                <a:close/>
                <a:moveTo>
                  <a:pt x="294328" y="17953"/>
                </a:moveTo>
                <a:cubicBezTo>
                  <a:pt x="221436" y="20175"/>
                  <a:pt x="153172" y="49504"/>
                  <a:pt x="101373" y="101231"/>
                </a:cubicBezTo>
                <a:cubicBezTo>
                  <a:pt x="47527" y="155091"/>
                  <a:pt x="17800" y="226637"/>
                  <a:pt x="17800" y="302806"/>
                </a:cubicBezTo>
                <a:cubicBezTo>
                  <a:pt x="17800" y="378885"/>
                  <a:pt x="47527" y="450431"/>
                  <a:pt x="101373" y="504291"/>
                </a:cubicBezTo>
                <a:cubicBezTo>
                  <a:pt x="153172" y="556017"/>
                  <a:pt x="221436" y="585436"/>
                  <a:pt x="294328" y="587658"/>
                </a:cubicBezTo>
                <a:lnTo>
                  <a:pt x="294328" y="577704"/>
                </a:lnTo>
                <a:cubicBezTo>
                  <a:pt x="294328" y="572815"/>
                  <a:pt x="298244" y="568816"/>
                  <a:pt x="303228" y="568816"/>
                </a:cubicBezTo>
                <a:cubicBezTo>
                  <a:pt x="308124" y="568816"/>
                  <a:pt x="312129" y="572815"/>
                  <a:pt x="312129" y="577704"/>
                </a:cubicBezTo>
                <a:lnTo>
                  <a:pt x="312129" y="587658"/>
                </a:lnTo>
                <a:cubicBezTo>
                  <a:pt x="385021" y="585436"/>
                  <a:pt x="453196" y="556017"/>
                  <a:pt x="504995" y="504291"/>
                </a:cubicBezTo>
                <a:cubicBezTo>
                  <a:pt x="558930" y="450431"/>
                  <a:pt x="588568" y="378885"/>
                  <a:pt x="588568" y="302806"/>
                </a:cubicBezTo>
                <a:cubicBezTo>
                  <a:pt x="588568" y="226637"/>
                  <a:pt x="558930" y="155091"/>
                  <a:pt x="504995" y="101231"/>
                </a:cubicBezTo>
                <a:cubicBezTo>
                  <a:pt x="453196" y="49504"/>
                  <a:pt x="385021" y="20175"/>
                  <a:pt x="312129" y="17953"/>
                </a:cubicBezTo>
                <a:lnTo>
                  <a:pt x="312129" y="27818"/>
                </a:lnTo>
                <a:cubicBezTo>
                  <a:pt x="312129" y="32796"/>
                  <a:pt x="308124" y="36706"/>
                  <a:pt x="303228" y="36706"/>
                </a:cubicBezTo>
                <a:cubicBezTo>
                  <a:pt x="298244" y="36706"/>
                  <a:pt x="294328" y="32796"/>
                  <a:pt x="294328" y="27818"/>
                </a:cubicBezTo>
                <a:close/>
                <a:moveTo>
                  <a:pt x="303228" y="0"/>
                </a:moveTo>
                <a:cubicBezTo>
                  <a:pt x="384220" y="0"/>
                  <a:pt x="460316" y="31462"/>
                  <a:pt x="517633" y="88699"/>
                </a:cubicBezTo>
                <a:cubicBezTo>
                  <a:pt x="574861" y="145848"/>
                  <a:pt x="606368" y="221927"/>
                  <a:pt x="606368" y="302806"/>
                </a:cubicBezTo>
                <a:cubicBezTo>
                  <a:pt x="606368" y="383684"/>
                  <a:pt x="574861" y="459674"/>
                  <a:pt x="517633" y="516911"/>
                </a:cubicBezTo>
                <a:cubicBezTo>
                  <a:pt x="460316" y="574060"/>
                  <a:pt x="384220" y="605522"/>
                  <a:pt x="303228" y="605522"/>
                </a:cubicBezTo>
                <a:cubicBezTo>
                  <a:pt x="222237" y="605522"/>
                  <a:pt x="146052" y="574060"/>
                  <a:pt x="88824" y="516911"/>
                </a:cubicBezTo>
                <a:cubicBezTo>
                  <a:pt x="31507" y="459674"/>
                  <a:pt x="0" y="383684"/>
                  <a:pt x="0" y="302806"/>
                </a:cubicBezTo>
                <a:cubicBezTo>
                  <a:pt x="0" y="221927"/>
                  <a:pt x="31507" y="145848"/>
                  <a:pt x="88824" y="88699"/>
                </a:cubicBezTo>
                <a:cubicBezTo>
                  <a:pt x="146052" y="31462"/>
                  <a:pt x="222237" y="0"/>
                  <a:pt x="303228" y="0"/>
                </a:cubicBezTo>
                <a:close/>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3" tIns="16543" rIns="16543" bIns="16543"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defTabSz="198755" hangingPunct="0">
              <a:lnSpc>
                <a:spcPct val="120000"/>
              </a:lnSpc>
            </a:pPr>
            <a:endParaRPr lang="en-US" sz="78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1" name="AutoShape 141"/>
          <p:cNvSpPr/>
          <p:nvPr/>
        </p:nvSpPr>
        <p:spPr bwMode="auto">
          <a:xfrm>
            <a:off x="4726637" y="3185060"/>
            <a:ext cx="473322" cy="487880"/>
          </a:xfrm>
          <a:custGeom>
            <a:avLst/>
            <a:gdLst>
              <a:gd name="T0" fmla="*/ 472622 w 604011"/>
              <a:gd name="T1" fmla="*/ 472622 w 604011"/>
              <a:gd name="T2" fmla="*/ 472622 w 604011"/>
              <a:gd name="T3" fmla="*/ 472622 w 604011"/>
              <a:gd name="T4" fmla="*/ 472622 w 604011"/>
              <a:gd name="T5" fmla="*/ 472622 w 604011"/>
              <a:gd name="T6" fmla="*/ 472622 w 604011"/>
              <a:gd name="T7" fmla="*/ 472622 w 604011"/>
              <a:gd name="T8" fmla="*/ 472622 w 604011"/>
              <a:gd name="T9" fmla="*/ 472622 w 604011"/>
              <a:gd name="T10" fmla="*/ 472622 w 604011"/>
              <a:gd name="T11" fmla="*/ 472622 w 604011"/>
              <a:gd name="T12" fmla="*/ 472622 w 604011"/>
              <a:gd name="T13" fmla="*/ 472622 w 604011"/>
              <a:gd name="T14" fmla="*/ 472622 w 604011"/>
              <a:gd name="T15" fmla="*/ 472622 w 604011"/>
              <a:gd name="T16" fmla="*/ 472622 w 604011"/>
              <a:gd name="T17" fmla="*/ 472622 w 604011"/>
              <a:gd name="T18" fmla="*/ 472622 w 604011"/>
              <a:gd name="T19" fmla="*/ 472622 w 604011"/>
              <a:gd name="T20" fmla="*/ 472622 w 604011"/>
              <a:gd name="T21" fmla="*/ 472622 w 604011"/>
              <a:gd name="T22" fmla="*/ 472622 w 604011"/>
              <a:gd name="T23" fmla="*/ 472622 w 604011"/>
              <a:gd name="T24" fmla="*/ 472622 w 604011"/>
              <a:gd name="T25" fmla="*/ 472622 w 604011"/>
              <a:gd name="T26" fmla="*/ 472622 w 604011"/>
              <a:gd name="T27" fmla="*/ 472622 w 604011"/>
              <a:gd name="T28" fmla="*/ 472622 w 604011"/>
              <a:gd name="T29" fmla="*/ 472622 w 604011"/>
              <a:gd name="T30" fmla="*/ 472622 w 604011"/>
              <a:gd name="T31" fmla="*/ 472622 w 604011"/>
              <a:gd name="T32" fmla="*/ 472622 w 604011"/>
              <a:gd name="T33" fmla="*/ 472622 w 604011"/>
              <a:gd name="T34" fmla="*/ 472622 w 604011"/>
              <a:gd name="T35" fmla="*/ 472622 w 604011"/>
              <a:gd name="T36" fmla="*/ 472622 w 604011"/>
              <a:gd name="T37" fmla="*/ 472622 w 604011"/>
              <a:gd name="T38" fmla="*/ 472622 w 604011"/>
              <a:gd name="T39" fmla="*/ 472622 w 604011"/>
              <a:gd name="T40" fmla="*/ 472622 w 604011"/>
              <a:gd name="T41" fmla="*/ 472622 w 604011"/>
              <a:gd name="T42" fmla="*/ 472622 w 604011"/>
              <a:gd name="T43" fmla="*/ 472622 w 604011"/>
              <a:gd name="T44" fmla="*/ 472622 w 604011"/>
              <a:gd name="T45" fmla="*/ 472622 w 604011"/>
              <a:gd name="T46" fmla="*/ 472622 w 604011"/>
              <a:gd name="T47" fmla="*/ 472622 w 604011"/>
              <a:gd name="T48" fmla="*/ 472622 w 604011"/>
              <a:gd name="T49" fmla="*/ 472622 w 604011"/>
              <a:gd name="T50" fmla="*/ 472622 w 604011"/>
              <a:gd name="T51" fmla="*/ 472622 w 604011"/>
              <a:gd name="T52" fmla="*/ 472622 w 604011"/>
              <a:gd name="T53" fmla="*/ 472622 w 604011"/>
              <a:gd name="T54" fmla="*/ 472622 w 604011"/>
              <a:gd name="T55" fmla="*/ 472622 w 604011"/>
              <a:gd name="T56" fmla="*/ 472622 w 604011"/>
              <a:gd name="T57" fmla="*/ 472622 w 604011"/>
              <a:gd name="T58" fmla="*/ 472622 w 604011"/>
              <a:gd name="T59" fmla="*/ 472622 w 604011"/>
              <a:gd name="T60" fmla="*/ 472622 w 604011"/>
              <a:gd name="T61" fmla="*/ 472622 w 604011"/>
              <a:gd name="T62" fmla="*/ 472622 w 604011"/>
              <a:gd name="T63" fmla="*/ 472622 w 604011"/>
              <a:gd name="T64" fmla="*/ 472622 w 604011"/>
              <a:gd name="T65" fmla="*/ 472622 w 604011"/>
              <a:gd name="T66" fmla="*/ 472622 w 604011"/>
              <a:gd name="T67" fmla="*/ 472622 w 604011"/>
              <a:gd name="T68" fmla="*/ 472622 w 604011"/>
              <a:gd name="T69" fmla="*/ 472622 w 604011"/>
              <a:gd name="T70" fmla="*/ 472622 w 604011"/>
              <a:gd name="T71" fmla="*/ 472622 w 604011"/>
              <a:gd name="T72" fmla="*/ 472622 w 604011"/>
              <a:gd name="T73" fmla="*/ 472622 w 604011"/>
              <a:gd name="T74" fmla="*/ 472622 w 604011"/>
              <a:gd name="T75" fmla="*/ 472622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77" h="3899">
                <a:moveTo>
                  <a:pt x="3185" y="0"/>
                </a:moveTo>
                <a:cubicBezTo>
                  <a:pt x="2920" y="0"/>
                  <a:pt x="2698" y="176"/>
                  <a:pt x="2622" y="416"/>
                </a:cubicBezTo>
                <a:lnTo>
                  <a:pt x="1914" y="416"/>
                </a:lnTo>
                <a:cubicBezTo>
                  <a:pt x="1817" y="416"/>
                  <a:pt x="1738" y="495"/>
                  <a:pt x="1738" y="592"/>
                </a:cubicBezTo>
                <a:lnTo>
                  <a:pt x="1738" y="1392"/>
                </a:lnTo>
                <a:cubicBezTo>
                  <a:pt x="1498" y="1468"/>
                  <a:pt x="1322" y="1690"/>
                  <a:pt x="1322" y="1954"/>
                </a:cubicBezTo>
                <a:cubicBezTo>
                  <a:pt x="1322" y="2219"/>
                  <a:pt x="1498" y="2441"/>
                  <a:pt x="1738" y="2517"/>
                </a:cubicBezTo>
                <a:lnTo>
                  <a:pt x="1738" y="3131"/>
                </a:lnTo>
                <a:lnTo>
                  <a:pt x="1155" y="3131"/>
                </a:lnTo>
                <a:cubicBezTo>
                  <a:pt x="1079" y="2891"/>
                  <a:pt x="857" y="2715"/>
                  <a:pt x="592" y="2715"/>
                </a:cubicBezTo>
                <a:cubicBezTo>
                  <a:pt x="266" y="2715"/>
                  <a:pt x="0" y="2980"/>
                  <a:pt x="0" y="3307"/>
                </a:cubicBezTo>
                <a:cubicBezTo>
                  <a:pt x="0" y="3634"/>
                  <a:pt x="266" y="3899"/>
                  <a:pt x="592" y="3899"/>
                </a:cubicBezTo>
                <a:cubicBezTo>
                  <a:pt x="857" y="3899"/>
                  <a:pt x="1079" y="3723"/>
                  <a:pt x="1155" y="3483"/>
                </a:cubicBezTo>
                <a:lnTo>
                  <a:pt x="1914" y="3483"/>
                </a:lnTo>
                <a:cubicBezTo>
                  <a:pt x="2012" y="3483"/>
                  <a:pt x="2090" y="3404"/>
                  <a:pt x="2090" y="3307"/>
                </a:cubicBezTo>
                <a:lnTo>
                  <a:pt x="2090" y="2517"/>
                </a:lnTo>
                <a:cubicBezTo>
                  <a:pt x="2331" y="2441"/>
                  <a:pt x="2506" y="2219"/>
                  <a:pt x="2506" y="1954"/>
                </a:cubicBezTo>
                <a:cubicBezTo>
                  <a:pt x="2506" y="1690"/>
                  <a:pt x="2331" y="1468"/>
                  <a:pt x="2090" y="1392"/>
                </a:cubicBezTo>
                <a:lnTo>
                  <a:pt x="2091" y="769"/>
                </a:lnTo>
                <a:lnTo>
                  <a:pt x="2622" y="769"/>
                </a:lnTo>
                <a:cubicBezTo>
                  <a:pt x="2698" y="1009"/>
                  <a:pt x="2920" y="1184"/>
                  <a:pt x="3185" y="1184"/>
                </a:cubicBezTo>
                <a:cubicBezTo>
                  <a:pt x="3511" y="1184"/>
                  <a:pt x="3777" y="919"/>
                  <a:pt x="3777" y="592"/>
                </a:cubicBezTo>
                <a:cubicBezTo>
                  <a:pt x="3777" y="266"/>
                  <a:pt x="3511" y="0"/>
                  <a:pt x="3185" y="0"/>
                </a:cubicBezTo>
                <a:close/>
                <a:moveTo>
                  <a:pt x="592" y="3547"/>
                </a:moveTo>
                <a:cubicBezTo>
                  <a:pt x="460" y="3547"/>
                  <a:pt x="353" y="3439"/>
                  <a:pt x="353" y="3307"/>
                </a:cubicBezTo>
                <a:cubicBezTo>
                  <a:pt x="353" y="3175"/>
                  <a:pt x="460" y="3067"/>
                  <a:pt x="592" y="3067"/>
                </a:cubicBezTo>
                <a:cubicBezTo>
                  <a:pt x="725" y="3067"/>
                  <a:pt x="832" y="3175"/>
                  <a:pt x="832" y="3307"/>
                </a:cubicBezTo>
                <a:cubicBezTo>
                  <a:pt x="832" y="3439"/>
                  <a:pt x="725" y="3547"/>
                  <a:pt x="592" y="3547"/>
                </a:cubicBezTo>
                <a:close/>
                <a:moveTo>
                  <a:pt x="1914" y="2194"/>
                </a:moveTo>
                <a:cubicBezTo>
                  <a:pt x="1782" y="2194"/>
                  <a:pt x="1674" y="2087"/>
                  <a:pt x="1674" y="1955"/>
                </a:cubicBezTo>
                <a:cubicBezTo>
                  <a:pt x="1674" y="1822"/>
                  <a:pt x="1782" y="1715"/>
                  <a:pt x="1914" y="1715"/>
                </a:cubicBezTo>
                <a:cubicBezTo>
                  <a:pt x="2046" y="1715"/>
                  <a:pt x="2154" y="1822"/>
                  <a:pt x="2154" y="1955"/>
                </a:cubicBezTo>
                <a:cubicBezTo>
                  <a:pt x="2154" y="2087"/>
                  <a:pt x="2046" y="2194"/>
                  <a:pt x="1914" y="2194"/>
                </a:cubicBezTo>
                <a:close/>
                <a:moveTo>
                  <a:pt x="3185" y="832"/>
                </a:moveTo>
                <a:cubicBezTo>
                  <a:pt x="3053" y="832"/>
                  <a:pt x="2945" y="724"/>
                  <a:pt x="2945" y="592"/>
                </a:cubicBezTo>
                <a:cubicBezTo>
                  <a:pt x="2945" y="460"/>
                  <a:pt x="3053" y="353"/>
                  <a:pt x="3185" y="353"/>
                </a:cubicBezTo>
                <a:cubicBezTo>
                  <a:pt x="3317" y="353"/>
                  <a:pt x="3424" y="460"/>
                  <a:pt x="3424" y="592"/>
                </a:cubicBezTo>
                <a:cubicBezTo>
                  <a:pt x="3424" y="724"/>
                  <a:pt x="3317" y="832"/>
                  <a:pt x="3185" y="832"/>
                </a:cubicBezTo>
                <a:close/>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3" tIns="16543" rIns="16543" bIns="16543"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defTabSz="198755" hangingPunct="0">
              <a:lnSpc>
                <a:spcPct val="120000"/>
              </a:lnSpc>
            </a:pPr>
            <a:endParaRPr lang="en-US" sz="780">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2" name="TextBox 10"/>
          <p:cNvSpPr txBox="1"/>
          <p:nvPr/>
        </p:nvSpPr>
        <p:spPr>
          <a:xfrm>
            <a:off x="4298835" y="704333"/>
            <a:ext cx="3594331" cy="553998"/>
          </a:xfrm>
          <a:prstGeom prst="rect">
            <a:avLst/>
          </a:prstGeom>
          <a:noFill/>
        </p:spPr>
        <p:txBody>
          <a:bodyPr wrap="square" lIns="0" tIns="0" rIns="0" bIns="0" rtlCol="0">
            <a:spAutoFit/>
          </a:bodyPr>
          <a:lstStyle/>
          <a:p>
            <a:pPr algn="ctr"/>
            <a:r>
              <a:rPr lang="en-US" altLang="zh-CN" sz="3600" dirty="0">
                <a:latin typeface="微软雅黑" panose="020B0503020204020204" pitchFamily="34" charset="-122"/>
                <a:ea typeface="微软雅黑" panose="020B0503020204020204" pitchFamily="34" charset="-122"/>
                <a:cs typeface="Titillium Light" charset="0"/>
              </a:rPr>
              <a:t>THE TITLE HERE</a:t>
            </a:r>
            <a:endParaRPr lang="en-US" altLang="zh-CN" sz="3600" dirty="0">
              <a:latin typeface="微软雅黑" panose="020B0503020204020204" pitchFamily="34" charset="-122"/>
              <a:ea typeface="微软雅黑" panose="020B0503020204020204" pitchFamily="34" charset="-122"/>
              <a:cs typeface="Titillium Light" charset="0"/>
            </a:endParaRPr>
          </a:p>
        </p:txBody>
      </p:sp>
      <p:sp>
        <p:nvSpPr>
          <p:cNvPr id="13" name="TextBox 3"/>
          <p:cNvSpPr txBox="1"/>
          <p:nvPr/>
        </p:nvSpPr>
        <p:spPr>
          <a:xfrm>
            <a:off x="903315" y="1382156"/>
            <a:ext cx="10385371" cy="682944"/>
          </a:xfrm>
          <a:prstGeom prst="rect">
            <a:avLst/>
          </a:prstGeom>
          <a:noFill/>
        </p:spPr>
        <p:txBody>
          <a:bodyPr wrap="square" lIns="0" tIns="0" rIns="91440" bIns="0" rtlCol="0">
            <a:spAutoFit/>
          </a:bodyPr>
          <a:lstStyle/>
          <a:p>
            <a:pPr algn="ctr">
              <a:lnSpc>
                <a:spcPct val="200000"/>
              </a:lnSpc>
              <a:spcAft>
                <a:spcPts val="1200"/>
              </a:spcAft>
            </a:pPr>
            <a:r>
              <a:rPr 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There are many variations of passages of </a:t>
            </a:r>
            <a:r>
              <a:rPr lang="en-US" sz="1200" dirty="0" err="1">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Lorem</a:t>
            </a:r>
            <a:r>
              <a:rPr 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 </a:t>
            </a:r>
            <a:r>
              <a:rPr lang="en-US" sz="1200" dirty="0" err="1">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Ipsum</a:t>
            </a:r>
            <a:r>
              <a:rPr 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 available, but the majority have suffered alteration in some form, by injected </a:t>
            </a:r>
            <a:r>
              <a:rPr lang="en-US" sz="1200" dirty="0" err="1">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humour</a:t>
            </a:r>
            <a:r>
              <a:rPr 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 or </a:t>
            </a:r>
            <a:r>
              <a:rPr lang="en-US" sz="1200" dirty="0" err="1">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randomised</a:t>
            </a:r>
            <a:r>
              <a:rPr 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 words which don't look even slightly believable. If you are going to use. </a:t>
            </a:r>
            <a:r>
              <a:rPr lang="en-US" altLang="zh-CN"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There are many variations of passages</a:t>
            </a:r>
            <a:endParaRPr 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endParaRPr>
          </a:p>
        </p:txBody>
      </p:sp>
      <p:sp>
        <p:nvSpPr>
          <p:cNvPr id="14" name="TextBox 3"/>
          <p:cNvSpPr txBox="1"/>
          <p:nvPr/>
        </p:nvSpPr>
        <p:spPr>
          <a:xfrm>
            <a:off x="2047812" y="4215564"/>
            <a:ext cx="1300163" cy="1052276"/>
          </a:xfrm>
          <a:prstGeom prst="rect">
            <a:avLst/>
          </a:prstGeom>
          <a:noFill/>
        </p:spPr>
        <p:txBody>
          <a:bodyPr wrap="square" lIns="0" tIns="0" rIns="91440" bIns="0" rtlCol="0">
            <a:spAutoFit/>
          </a:bodyPr>
          <a:lstStyle/>
          <a:p>
            <a:pPr algn="ctr">
              <a:lnSpc>
                <a:spcPct val="200000"/>
              </a:lnSpc>
              <a:spcAft>
                <a:spcPts val="1200"/>
              </a:spcAft>
            </a:pPr>
            <a:r>
              <a:rPr 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There are many variations of passages</a:t>
            </a:r>
            <a:endParaRPr 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endParaRPr>
          </a:p>
        </p:txBody>
      </p:sp>
      <p:sp>
        <p:nvSpPr>
          <p:cNvPr id="15" name="TextBox 3"/>
          <p:cNvSpPr txBox="1"/>
          <p:nvPr/>
        </p:nvSpPr>
        <p:spPr>
          <a:xfrm>
            <a:off x="4313217" y="4215564"/>
            <a:ext cx="1300163" cy="1052276"/>
          </a:xfrm>
          <a:prstGeom prst="rect">
            <a:avLst/>
          </a:prstGeom>
          <a:noFill/>
        </p:spPr>
        <p:txBody>
          <a:bodyPr wrap="square" lIns="0" tIns="0" rIns="91440" bIns="0" rtlCol="0">
            <a:spAutoFit/>
          </a:bodyPr>
          <a:lstStyle/>
          <a:p>
            <a:pPr algn="ctr">
              <a:lnSpc>
                <a:spcPct val="200000"/>
              </a:lnSpc>
              <a:spcAft>
                <a:spcPts val="1200"/>
              </a:spcAft>
            </a:pPr>
            <a:r>
              <a:rPr 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There are many variations of passages</a:t>
            </a:r>
            <a:endParaRPr 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endParaRPr>
          </a:p>
        </p:txBody>
      </p:sp>
      <p:sp>
        <p:nvSpPr>
          <p:cNvPr id="16" name="TextBox 3"/>
          <p:cNvSpPr txBox="1"/>
          <p:nvPr/>
        </p:nvSpPr>
        <p:spPr>
          <a:xfrm>
            <a:off x="6578622" y="4215564"/>
            <a:ext cx="1300163" cy="1052276"/>
          </a:xfrm>
          <a:prstGeom prst="rect">
            <a:avLst/>
          </a:prstGeom>
          <a:noFill/>
        </p:spPr>
        <p:txBody>
          <a:bodyPr wrap="square" lIns="0" tIns="0" rIns="91440" bIns="0" rtlCol="0">
            <a:spAutoFit/>
          </a:bodyPr>
          <a:lstStyle/>
          <a:p>
            <a:pPr algn="ctr">
              <a:lnSpc>
                <a:spcPct val="200000"/>
              </a:lnSpc>
              <a:spcAft>
                <a:spcPts val="1200"/>
              </a:spcAft>
            </a:pPr>
            <a:r>
              <a:rPr 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There are many variations of passages</a:t>
            </a:r>
            <a:endParaRPr 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endParaRPr>
          </a:p>
        </p:txBody>
      </p:sp>
      <p:sp>
        <p:nvSpPr>
          <p:cNvPr id="17" name="TextBox 3"/>
          <p:cNvSpPr txBox="1"/>
          <p:nvPr/>
        </p:nvSpPr>
        <p:spPr>
          <a:xfrm>
            <a:off x="8844027" y="4215564"/>
            <a:ext cx="1300163" cy="1052276"/>
          </a:xfrm>
          <a:prstGeom prst="rect">
            <a:avLst/>
          </a:prstGeom>
          <a:noFill/>
        </p:spPr>
        <p:txBody>
          <a:bodyPr wrap="square" lIns="0" tIns="0" rIns="91440" bIns="0" rtlCol="0">
            <a:spAutoFit/>
          </a:bodyPr>
          <a:lstStyle/>
          <a:p>
            <a:pPr algn="ctr">
              <a:lnSpc>
                <a:spcPct val="200000"/>
              </a:lnSpc>
              <a:spcAft>
                <a:spcPts val="1200"/>
              </a:spcAft>
            </a:pPr>
            <a:r>
              <a:rPr 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There are many variations of passages</a:t>
            </a:r>
            <a:endParaRPr 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endParaRPr>
          </a:p>
        </p:txBody>
      </p:sp>
      <p:sp>
        <p:nvSpPr>
          <p:cNvPr id="18" name="AutoShape 111"/>
          <p:cNvSpPr/>
          <p:nvPr/>
        </p:nvSpPr>
        <p:spPr bwMode="auto">
          <a:xfrm>
            <a:off x="9249748" y="3194375"/>
            <a:ext cx="488715" cy="469261"/>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581459" h="558314">
                <a:moveTo>
                  <a:pt x="450357" y="486592"/>
                </a:moveTo>
                <a:cubicBezTo>
                  <a:pt x="430242" y="486592"/>
                  <a:pt x="413332" y="499479"/>
                  <a:pt x="407368" y="518231"/>
                </a:cubicBezTo>
                <a:cubicBezTo>
                  <a:pt x="422766" y="528630"/>
                  <a:pt x="441635" y="534851"/>
                  <a:pt x="461572" y="534851"/>
                </a:cubicBezTo>
                <a:cubicBezTo>
                  <a:pt x="481508" y="534851"/>
                  <a:pt x="500199" y="528630"/>
                  <a:pt x="515597" y="518231"/>
                </a:cubicBezTo>
                <a:cubicBezTo>
                  <a:pt x="509544" y="499479"/>
                  <a:pt x="492545" y="486592"/>
                  <a:pt x="472608" y="486592"/>
                </a:cubicBezTo>
                <a:close/>
                <a:moveTo>
                  <a:pt x="108940" y="486592"/>
                </a:moveTo>
                <a:cubicBezTo>
                  <a:pt x="88825" y="486592"/>
                  <a:pt x="71915" y="499479"/>
                  <a:pt x="65951" y="518231"/>
                </a:cubicBezTo>
                <a:cubicBezTo>
                  <a:pt x="81349" y="528630"/>
                  <a:pt x="100040" y="534851"/>
                  <a:pt x="120154" y="534851"/>
                </a:cubicBezTo>
                <a:cubicBezTo>
                  <a:pt x="140091" y="534851"/>
                  <a:pt x="158782" y="528630"/>
                  <a:pt x="174180" y="518231"/>
                </a:cubicBezTo>
                <a:cubicBezTo>
                  <a:pt x="168127" y="499479"/>
                  <a:pt x="151128" y="486592"/>
                  <a:pt x="131191" y="486592"/>
                </a:cubicBezTo>
                <a:close/>
                <a:moveTo>
                  <a:pt x="461533" y="384169"/>
                </a:moveTo>
                <a:cubicBezTo>
                  <a:pt x="450493" y="384169"/>
                  <a:pt x="443015" y="392790"/>
                  <a:pt x="443015" y="402656"/>
                </a:cubicBezTo>
                <a:cubicBezTo>
                  <a:pt x="443015" y="412521"/>
                  <a:pt x="451650" y="421142"/>
                  <a:pt x="461533" y="421142"/>
                </a:cubicBezTo>
                <a:cubicBezTo>
                  <a:pt x="472661" y="421142"/>
                  <a:pt x="480051" y="412521"/>
                  <a:pt x="480051" y="402656"/>
                </a:cubicBezTo>
                <a:cubicBezTo>
                  <a:pt x="480051" y="392790"/>
                  <a:pt x="472572" y="384169"/>
                  <a:pt x="461533" y="384169"/>
                </a:cubicBezTo>
                <a:close/>
                <a:moveTo>
                  <a:pt x="119996" y="384169"/>
                </a:moveTo>
                <a:cubicBezTo>
                  <a:pt x="108957" y="384169"/>
                  <a:pt x="101478" y="392790"/>
                  <a:pt x="101478" y="402656"/>
                </a:cubicBezTo>
                <a:cubicBezTo>
                  <a:pt x="101478" y="412521"/>
                  <a:pt x="110114" y="421142"/>
                  <a:pt x="119996" y="421142"/>
                </a:cubicBezTo>
                <a:cubicBezTo>
                  <a:pt x="131125" y="421142"/>
                  <a:pt x="138514" y="412521"/>
                  <a:pt x="138514" y="402656"/>
                </a:cubicBezTo>
                <a:cubicBezTo>
                  <a:pt x="138514" y="392790"/>
                  <a:pt x="129790" y="384169"/>
                  <a:pt x="119996" y="384169"/>
                </a:cubicBezTo>
                <a:close/>
                <a:moveTo>
                  <a:pt x="461533" y="361860"/>
                </a:moveTo>
                <a:cubicBezTo>
                  <a:pt x="485036" y="361860"/>
                  <a:pt x="503554" y="380347"/>
                  <a:pt x="503554" y="403811"/>
                </a:cubicBezTo>
                <a:cubicBezTo>
                  <a:pt x="503554" y="427275"/>
                  <a:pt x="485036" y="445762"/>
                  <a:pt x="461533" y="445762"/>
                </a:cubicBezTo>
                <a:cubicBezTo>
                  <a:pt x="438029" y="445762"/>
                  <a:pt x="419511" y="427275"/>
                  <a:pt x="419511" y="403811"/>
                </a:cubicBezTo>
                <a:cubicBezTo>
                  <a:pt x="419511" y="380347"/>
                  <a:pt x="438029" y="361860"/>
                  <a:pt x="461533" y="361860"/>
                </a:cubicBezTo>
                <a:close/>
                <a:moveTo>
                  <a:pt x="119996" y="361860"/>
                </a:moveTo>
                <a:cubicBezTo>
                  <a:pt x="143500" y="361860"/>
                  <a:pt x="162018" y="380347"/>
                  <a:pt x="162018" y="403811"/>
                </a:cubicBezTo>
                <a:cubicBezTo>
                  <a:pt x="162018" y="427275"/>
                  <a:pt x="142254" y="445762"/>
                  <a:pt x="119996" y="445762"/>
                </a:cubicBezTo>
                <a:cubicBezTo>
                  <a:pt x="96493" y="445762"/>
                  <a:pt x="77975" y="427275"/>
                  <a:pt x="77975" y="403811"/>
                </a:cubicBezTo>
                <a:cubicBezTo>
                  <a:pt x="77975" y="380347"/>
                  <a:pt x="96493" y="361860"/>
                  <a:pt x="119996" y="361860"/>
                </a:cubicBezTo>
                <a:close/>
                <a:moveTo>
                  <a:pt x="461483" y="341992"/>
                </a:moveTo>
                <a:cubicBezTo>
                  <a:pt x="408347" y="341992"/>
                  <a:pt x="365003" y="385274"/>
                  <a:pt x="365003" y="438332"/>
                </a:cubicBezTo>
                <a:cubicBezTo>
                  <a:pt x="365003" y="462418"/>
                  <a:pt x="373903" y="484370"/>
                  <a:pt x="388500" y="501256"/>
                </a:cubicBezTo>
                <a:cubicBezTo>
                  <a:pt x="399625" y="478860"/>
                  <a:pt x="423033" y="464284"/>
                  <a:pt x="450357" y="464284"/>
                </a:cubicBezTo>
                <a:lnTo>
                  <a:pt x="472608" y="464284"/>
                </a:lnTo>
                <a:cubicBezTo>
                  <a:pt x="498864" y="464284"/>
                  <a:pt x="522094" y="479748"/>
                  <a:pt x="533842" y="501967"/>
                </a:cubicBezTo>
                <a:cubicBezTo>
                  <a:pt x="548795" y="485081"/>
                  <a:pt x="557962" y="462773"/>
                  <a:pt x="557962" y="438332"/>
                </a:cubicBezTo>
                <a:cubicBezTo>
                  <a:pt x="557962" y="385274"/>
                  <a:pt x="514618" y="341992"/>
                  <a:pt x="461483" y="341992"/>
                </a:cubicBezTo>
                <a:close/>
                <a:moveTo>
                  <a:pt x="120065" y="341992"/>
                </a:moveTo>
                <a:cubicBezTo>
                  <a:pt x="66930" y="341992"/>
                  <a:pt x="23586" y="385274"/>
                  <a:pt x="23586" y="438332"/>
                </a:cubicBezTo>
                <a:cubicBezTo>
                  <a:pt x="23586" y="462418"/>
                  <a:pt x="32486" y="484370"/>
                  <a:pt x="47083" y="501256"/>
                </a:cubicBezTo>
                <a:cubicBezTo>
                  <a:pt x="58208" y="478860"/>
                  <a:pt x="81616" y="464284"/>
                  <a:pt x="108940" y="464284"/>
                </a:cubicBezTo>
                <a:lnTo>
                  <a:pt x="131191" y="464284"/>
                </a:lnTo>
                <a:cubicBezTo>
                  <a:pt x="157447" y="464284"/>
                  <a:pt x="180677" y="479748"/>
                  <a:pt x="192425" y="501967"/>
                </a:cubicBezTo>
                <a:cubicBezTo>
                  <a:pt x="207378" y="485081"/>
                  <a:pt x="216456" y="462773"/>
                  <a:pt x="216545" y="438332"/>
                </a:cubicBezTo>
                <a:cubicBezTo>
                  <a:pt x="216545" y="385274"/>
                  <a:pt x="172043" y="341992"/>
                  <a:pt x="120065" y="341992"/>
                </a:cubicBezTo>
                <a:close/>
                <a:moveTo>
                  <a:pt x="279649" y="167796"/>
                </a:moveTo>
                <a:cubicBezTo>
                  <a:pt x="259623" y="167796"/>
                  <a:pt x="242623" y="180772"/>
                  <a:pt x="236749" y="199436"/>
                </a:cubicBezTo>
                <a:cubicBezTo>
                  <a:pt x="252146" y="209923"/>
                  <a:pt x="270659" y="216056"/>
                  <a:pt x="290685" y="216056"/>
                </a:cubicBezTo>
                <a:cubicBezTo>
                  <a:pt x="310800" y="216056"/>
                  <a:pt x="329312" y="210012"/>
                  <a:pt x="344977" y="199436"/>
                </a:cubicBezTo>
                <a:cubicBezTo>
                  <a:pt x="338925" y="180772"/>
                  <a:pt x="321925" y="167796"/>
                  <a:pt x="301988" y="167796"/>
                </a:cubicBezTo>
                <a:close/>
                <a:moveTo>
                  <a:pt x="290694" y="65299"/>
                </a:moveTo>
                <a:cubicBezTo>
                  <a:pt x="279566" y="65299"/>
                  <a:pt x="272176" y="73920"/>
                  <a:pt x="272176" y="83786"/>
                </a:cubicBezTo>
                <a:cubicBezTo>
                  <a:pt x="272176" y="94807"/>
                  <a:pt x="280901" y="102273"/>
                  <a:pt x="290694" y="102273"/>
                </a:cubicBezTo>
                <a:cubicBezTo>
                  <a:pt x="300577" y="102273"/>
                  <a:pt x="309212" y="93652"/>
                  <a:pt x="309212" y="83786"/>
                </a:cubicBezTo>
                <a:cubicBezTo>
                  <a:pt x="309212" y="73920"/>
                  <a:pt x="301912" y="65299"/>
                  <a:pt x="290694" y="65299"/>
                </a:cubicBezTo>
                <a:close/>
                <a:moveTo>
                  <a:pt x="290694" y="43257"/>
                </a:moveTo>
                <a:cubicBezTo>
                  <a:pt x="314198" y="43257"/>
                  <a:pt x="332716" y="61744"/>
                  <a:pt x="332716" y="85208"/>
                </a:cubicBezTo>
                <a:cubicBezTo>
                  <a:pt x="332716" y="107339"/>
                  <a:pt x="314198" y="127159"/>
                  <a:pt x="290694" y="127159"/>
                </a:cubicBezTo>
                <a:cubicBezTo>
                  <a:pt x="267191" y="127159"/>
                  <a:pt x="248673" y="108583"/>
                  <a:pt x="248673" y="85208"/>
                </a:cubicBezTo>
                <a:cubicBezTo>
                  <a:pt x="248673" y="61744"/>
                  <a:pt x="267191" y="43257"/>
                  <a:pt x="290694" y="43257"/>
                </a:cubicBezTo>
                <a:close/>
                <a:moveTo>
                  <a:pt x="290685" y="23374"/>
                </a:moveTo>
                <a:cubicBezTo>
                  <a:pt x="237550" y="23374"/>
                  <a:pt x="194205" y="66656"/>
                  <a:pt x="194205" y="119715"/>
                </a:cubicBezTo>
                <a:cubicBezTo>
                  <a:pt x="194205" y="143800"/>
                  <a:pt x="203106" y="165841"/>
                  <a:pt x="217702" y="182550"/>
                </a:cubicBezTo>
                <a:cubicBezTo>
                  <a:pt x="228917" y="160153"/>
                  <a:pt x="252235" y="145578"/>
                  <a:pt x="279559" y="145578"/>
                </a:cubicBezTo>
                <a:lnTo>
                  <a:pt x="301899" y="145578"/>
                </a:lnTo>
                <a:cubicBezTo>
                  <a:pt x="328066" y="145578"/>
                  <a:pt x="351385" y="160953"/>
                  <a:pt x="363134" y="183261"/>
                </a:cubicBezTo>
                <a:cubicBezTo>
                  <a:pt x="378086" y="166286"/>
                  <a:pt x="387165" y="143978"/>
                  <a:pt x="387165" y="119715"/>
                </a:cubicBezTo>
                <a:cubicBezTo>
                  <a:pt x="387165" y="66656"/>
                  <a:pt x="343909" y="23374"/>
                  <a:pt x="290685" y="23374"/>
                </a:cubicBezTo>
                <a:close/>
                <a:moveTo>
                  <a:pt x="290685" y="0"/>
                </a:moveTo>
                <a:cubicBezTo>
                  <a:pt x="357526" y="0"/>
                  <a:pt x="410661" y="53147"/>
                  <a:pt x="410661" y="119804"/>
                </a:cubicBezTo>
                <a:cubicBezTo>
                  <a:pt x="410661" y="181572"/>
                  <a:pt x="362422" y="233475"/>
                  <a:pt x="301899" y="239163"/>
                </a:cubicBezTo>
                <a:lnTo>
                  <a:pt x="301899" y="307064"/>
                </a:lnTo>
                <a:lnTo>
                  <a:pt x="366071" y="365455"/>
                </a:lnTo>
                <a:cubicBezTo>
                  <a:pt x="387877" y="336926"/>
                  <a:pt x="422321" y="318706"/>
                  <a:pt x="461483" y="318706"/>
                </a:cubicBezTo>
                <a:cubicBezTo>
                  <a:pt x="528324" y="318706"/>
                  <a:pt x="581459" y="371765"/>
                  <a:pt x="581459" y="438510"/>
                </a:cubicBezTo>
                <a:cubicBezTo>
                  <a:pt x="581459" y="505167"/>
                  <a:pt x="528324" y="558314"/>
                  <a:pt x="461483" y="558314"/>
                </a:cubicBezTo>
                <a:cubicBezTo>
                  <a:pt x="395976" y="558314"/>
                  <a:pt x="341506" y="505167"/>
                  <a:pt x="341506" y="438510"/>
                </a:cubicBezTo>
                <a:cubicBezTo>
                  <a:pt x="341506" y="419491"/>
                  <a:pt x="345778" y="401627"/>
                  <a:pt x="353521" y="385718"/>
                </a:cubicBezTo>
                <a:lnTo>
                  <a:pt x="290240" y="328127"/>
                </a:lnTo>
                <a:lnTo>
                  <a:pt x="227849" y="385541"/>
                </a:lnTo>
                <a:cubicBezTo>
                  <a:pt x="235503" y="401360"/>
                  <a:pt x="239953" y="419402"/>
                  <a:pt x="239953" y="438510"/>
                </a:cubicBezTo>
                <a:cubicBezTo>
                  <a:pt x="239953" y="505167"/>
                  <a:pt x="185483" y="558314"/>
                  <a:pt x="119976" y="558314"/>
                </a:cubicBezTo>
                <a:cubicBezTo>
                  <a:pt x="54470" y="558314"/>
                  <a:pt x="0" y="505167"/>
                  <a:pt x="0" y="438510"/>
                </a:cubicBezTo>
                <a:cubicBezTo>
                  <a:pt x="0" y="371765"/>
                  <a:pt x="53135" y="318706"/>
                  <a:pt x="119976" y="318529"/>
                </a:cubicBezTo>
                <a:cubicBezTo>
                  <a:pt x="158871" y="318529"/>
                  <a:pt x="193315" y="336659"/>
                  <a:pt x="215121" y="365010"/>
                </a:cubicBezTo>
                <a:lnTo>
                  <a:pt x="279559" y="306264"/>
                </a:lnTo>
                <a:lnTo>
                  <a:pt x="279559" y="239074"/>
                </a:lnTo>
                <a:cubicBezTo>
                  <a:pt x="219126" y="233475"/>
                  <a:pt x="170708" y="182639"/>
                  <a:pt x="170708" y="119715"/>
                </a:cubicBezTo>
                <a:cubicBezTo>
                  <a:pt x="170708" y="54303"/>
                  <a:pt x="223932" y="0"/>
                  <a:pt x="290685" y="0"/>
                </a:cubicBezTo>
                <a:close/>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6543" tIns="16543" rIns="16543" bIns="16543"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defTabSz="198755" hangingPunct="0">
              <a:lnSpc>
                <a:spcPct val="120000"/>
              </a:lnSpc>
            </a:pPr>
            <a:endParaRPr lang="en-US" sz="78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Arial" panose="020B0604020202020204" pitchFamily="34" charset="0"/>
            </a:endParaRPr>
          </a:p>
        </p:txBody>
      </p:sp>
    </p:spTree>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占位符 25"/>
          <p:cNvPicPr>
            <a:picLocks noGrp="1" noChangeAspect="1"/>
          </p:cNvPicPr>
          <p:nvPr>
            <p:ph type="pic" sz="quarter" idx="10"/>
          </p:nvPr>
        </p:nvPicPr>
        <p:blipFill rotWithShape="1">
          <a:blip r:embed="rId1">
            <a:extLst>
              <a:ext uri="{28A0092B-C50C-407E-A947-70E740481C1C}">
                <a14:useLocalDpi xmlns:a14="http://schemas.microsoft.com/office/drawing/2010/main" val="0"/>
              </a:ext>
            </a:extLst>
          </a:blip>
          <a:srcRect l="6509" t="18920" r="8285" b="1198"/>
          <a:stretch>
            <a:fillRect/>
          </a:stretch>
        </p:blipFill>
        <p:spPr>
          <a:xfrm>
            <a:off x="0" y="0"/>
            <a:ext cx="12192000" cy="6858000"/>
          </a:xfrm>
        </p:spPr>
      </p:pic>
      <p:sp>
        <p:nvSpPr>
          <p:cNvPr id="47" name="矩形 46"/>
          <p:cNvSpPr/>
          <p:nvPr/>
        </p:nvSpPr>
        <p:spPr>
          <a:xfrm>
            <a:off x="0" y="0"/>
            <a:ext cx="12192000" cy="6858000"/>
          </a:xfrm>
          <a:prstGeom prst="rect">
            <a:avLst/>
          </a:prstGeom>
          <a:gradFill>
            <a:gsLst>
              <a:gs pos="39000">
                <a:srgbClr val="002060">
                  <a:alpha val="30000"/>
                </a:srgbClr>
              </a:gs>
              <a:gs pos="100000">
                <a:srgbClr val="002060">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1346994" y="4922464"/>
            <a:ext cx="4815681" cy="895181"/>
          </a:xfrm>
          <a:prstGeom prst="rect">
            <a:avLst/>
          </a:prstGeom>
          <a:noFill/>
        </p:spPr>
        <p:txBody>
          <a:bodyPr wrap="square" rtlCol="0">
            <a:spAutoFit/>
          </a:bodyPr>
          <a:lstStyle/>
          <a:p>
            <a:pPr>
              <a:lnSpc>
                <a:spcPct val="150000"/>
              </a:lnSpc>
              <a:spcAft>
                <a:spcPts val="1200"/>
              </a:spcAft>
            </a:pPr>
            <a:r>
              <a:rPr lang="en-US" altLang="zh-CN" sz="1200" dirty="0">
                <a:solidFill>
                  <a:schemeClr val="bg1"/>
                </a:solidFill>
                <a:latin typeface="等线 Light" panose="02010600030101010101" pitchFamily="2" charset="-122"/>
                <a:ea typeface="等线 Light" panose="02010600030101010101" pitchFamily="2" charset="-122"/>
                <a:cs typeface="Titillium" charset="0"/>
              </a:rPr>
              <a:t>There are many variations of passages of Lorem Ipsum available, but the majority have suffered alteration in some form, by injected </a:t>
            </a:r>
            <a:r>
              <a:rPr lang="en-US" altLang="zh-CN" sz="1200" dirty="0" err="1">
                <a:solidFill>
                  <a:schemeClr val="bg1"/>
                </a:solidFill>
                <a:latin typeface="等线 Light" panose="02010600030101010101" pitchFamily="2" charset="-122"/>
                <a:ea typeface="等线 Light" panose="02010600030101010101" pitchFamily="2" charset="-122"/>
                <a:cs typeface="Titillium" charset="0"/>
              </a:rPr>
              <a:t>humour</a:t>
            </a:r>
            <a:r>
              <a:rPr lang="en-US" altLang="zh-CN" sz="1200" dirty="0">
                <a:solidFill>
                  <a:schemeClr val="bg1"/>
                </a:solidFill>
                <a:latin typeface="等线 Light" panose="02010600030101010101" pitchFamily="2" charset="-122"/>
                <a:ea typeface="等线 Light" panose="02010600030101010101" pitchFamily="2" charset="-122"/>
                <a:cs typeface="Titillium" charset="0"/>
              </a:rPr>
              <a:t>, or </a:t>
            </a:r>
            <a:r>
              <a:rPr lang="en-US" altLang="zh-CN" sz="1200" dirty="0" err="1">
                <a:solidFill>
                  <a:schemeClr val="bg1"/>
                </a:solidFill>
                <a:latin typeface="等线 Light" panose="02010600030101010101" pitchFamily="2" charset="-122"/>
                <a:ea typeface="等线 Light" panose="02010600030101010101" pitchFamily="2" charset="-122"/>
                <a:cs typeface="Titillium" charset="0"/>
              </a:rPr>
              <a:t>randomised</a:t>
            </a:r>
            <a:r>
              <a:rPr lang="en-US" altLang="zh-CN" sz="1200" dirty="0">
                <a:solidFill>
                  <a:schemeClr val="bg1"/>
                </a:solidFill>
                <a:latin typeface="等线 Light" panose="02010600030101010101" pitchFamily="2" charset="-122"/>
                <a:ea typeface="等线 Light" panose="02010600030101010101" pitchFamily="2" charset="-122"/>
                <a:cs typeface="Titillium" charset="0"/>
              </a:rPr>
              <a:t> words which don't look even slightly believable. </a:t>
            </a:r>
            <a:endParaRPr lang="en-US" altLang="zh-CN" sz="1200" dirty="0">
              <a:solidFill>
                <a:schemeClr val="bg1"/>
              </a:solidFill>
              <a:latin typeface="等线 Light" panose="02010600030101010101" pitchFamily="2" charset="-122"/>
              <a:ea typeface="等线 Light" panose="02010600030101010101" pitchFamily="2" charset="-122"/>
              <a:cs typeface="Titillium" charset="0"/>
            </a:endParaRPr>
          </a:p>
        </p:txBody>
      </p:sp>
      <p:sp>
        <p:nvSpPr>
          <p:cNvPr id="21" name="文本框 20"/>
          <p:cNvSpPr txBox="1"/>
          <p:nvPr/>
        </p:nvSpPr>
        <p:spPr>
          <a:xfrm>
            <a:off x="1318022" y="4147247"/>
            <a:ext cx="7079456" cy="707886"/>
          </a:xfrm>
          <a:prstGeom prst="rect">
            <a:avLst/>
          </a:prstGeom>
          <a:noFill/>
        </p:spPr>
        <p:txBody>
          <a:bodyPr wrap="square" rtlCol="0">
            <a:spAutoFit/>
            <a:scene3d>
              <a:camera prst="orthographicFront">
                <a:rot lat="0" lon="60000" rev="0"/>
              </a:camera>
              <a:lightRig rig="flat" dir="t"/>
            </a:scene3d>
            <a:sp3d extrusionH="2730500">
              <a:extrusionClr>
                <a:srgbClr val="FF0000"/>
              </a:extrusionClr>
              <a:contourClr>
                <a:schemeClr val="bg1"/>
              </a:contourClr>
            </a:sp3d>
          </a:bodyPr>
          <a:lstStyle/>
          <a:p>
            <a:r>
              <a:rPr lang="en-US" altLang="zh-CN" sz="4000"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cs typeface="Titillium Light" charset="0"/>
              </a:rPr>
              <a:t>ENTER YOUR TITLE HERE</a:t>
            </a:r>
            <a:endParaRPr lang="en-US" altLang="zh-CN" sz="4000"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cs typeface="Titillium Light" charset="0"/>
            </a:endParaRPr>
          </a:p>
        </p:txBody>
      </p:sp>
      <p:sp>
        <p:nvSpPr>
          <p:cNvPr id="22" name="文本框 21"/>
          <p:cNvSpPr txBox="1"/>
          <p:nvPr/>
        </p:nvSpPr>
        <p:spPr>
          <a:xfrm>
            <a:off x="1346994" y="1033372"/>
            <a:ext cx="3510756" cy="1323439"/>
          </a:xfrm>
          <a:prstGeom prst="rect">
            <a:avLst/>
          </a:prstGeom>
          <a:noFill/>
        </p:spPr>
        <p:txBody>
          <a:bodyPr wrap="square" rtlCol="0">
            <a:spAutoFit/>
            <a:scene3d>
              <a:camera prst="orthographicFront">
                <a:rot lat="0" lon="60000" rev="0"/>
              </a:camera>
              <a:lightRig rig="flat" dir="t"/>
            </a:scene3d>
            <a:sp3d extrusionH="2730500">
              <a:extrusionClr>
                <a:srgbClr val="FF0000"/>
              </a:extrusionClr>
              <a:contourClr>
                <a:schemeClr val="bg1"/>
              </a:contourClr>
            </a:sp3d>
          </a:bodyPr>
          <a:lstStyle/>
          <a:p>
            <a:r>
              <a:rPr lang="en-US" altLang="zh-CN" sz="8000" b="1"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rPr>
              <a:t>PART </a:t>
            </a:r>
            <a:endParaRPr lang="en-US" altLang="zh-CN" sz="8000" b="1"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endParaRPr>
          </a:p>
        </p:txBody>
      </p:sp>
      <p:sp>
        <p:nvSpPr>
          <p:cNvPr id="24" name="文本框 23"/>
          <p:cNvSpPr txBox="1"/>
          <p:nvPr/>
        </p:nvSpPr>
        <p:spPr>
          <a:xfrm>
            <a:off x="1346994" y="1772877"/>
            <a:ext cx="2596356" cy="2646878"/>
          </a:xfrm>
          <a:prstGeom prst="rect">
            <a:avLst/>
          </a:prstGeom>
          <a:noFill/>
        </p:spPr>
        <p:txBody>
          <a:bodyPr wrap="square" rtlCol="0">
            <a:spAutoFit/>
            <a:scene3d>
              <a:camera prst="orthographicFront">
                <a:rot lat="0" lon="60000" rev="0"/>
              </a:camera>
              <a:lightRig rig="flat" dir="t"/>
            </a:scene3d>
            <a:sp3d extrusionH="2730500">
              <a:extrusionClr>
                <a:srgbClr val="FF0000"/>
              </a:extrusionClr>
              <a:contourClr>
                <a:schemeClr val="bg1"/>
              </a:contourClr>
            </a:sp3d>
          </a:bodyPr>
          <a:lstStyle/>
          <a:p>
            <a:r>
              <a:rPr lang="en-US" altLang="zh-CN" sz="16600" b="1"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rPr>
              <a:t>03</a:t>
            </a:r>
            <a:endParaRPr lang="en-US" altLang="zh-CN" sz="16600" b="1"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anim calcmode="lin" valueType="num">
                                      <p:cBhvr>
                                        <p:cTn id="13" dur="1000" fill="hold"/>
                                        <p:tgtEl>
                                          <p:spTgt spid="21"/>
                                        </p:tgtEl>
                                        <p:attrNameLst>
                                          <p:attrName>ppt_x</p:attrName>
                                        </p:attrNameLst>
                                      </p:cBhvr>
                                      <p:tavLst>
                                        <p:tav tm="0">
                                          <p:val>
                                            <p:strVal val="#ppt_x"/>
                                          </p:val>
                                        </p:tav>
                                        <p:tav tm="100000">
                                          <p:val>
                                            <p:strVal val="#ppt_x"/>
                                          </p:val>
                                        </p:tav>
                                      </p:tavLst>
                                    </p:anim>
                                    <p:anim calcmode="lin" valueType="num">
                                      <p:cBhvr>
                                        <p:cTn id="14" dur="1000" fill="hold"/>
                                        <p:tgtEl>
                                          <p:spTgt spid="2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anim calcmode="lin" valueType="num">
                                      <p:cBhvr>
                                        <p:cTn id="23" dur="1000" fill="hold"/>
                                        <p:tgtEl>
                                          <p:spTgt spid="24"/>
                                        </p:tgtEl>
                                        <p:attrNameLst>
                                          <p:attrName>ppt_x</p:attrName>
                                        </p:attrNameLst>
                                      </p:cBhvr>
                                      <p:tavLst>
                                        <p:tav tm="0">
                                          <p:val>
                                            <p:strVal val="#ppt_x"/>
                                          </p:val>
                                        </p:tav>
                                        <p:tav tm="100000">
                                          <p:val>
                                            <p:strVal val="#ppt_x"/>
                                          </p:val>
                                        </p:tav>
                                      </p:tavLst>
                                    </p:anim>
                                    <p:anim calcmode="lin" valueType="num">
                                      <p:cBhvr>
                                        <p:cTn id="2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3"/>
          <p:cNvSpPr txBox="1"/>
          <p:nvPr/>
        </p:nvSpPr>
        <p:spPr>
          <a:xfrm>
            <a:off x="1790700" y="1818916"/>
            <a:ext cx="8610600" cy="4376263"/>
          </a:xfrm>
          <a:prstGeom prst="rect">
            <a:avLst/>
          </a:prstGeom>
          <a:noFill/>
        </p:spPr>
        <p:txBody>
          <a:bodyPr wrap="square" lIns="0" tIns="0" rIns="91440" bIns="0" numCol="2" spcCol="360000" rtlCol="0">
            <a:spAutoFit/>
          </a:bodyPr>
          <a:lstStyle/>
          <a:p>
            <a:pPr>
              <a:lnSpc>
                <a:spcPct val="200000"/>
              </a:lnSpc>
              <a:spcAft>
                <a:spcPts val="1200"/>
              </a:spcAft>
            </a:pPr>
            <a:r>
              <a:rPr 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There are many variations of passages of </a:t>
            </a:r>
            <a:r>
              <a:rPr lang="en-US" sz="1200" dirty="0" err="1">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Lorem</a:t>
            </a:r>
            <a:r>
              <a:rPr 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 </a:t>
            </a:r>
            <a:r>
              <a:rPr lang="en-US" sz="1200" dirty="0" err="1">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Ipsum</a:t>
            </a:r>
            <a:r>
              <a:rPr 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 available, but the majority have suffered alteration in some form, by injected </a:t>
            </a:r>
            <a:r>
              <a:rPr lang="en-US" sz="1200" dirty="0" err="1">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humour</a:t>
            </a:r>
            <a:r>
              <a:rPr 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 or </a:t>
            </a:r>
            <a:r>
              <a:rPr lang="en-US" sz="1200" dirty="0" err="1">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randomised</a:t>
            </a:r>
            <a:r>
              <a:rPr 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 words which don't look even slightly believable. If you are going to use. </a:t>
            </a:r>
            <a:r>
              <a:rPr lang="en-US" altLang="zh-CN"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There are many variations of passages of Lorem Ipsum available, but the majority have suffered alteration in some form, by injected </a:t>
            </a:r>
            <a:r>
              <a:rPr lang="en-US" altLang="zh-CN" sz="1200" dirty="0" err="1">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humour</a:t>
            </a:r>
            <a:r>
              <a:rPr lang="en-US" altLang="zh-CN"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 or </a:t>
            </a:r>
            <a:r>
              <a:rPr lang="en-US" altLang="zh-CN" sz="1200" dirty="0" err="1">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randomised</a:t>
            </a:r>
            <a:r>
              <a:rPr lang="en-US" altLang="zh-CN"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 words which don't look even slightly believable. If you are going to use. There are many variations of passages of Lorem Ipsum available, but the majority have suffered alteration in some form, by injected </a:t>
            </a:r>
            <a:r>
              <a:rPr lang="en-US" altLang="zh-CN" sz="1200" dirty="0" err="1">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humour</a:t>
            </a:r>
            <a:r>
              <a:rPr lang="en-US" altLang="zh-CN"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 or </a:t>
            </a:r>
            <a:r>
              <a:rPr lang="en-US" altLang="zh-CN" sz="1200" dirty="0" err="1">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randomised</a:t>
            </a:r>
            <a:r>
              <a:rPr lang="en-US" altLang="zh-CN"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 words which don't look even slightly believable. If you are going to use. </a:t>
            </a:r>
            <a:endParaRPr lang="en-US"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endParaRPr>
          </a:p>
          <a:p>
            <a:pPr>
              <a:lnSpc>
                <a:spcPct val="200000"/>
              </a:lnSpc>
              <a:spcAft>
                <a:spcPts val="1200"/>
              </a:spcAft>
            </a:pPr>
            <a:r>
              <a:rPr lang="en-US" altLang="zh-CN"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There are many variations of passages of Lorem Ipsum available, but the majority have suffered alteration in some form, by injected </a:t>
            </a:r>
            <a:r>
              <a:rPr lang="en-US" altLang="zh-CN" sz="1200" dirty="0" err="1">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humour</a:t>
            </a:r>
            <a:r>
              <a:rPr lang="en-US" altLang="zh-CN"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 or </a:t>
            </a:r>
            <a:r>
              <a:rPr lang="en-US" altLang="zh-CN" sz="1200" dirty="0" err="1">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randomised</a:t>
            </a:r>
            <a:r>
              <a:rPr lang="en-US" altLang="zh-CN"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 words which don't look even slightly believable. If you are going to use. There are many variations of passages of Lorem Ipsum available, but the majority have suffered alteration in some form, by injected </a:t>
            </a:r>
            <a:r>
              <a:rPr lang="en-US" altLang="zh-CN" sz="1200" dirty="0" err="1">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humour</a:t>
            </a:r>
            <a:r>
              <a:rPr lang="en-US" altLang="zh-CN"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 or </a:t>
            </a:r>
            <a:r>
              <a:rPr lang="en-US" altLang="zh-CN" sz="1200" dirty="0" err="1">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randomised</a:t>
            </a:r>
            <a:r>
              <a:rPr lang="en-US" altLang="zh-CN"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rPr>
              <a:t> words which don't look even slightly believable. If you are going to use. </a:t>
            </a:r>
            <a:endParaRPr lang="en-US" altLang="zh-CN" sz="1200" dirty="0">
              <a:solidFill>
                <a:schemeClr val="bg1">
                  <a:lumMod val="50000"/>
                  <a:alpha val="60000"/>
                </a:schemeClr>
              </a:solidFill>
              <a:latin typeface="微软雅黑" panose="020B0503020204020204" pitchFamily="34" charset="-122"/>
              <a:ea typeface="微软雅黑" panose="020B0503020204020204" pitchFamily="34" charset="-122"/>
              <a:cs typeface="Titillium" charset="0"/>
            </a:endParaRPr>
          </a:p>
        </p:txBody>
      </p:sp>
      <p:sp>
        <p:nvSpPr>
          <p:cNvPr id="3" name="Title 1"/>
          <p:cNvSpPr txBox="1"/>
          <p:nvPr/>
        </p:nvSpPr>
        <p:spPr>
          <a:xfrm>
            <a:off x="1790700" y="1042859"/>
            <a:ext cx="8610600" cy="52585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en-US" sz="2800" dirty="0">
                <a:latin typeface="微软雅黑" panose="020B0503020204020204" pitchFamily="34" charset="-122"/>
                <a:ea typeface="微软雅黑" panose="020B0503020204020204" pitchFamily="34" charset="-122"/>
              </a:rPr>
              <a:t>ENTER YOUR TITLE HERE</a:t>
            </a:r>
            <a:endParaRPr lang="en-US" sz="2800" dirty="0">
              <a:latin typeface="微软雅黑" panose="020B0503020204020204" pitchFamily="34" charset="-122"/>
              <a:ea typeface="微软雅黑" panose="020B0503020204020204" pitchFamily="34" charset="-122"/>
            </a:endParaRPr>
          </a:p>
        </p:txBody>
      </p:sp>
    </p:spTree>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占位符 25"/>
          <p:cNvPicPr>
            <a:picLocks noGrp="1" noChangeAspect="1"/>
          </p:cNvPicPr>
          <p:nvPr>
            <p:ph type="pic" sz="quarter" idx="10"/>
          </p:nvPr>
        </p:nvPicPr>
        <p:blipFill rotWithShape="1">
          <a:blip r:embed="rId1">
            <a:extLst>
              <a:ext uri="{28A0092B-C50C-407E-A947-70E740481C1C}">
                <a14:useLocalDpi xmlns:a14="http://schemas.microsoft.com/office/drawing/2010/main" val="0"/>
              </a:ext>
            </a:extLst>
          </a:blip>
          <a:srcRect l="6509" t="18920" r="8285" b="1198"/>
          <a:stretch>
            <a:fillRect/>
          </a:stretch>
        </p:blipFill>
        <p:spPr>
          <a:xfrm>
            <a:off x="0" y="0"/>
            <a:ext cx="12192000" cy="6858000"/>
          </a:xfrm>
        </p:spPr>
      </p:pic>
      <p:sp>
        <p:nvSpPr>
          <p:cNvPr id="47" name="矩形 46"/>
          <p:cNvSpPr/>
          <p:nvPr/>
        </p:nvSpPr>
        <p:spPr>
          <a:xfrm>
            <a:off x="0" y="0"/>
            <a:ext cx="12192000" cy="6858000"/>
          </a:xfrm>
          <a:prstGeom prst="rect">
            <a:avLst/>
          </a:prstGeom>
          <a:gradFill>
            <a:gsLst>
              <a:gs pos="39000">
                <a:srgbClr val="002060">
                  <a:alpha val="30000"/>
                </a:srgbClr>
              </a:gs>
              <a:gs pos="100000">
                <a:srgbClr val="002060">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1346994" y="4922464"/>
            <a:ext cx="4815681" cy="895181"/>
          </a:xfrm>
          <a:prstGeom prst="rect">
            <a:avLst/>
          </a:prstGeom>
          <a:noFill/>
        </p:spPr>
        <p:txBody>
          <a:bodyPr wrap="square" rtlCol="0">
            <a:spAutoFit/>
          </a:bodyPr>
          <a:lstStyle/>
          <a:p>
            <a:pPr>
              <a:lnSpc>
                <a:spcPct val="150000"/>
              </a:lnSpc>
              <a:spcAft>
                <a:spcPts val="1200"/>
              </a:spcAft>
            </a:pPr>
            <a:r>
              <a:rPr lang="en-US" altLang="zh-CN" sz="1200" dirty="0">
                <a:solidFill>
                  <a:schemeClr val="bg1"/>
                </a:solidFill>
                <a:latin typeface="等线 Light" panose="02010600030101010101" pitchFamily="2" charset="-122"/>
                <a:ea typeface="等线 Light" panose="02010600030101010101" pitchFamily="2" charset="-122"/>
                <a:cs typeface="Titillium" charset="0"/>
              </a:rPr>
              <a:t>There are many variations of passages of Lorem Ipsum available, but the majority have suffered alteration in some form, by injected </a:t>
            </a:r>
            <a:r>
              <a:rPr lang="en-US" altLang="zh-CN" sz="1200" dirty="0" err="1">
                <a:solidFill>
                  <a:schemeClr val="bg1"/>
                </a:solidFill>
                <a:latin typeface="等线 Light" panose="02010600030101010101" pitchFamily="2" charset="-122"/>
                <a:ea typeface="等线 Light" panose="02010600030101010101" pitchFamily="2" charset="-122"/>
                <a:cs typeface="Titillium" charset="0"/>
              </a:rPr>
              <a:t>humour</a:t>
            </a:r>
            <a:r>
              <a:rPr lang="en-US" altLang="zh-CN" sz="1200" dirty="0">
                <a:solidFill>
                  <a:schemeClr val="bg1"/>
                </a:solidFill>
                <a:latin typeface="等线 Light" panose="02010600030101010101" pitchFamily="2" charset="-122"/>
                <a:ea typeface="等线 Light" panose="02010600030101010101" pitchFamily="2" charset="-122"/>
                <a:cs typeface="Titillium" charset="0"/>
              </a:rPr>
              <a:t>, or </a:t>
            </a:r>
            <a:r>
              <a:rPr lang="en-US" altLang="zh-CN" sz="1200" dirty="0" err="1">
                <a:solidFill>
                  <a:schemeClr val="bg1"/>
                </a:solidFill>
                <a:latin typeface="等线 Light" panose="02010600030101010101" pitchFamily="2" charset="-122"/>
                <a:ea typeface="等线 Light" panose="02010600030101010101" pitchFamily="2" charset="-122"/>
                <a:cs typeface="Titillium" charset="0"/>
              </a:rPr>
              <a:t>randomised</a:t>
            </a:r>
            <a:r>
              <a:rPr lang="en-US" altLang="zh-CN" sz="1200" dirty="0">
                <a:solidFill>
                  <a:schemeClr val="bg1"/>
                </a:solidFill>
                <a:latin typeface="等线 Light" panose="02010600030101010101" pitchFamily="2" charset="-122"/>
                <a:ea typeface="等线 Light" panose="02010600030101010101" pitchFamily="2" charset="-122"/>
                <a:cs typeface="Titillium" charset="0"/>
              </a:rPr>
              <a:t> words which don't look even slightly believable. </a:t>
            </a:r>
            <a:endParaRPr lang="en-US" altLang="zh-CN" sz="1200" dirty="0">
              <a:solidFill>
                <a:schemeClr val="bg1"/>
              </a:solidFill>
              <a:latin typeface="等线 Light" panose="02010600030101010101" pitchFamily="2" charset="-122"/>
              <a:ea typeface="等线 Light" panose="02010600030101010101" pitchFamily="2" charset="-122"/>
              <a:cs typeface="Titillium" charset="0"/>
            </a:endParaRPr>
          </a:p>
        </p:txBody>
      </p:sp>
      <p:sp>
        <p:nvSpPr>
          <p:cNvPr id="21" name="文本框 20"/>
          <p:cNvSpPr txBox="1"/>
          <p:nvPr/>
        </p:nvSpPr>
        <p:spPr>
          <a:xfrm>
            <a:off x="1318022" y="4147247"/>
            <a:ext cx="7079456" cy="707886"/>
          </a:xfrm>
          <a:prstGeom prst="rect">
            <a:avLst/>
          </a:prstGeom>
          <a:noFill/>
        </p:spPr>
        <p:txBody>
          <a:bodyPr wrap="square" rtlCol="0">
            <a:spAutoFit/>
            <a:scene3d>
              <a:camera prst="orthographicFront">
                <a:rot lat="0" lon="60000" rev="0"/>
              </a:camera>
              <a:lightRig rig="flat" dir="t"/>
            </a:scene3d>
            <a:sp3d extrusionH="2730500">
              <a:extrusionClr>
                <a:srgbClr val="FF0000"/>
              </a:extrusionClr>
              <a:contourClr>
                <a:schemeClr val="bg1"/>
              </a:contourClr>
            </a:sp3d>
          </a:bodyPr>
          <a:lstStyle/>
          <a:p>
            <a:r>
              <a:rPr lang="en-US" altLang="zh-CN" sz="4000"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cs typeface="Titillium Light" charset="0"/>
              </a:rPr>
              <a:t>ENTER YOUR TITLE HERE</a:t>
            </a:r>
            <a:endParaRPr lang="en-US" altLang="zh-CN" sz="4000"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cs typeface="Titillium Light" charset="0"/>
            </a:endParaRPr>
          </a:p>
        </p:txBody>
      </p:sp>
      <p:sp>
        <p:nvSpPr>
          <p:cNvPr id="22" name="文本框 21"/>
          <p:cNvSpPr txBox="1"/>
          <p:nvPr/>
        </p:nvSpPr>
        <p:spPr>
          <a:xfrm>
            <a:off x="1346994" y="1033372"/>
            <a:ext cx="3510756" cy="1323439"/>
          </a:xfrm>
          <a:prstGeom prst="rect">
            <a:avLst/>
          </a:prstGeom>
          <a:noFill/>
        </p:spPr>
        <p:txBody>
          <a:bodyPr wrap="square" rtlCol="0">
            <a:spAutoFit/>
            <a:scene3d>
              <a:camera prst="orthographicFront">
                <a:rot lat="0" lon="60000" rev="0"/>
              </a:camera>
              <a:lightRig rig="flat" dir="t"/>
            </a:scene3d>
            <a:sp3d extrusionH="2730500">
              <a:extrusionClr>
                <a:srgbClr val="FF0000"/>
              </a:extrusionClr>
              <a:contourClr>
                <a:schemeClr val="bg1"/>
              </a:contourClr>
            </a:sp3d>
          </a:bodyPr>
          <a:lstStyle/>
          <a:p>
            <a:r>
              <a:rPr lang="en-US" altLang="zh-CN" sz="8000" b="1"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rPr>
              <a:t>PART </a:t>
            </a:r>
            <a:endParaRPr lang="en-US" altLang="zh-CN" sz="8000" b="1"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endParaRPr>
          </a:p>
        </p:txBody>
      </p:sp>
      <p:sp>
        <p:nvSpPr>
          <p:cNvPr id="24" name="文本框 23"/>
          <p:cNvSpPr txBox="1"/>
          <p:nvPr/>
        </p:nvSpPr>
        <p:spPr>
          <a:xfrm>
            <a:off x="1346994" y="1772877"/>
            <a:ext cx="2596356" cy="2646878"/>
          </a:xfrm>
          <a:prstGeom prst="rect">
            <a:avLst/>
          </a:prstGeom>
          <a:noFill/>
        </p:spPr>
        <p:txBody>
          <a:bodyPr wrap="square" rtlCol="0">
            <a:spAutoFit/>
            <a:scene3d>
              <a:camera prst="orthographicFront">
                <a:rot lat="0" lon="60000" rev="0"/>
              </a:camera>
              <a:lightRig rig="flat" dir="t"/>
            </a:scene3d>
            <a:sp3d extrusionH="2730500">
              <a:extrusionClr>
                <a:srgbClr val="FF0000"/>
              </a:extrusionClr>
              <a:contourClr>
                <a:schemeClr val="bg1"/>
              </a:contourClr>
            </a:sp3d>
          </a:bodyPr>
          <a:lstStyle/>
          <a:p>
            <a:r>
              <a:rPr lang="en-US" altLang="zh-CN" sz="16600" b="1"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rPr>
              <a:t>04</a:t>
            </a:r>
            <a:endParaRPr lang="en-US" altLang="zh-CN" sz="16600" b="1"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anim calcmode="lin" valueType="num">
                                      <p:cBhvr>
                                        <p:cTn id="13" dur="1000" fill="hold"/>
                                        <p:tgtEl>
                                          <p:spTgt spid="21"/>
                                        </p:tgtEl>
                                        <p:attrNameLst>
                                          <p:attrName>ppt_x</p:attrName>
                                        </p:attrNameLst>
                                      </p:cBhvr>
                                      <p:tavLst>
                                        <p:tav tm="0">
                                          <p:val>
                                            <p:strVal val="#ppt_x"/>
                                          </p:val>
                                        </p:tav>
                                        <p:tav tm="100000">
                                          <p:val>
                                            <p:strVal val="#ppt_x"/>
                                          </p:val>
                                        </p:tav>
                                      </p:tavLst>
                                    </p:anim>
                                    <p:anim calcmode="lin" valueType="num">
                                      <p:cBhvr>
                                        <p:cTn id="14" dur="1000" fill="hold"/>
                                        <p:tgtEl>
                                          <p:spTgt spid="2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anim calcmode="lin" valueType="num">
                                      <p:cBhvr>
                                        <p:cTn id="23" dur="1000" fill="hold"/>
                                        <p:tgtEl>
                                          <p:spTgt spid="24"/>
                                        </p:tgtEl>
                                        <p:attrNameLst>
                                          <p:attrName>ppt_x</p:attrName>
                                        </p:attrNameLst>
                                      </p:cBhvr>
                                      <p:tavLst>
                                        <p:tav tm="0">
                                          <p:val>
                                            <p:strVal val="#ppt_x"/>
                                          </p:val>
                                        </p:tav>
                                        <p:tav tm="100000">
                                          <p:val>
                                            <p:strVal val="#ppt_x"/>
                                          </p:val>
                                        </p:tav>
                                      </p:tavLst>
                                    </p:anim>
                                    <p:anim calcmode="lin" valueType="num">
                                      <p:cBhvr>
                                        <p:cTn id="2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1790700" y="1042859"/>
            <a:ext cx="8610600" cy="53448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en-US" altLang="zh-CN" sz="2800" dirty="0">
                <a:latin typeface="等线 Light" panose="02010600030101010101" pitchFamily="2" charset="-122"/>
                <a:ea typeface="等线 Light" panose="02010600030101010101" pitchFamily="2" charset="-122"/>
              </a:rPr>
              <a:t>ENTER YOUR TITLE HERE</a:t>
            </a:r>
            <a:endParaRPr lang="en-US" altLang="zh-CN" sz="2800" dirty="0">
              <a:latin typeface="等线 Light" panose="02010600030101010101" pitchFamily="2" charset="-122"/>
              <a:ea typeface="等线 Light" panose="02010600030101010101" pitchFamily="2" charset="-122"/>
            </a:endParaRPr>
          </a:p>
        </p:txBody>
      </p:sp>
      <p:graphicFrame>
        <p:nvGraphicFramePr>
          <p:cNvPr id="3" name="Chart 2"/>
          <p:cNvGraphicFramePr/>
          <p:nvPr/>
        </p:nvGraphicFramePr>
        <p:xfrm>
          <a:off x="1790701" y="2049515"/>
          <a:ext cx="8610599" cy="3724971"/>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占位符 25"/>
          <p:cNvPicPr>
            <a:picLocks noGrp="1" noChangeAspect="1"/>
          </p:cNvPicPr>
          <p:nvPr>
            <p:ph type="pic" sz="quarter" idx="10"/>
          </p:nvPr>
        </p:nvPicPr>
        <p:blipFill rotWithShape="1">
          <a:blip r:embed="rId1">
            <a:extLst>
              <a:ext uri="{28A0092B-C50C-407E-A947-70E740481C1C}">
                <a14:useLocalDpi xmlns:a14="http://schemas.microsoft.com/office/drawing/2010/main" val="0"/>
              </a:ext>
            </a:extLst>
          </a:blip>
          <a:srcRect l="6509" t="18920" r="8285" b="1198"/>
          <a:stretch>
            <a:fillRect/>
          </a:stretch>
        </p:blipFill>
        <p:spPr>
          <a:xfrm>
            <a:off x="0" y="0"/>
            <a:ext cx="12192000" cy="6858000"/>
          </a:xfrm>
        </p:spPr>
      </p:pic>
      <p:sp>
        <p:nvSpPr>
          <p:cNvPr id="47" name="矩形 46"/>
          <p:cNvSpPr/>
          <p:nvPr/>
        </p:nvSpPr>
        <p:spPr>
          <a:xfrm>
            <a:off x="0" y="0"/>
            <a:ext cx="12192000" cy="6858000"/>
          </a:xfrm>
          <a:prstGeom prst="rect">
            <a:avLst/>
          </a:prstGeom>
          <a:gradFill>
            <a:gsLst>
              <a:gs pos="39000">
                <a:srgbClr val="002060">
                  <a:alpha val="30000"/>
                </a:srgbClr>
              </a:gs>
              <a:gs pos="100000">
                <a:srgbClr val="002060">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762840" y="1369550"/>
            <a:ext cx="1989006" cy="1349653"/>
          </a:xfrm>
          <a:prstGeom prst="rect">
            <a:avLst/>
          </a:prstGeom>
          <a:noFill/>
        </p:spPr>
        <p:txBody>
          <a:bodyPr vert="eaVert" wrap="square" rtlCol="0">
            <a:spAutoFit/>
            <a:scene3d>
              <a:camera prst="perspectiveLeft" fov="0">
                <a:rot lat="0" lon="899981" rev="0"/>
              </a:camera>
              <a:lightRig rig="flat" dir="t"/>
            </a:scene3d>
            <a:sp3d extrusionH="273050" prstMaterial="matte">
              <a:extrusionClr>
                <a:srgbClr val="F5004E"/>
              </a:extrusionClr>
            </a:sp3d>
          </a:bodyPr>
          <a:lstStyle/>
          <a:p>
            <a:pPr>
              <a:lnSpc>
                <a:spcPts val="13000"/>
              </a:lnSpc>
            </a:pPr>
            <a:r>
              <a:rPr lang="zh-CN" altLang="en-US" sz="14400" dirty="0">
                <a:solidFill>
                  <a:schemeClr val="bg1"/>
                </a:solidFill>
                <a:effectLst>
                  <a:outerShdw dist="50800" dir="14400000" sx="101000" sy="101000" algn="r" rotWithShape="0">
                    <a:srgbClr val="00F7EF"/>
                  </a:outerShdw>
                </a:effectLst>
                <a:latin typeface="叶根友刀锋黑草" panose="02010601030101010101" pitchFamily="2" charset="-122"/>
                <a:ea typeface="叶根友刀锋黑草" panose="02010601030101010101" pitchFamily="2" charset="-122"/>
              </a:rPr>
              <a:t>终</a:t>
            </a:r>
            <a:endParaRPr lang="en-US" altLang="zh-CN" sz="14400" dirty="0">
              <a:solidFill>
                <a:schemeClr val="bg1"/>
              </a:solidFill>
              <a:effectLst>
                <a:outerShdw dist="50800" dir="14400000" sx="101000" sy="101000" algn="r" rotWithShape="0">
                  <a:srgbClr val="00F7EF"/>
                </a:outerShdw>
              </a:effectLst>
              <a:latin typeface="叶根友刀锋黑草" panose="02010601030101010101" pitchFamily="2" charset="-122"/>
              <a:ea typeface="叶根友刀锋黑草" panose="02010601030101010101" pitchFamily="2" charset="-122"/>
            </a:endParaRPr>
          </a:p>
        </p:txBody>
      </p:sp>
      <p:sp>
        <p:nvSpPr>
          <p:cNvPr id="29" name="文本框 28"/>
          <p:cNvSpPr txBox="1"/>
          <p:nvPr/>
        </p:nvSpPr>
        <p:spPr>
          <a:xfrm>
            <a:off x="2187533" y="3283693"/>
            <a:ext cx="1989006" cy="1349653"/>
          </a:xfrm>
          <a:prstGeom prst="rect">
            <a:avLst/>
          </a:prstGeom>
          <a:noFill/>
        </p:spPr>
        <p:txBody>
          <a:bodyPr vert="eaVert" wrap="square" rtlCol="0">
            <a:spAutoFit/>
            <a:scene3d>
              <a:camera prst="perspectiveLeft" fov="0">
                <a:rot lat="0" lon="899981" rev="0"/>
              </a:camera>
              <a:lightRig rig="flat" dir="t"/>
            </a:scene3d>
            <a:sp3d extrusionH="273050" prstMaterial="matte">
              <a:extrusionClr>
                <a:srgbClr val="F5004E"/>
              </a:extrusionClr>
            </a:sp3d>
          </a:bodyPr>
          <a:lstStyle/>
          <a:p>
            <a:pPr>
              <a:lnSpc>
                <a:spcPts val="13000"/>
              </a:lnSpc>
            </a:pPr>
            <a:r>
              <a:rPr lang="zh-CN" altLang="en-US" sz="14400" dirty="0">
                <a:solidFill>
                  <a:schemeClr val="bg1"/>
                </a:solidFill>
                <a:effectLst>
                  <a:outerShdw dist="50800" dir="14400000" sx="101000" sy="101000" algn="r" rotWithShape="0">
                    <a:srgbClr val="00F7EF"/>
                  </a:outerShdw>
                </a:effectLst>
                <a:latin typeface="叶根友刀锋黑草" panose="02010601030101010101" pitchFamily="2" charset="-122"/>
                <a:ea typeface="叶根友刀锋黑草" panose="02010601030101010101" pitchFamily="2" charset="-122"/>
              </a:rPr>
              <a:t>局</a:t>
            </a:r>
            <a:endParaRPr lang="en-US" altLang="zh-CN" sz="14400" dirty="0">
              <a:solidFill>
                <a:schemeClr val="bg1"/>
              </a:solidFill>
              <a:effectLst>
                <a:outerShdw dist="50800" dir="14400000" sx="101000" sy="101000" algn="r" rotWithShape="0">
                  <a:srgbClr val="00F7EF"/>
                </a:outerShdw>
              </a:effectLst>
              <a:latin typeface="叶根友刀锋黑草" panose="02010601030101010101" pitchFamily="2" charset="-122"/>
              <a:ea typeface="叶根友刀锋黑草" panose="02010601030101010101" pitchFamily="2" charset="-122"/>
            </a:endParaRPr>
          </a:p>
        </p:txBody>
      </p:sp>
      <p:sp>
        <p:nvSpPr>
          <p:cNvPr id="31" name="文本框 30"/>
          <p:cNvSpPr txBox="1"/>
          <p:nvPr/>
        </p:nvSpPr>
        <p:spPr>
          <a:xfrm>
            <a:off x="3903789" y="3283693"/>
            <a:ext cx="2787943" cy="276999"/>
          </a:xfrm>
          <a:prstGeom prst="rect">
            <a:avLst/>
          </a:prstGeom>
          <a:noFill/>
        </p:spPr>
        <p:txBody>
          <a:bodyPr wrap="none" rtlCol="0">
            <a:spAutoFit/>
          </a:bodyPr>
          <a:lstStyle/>
          <a:p>
            <a:r>
              <a:rPr lang="zh-CN" altLang="en-US" sz="1200" spc="300" dirty="0">
                <a:solidFill>
                  <a:schemeClr val="bg1"/>
                </a:solidFill>
                <a:latin typeface="方正兰亭黑_GBK" panose="02000000000000000000" pitchFamily="2" charset="-122"/>
                <a:ea typeface="方正兰亭黑_GBK" panose="02000000000000000000" pitchFamily="2" charset="-122"/>
              </a:rPr>
              <a:t>活动策划 </a:t>
            </a:r>
            <a:r>
              <a:rPr lang="en-US" altLang="zh-CN" sz="1200" spc="300" dirty="0">
                <a:solidFill>
                  <a:schemeClr val="bg1"/>
                </a:solidFill>
                <a:latin typeface="方正兰亭黑_GBK" panose="02000000000000000000" pitchFamily="2" charset="-122"/>
                <a:ea typeface="方正兰亭黑_GBK" panose="02000000000000000000" pitchFamily="2" charset="-122"/>
              </a:rPr>
              <a:t>| </a:t>
            </a:r>
            <a:r>
              <a:rPr lang="zh-CN" altLang="en-US" sz="1200" spc="300" dirty="0">
                <a:solidFill>
                  <a:schemeClr val="bg1"/>
                </a:solidFill>
                <a:latin typeface="方正兰亭黑_GBK" panose="02000000000000000000" pitchFamily="2" charset="-122"/>
                <a:ea typeface="方正兰亭黑_GBK" panose="02000000000000000000" pitchFamily="2" charset="-122"/>
              </a:rPr>
              <a:t>总结计划 </a:t>
            </a:r>
            <a:r>
              <a:rPr lang="en-US" altLang="zh-CN" sz="1200" spc="300" dirty="0">
                <a:solidFill>
                  <a:schemeClr val="bg1"/>
                </a:solidFill>
                <a:latin typeface="方正兰亭黑_GBK" panose="02000000000000000000" pitchFamily="2" charset="-122"/>
                <a:ea typeface="方正兰亭黑_GBK" panose="02000000000000000000" pitchFamily="2" charset="-122"/>
              </a:rPr>
              <a:t>| </a:t>
            </a:r>
            <a:r>
              <a:rPr lang="zh-CN" altLang="en-US" sz="1200" spc="300" dirty="0">
                <a:solidFill>
                  <a:schemeClr val="bg1"/>
                </a:solidFill>
                <a:latin typeface="方正兰亭黑_GBK" panose="02000000000000000000" pitchFamily="2" charset="-122"/>
                <a:ea typeface="方正兰亭黑_GBK" panose="02000000000000000000" pitchFamily="2" charset="-122"/>
              </a:rPr>
              <a:t>商务风</a:t>
            </a:r>
            <a:endParaRPr lang="zh-CN" altLang="en-US" sz="1200" spc="300" dirty="0">
              <a:solidFill>
                <a:schemeClr val="bg1"/>
              </a:solidFill>
              <a:latin typeface="方正兰亭黑_GBK" panose="02000000000000000000" pitchFamily="2" charset="-122"/>
              <a:ea typeface="方正兰亭黑_GBK" panose="02000000000000000000" pitchFamily="2" charset="-122"/>
            </a:endParaRPr>
          </a:p>
        </p:txBody>
      </p:sp>
      <p:cxnSp>
        <p:nvCxnSpPr>
          <p:cNvPr id="32" name="直接连接符 31"/>
          <p:cNvCxnSpPr/>
          <p:nvPr/>
        </p:nvCxnSpPr>
        <p:spPr>
          <a:xfrm flipV="1">
            <a:off x="2483142" y="1125756"/>
            <a:ext cx="0" cy="35070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2483142" y="1125756"/>
            <a:ext cx="200486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4488004" y="1125756"/>
            <a:ext cx="0" cy="20955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2507174" y="3283694"/>
            <a:ext cx="0" cy="234421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2507174" y="5627906"/>
            <a:ext cx="198083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rot="16200000">
            <a:off x="3690549" y="2455304"/>
            <a:ext cx="961117" cy="573683"/>
          </a:xfrm>
          <a:prstGeom prst="rect">
            <a:avLst/>
          </a:prstGeom>
          <a:noFill/>
        </p:spPr>
        <p:txBody>
          <a:bodyPr wrap="square" rtlCol="0">
            <a:spAutoFit/>
          </a:bodyPr>
          <a:lstStyle/>
          <a:p>
            <a:pPr>
              <a:lnSpc>
                <a:spcPct val="150000"/>
              </a:lnSpc>
            </a:pPr>
            <a:r>
              <a:rPr lang="en-US" altLang="zh-CN" sz="1050" dirty="0">
                <a:solidFill>
                  <a:schemeClr val="bg1"/>
                </a:solidFill>
                <a:latin typeface="方正兰亭黑_GBK" panose="02000000000000000000" pitchFamily="2" charset="-122"/>
                <a:ea typeface="方正兰亭黑_GBK" panose="02000000000000000000" pitchFamily="2" charset="-122"/>
              </a:rPr>
              <a:t>EXPLORE SPACE</a:t>
            </a:r>
            <a:endParaRPr lang="zh-CN" altLang="en-US" sz="1050" dirty="0">
              <a:solidFill>
                <a:schemeClr val="bg1"/>
              </a:solidFill>
              <a:latin typeface="方正兰亭黑_GBK" panose="02000000000000000000" pitchFamily="2" charset="-122"/>
              <a:ea typeface="方正兰亭黑_GBK" panose="02000000000000000000" pitchFamily="2" charset="-122"/>
            </a:endParaRPr>
          </a:p>
        </p:txBody>
      </p:sp>
      <p:sp>
        <p:nvSpPr>
          <p:cNvPr id="39" name="椭圆 38"/>
          <p:cNvSpPr/>
          <p:nvPr/>
        </p:nvSpPr>
        <p:spPr>
          <a:xfrm>
            <a:off x="2453267" y="1102416"/>
            <a:ext cx="59747" cy="5974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4452357" y="1102416"/>
            <a:ext cx="59747" cy="5974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2483140" y="5598032"/>
            <a:ext cx="59747" cy="5974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44" name="直接连接符 43"/>
          <p:cNvCxnSpPr/>
          <p:nvPr/>
        </p:nvCxnSpPr>
        <p:spPr>
          <a:xfrm>
            <a:off x="4488004" y="3674378"/>
            <a:ext cx="0" cy="195352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1000"/>
                                        <p:tgtEl>
                                          <p:spTgt spid="31"/>
                                        </p:tgtEl>
                                      </p:cBhvr>
                                    </p:animEffect>
                                    <p:anim calcmode="lin" valueType="num">
                                      <p:cBhvr>
                                        <p:cTn id="18" dur="1000" fill="hold"/>
                                        <p:tgtEl>
                                          <p:spTgt spid="31"/>
                                        </p:tgtEl>
                                        <p:attrNameLst>
                                          <p:attrName>ppt_x</p:attrName>
                                        </p:attrNameLst>
                                      </p:cBhvr>
                                      <p:tavLst>
                                        <p:tav tm="0">
                                          <p:val>
                                            <p:strVal val="#ppt_x"/>
                                          </p:val>
                                        </p:tav>
                                        <p:tav tm="100000">
                                          <p:val>
                                            <p:strVal val="#ppt_x"/>
                                          </p:val>
                                        </p:tav>
                                      </p:tavLst>
                                    </p:anim>
                                    <p:anim calcmode="lin" valueType="num">
                                      <p:cBhvr>
                                        <p:cTn id="19" dur="1000" fill="hold"/>
                                        <p:tgtEl>
                                          <p:spTgt spid="31"/>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1000"/>
                                        <p:tgtEl>
                                          <p:spTgt spid="32"/>
                                        </p:tgtEl>
                                      </p:cBhvr>
                                    </p:animEffect>
                                    <p:anim calcmode="lin" valueType="num">
                                      <p:cBhvr>
                                        <p:cTn id="23" dur="1000" fill="hold"/>
                                        <p:tgtEl>
                                          <p:spTgt spid="32"/>
                                        </p:tgtEl>
                                        <p:attrNameLst>
                                          <p:attrName>ppt_x</p:attrName>
                                        </p:attrNameLst>
                                      </p:cBhvr>
                                      <p:tavLst>
                                        <p:tav tm="0">
                                          <p:val>
                                            <p:strVal val="#ppt_x"/>
                                          </p:val>
                                        </p:tav>
                                        <p:tav tm="100000">
                                          <p:val>
                                            <p:strVal val="#ppt_x"/>
                                          </p:val>
                                        </p:tav>
                                      </p:tavLst>
                                    </p:anim>
                                    <p:anim calcmode="lin" valueType="num">
                                      <p:cBhvr>
                                        <p:cTn id="24" dur="1000" fill="hold"/>
                                        <p:tgtEl>
                                          <p:spTgt spid="32"/>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1000"/>
                                        <p:tgtEl>
                                          <p:spTgt spid="33"/>
                                        </p:tgtEl>
                                      </p:cBhvr>
                                    </p:animEffect>
                                    <p:anim calcmode="lin" valueType="num">
                                      <p:cBhvr>
                                        <p:cTn id="28" dur="1000" fill="hold"/>
                                        <p:tgtEl>
                                          <p:spTgt spid="33"/>
                                        </p:tgtEl>
                                        <p:attrNameLst>
                                          <p:attrName>ppt_x</p:attrName>
                                        </p:attrNameLst>
                                      </p:cBhvr>
                                      <p:tavLst>
                                        <p:tav tm="0">
                                          <p:val>
                                            <p:strVal val="#ppt_x"/>
                                          </p:val>
                                        </p:tav>
                                        <p:tav tm="100000">
                                          <p:val>
                                            <p:strVal val="#ppt_x"/>
                                          </p:val>
                                        </p:tav>
                                      </p:tavLst>
                                    </p:anim>
                                    <p:anim calcmode="lin" valueType="num">
                                      <p:cBhvr>
                                        <p:cTn id="29" dur="1000" fill="hold"/>
                                        <p:tgtEl>
                                          <p:spTgt spid="3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1000"/>
                                        <p:tgtEl>
                                          <p:spTgt spid="34"/>
                                        </p:tgtEl>
                                      </p:cBhvr>
                                    </p:animEffect>
                                    <p:anim calcmode="lin" valueType="num">
                                      <p:cBhvr>
                                        <p:cTn id="33" dur="1000" fill="hold"/>
                                        <p:tgtEl>
                                          <p:spTgt spid="34"/>
                                        </p:tgtEl>
                                        <p:attrNameLst>
                                          <p:attrName>ppt_x</p:attrName>
                                        </p:attrNameLst>
                                      </p:cBhvr>
                                      <p:tavLst>
                                        <p:tav tm="0">
                                          <p:val>
                                            <p:strVal val="#ppt_x"/>
                                          </p:val>
                                        </p:tav>
                                        <p:tav tm="100000">
                                          <p:val>
                                            <p:strVal val="#ppt_x"/>
                                          </p:val>
                                        </p:tav>
                                      </p:tavLst>
                                    </p:anim>
                                    <p:anim calcmode="lin" valueType="num">
                                      <p:cBhvr>
                                        <p:cTn id="34" dur="1000" fill="hold"/>
                                        <p:tgtEl>
                                          <p:spTgt spid="34"/>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1000"/>
                                        <p:tgtEl>
                                          <p:spTgt spid="36"/>
                                        </p:tgtEl>
                                      </p:cBhvr>
                                    </p:animEffect>
                                    <p:anim calcmode="lin" valueType="num">
                                      <p:cBhvr>
                                        <p:cTn id="38" dur="1000" fill="hold"/>
                                        <p:tgtEl>
                                          <p:spTgt spid="36"/>
                                        </p:tgtEl>
                                        <p:attrNameLst>
                                          <p:attrName>ppt_x</p:attrName>
                                        </p:attrNameLst>
                                      </p:cBhvr>
                                      <p:tavLst>
                                        <p:tav tm="0">
                                          <p:val>
                                            <p:strVal val="#ppt_x"/>
                                          </p:val>
                                        </p:tav>
                                        <p:tav tm="100000">
                                          <p:val>
                                            <p:strVal val="#ppt_x"/>
                                          </p:val>
                                        </p:tav>
                                      </p:tavLst>
                                    </p:anim>
                                    <p:anim calcmode="lin" valueType="num">
                                      <p:cBhvr>
                                        <p:cTn id="39" dur="1000" fill="hold"/>
                                        <p:tgtEl>
                                          <p:spTgt spid="36"/>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fade">
                                      <p:cBhvr>
                                        <p:cTn id="42" dur="1000"/>
                                        <p:tgtEl>
                                          <p:spTgt spid="37"/>
                                        </p:tgtEl>
                                      </p:cBhvr>
                                    </p:animEffect>
                                    <p:anim calcmode="lin" valueType="num">
                                      <p:cBhvr>
                                        <p:cTn id="43" dur="1000" fill="hold"/>
                                        <p:tgtEl>
                                          <p:spTgt spid="37"/>
                                        </p:tgtEl>
                                        <p:attrNameLst>
                                          <p:attrName>ppt_x</p:attrName>
                                        </p:attrNameLst>
                                      </p:cBhvr>
                                      <p:tavLst>
                                        <p:tav tm="0">
                                          <p:val>
                                            <p:strVal val="#ppt_x"/>
                                          </p:val>
                                        </p:tav>
                                        <p:tav tm="100000">
                                          <p:val>
                                            <p:strVal val="#ppt_x"/>
                                          </p:val>
                                        </p:tav>
                                      </p:tavLst>
                                    </p:anim>
                                    <p:anim calcmode="lin" valueType="num">
                                      <p:cBhvr>
                                        <p:cTn id="44" dur="1000" fill="hold"/>
                                        <p:tgtEl>
                                          <p:spTgt spid="3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1000"/>
                                        <p:tgtEl>
                                          <p:spTgt spid="38"/>
                                        </p:tgtEl>
                                      </p:cBhvr>
                                    </p:animEffect>
                                    <p:anim calcmode="lin" valueType="num">
                                      <p:cBhvr>
                                        <p:cTn id="48" dur="1000" fill="hold"/>
                                        <p:tgtEl>
                                          <p:spTgt spid="38"/>
                                        </p:tgtEl>
                                        <p:attrNameLst>
                                          <p:attrName>ppt_x</p:attrName>
                                        </p:attrNameLst>
                                      </p:cBhvr>
                                      <p:tavLst>
                                        <p:tav tm="0">
                                          <p:val>
                                            <p:strVal val="#ppt_x"/>
                                          </p:val>
                                        </p:tav>
                                        <p:tav tm="100000">
                                          <p:val>
                                            <p:strVal val="#ppt_x"/>
                                          </p:val>
                                        </p:tav>
                                      </p:tavLst>
                                    </p:anim>
                                    <p:anim calcmode="lin" valueType="num">
                                      <p:cBhvr>
                                        <p:cTn id="49" dur="1000" fill="hold"/>
                                        <p:tgtEl>
                                          <p:spTgt spid="3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fade">
                                      <p:cBhvr>
                                        <p:cTn id="52" dur="1000"/>
                                        <p:tgtEl>
                                          <p:spTgt spid="39"/>
                                        </p:tgtEl>
                                      </p:cBhvr>
                                    </p:animEffect>
                                    <p:anim calcmode="lin" valueType="num">
                                      <p:cBhvr>
                                        <p:cTn id="53" dur="1000" fill="hold"/>
                                        <p:tgtEl>
                                          <p:spTgt spid="39"/>
                                        </p:tgtEl>
                                        <p:attrNameLst>
                                          <p:attrName>ppt_x</p:attrName>
                                        </p:attrNameLst>
                                      </p:cBhvr>
                                      <p:tavLst>
                                        <p:tav tm="0">
                                          <p:val>
                                            <p:strVal val="#ppt_x"/>
                                          </p:val>
                                        </p:tav>
                                        <p:tav tm="100000">
                                          <p:val>
                                            <p:strVal val="#ppt_x"/>
                                          </p:val>
                                        </p:tav>
                                      </p:tavLst>
                                    </p:anim>
                                    <p:anim calcmode="lin" valueType="num">
                                      <p:cBhvr>
                                        <p:cTn id="54" dur="1000" fill="hold"/>
                                        <p:tgtEl>
                                          <p:spTgt spid="3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1000"/>
                                        <p:tgtEl>
                                          <p:spTgt spid="40"/>
                                        </p:tgtEl>
                                      </p:cBhvr>
                                    </p:animEffect>
                                    <p:anim calcmode="lin" valueType="num">
                                      <p:cBhvr>
                                        <p:cTn id="58" dur="1000" fill="hold"/>
                                        <p:tgtEl>
                                          <p:spTgt spid="40"/>
                                        </p:tgtEl>
                                        <p:attrNameLst>
                                          <p:attrName>ppt_x</p:attrName>
                                        </p:attrNameLst>
                                      </p:cBhvr>
                                      <p:tavLst>
                                        <p:tav tm="0">
                                          <p:val>
                                            <p:strVal val="#ppt_x"/>
                                          </p:val>
                                        </p:tav>
                                        <p:tav tm="100000">
                                          <p:val>
                                            <p:strVal val="#ppt_x"/>
                                          </p:val>
                                        </p:tav>
                                      </p:tavLst>
                                    </p:anim>
                                    <p:anim calcmode="lin" valueType="num">
                                      <p:cBhvr>
                                        <p:cTn id="59" dur="1000" fill="hold"/>
                                        <p:tgtEl>
                                          <p:spTgt spid="40"/>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1000"/>
                                        <p:tgtEl>
                                          <p:spTgt spid="41"/>
                                        </p:tgtEl>
                                      </p:cBhvr>
                                    </p:animEffect>
                                    <p:anim calcmode="lin" valueType="num">
                                      <p:cBhvr>
                                        <p:cTn id="63" dur="1000" fill="hold"/>
                                        <p:tgtEl>
                                          <p:spTgt spid="41"/>
                                        </p:tgtEl>
                                        <p:attrNameLst>
                                          <p:attrName>ppt_x</p:attrName>
                                        </p:attrNameLst>
                                      </p:cBhvr>
                                      <p:tavLst>
                                        <p:tav tm="0">
                                          <p:val>
                                            <p:strVal val="#ppt_x"/>
                                          </p:val>
                                        </p:tav>
                                        <p:tav tm="100000">
                                          <p:val>
                                            <p:strVal val="#ppt_x"/>
                                          </p:val>
                                        </p:tav>
                                      </p:tavLst>
                                    </p:anim>
                                    <p:anim calcmode="lin" valueType="num">
                                      <p:cBhvr>
                                        <p:cTn id="64" dur="1000" fill="hold"/>
                                        <p:tgtEl>
                                          <p:spTgt spid="41"/>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fade">
                                      <p:cBhvr>
                                        <p:cTn id="67" dur="1000"/>
                                        <p:tgtEl>
                                          <p:spTgt spid="44"/>
                                        </p:tgtEl>
                                      </p:cBhvr>
                                    </p:animEffect>
                                    <p:anim calcmode="lin" valueType="num">
                                      <p:cBhvr>
                                        <p:cTn id="68" dur="1000" fill="hold"/>
                                        <p:tgtEl>
                                          <p:spTgt spid="44"/>
                                        </p:tgtEl>
                                        <p:attrNameLst>
                                          <p:attrName>ppt_x</p:attrName>
                                        </p:attrNameLst>
                                      </p:cBhvr>
                                      <p:tavLst>
                                        <p:tav tm="0">
                                          <p:val>
                                            <p:strVal val="#ppt_x"/>
                                          </p:val>
                                        </p:tav>
                                        <p:tav tm="100000">
                                          <p:val>
                                            <p:strVal val="#ppt_x"/>
                                          </p:val>
                                        </p:tav>
                                      </p:tavLst>
                                    </p:anim>
                                    <p:anim calcmode="lin" valueType="num">
                                      <p:cBhvr>
                                        <p:cTn id="69"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p:bldP spid="31" grpId="0"/>
      <p:bldP spid="38" grpId="0"/>
      <p:bldP spid="39" grpId="0" animBg="1"/>
      <p:bldP spid="40" grpId="0" animBg="1"/>
      <p:bldP spid="4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占位符 25"/>
          <p:cNvPicPr>
            <a:picLocks noGrp="1" noChangeAspect="1"/>
          </p:cNvPicPr>
          <p:nvPr>
            <p:ph type="pic" sz="quarter" idx="10"/>
          </p:nvPr>
        </p:nvPicPr>
        <p:blipFill rotWithShape="1">
          <a:blip r:embed="rId1">
            <a:extLst>
              <a:ext uri="{28A0092B-C50C-407E-A947-70E740481C1C}">
                <a14:useLocalDpi xmlns:a14="http://schemas.microsoft.com/office/drawing/2010/main" val="0"/>
              </a:ext>
            </a:extLst>
          </a:blip>
          <a:srcRect l="6509" t="18920" r="8285" b="1198"/>
          <a:stretch>
            <a:fillRect/>
          </a:stretch>
        </p:blipFill>
        <p:spPr>
          <a:xfrm>
            <a:off x="0" y="0"/>
            <a:ext cx="12192000" cy="6858000"/>
          </a:xfrm>
        </p:spPr>
      </p:pic>
      <p:sp>
        <p:nvSpPr>
          <p:cNvPr id="47" name="矩形 46"/>
          <p:cNvSpPr/>
          <p:nvPr/>
        </p:nvSpPr>
        <p:spPr>
          <a:xfrm>
            <a:off x="0" y="0"/>
            <a:ext cx="12192000" cy="6858000"/>
          </a:xfrm>
          <a:prstGeom prst="rect">
            <a:avLst/>
          </a:prstGeom>
          <a:gradFill>
            <a:gsLst>
              <a:gs pos="39000">
                <a:srgbClr val="002060">
                  <a:alpha val="30000"/>
                </a:srgbClr>
              </a:gs>
              <a:gs pos="100000">
                <a:srgbClr val="002060">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p:cNvGrpSpPr/>
          <p:nvPr/>
        </p:nvGrpSpPr>
        <p:grpSpPr>
          <a:xfrm>
            <a:off x="6414595" y="2886802"/>
            <a:ext cx="4639661" cy="1084397"/>
            <a:chOff x="431799" y="2815797"/>
            <a:chExt cx="4639661" cy="1084397"/>
          </a:xfrm>
        </p:grpSpPr>
        <p:sp>
          <p:nvSpPr>
            <p:cNvPr id="59" name="文本框 58"/>
            <p:cNvSpPr txBox="1"/>
            <p:nvPr/>
          </p:nvSpPr>
          <p:spPr>
            <a:xfrm>
              <a:off x="431799" y="2815797"/>
              <a:ext cx="4639661" cy="923330"/>
            </a:xfrm>
            <a:prstGeom prst="rect">
              <a:avLst/>
            </a:prstGeom>
            <a:noFill/>
          </p:spPr>
          <p:txBody>
            <a:bodyPr wrap="square" rtlCol="0">
              <a:spAutoFit/>
            </a:bodyPr>
            <a:lstStyle/>
            <a:p>
              <a:pPr algn="ctr"/>
              <a:r>
                <a:rPr lang="en-US" altLang="zh-CN" sz="5400" b="1" dirty="0">
                  <a:solidFill>
                    <a:schemeClr val="bg1"/>
                  </a:solidFill>
                  <a:latin typeface="等线 Light" panose="02010600030101010101" pitchFamily="2" charset="-122"/>
                  <a:ea typeface="等线 Light" panose="02010600030101010101" pitchFamily="2" charset="-122"/>
                </a:rPr>
                <a:t>CONTENTS</a:t>
              </a:r>
              <a:endParaRPr lang="zh-CN" altLang="en-US" sz="5400" b="1" dirty="0">
                <a:solidFill>
                  <a:schemeClr val="bg1"/>
                </a:solidFill>
                <a:latin typeface="等线 Light" panose="02010600030101010101" pitchFamily="2" charset="-122"/>
                <a:ea typeface="等线 Light" panose="02010600030101010101" pitchFamily="2" charset="-122"/>
              </a:endParaRPr>
            </a:p>
          </p:txBody>
        </p:sp>
        <p:sp>
          <p:nvSpPr>
            <p:cNvPr id="60" name="文本框 59"/>
            <p:cNvSpPr txBox="1"/>
            <p:nvPr/>
          </p:nvSpPr>
          <p:spPr>
            <a:xfrm>
              <a:off x="596899" y="3669362"/>
              <a:ext cx="4309461" cy="230832"/>
            </a:xfrm>
            <a:prstGeom prst="rect">
              <a:avLst/>
            </a:prstGeom>
            <a:noFill/>
          </p:spPr>
          <p:txBody>
            <a:bodyPr wrap="square" rtlCol="0">
              <a:spAutoFit/>
            </a:bodyPr>
            <a:lstStyle/>
            <a:p>
              <a:pPr algn="ctr"/>
              <a:r>
                <a:rPr lang="en-US" altLang="zh-CN" sz="900" spc="300" dirty="0">
                  <a:solidFill>
                    <a:schemeClr val="bg1"/>
                  </a:solidFill>
                  <a:latin typeface="等线 Light" panose="02010600030101010101" pitchFamily="2" charset="-122"/>
                  <a:ea typeface="等线 Light" panose="02010600030101010101" pitchFamily="2" charset="-122"/>
                </a:rPr>
                <a:t>SUMMARY PLAN OF ANNUAL REPORT</a:t>
              </a:r>
              <a:endParaRPr lang="zh-CN" altLang="en-US" sz="900" spc="300" dirty="0">
                <a:solidFill>
                  <a:schemeClr val="bg1"/>
                </a:solidFill>
                <a:latin typeface="等线 Light" panose="02010600030101010101" pitchFamily="2" charset="-122"/>
                <a:ea typeface="等线 Light" panose="02010600030101010101" pitchFamily="2" charset="-122"/>
              </a:endParaRPr>
            </a:p>
          </p:txBody>
        </p:sp>
      </p:grpSp>
      <p:grpSp>
        <p:nvGrpSpPr>
          <p:cNvPr id="3" name="组合 2"/>
          <p:cNvGrpSpPr/>
          <p:nvPr/>
        </p:nvGrpSpPr>
        <p:grpSpPr>
          <a:xfrm>
            <a:off x="561975" y="1217428"/>
            <a:ext cx="2743880" cy="2028539"/>
            <a:chOff x="561975" y="1217428"/>
            <a:chExt cx="2743880" cy="2028539"/>
          </a:xfrm>
        </p:grpSpPr>
        <p:grpSp>
          <p:nvGrpSpPr>
            <p:cNvPr id="20" name="组合 19"/>
            <p:cNvGrpSpPr/>
            <p:nvPr/>
          </p:nvGrpSpPr>
          <p:grpSpPr>
            <a:xfrm>
              <a:off x="716957" y="1388502"/>
              <a:ext cx="2433917" cy="1686391"/>
              <a:chOff x="833718" y="3169087"/>
              <a:chExt cx="2433917" cy="1686391"/>
            </a:xfrm>
          </p:grpSpPr>
          <p:sp>
            <p:nvSpPr>
              <p:cNvPr id="21" name="文本框 20"/>
              <p:cNvSpPr txBox="1"/>
              <p:nvPr/>
            </p:nvSpPr>
            <p:spPr>
              <a:xfrm>
                <a:off x="833718" y="3600450"/>
                <a:ext cx="2433916" cy="338554"/>
              </a:xfrm>
              <a:prstGeom prst="rect">
                <a:avLst/>
              </a:prstGeom>
              <a:noFill/>
            </p:spPr>
            <p:txBody>
              <a:bodyPr wrap="square" rtlCol="0">
                <a:spAutoFit/>
              </a:bodyPr>
              <a:lstStyle/>
              <a:p>
                <a:pPr algn="ctr"/>
                <a:r>
                  <a:rPr lang="en-US" altLang="zh-CN" sz="1600" spc="300" dirty="0">
                    <a:solidFill>
                      <a:schemeClr val="bg1"/>
                    </a:solidFill>
                    <a:latin typeface="等线 Light" panose="02010600030101010101" pitchFamily="2" charset="-122"/>
                    <a:ea typeface="等线 Light" panose="02010600030101010101" pitchFamily="2" charset="-122"/>
                  </a:rPr>
                  <a:t>TITLE</a:t>
                </a:r>
                <a:endParaRPr lang="zh-CN" altLang="en-US" sz="1600" spc="300" dirty="0">
                  <a:solidFill>
                    <a:schemeClr val="bg1"/>
                  </a:solidFill>
                  <a:latin typeface="等线 Light" panose="02010600030101010101" pitchFamily="2" charset="-122"/>
                  <a:ea typeface="等线 Light" panose="02010600030101010101" pitchFamily="2" charset="-122"/>
                </a:endParaRPr>
              </a:p>
            </p:txBody>
          </p:sp>
          <p:sp>
            <p:nvSpPr>
              <p:cNvPr id="22" name="文本框 21"/>
              <p:cNvSpPr txBox="1"/>
              <p:nvPr/>
            </p:nvSpPr>
            <p:spPr>
              <a:xfrm>
                <a:off x="833718" y="4281154"/>
                <a:ext cx="2433917" cy="574324"/>
              </a:xfrm>
              <a:prstGeom prst="rect">
                <a:avLst/>
              </a:prstGeom>
              <a:noFill/>
            </p:spPr>
            <p:txBody>
              <a:bodyPr wrap="square" rtlCol="0">
                <a:spAutoFit/>
              </a:bodyPr>
              <a:lstStyle/>
              <a:p>
                <a:pPr algn="ctr">
                  <a:lnSpc>
                    <a:spcPct val="150000"/>
                  </a:lnSpc>
                </a:pPr>
                <a:r>
                  <a:rPr lang="en-US" altLang="zh-CN" sz="1100" dirty="0">
                    <a:solidFill>
                      <a:schemeClr val="bg1"/>
                    </a:solidFill>
                    <a:latin typeface="等线 Light" panose="02010600030101010101" pitchFamily="2" charset="-122"/>
                    <a:ea typeface="等线 Light" panose="02010600030101010101" pitchFamily="2" charset="-122"/>
                  </a:rPr>
                  <a:t>There are many variations of passages of Lorem Ipsum available, </a:t>
                </a:r>
                <a:endParaRPr lang="en-US" altLang="zh-CN" sz="1100" dirty="0">
                  <a:solidFill>
                    <a:schemeClr val="bg1"/>
                  </a:solidFill>
                  <a:latin typeface="等线 Light" panose="02010600030101010101" pitchFamily="2" charset="-122"/>
                  <a:ea typeface="等线 Light" panose="02010600030101010101" pitchFamily="2" charset="-122"/>
                </a:endParaRPr>
              </a:p>
            </p:txBody>
          </p:sp>
          <p:cxnSp>
            <p:nvCxnSpPr>
              <p:cNvPr id="23" name="直接连接符 22"/>
              <p:cNvCxnSpPr/>
              <p:nvPr/>
            </p:nvCxnSpPr>
            <p:spPr>
              <a:xfrm>
                <a:off x="1904439" y="4095685"/>
                <a:ext cx="292474"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833718" y="3169087"/>
                <a:ext cx="2433916" cy="523220"/>
              </a:xfrm>
              <a:prstGeom prst="rect">
                <a:avLst/>
              </a:prstGeom>
              <a:noFill/>
            </p:spPr>
            <p:txBody>
              <a:bodyPr wrap="square" rtlCol="0">
                <a:spAutoFit/>
              </a:bodyPr>
              <a:lstStyle/>
              <a:p>
                <a:pPr algn="ctr"/>
                <a:r>
                  <a:rPr lang="en-US" altLang="zh-CN" sz="2800" b="1" spc="300" dirty="0">
                    <a:solidFill>
                      <a:schemeClr val="bg1"/>
                    </a:solidFill>
                    <a:latin typeface="等线 Light" panose="02010600030101010101" pitchFamily="2" charset="-122"/>
                    <a:ea typeface="等线 Light" panose="02010600030101010101" pitchFamily="2" charset="-122"/>
                  </a:rPr>
                  <a:t>01</a:t>
                </a:r>
                <a:endParaRPr lang="zh-CN" altLang="en-US" sz="2800" b="1" spc="300" dirty="0">
                  <a:solidFill>
                    <a:schemeClr val="bg1"/>
                  </a:solidFill>
                  <a:latin typeface="等线 Light" panose="02010600030101010101" pitchFamily="2" charset="-122"/>
                  <a:ea typeface="等线 Light" panose="02010600030101010101" pitchFamily="2" charset="-122"/>
                </a:endParaRPr>
              </a:p>
            </p:txBody>
          </p:sp>
        </p:grpSp>
        <p:sp>
          <p:nvSpPr>
            <p:cNvPr id="2" name="矩形 1"/>
            <p:cNvSpPr/>
            <p:nvPr/>
          </p:nvSpPr>
          <p:spPr>
            <a:xfrm>
              <a:off x="561975" y="1217428"/>
              <a:ext cx="2743880" cy="202853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2" name="组合 61"/>
          <p:cNvGrpSpPr/>
          <p:nvPr/>
        </p:nvGrpSpPr>
        <p:grpSpPr>
          <a:xfrm>
            <a:off x="3670715" y="1217428"/>
            <a:ext cx="2743880" cy="2028539"/>
            <a:chOff x="561975" y="1217428"/>
            <a:chExt cx="2743880" cy="2028539"/>
          </a:xfrm>
        </p:grpSpPr>
        <p:grpSp>
          <p:nvGrpSpPr>
            <p:cNvPr id="63" name="组合 62"/>
            <p:cNvGrpSpPr/>
            <p:nvPr/>
          </p:nvGrpSpPr>
          <p:grpSpPr>
            <a:xfrm>
              <a:off x="716957" y="1388502"/>
              <a:ext cx="2433917" cy="1686391"/>
              <a:chOff x="833718" y="3169087"/>
              <a:chExt cx="2433917" cy="1686391"/>
            </a:xfrm>
          </p:grpSpPr>
          <p:sp>
            <p:nvSpPr>
              <p:cNvPr id="65" name="文本框 64"/>
              <p:cNvSpPr txBox="1"/>
              <p:nvPr/>
            </p:nvSpPr>
            <p:spPr>
              <a:xfrm>
                <a:off x="833718" y="3600450"/>
                <a:ext cx="2433916" cy="338554"/>
              </a:xfrm>
              <a:prstGeom prst="rect">
                <a:avLst/>
              </a:prstGeom>
              <a:noFill/>
            </p:spPr>
            <p:txBody>
              <a:bodyPr wrap="square" rtlCol="0">
                <a:spAutoFit/>
              </a:bodyPr>
              <a:lstStyle/>
              <a:p>
                <a:pPr algn="ctr"/>
                <a:r>
                  <a:rPr lang="en-US" altLang="zh-CN" sz="1600" spc="300" dirty="0">
                    <a:solidFill>
                      <a:schemeClr val="bg1"/>
                    </a:solidFill>
                    <a:latin typeface="等线 Light" panose="02010600030101010101" pitchFamily="2" charset="-122"/>
                    <a:ea typeface="等线 Light" panose="02010600030101010101" pitchFamily="2" charset="-122"/>
                  </a:rPr>
                  <a:t>TITLE</a:t>
                </a:r>
                <a:endParaRPr lang="zh-CN" altLang="en-US" sz="1600" spc="300" dirty="0">
                  <a:solidFill>
                    <a:schemeClr val="bg1"/>
                  </a:solidFill>
                  <a:latin typeface="等线 Light" panose="02010600030101010101" pitchFamily="2" charset="-122"/>
                  <a:ea typeface="等线 Light" panose="02010600030101010101" pitchFamily="2" charset="-122"/>
                </a:endParaRPr>
              </a:p>
            </p:txBody>
          </p:sp>
          <p:sp>
            <p:nvSpPr>
              <p:cNvPr id="66" name="文本框 65"/>
              <p:cNvSpPr txBox="1"/>
              <p:nvPr/>
            </p:nvSpPr>
            <p:spPr>
              <a:xfrm>
                <a:off x="833718" y="4281154"/>
                <a:ext cx="2433917" cy="574324"/>
              </a:xfrm>
              <a:prstGeom prst="rect">
                <a:avLst/>
              </a:prstGeom>
              <a:noFill/>
            </p:spPr>
            <p:txBody>
              <a:bodyPr wrap="square" rtlCol="0">
                <a:spAutoFit/>
              </a:bodyPr>
              <a:lstStyle/>
              <a:p>
                <a:pPr algn="ctr">
                  <a:lnSpc>
                    <a:spcPct val="150000"/>
                  </a:lnSpc>
                </a:pPr>
                <a:r>
                  <a:rPr lang="en-US" altLang="zh-CN" sz="1100" dirty="0">
                    <a:solidFill>
                      <a:schemeClr val="bg1"/>
                    </a:solidFill>
                    <a:latin typeface="等线 Light" panose="02010600030101010101" pitchFamily="2" charset="-122"/>
                    <a:ea typeface="等线 Light" panose="02010600030101010101" pitchFamily="2" charset="-122"/>
                  </a:rPr>
                  <a:t>There are many variations of passages of Lorem Ipsum available, </a:t>
                </a:r>
                <a:endParaRPr lang="en-US" altLang="zh-CN" sz="1100" dirty="0">
                  <a:solidFill>
                    <a:schemeClr val="bg1"/>
                  </a:solidFill>
                  <a:latin typeface="等线 Light" panose="02010600030101010101" pitchFamily="2" charset="-122"/>
                  <a:ea typeface="等线 Light" panose="02010600030101010101" pitchFamily="2" charset="-122"/>
                </a:endParaRPr>
              </a:p>
            </p:txBody>
          </p:sp>
          <p:cxnSp>
            <p:nvCxnSpPr>
              <p:cNvPr id="67" name="直接连接符 66"/>
              <p:cNvCxnSpPr/>
              <p:nvPr/>
            </p:nvCxnSpPr>
            <p:spPr>
              <a:xfrm>
                <a:off x="1904439" y="4095685"/>
                <a:ext cx="292474"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68" name="文本框 67"/>
              <p:cNvSpPr txBox="1"/>
              <p:nvPr/>
            </p:nvSpPr>
            <p:spPr>
              <a:xfrm>
                <a:off x="833718" y="3169087"/>
                <a:ext cx="2433916" cy="523220"/>
              </a:xfrm>
              <a:prstGeom prst="rect">
                <a:avLst/>
              </a:prstGeom>
              <a:noFill/>
            </p:spPr>
            <p:txBody>
              <a:bodyPr wrap="square" rtlCol="0">
                <a:spAutoFit/>
              </a:bodyPr>
              <a:lstStyle/>
              <a:p>
                <a:pPr algn="ctr"/>
                <a:r>
                  <a:rPr lang="en-US" altLang="zh-CN" sz="2800" b="1" spc="300" dirty="0">
                    <a:solidFill>
                      <a:schemeClr val="bg1"/>
                    </a:solidFill>
                    <a:latin typeface="等线 Light" panose="02010600030101010101" pitchFamily="2" charset="-122"/>
                    <a:ea typeface="等线 Light" panose="02010600030101010101" pitchFamily="2" charset="-122"/>
                  </a:rPr>
                  <a:t>02</a:t>
                </a:r>
                <a:endParaRPr lang="zh-CN" altLang="en-US" sz="2800" b="1" spc="300" dirty="0">
                  <a:solidFill>
                    <a:schemeClr val="bg1"/>
                  </a:solidFill>
                  <a:latin typeface="等线 Light" panose="02010600030101010101" pitchFamily="2" charset="-122"/>
                  <a:ea typeface="等线 Light" panose="02010600030101010101" pitchFamily="2" charset="-122"/>
                </a:endParaRPr>
              </a:p>
            </p:txBody>
          </p:sp>
        </p:grpSp>
        <p:sp>
          <p:nvSpPr>
            <p:cNvPr id="64" name="矩形 63"/>
            <p:cNvSpPr/>
            <p:nvPr/>
          </p:nvSpPr>
          <p:spPr>
            <a:xfrm>
              <a:off x="561975" y="1217428"/>
              <a:ext cx="2743880" cy="202853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9" name="组合 68"/>
          <p:cNvGrpSpPr/>
          <p:nvPr/>
        </p:nvGrpSpPr>
        <p:grpSpPr>
          <a:xfrm>
            <a:off x="561975" y="3608203"/>
            <a:ext cx="2743880" cy="2028539"/>
            <a:chOff x="561975" y="1217428"/>
            <a:chExt cx="2743880" cy="2028539"/>
          </a:xfrm>
        </p:grpSpPr>
        <p:grpSp>
          <p:nvGrpSpPr>
            <p:cNvPr id="70" name="组合 69"/>
            <p:cNvGrpSpPr/>
            <p:nvPr/>
          </p:nvGrpSpPr>
          <p:grpSpPr>
            <a:xfrm>
              <a:off x="716957" y="1388502"/>
              <a:ext cx="2433917" cy="1686391"/>
              <a:chOff x="833718" y="3169087"/>
              <a:chExt cx="2433917" cy="1686391"/>
            </a:xfrm>
          </p:grpSpPr>
          <p:sp>
            <p:nvSpPr>
              <p:cNvPr id="72" name="文本框 71"/>
              <p:cNvSpPr txBox="1"/>
              <p:nvPr/>
            </p:nvSpPr>
            <p:spPr>
              <a:xfrm>
                <a:off x="833718" y="3600450"/>
                <a:ext cx="2433916" cy="338554"/>
              </a:xfrm>
              <a:prstGeom prst="rect">
                <a:avLst/>
              </a:prstGeom>
              <a:noFill/>
            </p:spPr>
            <p:txBody>
              <a:bodyPr wrap="square" rtlCol="0">
                <a:spAutoFit/>
              </a:bodyPr>
              <a:lstStyle/>
              <a:p>
                <a:pPr algn="ctr"/>
                <a:r>
                  <a:rPr lang="en-US" altLang="zh-CN" sz="1600" spc="300" dirty="0">
                    <a:solidFill>
                      <a:schemeClr val="bg1"/>
                    </a:solidFill>
                    <a:latin typeface="等线 Light" panose="02010600030101010101" pitchFamily="2" charset="-122"/>
                    <a:ea typeface="等线 Light" panose="02010600030101010101" pitchFamily="2" charset="-122"/>
                  </a:rPr>
                  <a:t>TITLE</a:t>
                </a:r>
                <a:endParaRPr lang="zh-CN" altLang="en-US" sz="1600" spc="300" dirty="0">
                  <a:solidFill>
                    <a:schemeClr val="bg1"/>
                  </a:solidFill>
                  <a:latin typeface="等线 Light" panose="02010600030101010101" pitchFamily="2" charset="-122"/>
                  <a:ea typeface="等线 Light" panose="02010600030101010101" pitchFamily="2" charset="-122"/>
                </a:endParaRPr>
              </a:p>
            </p:txBody>
          </p:sp>
          <p:sp>
            <p:nvSpPr>
              <p:cNvPr id="73" name="文本框 72"/>
              <p:cNvSpPr txBox="1"/>
              <p:nvPr/>
            </p:nvSpPr>
            <p:spPr>
              <a:xfrm>
                <a:off x="833718" y="4281154"/>
                <a:ext cx="2433917" cy="574324"/>
              </a:xfrm>
              <a:prstGeom prst="rect">
                <a:avLst/>
              </a:prstGeom>
              <a:noFill/>
            </p:spPr>
            <p:txBody>
              <a:bodyPr wrap="square" rtlCol="0">
                <a:spAutoFit/>
              </a:bodyPr>
              <a:lstStyle/>
              <a:p>
                <a:pPr algn="ctr">
                  <a:lnSpc>
                    <a:spcPct val="150000"/>
                  </a:lnSpc>
                </a:pPr>
                <a:r>
                  <a:rPr lang="en-US" altLang="zh-CN" sz="1100" dirty="0">
                    <a:solidFill>
                      <a:schemeClr val="bg1"/>
                    </a:solidFill>
                    <a:latin typeface="等线 Light" panose="02010600030101010101" pitchFamily="2" charset="-122"/>
                    <a:ea typeface="等线 Light" panose="02010600030101010101" pitchFamily="2" charset="-122"/>
                  </a:rPr>
                  <a:t>There are many variations of passages of Lorem Ipsum available, </a:t>
                </a:r>
                <a:endParaRPr lang="en-US" altLang="zh-CN" sz="1100" dirty="0">
                  <a:solidFill>
                    <a:schemeClr val="bg1"/>
                  </a:solidFill>
                  <a:latin typeface="等线 Light" panose="02010600030101010101" pitchFamily="2" charset="-122"/>
                  <a:ea typeface="等线 Light" panose="02010600030101010101" pitchFamily="2" charset="-122"/>
                </a:endParaRPr>
              </a:p>
            </p:txBody>
          </p:sp>
          <p:cxnSp>
            <p:nvCxnSpPr>
              <p:cNvPr id="74" name="直接连接符 73"/>
              <p:cNvCxnSpPr/>
              <p:nvPr/>
            </p:nvCxnSpPr>
            <p:spPr>
              <a:xfrm>
                <a:off x="1904439" y="4095685"/>
                <a:ext cx="292474"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75" name="文本框 74"/>
              <p:cNvSpPr txBox="1"/>
              <p:nvPr/>
            </p:nvSpPr>
            <p:spPr>
              <a:xfrm>
                <a:off x="833718" y="3169087"/>
                <a:ext cx="2433916" cy="523220"/>
              </a:xfrm>
              <a:prstGeom prst="rect">
                <a:avLst/>
              </a:prstGeom>
              <a:noFill/>
            </p:spPr>
            <p:txBody>
              <a:bodyPr wrap="square" rtlCol="0">
                <a:spAutoFit/>
              </a:bodyPr>
              <a:lstStyle/>
              <a:p>
                <a:pPr algn="ctr"/>
                <a:r>
                  <a:rPr lang="en-US" altLang="zh-CN" sz="2800" b="1" spc="300" dirty="0">
                    <a:solidFill>
                      <a:schemeClr val="bg1"/>
                    </a:solidFill>
                    <a:latin typeface="等线 Light" panose="02010600030101010101" pitchFamily="2" charset="-122"/>
                    <a:ea typeface="等线 Light" panose="02010600030101010101" pitchFamily="2" charset="-122"/>
                  </a:rPr>
                  <a:t>03</a:t>
                </a:r>
                <a:endParaRPr lang="zh-CN" altLang="en-US" sz="2800" b="1" spc="300" dirty="0">
                  <a:solidFill>
                    <a:schemeClr val="bg1"/>
                  </a:solidFill>
                  <a:latin typeface="等线 Light" panose="02010600030101010101" pitchFamily="2" charset="-122"/>
                  <a:ea typeface="等线 Light" panose="02010600030101010101" pitchFamily="2" charset="-122"/>
                </a:endParaRPr>
              </a:p>
            </p:txBody>
          </p:sp>
        </p:grpSp>
        <p:sp>
          <p:nvSpPr>
            <p:cNvPr id="71" name="矩形 70"/>
            <p:cNvSpPr/>
            <p:nvPr/>
          </p:nvSpPr>
          <p:spPr>
            <a:xfrm>
              <a:off x="561975" y="1217428"/>
              <a:ext cx="2743880" cy="202853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6" name="组合 75"/>
          <p:cNvGrpSpPr/>
          <p:nvPr/>
        </p:nvGrpSpPr>
        <p:grpSpPr>
          <a:xfrm>
            <a:off x="3670715" y="3608203"/>
            <a:ext cx="2743880" cy="2028539"/>
            <a:chOff x="561975" y="1217428"/>
            <a:chExt cx="2743880" cy="2028539"/>
          </a:xfrm>
        </p:grpSpPr>
        <p:grpSp>
          <p:nvGrpSpPr>
            <p:cNvPr id="77" name="组合 76"/>
            <p:cNvGrpSpPr/>
            <p:nvPr/>
          </p:nvGrpSpPr>
          <p:grpSpPr>
            <a:xfrm>
              <a:off x="716957" y="1388502"/>
              <a:ext cx="2433917" cy="1686391"/>
              <a:chOff x="833718" y="3169087"/>
              <a:chExt cx="2433917" cy="1686391"/>
            </a:xfrm>
          </p:grpSpPr>
          <p:sp>
            <p:nvSpPr>
              <p:cNvPr id="79" name="文本框 78"/>
              <p:cNvSpPr txBox="1"/>
              <p:nvPr/>
            </p:nvSpPr>
            <p:spPr>
              <a:xfrm>
                <a:off x="833718" y="3600450"/>
                <a:ext cx="2433916" cy="338554"/>
              </a:xfrm>
              <a:prstGeom prst="rect">
                <a:avLst/>
              </a:prstGeom>
              <a:noFill/>
            </p:spPr>
            <p:txBody>
              <a:bodyPr wrap="square" rtlCol="0">
                <a:spAutoFit/>
              </a:bodyPr>
              <a:lstStyle/>
              <a:p>
                <a:pPr algn="ctr"/>
                <a:r>
                  <a:rPr lang="en-US" altLang="zh-CN" sz="1600" spc="300" dirty="0">
                    <a:solidFill>
                      <a:schemeClr val="bg1"/>
                    </a:solidFill>
                    <a:latin typeface="等线 Light" panose="02010600030101010101" pitchFamily="2" charset="-122"/>
                    <a:ea typeface="等线 Light" panose="02010600030101010101" pitchFamily="2" charset="-122"/>
                  </a:rPr>
                  <a:t>TITLE</a:t>
                </a:r>
                <a:endParaRPr lang="zh-CN" altLang="en-US" sz="1600" spc="300" dirty="0">
                  <a:solidFill>
                    <a:schemeClr val="bg1"/>
                  </a:solidFill>
                  <a:latin typeface="等线 Light" panose="02010600030101010101" pitchFamily="2" charset="-122"/>
                  <a:ea typeface="等线 Light" panose="02010600030101010101" pitchFamily="2" charset="-122"/>
                </a:endParaRPr>
              </a:p>
            </p:txBody>
          </p:sp>
          <p:sp>
            <p:nvSpPr>
              <p:cNvPr id="80" name="文本框 79"/>
              <p:cNvSpPr txBox="1"/>
              <p:nvPr/>
            </p:nvSpPr>
            <p:spPr>
              <a:xfrm>
                <a:off x="833718" y="4281154"/>
                <a:ext cx="2433917" cy="574324"/>
              </a:xfrm>
              <a:prstGeom prst="rect">
                <a:avLst/>
              </a:prstGeom>
              <a:noFill/>
            </p:spPr>
            <p:txBody>
              <a:bodyPr wrap="square" rtlCol="0">
                <a:spAutoFit/>
              </a:bodyPr>
              <a:lstStyle/>
              <a:p>
                <a:pPr algn="ctr">
                  <a:lnSpc>
                    <a:spcPct val="150000"/>
                  </a:lnSpc>
                </a:pPr>
                <a:r>
                  <a:rPr lang="en-US" altLang="zh-CN" sz="1100" dirty="0">
                    <a:solidFill>
                      <a:schemeClr val="bg1"/>
                    </a:solidFill>
                    <a:latin typeface="等线 Light" panose="02010600030101010101" pitchFamily="2" charset="-122"/>
                    <a:ea typeface="等线 Light" panose="02010600030101010101" pitchFamily="2" charset="-122"/>
                  </a:rPr>
                  <a:t>There are many variations of passages of Lorem Ipsum available, </a:t>
                </a:r>
                <a:endParaRPr lang="en-US" altLang="zh-CN" sz="1100" dirty="0">
                  <a:solidFill>
                    <a:schemeClr val="bg1"/>
                  </a:solidFill>
                  <a:latin typeface="等线 Light" panose="02010600030101010101" pitchFamily="2" charset="-122"/>
                  <a:ea typeface="等线 Light" panose="02010600030101010101" pitchFamily="2" charset="-122"/>
                </a:endParaRPr>
              </a:p>
            </p:txBody>
          </p:sp>
          <p:cxnSp>
            <p:nvCxnSpPr>
              <p:cNvPr id="81" name="直接连接符 80"/>
              <p:cNvCxnSpPr/>
              <p:nvPr/>
            </p:nvCxnSpPr>
            <p:spPr>
              <a:xfrm>
                <a:off x="1904439" y="4095685"/>
                <a:ext cx="292474"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82" name="文本框 81"/>
              <p:cNvSpPr txBox="1"/>
              <p:nvPr/>
            </p:nvSpPr>
            <p:spPr>
              <a:xfrm>
                <a:off x="833718" y="3169087"/>
                <a:ext cx="2433916" cy="523220"/>
              </a:xfrm>
              <a:prstGeom prst="rect">
                <a:avLst/>
              </a:prstGeom>
              <a:noFill/>
            </p:spPr>
            <p:txBody>
              <a:bodyPr wrap="square" rtlCol="0">
                <a:spAutoFit/>
              </a:bodyPr>
              <a:lstStyle/>
              <a:p>
                <a:pPr algn="ctr"/>
                <a:r>
                  <a:rPr lang="en-US" altLang="zh-CN" sz="2800" b="1" spc="300" dirty="0">
                    <a:solidFill>
                      <a:schemeClr val="bg1"/>
                    </a:solidFill>
                    <a:latin typeface="等线 Light" panose="02010600030101010101" pitchFamily="2" charset="-122"/>
                    <a:ea typeface="等线 Light" panose="02010600030101010101" pitchFamily="2" charset="-122"/>
                  </a:rPr>
                  <a:t>04</a:t>
                </a:r>
                <a:endParaRPr lang="zh-CN" altLang="en-US" sz="2800" b="1" spc="300" dirty="0">
                  <a:solidFill>
                    <a:schemeClr val="bg1"/>
                  </a:solidFill>
                  <a:latin typeface="等线 Light" panose="02010600030101010101" pitchFamily="2" charset="-122"/>
                  <a:ea typeface="等线 Light" panose="02010600030101010101" pitchFamily="2" charset="-122"/>
                </a:endParaRPr>
              </a:p>
            </p:txBody>
          </p:sp>
        </p:grpSp>
        <p:sp>
          <p:nvSpPr>
            <p:cNvPr id="78" name="矩形 77"/>
            <p:cNvSpPr/>
            <p:nvPr/>
          </p:nvSpPr>
          <p:spPr>
            <a:xfrm>
              <a:off x="561975" y="1217428"/>
              <a:ext cx="2743880" cy="202853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占位符 25"/>
          <p:cNvPicPr>
            <a:picLocks noGrp="1" noChangeAspect="1"/>
          </p:cNvPicPr>
          <p:nvPr>
            <p:ph type="pic" sz="quarter" idx="10"/>
          </p:nvPr>
        </p:nvPicPr>
        <p:blipFill rotWithShape="1">
          <a:blip r:embed="rId1">
            <a:extLst>
              <a:ext uri="{28A0092B-C50C-407E-A947-70E740481C1C}">
                <a14:useLocalDpi xmlns:a14="http://schemas.microsoft.com/office/drawing/2010/main" val="0"/>
              </a:ext>
            </a:extLst>
          </a:blip>
          <a:srcRect l="6509" t="18920" r="8285" b="1198"/>
          <a:stretch>
            <a:fillRect/>
          </a:stretch>
        </p:blipFill>
        <p:spPr>
          <a:xfrm>
            <a:off x="0" y="0"/>
            <a:ext cx="12192000" cy="6858000"/>
          </a:xfrm>
        </p:spPr>
      </p:pic>
      <p:sp>
        <p:nvSpPr>
          <p:cNvPr id="47" name="矩形 46"/>
          <p:cNvSpPr/>
          <p:nvPr/>
        </p:nvSpPr>
        <p:spPr>
          <a:xfrm>
            <a:off x="0" y="0"/>
            <a:ext cx="12192000" cy="6858000"/>
          </a:xfrm>
          <a:prstGeom prst="rect">
            <a:avLst/>
          </a:prstGeom>
          <a:gradFill>
            <a:gsLst>
              <a:gs pos="39000">
                <a:srgbClr val="002060">
                  <a:alpha val="30000"/>
                </a:srgbClr>
              </a:gs>
              <a:gs pos="100000">
                <a:srgbClr val="002060">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1346994" y="4922464"/>
            <a:ext cx="4815681" cy="895181"/>
          </a:xfrm>
          <a:prstGeom prst="rect">
            <a:avLst/>
          </a:prstGeom>
          <a:noFill/>
        </p:spPr>
        <p:txBody>
          <a:bodyPr wrap="square" rtlCol="0">
            <a:spAutoFit/>
          </a:bodyPr>
          <a:lstStyle/>
          <a:p>
            <a:pPr>
              <a:lnSpc>
                <a:spcPct val="150000"/>
              </a:lnSpc>
              <a:spcAft>
                <a:spcPts val="1200"/>
              </a:spcAft>
            </a:pPr>
            <a:r>
              <a:rPr lang="en-US" altLang="zh-CN" sz="1200" dirty="0">
                <a:solidFill>
                  <a:schemeClr val="bg1"/>
                </a:solidFill>
                <a:latin typeface="等线 Light" panose="02010600030101010101" pitchFamily="2" charset="-122"/>
                <a:ea typeface="等线 Light" panose="02010600030101010101" pitchFamily="2" charset="-122"/>
                <a:cs typeface="Titillium" charset="0"/>
              </a:rPr>
              <a:t>There are many variations of passages of Lorem Ipsum available, but the majority have suffered alteration in some form, by injected </a:t>
            </a:r>
            <a:r>
              <a:rPr lang="en-US" altLang="zh-CN" sz="1200" dirty="0" err="1">
                <a:solidFill>
                  <a:schemeClr val="bg1"/>
                </a:solidFill>
                <a:latin typeface="等线 Light" panose="02010600030101010101" pitchFamily="2" charset="-122"/>
                <a:ea typeface="等线 Light" panose="02010600030101010101" pitchFamily="2" charset="-122"/>
                <a:cs typeface="Titillium" charset="0"/>
              </a:rPr>
              <a:t>humour</a:t>
            </a:r>
            <a:r>
              <a:rPr lang="en-US" altLang="zh-CN" sz="1200" dirty="0">
                <a:solidFill>
                  <a:schemeClr val="bg1"/>
                </a:solidFill>
                <a:latin typeface="等线 Light" panose="02010600030101010101" pitchFamily="2" charset="-122"/>
                <a:ea typeface="等线 Light" panose="02010600030101010101" pitchFamily="2" charset="-122"/>
                <a:cs typeface="Titillium" charset="0"/>
              </a:rPr>
              <a:t>, or </a:t>
            </a:r>
            <a:r>
              <a:rPr lang="en-US" altLang="zh-CN" sz="1200" dirty="0" err="1">
                <a:solidFill>
                  <a:schemeClr val="bg1"/>
                </a:solidFill>
                <a:latin typeface="等线 Light" panose="02010600030101010101" pitchFamily="2" charset="-122"/>
                <a:ea typeface="等线 Light" panose="02010600030101010101" pitchFamily="2" charset="-122"/>
                <a:cs typeface="Titillium" charset="0"/>
              </a:rPr>
              <a:t>randomised</a:t>
            </a:r>
            <a:r>
              <a:rPr lang="en-US" altLang="zh-CN" sz="1200" dirty="0">
                <a:solidFill>
                  <a:schemeClr val="bg1"/>
                </a:solidFill>
                <a:latin typeface="等线 Light" panose="02010600030101010101" pitchFamily="2" charset="-122"/>
                <a:ea typeface="等线 Light" panose="02010600030101010101" pitchFamily="2" charset="-122"/>
                <a:cs typeface="Titillium" charset="0"/>
              </a:rPr>
              <a:t> words which don't look even slightly believable. </a:t>
            </a:r>
            <a:endParaRPr lang="en-US" altLang="zh-CN" sz="1200" dirty="0">
              <a:solidFill>
                <a:schemeClr val="bg1"/>
              </a:solidFill>
              <a:latin typeface="等线 Light" panose="02010600030101010101" pitchFamily="2" charset="-122"/>
              <a:ea typeface="等线 Light" panose="02010600030101010101" pitchFamily="2" charset="-122"/>
              <a:cs typeface="Titillium" charset="0"/>
            </a:endParaRPr>
          </a:p>
        </p:txBody>
      </p:sp>
      <p:sp>
        <p:nvSpPr>
          <p:cNvPr id="21" name="文本框 20"/>
          <p:cNvSpPr txBox="1"/>
          <p:nvPr/>
        </p:nvSpPr>
        <p:spPr>
          <a:xfrm>
            <a:off x="1318022" y="4147247"/>
            <a:ext cx="7079456" cy="707886"/>
          </a:xfrm>
          <a:prstGeom prst="rect">
            <a:avLst/>
          </a:prstGeom>
          <a:noFill/>
        </p:spPr>
        <p:txBody>
          <a:bodyPr wrap="square" rtlCol="0">
            <a:spAutoFit/>
            <a:scene3d>
              <a:camera prst="orthographicFront">
                <a:rot lat="0" lon="60000" rev="0"/>
              </a:camera>
              <a:lightRig rig="flat" dir="t"/>
            </a:scene3d>
            <a:sp3d extrusionH="2730500">
              <a:extrusionClr>
                <a:srgbClr val="FF0000"/>
              </a:extrusionClr>
              <a:contourClr>
                <a:schemeClr val="bg1"/>
              </a:contourClr>
            </a:sp3d>
          </a:bodyPr>
          <a:lstStyle/>
          <a:p>
            <a:r>
              <a:rPr lang="en-US" altLang="zh-CN" sz="4000"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cs typeface="Titillium Light" charset="0"/>
              </a:rPr>
              <a:t>ENTER YOUR TITLE HERE</a:t>
            </a:r>
            <a:endParaRPr lang="en-US" altLang="zh-CN" sz="4000"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cs typeface="Titillium Light" charset="0"/>
            </a:endParaRPr>
          </a:p>
        </p:txBody>
      </p:sp>
      <p:sp>
        <p:nvSpPr>
          <p:cNvPr id="22" name="文本框 21"/>
          <p:cNvSpPr txBox="1"/>
          <p:nvPr/>
        </p:nvSpPr>
        <p:spPr>
          <a:xfrm>
            <a:off x="1346994" y="1033372"/>
            <a:ext cx="3510756" cy="1323439"/>
          </a:xfrm>
          <a:prstGeom prst="rect">
            <a:avLst/>
          </a:prstGeom>
          <a:noFill/>
        </p:spPr>
        <p:txBody>
          <a:bodyPr wrap="square" rtlCol="0">
            <a:spAutoFit/>
            <a:scene3d>
              <a:camera prst="orthographicFront">
                <a:rot lat="0" lon="60000" rev="0"/>
              </a:camera>
              <a:lightRig rig="flat" dir="t"/>
            </a:scene3d>
            <a:sp3d extrusionH="2730500">
              <a:extrusionClr>
                <a:srgbClr val="FF0000"/>
              </a:extrusionClr>
              <a:contourClr>
                <a:schemeClr val="bg1"/>
              </a:contourClr>
            </a:sp3d>
          </a:bodyPr>
          <a:lstStyle/>
          <a:p>
            <a:r>
              <a:rPr lang="en-US" altLang="zh-CN" sz="8000" b="1"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rPr>
              <a:t>PART </a:t>
            </a:r>
            <a:endParaRPr lang="en-US" altLang="zh-CN" sz="8000" b="1"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endParaRPr>
          </a:p>
        </p:txBody>
      </p:sp>
      <p:sp>
        <p:nvSpPr>
          <p:cNvPr id="24" name="文本框 23"/>
          <p:cNvSpPr txBox="1"/>
          <p:nvPr/>
        </p:nvSpPr>
        <p:spPr>
          <a:xfrm>
            <a:off x="1346994" y="1772877"/>
            <a:ext cx="2596356" cy="2646878"/>
          </a:xfrm>
          <a:prstGeom prst="rect">
            <a:avLst/>
          </a:prstGeom>
          <a:noFill/>
        </p:spPr>
        <p:txBody>
          <a:bodyPr wrap="square" rtlCol="0">
            <a:spAutoFit/>
            <a:scene3d>
              <a:camera prst="orthographicFront">
                <a:rot lat="0" lon="60000" rev="0"/>
              </a:camera>
              <a:lightRig rig="flat" dir="t"/>
            </a:scene3d>
            <a:sp3d extrusionH="2730500">
              <a:extrusionClr>
                <a:srgbClr val="FF0000"/>
              </a:extrusionClr>
              <a:contourClr>
                <a:schemeClr val="bg1"/>
              </a:contourClr>
            </a:sp3d>
          </a:bodyPr>
          <a:lstStyle/>
          <a:p>
            <a:r>
              <a:rPr lang="en-US" altLang="zh-CN" sz="16600" b="1"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rPr>
              <a:t>01</a:t>
            </a:r>
            <a:endParaRPr lang="en-US" altLang="zh-CN" sz="16600" b="1"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anim calcmode="lin" valueType="num">
                                      <p:cBhvr>
                                        <p:cTn id="13" dur="1000" fill="hold"/>
                                        <p:tgtEl>
                                          <p:spTgt spid="21"/>
                                        </p:tgtEl>
                                        <p:attrNameLst>
                                          <p:attrName>ppt_x</p:attrName>
                                        </p:attrNameLst>
                                      </p:cBhvr>
                                      <p:tavLst>
                                        <p:tav tm="0">
                                          <p:val>
                                            <p:strVal val="#ppt_x"/>
                                          </p:val>
                                        </p:tav>
                                        <p:tav tm="100000">
                                          <p:val>
                                            <p:strVal val="#ppt_x"/>
                                          </p:val>
                                        </p:tav>
                                      </p:tavLst>
                                    </p:anim>
                                    <p:anim calcmode="lin" valueType="num">
                                      <p:cBhvr>
                                        <p:cTn id="14" dur="1000" fill="hold"/>
                                        <p:tgtEl>
                                          <p:spTgt spid="2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anim calcmode="lin" valueType="num">
                                      <p:cBhvr>
                                        <p:cTn id="23" dur="1000" fill="hold"/>
                                        <p:tgtEl>
                                          <p:spTgt spid="24"/>
                                        </p:tgtEl>
                                        <p:attrNameLst>
                                          <p:attrName>ppt_x</p:attrName>
                                        </p:attrNameLst>
                                      </p:cBhvr>
                                      <p:tavLst>
                                        <p:tav tm="0">
                                          <p:val>
                                            <p:strVal val="#ppt_x"/>
                                          </p:val>
                                        </p:tav>
                                        <p:tav tm="100000">
                                          <p:val>
                                            <p:strVal val="#ppt_x"/>
                                          </p:val>
                                        </p:tav>
                                      </p:tavLst>
                                    </p:anim>
                                    <p:anim calcmode="lin" valueType="num">
                                      <p:cBhvr>
                                        <p:cTn id="2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p:cNvPicPr>
            <a:picLocks noGrp="1" noChangeAspect="1"/>
          </p:cNvPicPr>
          <p:nvPr>
            <p:ph type="pic" sz="quarter" idx="10"/>
          </p:nvPr>
        </p:nvPicPr>
        <p:blipFill rotWithShape="1">
          <a:blip r:embed="rId1">
            <a:extLst>
              <a:ext uri="{28A0092B-C50C-407E-A947-70E740481C1C}">
                <a14:useLocalDpi xmlns:a14="http://schemas.microsoft.com/office/drawing/2010/main" val="0"/>
              </a:ext>
            </a:extLst>
          </a:blip>
          <a:srcRect l="39902" t="11981" r="7873"/>
          <a:stretch>
            <a:fillRect/>
          </a:stretch>
        </p:blipFill>
        <p:spPr>
          <a:xfrm>
            <a:off x="0" y="0"/>
            <a:ext cx="6781800" cy="6858000"/>
          </a:xfrm>
        </p:spPr>
      </p:pic>
      <p:sp>
        <p:nvSpPr>
          <p:cNvPr id="8" name="TextBox 10"/>
          <p:cNvSpPr txBox="1"/>
          <p:nvPr/>
        </p:nvSpPr>
        <p:spPr>
          <a:xfrm>
            <a:off x="7476551" y="2158309"/>
            <a:ext cx="3316061" cy="1107996"/>
          </a:xfrm>
          <a:prstGeom prst="rect">
            <a:avLst/>
          </a:prstGeom>
          <a:noFill/>
        </p:spPr>
        <p:txBody>
          <a:bodyPr wrap="square" lIns="0" tIns="0" rIns="0" bIns="0" rtlCol="0">
            <a:spAutoFit/>
          </a:bodyPr>
          <a:lstStyle/>
          <a:p>
            <a:r>
              <a:rPr lang="en-US" altLang="zh-CN" sz="3600" dirty="0">
                <a:latin typeface="等线 Light" panose="02010600030101010101" pitchFamily="2" charset="-122"/>
                <a:ea typeface="等线 Light" panose="02010600030101010101" pitchFamily="2" charset="-122"/>
                <a:cs typeface="Titillium Light" charset="0"/>
              </a:rPr>
              <a:t>THE</a:t>
            </a:r>
            <a:endParaRPr lang="en-US" altLang="zh-CN" sz="3600" dirty="0">
              <a:latin typeface="等线 Light" panose="02010600030101010101" pitchFamily="2" charset="-122"/>
              <a:ea typeface="等线 Light" panose="02010600030101010101" pitchFamily="2" charset="-122"/>
              <a:cs typeface="Titillium Light" charset="0"/>
            </a:endParaRPr>
          </a:p>
          <a:p>
            <a:r>
              <a:rPr lang="en-US" altLang="zh-CN" sz="3600" dirty="0">
                <a:latin typeface="等线 Light" panose="02010600030101010101" pitchFamily="2" charset="-122"/>
                <a:ea typeface="等线 Light" panose="02010600030101010101" pitchFamily="2" charset="-122"/>
                <a:cs typeface="Titillium Light" charset="0"/>
              </a:rPr>
              <a:t>TITLE HERE</a:t>
            </a:r>
            <a:endParaRPr lang="en-US" altLang="zh-CN" sz="3600" dirty="0">
              <a:latin typeface="等线 Light" panose="02010600030101010101" pitchFamily="2" charset="-122"/>
              <a:ea typeface="等线 Light" panose="02010600030101010101" pitchFamily="2" charset="-122"/>
              <a:cs typeface="Titillium Light" charset="0"/>
            </a:endParaRPr>
          </a:p>
        </p:txBody>
      </p:sp>
      <p:sp>
        <p:nvSpPr>
          <p:cNvPr id="9" name="TextBox 11"/>
          <p:cNvSpPr txBox="1"/>
          <p:nvPr/>
        </p:nvSpPr>
        <p:spPr>
          <a:xfrm>
            <a:off x="7476550" y="3691745"/>
            <a:ext cx="4554311" cy="1061316"/>
          </a:xfrm>
          <a:prstGeom prst="rect">
            <a:avLst/>
          </a:prstGeom>
          <a:noFill/>
        </p:spPr>
        <p:txBody>
          <a:bodyPr wrap="square" lIns="0" tIns="0" rIns="91440" bIns="0" rtlCol="0">
            <a:spAutoFit/>
          </a:bodyPr>
          <a:lstStyle/>
          <a:p>
            <a:pPr>
              <a:lnSpc>
                <a:spcPct val="200000"/>
              </a:lnSpc>
              <a:spcAft>
                <a:spcPts val="1200"/>
              </a:spcAft>
            </a:pPr>
            <a:r>
              <a:rPr lang="en-US" altLang="zh-CN" sz="1200" dirty="0">
                <a:solidFill>
                  <a:schemeClr val="tx1">
                    <a:alpha val="60000"/>
                  </a:schemeClr>
                </a:solidFill>
                <a:latin typeface="等线 Light" panose="02010600030101010101" pitchFamily="2" charset="-122"/>
                <a:ea typeface="等线 Light" panose="02010600030101010101" pitchFamily="2" charset="-122"/>
                <a:cs typeface="Titillium" charset="0"/>
              </a:rPr>
              <a:t>There are many variations of passages of Lorem Ipsum available, but the majority have suffered alteration in some form, by injected </a:t>
            </a:r>
            <a:r>
              <a:rPr lang="en-US" altLang="zh-CN" sz="1200" dirty="0" err="1">
                <a:solidFill>
                  <a:schemeClr val="tx1">
                    <a:alpha val="60000"/>
                  </a:schemeClr>
                </a:solidFill>
                <a:latin typeface="等线 Light" panose="02010600030101010101" pitchFamily="2" charset="-122"/>
                <a:ea typeface="等线 Light" panose="02010600030101010101" pitchFamily="2" charset="-122"/>
                <a:cs typeface="Titillium" charset="0"/>
              </a:rPr>
              <a:t>humour</a:t>
            </a:r>
            <a:r>
              <a:rPr lang="en-US" altLang="zh-CN" sz="1200" dirty="0">
                <a:solidFill>
                  <a:schemeClr val="tx1">
                    <a:alpha val="60000"/>
                  </a:schemeClr>
                </a:solidFill>
                <a:latin typeface="等线 Light" panose="02010600030101010101" pitchFamily="2" charset="-122"/>
                <a:ea typeface="等线 Light" panose="02010600030101010101" pitchFamily="2" charset="-122"/>
                <a:cs typeface="Titillium" charset="0"/>
              </a:rPr>
              <a:t>, </a:t>
            </a:r>
            <a:endParaRPr lang="en-US" altLang="zh-CN" sz="1200" dirty="0">
              <a:solidFill>
                <a:schemeClr val="tx1">
                  <a:alpha val="60000"/>
                </a:schemeClr>
              </a:solidFill>
              <a:latin typeface="等线 Light" panose="02010600030101010101" pitchFamily="2" charset="-122"/>
              <a:ea typeface="等线 Light" panose="02010600030101010101" pitchFamily="2" charset="-122"/>
              <a:cs typeface="Titillium" charset="0"/>
            </a:endParaRPr>
          </a:p>
        </p:txBody>
      </p:sp>
      <p:cxnSp>
        <p:nvCxnSpPr>
          <p:cNvPr id="10" name="Straight Connector 12"/>
          <p:cNvCxnSpPr/>
          <p:nvPr/>
        </p:nvCxnSpPr>
        <p:spPr>
          <a:xfrm>
            <a:off x="7476551" y="3425017"/>
            <a:ext cx="691243"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extBox 13"/>
          <p:cNvSpPr txBox="1"/>
          <p:nvPr/>
        </p:nvSpPr>
        <p:spPr>
          <a:xfrm>
            <a:off x="7476551" y="1562510"/>
            <a:ext cx="1754372" cy="130420"/>
          </a:xfrm>
          <a:prstGeom prst="rect">
            <a:avLst/>
          </a:prstGeom>
          <a:noFill/>
        </p:spPr>
        <p:txBody>
          <a:bodyPr wrap="square" lIns="0" tIns="0" rIns="0" bIns="0" rtlCol="0">
            <a:spAutoFit/>
          </a:bodyPr>
          <a:lstStyle/>
          <a:p>
            <a:pPr>
              <a:lnSpc>
                <a:spcPct val="80000"/>
              </a:lnSpc>
            </a:pPr>
            <a:r>
              <a:rPr lang="en-US" sz="1000" b="1" spc="200" dirty="0">
                <a:latin typeface="等线 Light" panose="02010600030101010101" pitchFamily="2" charset="-122"/>
                <a:ea typeface="等线 Light" panose="02010600030101010101" pitchFamily="2" charset="-122"/>
                <a:cs typeface="Titillium" charset="0"/>
              </a:rPr>
              <a:t>THE ABOUT</a:t>
            </a:r>
            <a:endParaRPr lang="en-US" sz="1000" b="1" spc="200" dirty="0">
              <a:latin typeface="等线 Light" panose="02010600030101010101" pitchFamily="2" charset="-122"/>
              <a:ea typeface="等线 Light" panose="02010600030101010101" pitchFamily="2" charset="-122"/>
              <a:cs typeface="Titillium" charset="0"/>
            </a:endParaRPr>
          </a:p>
        </p:txBody>
      </p:sp>
    </p:spTree>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p:cNvPicPr>
            <a:picLocks noGrp="1" noChangeAspect="1"/>
          </p:cNvPicPr>
          <p:nvPr>
            <p:ph type="pic" sz="quarter" idx="10"/>
          </p:nvPr>
        </p:nvPicPr>
        <p:blipFill rotWithShape="1">
          <a:blip r:embed="rId1">
            <a:extLst>
              <a:ext uri="{28A0092B-C50C-407E-A947-70E740481C1C}">
                <a14:useLocalDpi xmlns:a14="http://schemas.microsoft.com/office/drawing/2010/main" val="0"/>
              </a:ext>
            </a:extLst>
          </a:blip>
          <a:srcRect l="52738" r="17228"/>
          <a:stretch>
            <a:fillRect/>
          </a:stretch>
        </p:blipFill>
        <p:spPr>
          <a:xfrm>
            <a:off x="1066800" y="628650"/>
            <a:ext cx="2803525" cy="5600700"/>
          </a:xfrm>
        </p:spPr>
      </p:pic>
      <p:pic>
        <p:nvPicPr>
          <p:cNvPr id="8" name="图片占位符 7"/>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l="25835" r="25835"/>
          <a:stretch>
            <a:fillRect/>
          </a:stretch>
        </p:blipFill>
        <p:spPr/>
      </p:pic>
      <p:pic>
        <p:nvPicPr>
          <p:cNvPr id="10" name="图片占位符 9"/>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l="5978" r="5978"/>
          <a:stretch>
            <a:fillRect/>
          </a:stretch>
        </p:blipFill>
        <p:spPr/>
      </p:pic>
      <p:sp>
        <p:nvSpPr>
          <p:cNvPr id="11" name="TextBox 10"/>
          <p:cNvSpPr txBox="1"/>
          <p:nvPr/>
        </p:nvSpPr>
        <p:spPr>
          <a:xfrm>
            <a:off x="4686301" y="4702742"/>
            <a:ext cx="3316061" cy="430887"/>
          </a:xfrm>
          <a:prstGeom prst="rect">
            <a:avLst/>
          </a:prstGeom>
          <a:noFill/>
        </p:spPr>
        <p:txBody>
          <a:bodyPr wrap="square" lIns="0" tIns="0" rIns="0" bIns="0" rtlCol="0">
            <a:spAutoFit/>
          </a:bodyPr>
          <a:lstStyle/>
          <a:p>
            <a:r>
              <a:rPr lang="en-US" altLang="zh-CN" sz="2800" dirty="0">
                <a:latin typeface="等线 Light" panose="02010600030101010101" pitchFamily="2" charset="-122"/>
                <a:ea typeface="等线 Light" panose="02010600030101010101" pitchFamily="2" charset="-122"/>
                <a:cs typeface="Titillium Light" charset="0"/>
              </a:rPr>
              <a:t>THE TITLE HERE</a:t>
            </a:r>
            <a:endParaRPr lang="en-US" altLang="zh-CN" sz="2800" dirty="0">
              <a:latin typeface="等线 Light" panose="02010600030101010101" pitchFamily="2" charset="-122"/>
              <a:ea typeface="等线 Light" panose="02010600030101010101" pitchFamily="2" charset="-122"/>
              <a:cs typeface="Titillium Light" charset="0"/>
            </a:endParaRPr>
          </a:p>
        </p:txBody>
      </p:sp>
      <p:sp>
        <p:nvSpPr>
          <p:cNvPr id="12" name="TextBox 11"/>
          <p:cNvSpPr txBox="1"/>
          <p:nvPr/>
        </p:nvSpPr>
        <p:spPr>
          <a:xfrm>
            <a:off x="4686300" y="5455273"/>
            <a:ext cx="6438900" cy="691984"/>
          </a:xfrm>
          <a:prstGeom prst="rect">
            <a:avLst/>
          </a:prstGeom>
          <a:noFill/>
        </p:spPr>
        <p:txBody>
          <a:bodyPr wrap="square" lIns="0" tIns="0" rIns="91440" bIns="0" rtlCol="0">
            <a:spAutoFit/>
          </a:bodyPr>
          <a:lstStyle/>
          <a:p>
            <a:pPr>
              <a:lnSpc>
                <a:spcPct val="200000"/>
              </a:lnSpc>
              <a:spcAft>
                <a:spcPts val="1200"/>
              </a:spcAft>
            </a:pPr>
            <a:r>
              <a:rPr lang="en-US" altLang="zh-CN" sz="1200" dirty="0">
                <a:solidFill>
                  <a:schemeClr val="tx1">
                    <a:alpha val="60000"/>
                  </a:schemeClr>
                </a:solidFill>
                <a:latin typeface="等线 Light" panose="02010600030101010101" pitchFamily="2" charset="-122"/>
                <a:ea typeface="等线 Light" panose="02010600030101010101" pitchFamily="2" charset="-122"/>
                <a:cs typeface="Titillium" charset="0"/>
              </a:rPr>
              <a:t>There are many variations of passages of Lorem Ipsum available, but the majority have suffered alteration in some form, by injected </a:t>
            </a:r>
            <a:r>
              <a:rPr lang="en-US" altLang="zh-CN" sz="1200" dirty="0" err="1">
                <a:solidFill>
                  <a:schemeClr val="tx1">
                    <a:alpha val="60000"/>
                  </a:schemeClr>
                </a:solidFill>
                <a:latin typeface="等线 Light" panose="02010600030101010101" pitchFamily="2" charset="-122"/>
                <a:ea typeface="等线 Light" panose="02010600030101010101" pitchFamily="2" charset="-122"/>
                <a:cs typeface="Titillium" charset="0"/>
              </a:rPr>
              <a:t>humour</a:t>
            </a:r>
            <a:r>
              <a:rPr lang="en-US" altLang="zh-CN" sz="1200" dirty="0">
                <a:solidFill>
                  <a:schemeClr val="tx1">
                    <a:alpha val="60000"/>
                  </a:schemeClr>
                </a:solidFill>
                <a:latin typeface="等线 Light" panose="02010600030101010101" pitchFamily="2" charset="-122"/>
                <a:ea typeface="等线 Light" panose="02010600030101010101" pitchFamily="2" charset="-122"/>
                <a:cs typeface="Titillium" charset="0"/>
              </a:rPr>
              <a:t>, </a:t>
            </a:r>
            <a:endParaRPr lang="en-US" altLang="zh-CN" sz="1200" dirty="0">
              <a:solidFill>
                <a:schemeClr val="tx1">
                  <a:alpha val="60000"/>
                </a:schemeClr>
              </a:solidFill>
              <a:latin typeface="等线 Light" panose="02010600030101010101" pitchFamily="2" charset="-122"/>
              <a:ea typeface="等线 Light" panose="02010600030101010101" pitchFamily="2" charset="-122"/>
              <a:cs typeface="Titillium" charset="0"/>
            </a:endParaRPr>
          </a:p>
        </p:txBody>
      </p:sp>
      <p:cxnSp>
        <p:nvCxnSpPr>
          <p:cNvPr id="13" name="Straight Connector 12"/>
          <p:cNvCxnSpPr/>
          <p:nvPr/>
        </p:nvCxnSpPr>
        <p:spPr>
          <a:xfrm>
            <a:off x="4686301" y="5294451"/>
            <a:ext cx="691243"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0"/>
          </p:nvPr>
        </p:nvPicPr>
        <p:blipFill rotWithShape="1">
          <a:blip r:embed="rId1" cstate="print">
            <a:extLst>
              <a:ext uri="{28A0092B-C50C-407E-A947-70E740481C1C}">
                <a14:useLocalDpi xmlns:a14="http://schemas.microsoft.com/office/drawing/2010/main" val="0"/>
              </a:ext>
            </a:extLst>
          </a:blip>
          <a:srcRect l="53010" r="19414"/>
          <a:stretch>
            <a:fillRect/>
          </a:stretch>
        </p:blipFill>
        <p:spPr>
          <a:xfrm flipH="1">
            <a:off x="2102618" y="1063835"/>
            <a:ext cx="2095242" cy="4558880"/>
          </a:xfrm>
        </p:spPr>
      </p:pic>
      <p:sp>
        <p:nvSpPr>
          <p:cNvPr id="5" name="TextBox 10"/>
          <p:cNvSpPr txBox="1"/>
          <p:nvPr/>
        </p:nvSpPr>
        <p:spPr>
          <a:xfrm>
            <a:off x="6019226" y="2186884"/>
            <a:ext cx="3316061" cy="1107996"/>
          </a:xfrm>
          <a:prstGeom prst="rect">
            <a:avLst/>
          </a:prstGeom>
          <a:noFill/>
        </p:spPr>
        <p:txBody>
          <a:bodyPr wrap="square" lIns="0" tIns="0" rIns="0" bIns="0" rtlCol="0">
            <a:spAutoFit/>
          </a:bodyPr>
          <a:lstStyle/>
          <a:p>
            <a:r>
              <a:rPr lang="en-US" altLang="zh-CN" sz="3600" dirty="0">
                <a:latin typeface="等线 Light" panose="02010600030101010101" pitchFamily="2" charset="-122"/>
                <a:ea typeface="等线 Light" panose="02010600030101010101" pitchFamily="2" charset="-122"/>
                <a:cs typeface="Titillium Light" charset="0"/>
              </a:rPr>
              <a:t>THE</a:t>
            </a:r>
            <a:endParaRPr lang="en-US" altLang="zh-CN" sz="3600" dirty="0">
              <a:latin typeface="等线 Light" panose="02010600030101010101" pitchFamily="2" charset="-122"/>
              <a:ea typeface="等线 Light" panose="02010600030101010101" pitchFamily="2" charset="-122"/>
              <a:cs typeface="Titillium Light" charset="0"/>
            </a:endParaRPr>
          </a:p>
          <a:p>
            <a:r>
              <a:rPr lang="en-US" altLang="zh-CN" sz="3600" dirty="0">
                <a:latin typeface="等线 Light" panose="02010600030101010101" pitchFamily="2" charset="-122"/>
                <a:ea typeface="等线 Light" panose="02010600030101010101" pitchFamily="2" charset="-122"/>
                <a:cs typeface="Titillium Light" charset="0"/>
              </a:rPr>
              <a:t>TITLE HERE</a:t>
            </a:r>
            <a:endParaRPr lang="en-US" altLang="zh-CN" sz="3600" dirty="0">
              <a:latin typeface="等线 Light" panose="02010600030101010101" pitchFamily="2" charset="-122"/>
              <a:ea typeface="等线 Light" panose="02010600030101010101" pitchFamily="2" charset="-122"/>
              <a:cs typeface="Titillium Light" charset="0"/>
            </a:endParaRPr>
          </a:p>
        </p:txBody>
      </p:sp>
      <p:sp>
        <p:nvSpPr>
          <p:cNvPr id="6" name="TextBox 11"/>
          <p:cNvSpPr txBox="1"/>
          <p:nvPr/>
        </p:nvSpPr>
        <p:spPr>
          <a:xfrm>
            <a:off x="6019225" y="3720320"/>
            <a:ext cx="4554311" cy="1061316"/>
          </a:xfrm>
          <a:prstGeom prst="rect">
            <a:avLst/>
          </a:prstGeom>
          <a:noFill/>
        </p:spPr>
        <p:txBody>
          <a:bodyPr wrap="square" lIns="0" tIns="0" rIns="91440" bIns="0" rtlCol="0">
            <a:spAutoFit/>
          </a:bodyPr>
          <a:lstStyle/>
          <a:p>
            <a:pPr>
              <a:lnSpc>
                <a:spcPct val="200000"/>
              </a:lnSpc>
              <a:spcAft>
                <a:spcPts val="1200"/>
              </a:spcAft>
            </a:pPr>
            <a:r>
              <a:rPr lang="en-US" altLang="zh-CN" sz="1200" dirty="0">
                <a:solidFill>
                  <a:schemeClr val="tx1">
                    <a:alpha val="60000"/>
                  </a:schemeClr>
                </a:solidFill>
                <a:latin typeface="等线 Light" panose="02010600030101010101" pitchFamily="2" charset="-122"/>
                <a:ea typeface="等线 Light" panose="02010600030101010101" pitchFamily="2" charset="-122"/>
                <a:cs typeface="Titillium" charset="0"/>
              </a:rPr>
              <a:t>There are many variations of passages of Lorem Ipsum available, but the majority have suffered alteration in some form, by injected </a:t>
            </a:r>
            <a:r>
              <a:rPr lang="en-US" altLang="zh-CN" sz="1200" dirty="0" err="1">
                <a:solidFill>
                  <a:schemeClr val="tx1">
                    <a:alpha val="60000"/>
                  </a:schemeClr>
                </a:solidFill>
                <a:latin typeface="等线 Light" panose="02010600030101010101" pitchFamily="2" charset="-122"/>
                <a:ea typeface="等线 Light" panose="02010600030101010101" pitchFamily="2" charset="-122"/>
                <a:cs typeface="Titillium" charset="0"/>
              </a:rPr>
              <a:t>humour</a:t>
            </a:r>
            <a:r>
              <a:rPr lang="en-US" altLang="zh-CN" sz="1200" dirty="0">
                <a:solidFill>
                  <a:schemeClr val="tx1">
                    <a:alpha val="60000"/>
                  </a:schemeClr>
                </a:solidFill>
                <a:latin typeface="等线 Light" panose="02010600030101010101" pitchFamily="2" charset="-122"/>
                <a:ea typeface="等线 Light" panose="02010600030101010101" pitchFamily="2" charset="-122"/>
                <a:cs typeface="Titillium" charset="0"/>
              </a:rPr>
              <a:t>, </a:t>
            </a:r>
            <a:endParaRPr lang="en-US" altLang="zh-CN" sz="1200" dirty="0">
              <a:solidFill>
                <a:schemeClr val="tx1">
                  <a:alpha val="60000"/>
                </a:schemeClr>
              </a:solidFill>
              <a:latin typeface="等线 Light" panose="02010600030101010101" pitchFamily="2" charset="-122"/>
              <a:ea typeface="等线 Light" panose="02010600030101010101" pitchFamily="2" charset="-122"/>
              <a:cs typeface="Titillium" charset="0"/>
            </a:endParaRPr>
          </a:p>
        </p:txBody>
      </p:sp>
      <p:cxnSp>
        <p:nvCxnSpPr>
          <p:cNvPr id="7" name="Straight Connector 12"/>
          <p:cNvCxnSpPr/>
          <p:nvPr/>
        </p:nvCxnSpPr>
        <p:spPr>
          <a:xfrm>
            <a:off x="6019226" y="3453592"/>
            <a:ext cx="691243" cy="0"/>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TextBox 13"/>
          <p:cNvSpPr txBox="1"/>
          <p:nvPr/>
        </p:nvSpPr>
        <p:spPr>
          <a:xfrm>
            <a:off x="6019226" y="1591085"/>
            <a:ext cx="1754372" cy="130420"/>
          </a:xfrm>
          <a:prstGeom prst="rect">
            <a:avLst/>
          </a:prstGeom>
          <a:noFill/>
        </p:spPr>
        <p:txBody>
          <a:bodyPr wrap="square" lIns="0" tIns="0" rIns="0" bIns="0" rtlCol="0">
            <a:spAutoFit/>
          </a:bodyPr>
          <a:lstStyle/>
          <a:p>
            <a:pPr>
              <a:lnSpc>
                <a:spcPct val="80000"/>
              </a:lnSpc>
            </a:pPr>
            <a:r>
              <a:rPr lang="en-US" sz="1000" b="1" spc="200" dirty="0">
                <a:latin typeface="等线 Light" panose="02010600030101010101" pitchFamily="2" charset="-122"/>
                <a:ea typeface="等线 Light" panose="02010600030101010101" pitchFamily="2" charset="-122"/>
                <a:cs typeface="Titillium" charset="0"/>
              </a:rPr>
              <a:t>THE ABOUT</a:t>
            </a:r>
            <a:endParaRPr lang="en-US" sz="1000" b="1" spc="200" dirty="0">
              <a:latin typeface="等线 Light" panose="02010600030101010101" pitchFamily="2" charset="-122"/>
              <a:ea typeface="等线 Light" panose="02010600030101010101" pitchFamily="2" charset="-122"/>
              <a:cs typeface="Titillium" charset="0"/>
            </a:endParaRPr>
          </a:p>
        </p:txBody>
      </p:sp>
    </p:spTree>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占位符 3"/>
          <p:cNvPicPr>
            <a:picLocks noGrp="1" noChangeAspect="1"/>
          </p:cNvPicPr>
          <p:nvPr>
            <p:ph type="pic" sz="quarter" idx="10"/>
          </p:nvPr>
        </p:nvPicPr>
        <p:blipFill rotWithShape="1">
          <a:blip r:embed="rId1">
            <a:extLst>
              <a:ext uri="{28A0092B-C50C-407E-A947-70E740481C1C}">
                <a14:useLocalDpi xmlns:a14="http://schemas.microsoft.com/office/drawing/2010/main" val="0"/>
              </a:ext>
            </a:extLst>
          </a:blip>
          <a:srcRect l="33793" t="20862" b="38793"/>
          <a:stretch>
            <a:fillRect/>
          </a:stretch>
        </p:blipFill>
        <p:spPr>
          <a:xfrm>
            <a:off x="0" y="0"/>
            <a:ext cx="12192000" cy="4457700"/>
          </a:xfrm>
        </p:spPr>
      </p:pic>
      <p:sp>
        <p:nvSpPr>
          <p:cNvPr id="5" name="TextBox 3"/>
          <p:cNvSpPr txBox="1"/>
          <p:nvPr/>
        </p:nvSpPr>
        <p:spPr>
          <a:xfrm>
            <a:off x="4495800" y="4685941"/>
            <a:ext cx="6838950" cy="1795428"/>
          </a:xfrm>
          <a:prstGeom prst="rect">
            <a:avLst/>
          </a:prstGeom>
          <a:noFill/>
        </p:spPr>
        <p:txBody>
          <a:bodyPr wrap="square" lIns="0" tIns="0" rIns="91440" bIns="0" rtlCol="0">
            <a:spAutoFit/>
          </a:bodyPr>
          <a:lstStyle/>
          <a:p>
            <a:pPr>
              <a:lnSpc>
                <a:spcPct val="200000"/>
              </a:lnSpc>
              <a:spcAft>
                <a:spcPts val="1200"/>
              </a:spcAft>
            </a:pPr>
            <a:r>
              <a:rPr lang="en-US" sz="1200" dirty="0">
                <a:solidFill>
                  <a:schemeClr val="tx1">
                    <a:alpha val="60000"/>
                  </a:schemeClr>
                </a:solidFill>
                <a:latin typeface="等线 Light" panose="02010600030101010101" pitchFamily="2" charset="-122"/>
                <a:ea typeface="等线 Light" panose="02010600030101010101" pitchFamily="2" charset="-122"/>
                <a:cs typeface="Titillium" charset="0"/>
              </a:rPr>
              <a:t>There are many variations of passages of </a:t>
            </a:r>
            <a:r>
              <a:rPr lang="en-US" sz="1200" dirty="0" err="1">
                <a:solidFill>
                  <a:schemeClr val="tx1">
                    <a:alpha val="60000"/>
                  </a:schemeClr>
                </a:solidFill>
                <a:latin typeface="等线 Light" panose="02010600030101010101" pitchFamily="2" charset="-122"/>
                <a:ea typeface="等线 Light" panose="02010600030101010101" pitchFamily="2" charset="-122"/>
                <a:cs typeface="Titillium" charset="0"/>
              </a:rPr>
              <a:t>Lorem</a:t>
            </a:r>
            <a:r>
              <a:rPr lang="en-US" sz="1200" dirty="0">
                <a:solidFill>
                  <a:schemeClr val="tx1">
                    <a:alpha val="60000"/>
                  </a:schemeClr>
                </a:solidFill>
                <a:latin typeface="等线 Light" panose="02010600030101010101" pitchFamily="2" charset="-122"/>
                <a:ea typeface="等线 Light" panose="02010600030101010101" pitchFamily="2" charset="-122"/>
                <a:cs typeface="Titillium" charset="0"/>
              </a:rPr>
              <a:t> </a:t>
            </a:r>
            <a:r>
              <a:rPr lang="en-US" sz="1200" dirty="0" err="1">
                <a:solidFill>
                  <a:schemeClr val="tx1">
                    <a:alpha val="60000"/>
                  </a:schemeClr>
                </a:solidFill>
                <a:latin typeface="等线 Light" panose="02010600030101010101" pitchFamily="2" charset="-122"/>
                <a:ea typeface="等线 Light" panose="02010600030101010101" pitchFamily="2" charset="-122"/>
                <a:cs typeface="Titillium" charset="0"/>
              </a:rPr>
              <a:t>Ipsum</a:t>
            </a:r>
            <a:r>
              <a:rPr lang="en-US" sz="1200" dirty="0">
                <a:solidFill>
                  <a:schemeClr val="tx1">
                    <a:alpha val="60000"/>
                  </a:schemeClr>
                </a:solidFill>
                <a:latin typeface="等线 Light" panose="02010600030101010101" pitchFamily="2" charset="-122"/>
                <a:ea typeface="等线 Light" panose="02010600030101010101" pitchFamily="2" charset="-122"/>
                <a:cs typeface="Titillium" charset="0"/>
              </a:rPr>
              <a:t> available, but the majority have suffered alteration in some form, by injected </a:t>
            </a:r>
            <a:r>
              <a:rPr lang="en-US" sz="1200" dirty="0" err="1">
                <a:solidFill>
                  <a:schemeClr val="tx1">
                    <a:alpha val="60000"/>
                  </a:schemeClr>
                </a:solidFill>
                <a:latin typeface="等线 Light" panose="02010600030101010101" pitchFamily="2" charset="-122"/>
                <a:ea typeface="等线 Light" panose="02010600030101010101" pitchFamily="2" charset="-122"/>
                <a:cs typeface="Titillium" charset="0"/>
              </a:rPr>
              <a:t>humour</a:t>
            </a:r>
            <a:r>
              <a:rPr lang="en-US" sz="1200" dirty="0">
                <a:solidFill>
                  <a:schemeClr val="tx1">
                    <a:alpha val="60000"/>
                  </a:schemeClr>
                </a:solidFill>
                <a:latin typeface="等线 Light" panose="02010600030101010101" pitchFamily="2" charset="-122"/>
                <a:ea typeface="等线 Light" panose="02010600030101010101" pitchFamily="2" charset="-122"/>
                <a:cs typeface="Titillium" charset="0"/>
              </a:rPr>
              <a:t>, or </a:t>
            </a:r>
            <a:r>
              <a:rPr lang="en-US" sz="1200" dirty="0" err="1">
                <a:solidFill>
                  <a:schemeClr val="tx1">
                    <a:alpha val="60000"/>
                  </a:schemeClr>
                </a:solidFill>
                <a:latin typeface="等线 Light" panose="02010600030101010101" pitchFamily="2" charset="-122"/>
                <a:ea typeface="等线 Light" panose="02010600030101010101" pitchFamily="2" charset="-122"/>
                <a:cs typeface="Titillium" charset="0"/>
              </a:rPr>
              <a:t>randomised</a:t>
            </a:r>
            <a:r>
              <a:rPr lang="en-US" sz="1200" dirty="0">
                <a:solidFill>
                  <a:schemeClr val="tx1">
                    <a:alpha val="60000"/>
                  </a:schemeClr>
                </a:solidFill>
                <a:latin typeface="等线 Light" panose="02010600030101010101" pitchFamily="2" charset="-122"/>
                <a:ea typeface="等线 Light" panose="02010600030101010101" pitchFamily="2" charset="-122"/>
                <a:cs typeface="Titillium" charset="0"/>
              </a:rPr>
              <a:t> words which don't look even slightly believable. If you are going to use. </a:t>
            </a:r>
            <a:r>
              <a:rPr lang="en-US" altLang="zh-CN" sz="1200" dirty="0">
                <a:solidFill>
                  <a:schemeClr val="tx1">
                    <a:alpha val="60000"/>
                  </a:schemeClr>
                </a:solidFill>
                <a:latin typeface="等线 Light" panose="02010600030101010101" pitchFamily="2" charset="-122"/>
                <a:ea typeface="等线 Light" panose="02010600030101010101" pitchFamily="2" charset="-122"/>
                <a:cs typeface="Titillium" charset="0"/>
              </a:rPr>
              <a:t>There are many variations of passages of Lorem Ipsum available, but the majority have suffered alteration in some form, by injected </a:t>
            </a:r>
            <a:r>
              <a:rPr lang="en-US" altLang="zh-CN" sz="1200" dirty="0" err="1">
                <a:solidFill>
                  <a:schemeClr val="tx1">
                    <a:alpha val="60000"/>
                  </a:schemeClr>
                </a:solidFill>
                <a:latin typeface="等线 Light" panose="02010600030101010101" pitchFamily="2" charset="-122"/>
                <a:ea typeface="等线 Light" panose="02010600030101010101" pitchFamily="2" charset="-122"/>
                <a:cs typeface="Titillium" charset="0"/>
              </a:rPr>
              <a:t>humour</a:t>
            </a:r>
            <a:r>
              <a:rPr lang="en-US" altLang="zh-CN" sz="1200" dirty="0">
                <a:solidFill>
                  <a:schemeClr val="tx1">
                    <a:alpha val="60000"/>
                  </a:schemeClr>
                </a:solidFill>
                <a:latin typeface="等线 Light" panose="02010600030101010101" pitchFamily="2" charset="-122"/>
                <a:ea typeface="等线 Light" panose="02010600030101010101" pitchFamily="2" charset="-122"/>
                <a:cs typeface="Titillium" charset="0"/>
              </a:rPr>
              <a:t>, or </a:t>
            </a:r>
            <a:r>
              <a:rPr lang="en-US" altLang="zh-CN" sz="1200" dirty="0" err="1">
                <a:solidFill>
                  <a:schemeClr val="tx1">
                    <a:alpha val="60000"/>
                  </a:schemeClr>
                </a:solidFill>
                <a:latin typeface="等线 Light" panose="02010600030101010101" pitchFamily="2" charset="-122"/>
                <a:ea typeface="等线 Light" panose="02010600030101010101" pitchFamily="2" charset="-122"/>
                <a:cs typeface="Titillium" charset="0"/>
              </a:rPr>
              <a:t>randomised</a:t>
            </a:r>
            <a:r>
              <a:rPr lang="en-US" altLang="zh-CN" sz="1200" dirty="0">
                <a:solidFill>
                  <a:schemeClr val="tx1">
                    <a:alpha val="60000"/>
                  </a:schemeClr>
                </a:solidFill>
                <a:latin typeface="等线 Light" panose="02010600030101010101" pitchFamily="2" charset="-122"/>
                <a:ea typeface="等线 Light" panose="02010600030101010101" pitchFamily="2" charset="-122"/>
                <a:cs typeface="Titillium" charset="0"/>
              </a:rPr>
              <a:t> words which don't look even slightly believable. If you are going to use. </a:t>
            </a:r>
            <a:endParaRPr lang="en-US" sz="1200" dirty="0">
              <a:solidFill>
                <a:schemeClr val="tx1">
                  <a:alpha val="60000"/>
                </a:schemeClr>
              </a:solidFill>
              <a:latin typeface="等线 Light" panose="02010600030101010101" pitchFamily="2" charset="-122"/>
              <a:ea typeface="等线 Light" panose="02010600030101010101" pitchFamily="2" charset="-122"/>
              <a:cs typeface="Titillium" charset="0"/>
            </a:endParaRPr>
          </a:p>
        </p:txBody>
      </p:sp>
      <p:sp>
        <p:nvSpPr>
          <p:cNvPr id="6" name="Title 1"/>
          <p:cNvSpPr txBox="1"/>
          <p:nvPr/>
        </p:nvSpPr>
        <p:spPr>
          <a:xfrm>
            <a:off x="933450" y="5127340"/>
            <a:ext cx="2647950" cy="95624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en-US" sz="2800" dirty="0">
                <a:latin typeface="等线 Light" panose="02010600030101010101" pitchFamily="2" charset="-122"/>
                <a:ea typeface="等线 Light" panose="02010600030101010101" pitchFamily="2" charset="-122"/>
              </a:rPr>
              <a:t>ENTER YOUR TITLE HERE</a:t>
            </a:r>
            <a:endParaRPr lang="en-US" sz="2800" dirty="0">
              <a:latin typeface="等线 Light" panose="02010600030101010101" pitchFamily="2" charset="-122"/>
              <a:ea typeface="等线 Light" panose="02010600030101010101" pitchFamily="2" charset="-122"/>
            </a:endParaRPr>
          </a:p>
        </p:txBody>
      </p:sp>
      <p:sp>
        <p:nvSpPr>
          <p:cNvPr id="7" name="矩形 6"/>
          <p:cNvSpPr/>
          <p:nvPr/>
        </p:nvSpPr>
        <p:spPr>
          <a:xfrm>
            <a:off x="733425" y="4905375"/>
            <a:ext cx="3152775" cy="140017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占位符 25"/>
          <p:cNvPicPr>
            <a:picLocks noGrp="1" noChangeAspect="1"/>
          </p:cNvPicPr>
          <p:nvPr>
            <p:ph type="pic" sz="quarter" idx="10"/>
          </p:nvPr>
        </p:nvPicPr>
        <p:blipFill rotWithShape="1">
          <a:blip r:embed="rId1">
            <a:extLst>
              <a:ext uri="{28A0092B-C50C-407E-A947-70E740481C1C}">
                <a14:useLocalDpi xmlns:a14="http://schemas.microsoft.com/office/drawing/2010/main" val="0"/>
              </a:ext>
            </a:extLst>
          </a:blip>
          <a:srcRect l="6509" t="18920" r="8285" b="1198"/>
          <a:stretch>
            <a:fillRect/>
          </a:stretch>
        </p:blipFill>
        <p:spPr>
          <a:xfrm>
            <a:off x="0" y="0"/>
            <a:ext cx="12192000" cy="6858000"/>
          </a:xfrm>
        </p:spPr>
      </p:pic>
      <p:sp>
        <p:nvSpPr>
          <p:cNvPr id="47" name="矩形 46"/>
          <p:cNvSpPr/>
          <p:nvPr/>
        </p:nvSpPr>
        <p:spPr>
          <a:xfrm>
            <a:off x="0" y="0"/>
            <a:ext cx="12192000" cy="6858000"/>
          </a:xfrm>
          <a:prstGeom prst="rect">
            <a:avLst/>
          </a:prstGeom>
          <a:gradFill>
            <a:gsLst>
              <a:gs pos="39000">
                <a:srgbClr val="002060">
                  <a:alpha val="30000"/>
                </a:srgbClr>
              </a:gs>
              <a:gs pos="100000">
                <a:srgbClr val="002060">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1346994" y="4922464"/>
            <a:ext cx="4815681" cy="895181"/>
          </a:xfrm>
          <a:prstGeom prst="rect">
            <a:avLst/>
          </a:prstGeom>
          <a:noFill/>
        </p:spPr>
        <p:txBody>
          <a:bodyPr wrap="square" rtlCol="0">
            <a:spAutoFit/>
          </a:bodyPr>
          <a:lstStyle/>
          <a:p>
            <a:pPr>
              <a:lnSpc>
                <a:spcPct val="150000"/>
              </a:lnSpc>
              <a:spcAft>
                <a:spcPts val="1200"/>
              </a:spcAft>
            </a:pPr>
            <a:r>
              <a:rPr lang="en-US" altLang="zh-CN" sz="1200" dirty="0">
                <a:solidFill>
                  <a:schemeClr val="bg1"/>
                </a:solidFill>
                <a:latin typeface="等线 Light" panose="02010600030101010101" pitchFamily="2" charset="-122"/>
                <a:ea typeface="等线 Light" panose="02010600030101010101" pitchFamily="2" charset="-122"/>
                <a:cs typeface="Titillium" charset="0"/>
              </a:rPr>
              <a:t>There are many variations of passages of Lorem Ipsum available, but the majority have suffered alteration in some form, by injected </a:t>
            </a:r>
            <a:r>
              <a:rPr lang="en-US" altLang="zh-CN" sz="1200" dirty="0" err="1">
                <a:solidFill>
                  <a:schemeClr val="bg1"/>
                </a:solidFill>
                <a:latin typeface="等线 Light" panose="02010600030101010101" pitchFamily="2" charset="-122"/>
                <a:ea typeface="等线 Light" panose="02010600030101010101" pitchFamily="2" charset="-122"/>
                <a:cs typeface="Titillium" charset="0"/>
              </a:rPr>
              <a:t>humour</a:t>
            </a:r>
            <a:r>
              <a:rPr lang="en-US" altLang="zh-CN" sz="1200" dirty="0">
                <a:solidFill>
                  <a:schemeClr val="bg1"/>
                </a:solidFill>
                <a:latin typeface="等线 Light" panose="02010600030101010101" pitchFamily="2" charset="-122"/>
                <a:ea typeface="等线 Light" panose="02010600030101010101" pitchFamily="2" charset="-122"/>
                <a:cs typeface="Titillium" charset="0"/>
              </a:rPr>
              <a:t>, or </a:t>
            </a:r>
            <a:r>
              <a:rPr lang="en-US" altLang="zh-CN" sz="1200" dirty="0" err="1">
                <a:solidFill>
                  <a:schemeClr val="bg1"/>
                </a:solidFill>
                <a:latin typeface="等线 Light" panose="02010600030101010101" pitchFamily="2" charset="-122"/>
                <a:ea typeface="等线 Light" panose="02010600030101010101" pitchFamily="2" charset="-122"/>
                <a:cs typeface="Titillium" charset="0"/>
              </a:rPr>
              <a:t>randomised</a:t>
            </a:r>
            <a:r>
              <a:rPr lang="en-US" altLang="zh-CN" sz="1200" dirty="0">
                <a:solidFill>
                  <a:schemeClr val="bg1"/>
                </a:solidFill>
                <a:latin typeface="等线 Light" panose="02010600030101010101" pitchFamily="2" charset="-122"/>
                <a:ea typeface="等线 Light" panose="02010600030101010101" pitchFamily="2" charset="-122"/>
                <a:cs typeface="Titillium" charset="0"/>
              </a:rPr>
              <a:t> words which don't look even slightly believable. </a:t>
            </a:r>
            <a:endParaRPr lang="en-US" altLang="zh-CN" sz="1200" dirty="0">
              <a:solidFill>
                <a:schemeClr val="bg1"/>
              </a:solidFill>
              <a:latin typeface="等线 Light" panose="02010600030101010101" pitchFamily="2" charset="-122"/>
              <a:ea typeface="等线 Light" panose="02010600030101010101" pitchFamily="2" charset="-122"/>
              <a:cs typeface="Titillium" charset="0"/>
            </a:endParaRPr>
          </a:p>
        </p:txBody>
      </p:sp>
      <p:sp>
        <p:nvSpPr>
          <p:cNvPr id="21" name="文本框 20"/>
          <p:cNvSpPr txBox="1"/>
          <p:nvPr/>
        </p:nvSpPr>
        <p:spPr>
          <a:xfrm>
            <a:off x="1318022" y="4147247"/>
            <a:ext cx="7079456" cy="707886"/>
          </a:xfrm>
          <a:prstGeom prst="rect">
            <a:avLst/>
          </a:prstGeom>
          <a:noFill/>
        </p:spPr>
        <p:txBody>
          <a:bodyPr wrap="square" rtlCol="0">
            <a:spAutoFit/>
            <a:scene3d>
              <a:camera prst="orthographicFront">
                <a:rot lat="0" lon="60000" rev="0"/>
              </a:camera>
              <a:lightRig rig="flat" dir="t"/>
            </a:scene3d>
            <a:sp3d extrusionH="2730500">
              <a:extrusionClr>
                <a:srgbClr val="FF0000"/>
              </a:extrusionClr>
              <a:contourClr>
                <a:schemeClr val="bg1"/>
              </a:contourClr>
            </a:sp3d>
          </a:bodyPr>
          <a:lstStyle/>
          <a:p>
            <a:r>
              <a:rPr lang="en-US" altLang="zh-CN" sz="4000"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cs typeface="Titillium Light" charset="0"/>
              </a:rPr>
              <a:t>ENTER YOUR TITLE HERE</a:t>
            </a:r>
            <a:endParaRPr lang="en-US" altLang="zh-CN" sz="4000"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cs typeface="Titillium Light" charset="0"/>
            </a:endParaRPr>
          </a:p>
        </p:txBody>
      </p:sp>
      <p:sp>
        <p:nvSpPr>
          <p:cNvPr id="22" name="文本框 21"/>
          <p:cNvSpPr txBox="1"/>
          <p:nvPr/>
        </p:nvSpPr>
        <p:spPr>
          <a:xfrm>
            <a:off x="1346994" y="1033372"/>
            <a:ext cx="3510756" cy="1323439"/>
          </a:xfrm>
          <a:prstGeom prst="rect">
            <a:avLst/>
          </a:prstGeom>
          <a:noFill/>
        </p:spPr>
        <p:txBody>
          <a:bodyPr wrap="square" rtlCol="0">
            <a:spAutoFit/>
            <a:scene3d>
              <a:camera prst="orthographicFront">
                <a:rot lat="0" lon="60000" rev="0"/>
              </a:camera>
              <a:lightRig rig="flat" dir="t"/>
            </a:scene3d>
            <a:sp3d extrusionH="2730500">
              <a:extrusionClr>
                <a:srgbClr val="FF0000"/>
              </a:extrusionClr>
              <a:contourClr>
                <a:schemeClr val="bg1"/>
              </a:contourClr>
            </a:sp3d>
          </a:bodyPr>
          <a:lstStyle/>
          <a:p>
            <a:r>
              <a:rPr lang="en-US" altLang="zh-CN" sz="8000" b="1"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rPr>
              <a:t>PART </a:t>
            </a:r>
            <a:endParaRPr lang="en-US" altLang="zh-CN" sz="8000" b="1"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endParaRPr>
          </a:p>
        </p:txBody>
      </p:sp>
      <p:sp>
        <p:nvSpPr>
          <p:cNvPr id="24" name="文本框 23"/>
          <p:cNvSpPr txBox="1"/>
          <p:nvPr/>
        </p:nvSpPr>
        <p:spPr>
          <a:xfrm>
            <a:off x="1346994" y="1772877"/>
            <a:ext cx="2596356" cy="2646878"/>
          </a:xfrm>
          <a:prstGeom prst="rect">
            <a:avLst/>
          </a:prstGeom>
          <a:noFill/>
        </p:spPr>
        <p:txBody>
          <a:bodyPr wrap="square" rtlCol="0">
            <a:spAutoFit/>
            <a:scene3d>
              <a:camera prst="orthographicFront">
                <a:rot lat="0" lon="60000" rev="0"/>
              </a:camera>
              <a:lightRig rig="flat" dir="t"/>
            </a:scene3d>
            <a:sp3d extrusionH="2730500">
              <a:extrusionClr>
                <a:srgbClr val="FF0000"/>
              </a:extrusionClr>
              <a:contourClr>
                <a:schemeClr val="bg1"/>
              </a:contourClr>
            </a:sp3d>
          </a:bodyPr>
          <a:lstStyle/>
          <a:p>
            <a:r>
              <a:rPr lang="en-US" altLang="zh-CN" sz="16600" b="1"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rPr>
              <a:t>02</a:t>
            </a:r>
            <a:endParaRPr lang="en-US" altLang="zh-CN" sz="16600" b="1" dirty="0">
              <a:solidFill>
                <a:schemeClr val="bg1"/>
              </a:solidFill>
              <a:effectLst>
                <a:outerShdw dist="50800" dir="1800000" algn="tl">
                  <a:srgbClr val="00F7ED"/>
                </a:outerShdw>
              </a:effectLst>
              <a:latin typeface="等线 Light" panose="02010600030101010101" pitchFamily="2" charset="-122"/>
              <a:ea typeface="等线 Light" panose="02010600030101010101" pitchFamily="2" charset="-122"/>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anim calcmode="lin" valueType="num">
                                      <p:cBhvr>
                                        <p:cTn id="13" dur="1000" fill="hold"/>
                                        <p:tgtEl>
                                          <p:spTgt spid="21"/>
                                        </p:tgtEl>
                                        <p:attrNameLst>
                                          <p:attrName>ppt_x</p:attrName>
                                        </p:attrNameLst>
                                      </p:cBhvr>
                                      <p:tavLst>
                                        <p:tav tm="0">
                                          <p:val>
                                            <p:strVal val="#ppt_x"/>
                                          </p:val>
                                        </p:tav>
                                        <p:tav tm="100000">
                                          <p:val>
                                            <p:strVal val="#ppt_x"/>
                                          </p:val>
                                        </p:tav>
                                      </p:tavLst>
                                    </p:anim>
                                    <p:anim calcmode="lin" valueType="num">
                                      <p:cBhvr>
                                        <p:cTn id="14" dur="1000" fill="hold"/>
                                        <p:tgtEl>
                                          <p:spTgt spid="2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anim calcmode="lin" valueType="num">
                                      <p:cBhvr>
                                        <p:cTn id="23" dur="1000" fill="hold"/>
                                        <p:tgtEl>
                                          <p:spTgt spid="24"/>
                                        </p:tgtEl>
                                        <p:attrNameLst>
                                          <p:attrName>ppt_x</p:attrName>
                                        </p:attrNameLst>
                                      </p:cBhvr>
                                      <p:tavLst>
                                        <p:tav tm="0">
                                          <p:val>
                                            <p:strVal val="#ppt_x"/>
                                          </p:val>
                                        </p:tav>
                                        <p:tav tm="100000">
                                          <p:val>
                                            <p:strVal val="#ppt_x"/>
                                          </p:val>
                                        </p:tav>
                                      </p:tavLst>
                                    </p:anim>
                                    <p:anim calcmode="lin" valueType="num">
                                      <p:cBhvr>
                                        <p:cTn id="2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p:nvPr/>
        </p:nvSpPr>
        <p:spPr>
          <a:xfrm>
            <a:off x="1790700" y="1042859"/>
            <a:ext cx="8610600" cy="49548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en-US" altLang="zh-CN" sz="2800" dirty="0">
                <a:latin typeface="等线 Light" panose="02010600030101010101" pitchFamily="2" charset="-122"/>
                <a:ea typeface="等线 Light" panose="02010600030101010101" pitchFamily="2" charset="-122"/>
              </a:rPr>
              <a:t>ENTER YOUR TITLE HERE</a:t>
            </a:r>
            <a:endParaRPr lang="en-US" altLang="zh-CN" sz="2800" dirty="0">
              <a:latin typeface="等线 Light" panose="02010600030101010101" pitchFamily="2" charset="-122"/>
              <a:ea typeface="等线 Light" panose="02010600030101010101" pitchFamily="2" charset="-122"/>
            </a:endParaRPr>
          </a:p>
        </p:txBody>
      </p:sp>
      <p:sp>
        <p:nvSpPr>
          <p:cNvPr id="3" name="AutoShape 2"/>
          <p:cNvSpPr/>
          <p:nvPr/>
        </p:nvSpPr>
        <p:spPr bwMode="auto">
          <a:xfrm>
            <a:off x="1790700" y="3276600"/>
            <a:ext cx="1993123" cy="1994400"/>
          </a:xfrm>
          <a:prstGeom prst="ellipse">
            <a:avLst/>
          </a:prstGeom>
          <a:noFill/>
          <a:ln>
            <a:solidFill>
              <a:schemeClr val="accent1"/>
            </a:solidFill>
          </a:ln>
        </p:spPr>
        <p:txBody>
          <a:bodyPr lIns="0" tIns="0" rIns="0" bIns="0" anchor="ctr"/>
          <a:lstStyle/>
          <a:p>
            <a:pPr algn="ctr"/>
            <a:endParaRPr lang="en-US" sz="1600" dirty="0">
              <a:latin typeface="等线 Light" panose="02010600030101010101" pitchFamily="2" charset="-122"/>
              <a:ea typeface="等线 Light" panose="02010600030101010101" pitchFamily="2" charset="-122"/>
              <a:cs typeface="Titillium" charset="0"/>
            </a:endParaRPr>
          </a:p>
        </p:txBody>
      </p:sp>
      <p:sp>
        <p:nvSpPr>
          <p:cNvPr id="4" name="AutoShape 2"/>
          <p:cNvSpPr/>
          <p:nvPr/>
        </p:nvSpPr>
        <p:spPr bwMode="auto">
          <a:xfrm>
            <a:off x="3996526" y="3276600"/>
            <a:ext cx="1993123" cy="1994400"/>
          </a:xfrm>
          <a:prstGeom prst="ellipse">
            <a:avLst/>
          </a:prstGeom>
          <a:noFill/>
          <a:ln>
            <a:solidFill>
              <a:schemeClr val="accent1"/>
            </a:solidFill>
          </a:ln>
        </p:spPr>
        <p:txBody>
          <a:bodyPr lIns="0" tIns="0" rIns="0" bIns="0" anchor="ctr"/>
          <a:lstStyle/>
          <a:p>
            <a:pPr algn="ctr"/>
            <a:endParaRPr lang="en-US" sz="1600" dirty="0">
              <a:latin typeface="等线 Light" panose="02010600030101010101" pitchFamily="2" charset="-122"/>
              <a:ea typeface="等线 Light" panose="02010600030101010101" pitchFamily="2" charset="-122"/>
              <a:cs typeface="Titillium" charset="0"/>
            </a:endParaRPr>
          </a:p>
        </p:txBody>
      </p:sp>
      <p:sp>
        <p:nvSpPr>
          <p:cNvPr id="5" name="AutoShape 2"/>
          <p:cNvSpPr/>
          <p:nvPr/>
        </p:nvSpPr>
        <p:spPr bwMode="auto">
          <a:xfrm>
            <a:off x="6202352" y="3276600"/>
            <a:ext cx="1993123" cy="1994400"/>
          </a:xfrm>
          <a:prstGeom prst="ellipse">
            <a:avLst/>
          </a:prstGeom>
          <a:noFill/>
          <a:ln>
            <a:solidFill>
              <a:schemeClr val="accent1"/>
            </a:solidFill>
          </a:ln>
        </p:spPr>
        <p:txBody>
          <a:bodyPr lIns="0" tIns="0" rIns="0" bIns="0" anchor="ctr"/>
          <a:lstStyle/>
          <a:p>
            <a:pPr algn="ctr"/>
            <a:endParaRPr lang="en-US" sz="1600" dirty="0">
              <a:latin typeface="等线 Light" panose="02010600030101010101" pitchFamily="2" charset="-122"/>
              <a:ea typeface="等线 Light" panose="02010600030101010101" pitchFamily="2" charset="-122"/>
              <a:cs typeface="Titillium" charset="0"/>
            </a:endParaRPr>
          </a:p>
        </p:txBody>
      </p:sp>
      <p:sp>
        <p:nvSpPr>
          <p:cNvPr id="6" name="AutoShape 2"/>
          <p:cNvSpPr/>
          <p:nvPr/>
        </p:nvSpPr>
        <p:spPr bwMode="auto">
          <a:xfrm>
            <a:off x="8408177" y="3276600"/>
            <a:ext cx="1993123" cy="1994400"/>
          </a:xfrm>
          <a:prstGeom prst="ellipse">
            <a:avLst/>
          </a:prstGeom>
          <a:noFill/>
          <a:ln>
            <a:solidFill>
              <a:schemeClr val="accent1"/>
            </a:solidFill>
          </a:ln>
        </p:spPr>
        <p:txBody>
          <a:bodyPr lIns="0" tIns="0" rIns="0" bIns="0" anchor="ctr"/>
          <a:lstStyle/>
          <a:p>
            <a:pPr algn="ctr"/>
            <a:endParaRPr lang="en-US" sz="1600" dirty="0">
              <a:latin typeface="等线 Light" panose="02010600030101010101" pitchFamily="2" charset="-122"/>
              <a:ea typeface="等线 Light" panose="02010600030101010101" pitchFamily="2" charset="-122"/>
              <a:cs typeface="Titillium" charset="0"/>
            </a:endParaRPr>
          </a:p>
        </p:txBody>
      </p:sp>
      <p:sp>
        <p:nvSpPr>
          <p:cNvPr id="7" name="TextBox 7"/>
          <p:cNvSpPr txBox="1"/>
          <p:nvPr/>
        </p:nvSpPr>
        <p:spPr>
          <a:xfrm>
            <a:off x="1790700" y="3742949"/>
            <a:ext cx="1993123" cy="521553"/>
          </a:xfrm>
          <a:prstGeom prst="rect">
            <a:avLst/>
          </a:prstGeom>
          <a:noFill/>
        </p:spPr>
        <p:txBody>
          <a:bodyPr wrap="square" lIns="0" tIns="0" rIns="0" bIns="0" rtlCol="0">
            <a:spAutoFit/>
          </a:bodyPr>
          <a:lstStyle/>
          <a:p>
            <a:pPr algn="ctr">
              <a:lnSpc>
                <a:spcPct val="80000"/>
              </a:lnSpc>
            </a:pPr>
            <a:r>
              <a:rPr lang="en-US" sz="4000" spc="200" dirty="0">
                <a:solidFill>
                  <a:schemeClr val="accent1"/>
                </a:solidFill>
                <a:latin typeface="等线 Light" panose="02010600030101010101" pitchFamily="2" charset="-122"/>
                <a:ea typeface="等线 Light" panose="02010600030101010101" pitchFamily="2" charset="-122"/>
                <a:cs typeface="Titillium Light" charset="0"/>
              </a:rPr>
              <a:t>50</a:t>
            </a:r>
            <a:endParaRPr lang="en-US" sz="4000" spc="200" dirty="0">
              <a:solidFill>
                <a:schemeClr val="accent1"/>
              </a:solidFill>
              <a:latin typeface="等线 Light" panose="02010600030101010101" pitchFamily="2" charset="-122"/>
              <a:ea typeface="等线 Light" panose="02010600030101010101" pitchFamily="2" charset="-122"/>
              <a:cs typeface="Titillium Light" charset="0"/>
            </a:endParaRPr>
          </a:p>
        </p:txBody>
      </p:sp>
      <p:sp>
        <p:nvSpPr>
          <p:cNvPr id="8" name="TextBox 8"/>
          <p:cNvSpPr txBox="1"/>
          <p:nvPr/>
        </p:nvSpPr>
        <p:spPr>
          <a:xfrm>
            <a:off x="1938690" y="4503225"/>
            <a:ext cx="1697140" cy="211853"/>
          </a:xfrm>
          <a:prstGeom prst="rect">
            <a:avLst/>
          </a:prstGeom>
          <a:noFill/>
        </p:spPr>
        <p:txBody>
          <a:bodyPr wrap="square" lIns="0" tIns="0" rIns="91440" bIns="0" rtlCol="0">
            <a:spAutoFit/>
          </a:bodyPr>
          <a:lstStyle/>
          <a:p>
            <a:pPr algn="ctr">
              <a:lnSpc>
                <a:spcPct val="120000"/>
              </a:lnSpc>
            </a:pPr>
            <a:r>
              <a:rPr lang="en-US" altLang="zh-CN" sz="1200" dirty="0">
                <a:solidFill>
                  <a:schemeClr val="accent1"/>
                </a:solidFill>
                <a:latin typeface="等线 Light" panose="02010600030101010101" pitchFamily="2" charset="-122"/>
                <a:ea typeface="等线 Light" panose="02010600030101010101" pitchFamily="2" charset="-122"/>
                <a:cs typeface="Titillium" charset="0"/>
              </a:rPr>
              <a:t>There are many</a:t>
            </a:r>
            <a:endParaRPr lang="en-US" sz="1200" dirty="0">
              <a:solidFill>
                <a:schemeClr val="accent1"/>
              </a:solidFill>
              <a:latin typeface="等线 Light" panose="02010600030101010101" pitchFamily="2" charset="-122"/>
              <a:ea typeface="等线 Light" panose="02010600030101010101" pitchFamily="2" charset="-122"/>
              <a:cs typeface="Titillium" charset="0"/>
            </a:endParaRPr>
          </a:p>
        </p:txBody>
      </p:sp>
      <p:sp>
        <p:nvSpPr>
          <p:cNvPr id="9" name="TextBox 10"/>
          <p:cNvSpPr txBox="1"/>
          <p:nvPr/>
        </p:nvSpPr>
        <p:spPr>
          <a:xfrm>
            <a:off x="1790699" y="4292651"/>
            <a:ext cx="1993123" cy="156453"/>
          </a:xfrm>
          <a:prstGeom prst="rect">
            <a:avLst/>
          </a:prstGeom>
          <a:noFill/>
        </p:spPr>
        <p:txBody>
          <a:bodyPr wrap="square" lIns="0" tIns="0" rIns="0" bIns="0" rtlCol="0">
            <a:spAutoFit/>
          </a:bodyPr>
          <a:lstStyle/>
          <a:p>
            <a:pPr algn="ctr">
              <a:lnSpc>
                <a:spcPct val="80000"/>
              </a:lnSpc>
            </a:pPr>
            <a:r>
              <a:rPr lang="en-US" sz="1200" b="1" spc="200" dirty="0">
                <a:solidFill>
                  <a:schemeClr val="accent1"/>
                </a:solidFill>
                <a:latin typeface="等线 Light" panose="02010600030101010101" pitchFamily="2" charset="-122"/>
                <a:ea typeface="等线 Light" panose="02010600030101010101" pitchFamily="2" charset="-122"/>
                <a:cs typeface="Titillium" charset="0"/>
              </a:rPr>
              <a:t>YOUR TITLE</a:t>
            </a:r>
            <a:endParaRPr lang="en-US" sz="1200" b="1" spc="200" dirty="0">
              <a:solidFill>
                <a:schemeClr val="accent1"/>
              </a:solidFill>
              <a:latin typeface="等线 Light" panose="02010600030101010101" pitchFamily="2" charset="-122"/>
              <a:ea typeface="等线 Light" panose="02010600030101010101" pitchFamily="2" charset="-122"/>
              <a:cs typeface="Titillium" charset="0"/>
            </a:endParaRPr>
          </a:p>
        </p:txBody>
      </p:sp>
      <p:sp>
        <p:nvSpPr>
          <p:cNvPr id="10" name="TextBox 11"/>
          <p:cNvSpPr txBox="1"/>
          <p:nvPr/>
        </p:nvSpPr>
        <p:spPr>
          <a:xfrm>
            <a:off x="3996525" y="3742949"/>
            <a:ext cx="1993123" cy="521553"/>
          </a:xfrm>
          <a:prstGeom prst="rect">
            <a:avLst/>
          </a:prstGeom>
          <a:noFill/>
        </p:spPr>
        <p:txBody>
          <a:bodyPr wrap="square" lIns="0" tIns="0" rIns="0" bIns="0" rtlCol="0">
            <a:spAutoFit/>
          </a:bodyPr>
          <a:lstStyle/>
          <a:p>
            <a:pPr algn="ctr">
              <a:lnSpc>
                <a:spcPct val="80000"/>
              </a:lnSpc>
            </a:pPr>
            <a:r>
              <a:rPr lang="en-US" sz="4000" spc="200" dirty="0">
                <a:solidFill>
                  <a:schemeClr val="accent1"/>
                </a:solidFill>
                <a:latin typeface="等线 Light" panose="02010600030101010101" pitchFamily="2" charset="-122"/>
                <a:ea typeface="等线 Light" panose="02010600030101010101" pitchFamily="2" charset="-122"/>
                <a:cs typeface="Titillium Light" charset="0"/>
              </a:rPr>
              <a:t>10</a:t>
            </a:r>
            <a:endParaRPr lang="en-US" sz="4000" spc="200" dirty="0">
              <a:solidFill>
                <a:schemeClr val="accent1"/>
              </a:solidFill>
              <a:latin typeface="等线 Light" panose="02010600030101010101" pitchFamily="2" charset="-122"/>
              <a:ea typeface="等线 Light" panose="02010600030101010101" pitchFamily="2" charset="-122"/>
              <a:cs typeface="Titillium Light" charset="0"/>
            </a:endParaRPr>
          </a:p>
        </p:txBody>
      </p:sp>
      <p:sp>
        <p:nvSpPr>
          <p:cNvPr id="11" name="TextBox 12"/>
          <p:cNvSpPr txBox="1"/>
          <p:nvPr/>
        </p:nvSpPr>
        <p:spPr>
          <a:xfrm>
            <a:off x="4144515" y="4503225"/>
            <a:ext cx="1697140" cy="211853"/>
          </a:xfrm>
          <a:prstGeom prst="rect">
            <a:avLst/>
          </a:prstGeom>
          <a:noFill/>
        </p:spPr>
        <p:txBody>
          <a:bodyPr wrap="square" lIns="0" tIns="0" rIns="91440" bIns="0" rtlCol="0">
            <a:spAutoFit/>
          </a:bodyPr>
          <a:lstStyle/>
          <a:p>
            <a:pPr algn="ctr">
              <a:lnSpc>
                <a:spcPct val="120000"/>
              </a:lnSpc>
            </a:pPr>
            <a:r>
              <a:rPr lang="en-US" altLang="zh-CN" sz="1200" dirty="0">
                <a:solidFill>
                  <a:schemeClr val="accent1"/>
                </a:solidFill>
                <a:latin typeface="等线 Light" panose="02010600030101010101" pitchFamily="2" charset="-122"/>
                <a:ea typeface="等线 Light" panose="02010600030101010101" pitchFamily="2" charset="-122"/>
                <a:cs typeface="Titillium" charset="0"/>
              </a:rPr>
              <a:t>There are many</a:t>
            </a:r>
            <a:endParaRPr lang="en-US" altLang="zh-CN" sz="1200" dirty="0">
              <a:solidFill>
                <a:schemeClr val="accent1"/>
              </a:solidFill>
              <a:latin typeface="等线 Light" panose="02010600030101010101" pitchFamily="2" charset="-122"/>
              <a:ea typeface="等线 Light" panose="02010600030101010101" pitchFamily="2" charset="-122"/>
              <a:cs typeface="Titillium" charset="0"/>
            </a:endParaRPr>
          </a:p>
        </p:txBody>
      </p:sp>
      <p:sp>
        <p:nvSpPr>
          <p:cNvPr id="12" name="TextBox 13"/>
          <p:cNvSpPr txBox="1"/>
          <p:nvPr/>
        </p:nvSpPr>
        <p:spPr>
          <a:xfrm>
            <a:off x="3996524" y="4292651"/>
            <a:ext cx="1993123" cy="156453"/>
          </a:xfrm>
          <a:prstGeom prst="rect">
            <a:avLst/>
          </a:prstGeom>
          <a:noFill/>
        </p:spPr>
        <p:txBody>
          <a:bodyPr wrap="square" lIns="0" tIns="0" rIns="0" bIns="0" rtlCol="0">
            <a:spAutoFit/>
          </a:bodyPr>
          <a:lstStyle/>
          <a:p>
            <a:pPr algn="ctr">
              <a:lnSpc>
                <a:spcPct val="80000"/>
              </a:lnSpc>
            </a:pPr>
            <a:r>
              <a:rPr lang="en-US" altLang="zh-CN" sz="1200" b="1" spc="200" dirty="0">
                <a:solidFill>
                  <a:schemeClr val="accent1"/>
                </a:solidFill>
                <a:latin typeface="等线 Light" panose="02010600030101010101" pitchFamily="2" charset="-122"/>
                <a:ea typeface="等线 Light" panose="02010600030101010101" pitchFamily="2" charset="-122"/>
                <a:cs typeface="Titillium" charset="0"/>
              </a:rPr>
              <a:t>YOUR TITLE</a:t>
            </a:r>
            <a:endParaRPr lang="en-US" altLang="zh-CN" sz="1200" b="1" spc="200" dirty="0">
              <a:solidFill>
                <a:schemeClr val="accent1"/>
              </a:solidFill>
              <a:latin typeface="等线 Light" panose="02010600030101010101" pitchFamily="2" charset="-122"/>
              <a:ea typeface="等线 Light" panose="02010600030101010101" pitchFamily="2" charset="-122"/>
              <a:cs typeface="Titillium" charset="0"/>
            </a:endParaRPr>
          </a:p>
        </p:txBody>
      </p:sp>
      <p:sp>
        <p:nvSpPr>
          <p:cNvPr id="13" name="TextBox 14"/>
          <p:cNvSpPr txBox="1"/>
          <p:nvPr/>
        </p:nvSpPr>
        <p:spPr>
          <a:xfrm>
            <a:off x="6202351" y="3742949"/>
            <a:ext cx="1993123" cy="521553"/>
          </a:xfrm>
          <a:prstGeom prst="rect">
            <a:avLst/>
          </a:prstGeom>
          <a:noFill/>
        </p:spPr>
        <p:txBody>
          <a:bodyPr wrap="square" lIns="0" tIns="0" rIns="0" bIns="0" rtlCol="0">
            <a:spAutoFit/>
          </a:bodyPr>
          <a:lstStyle/>
          <a:p>
            <a:pPr algn="ctr">
              <a:lnSpc>
                <a:spcPct val="80000"/>
              </a:lnSpc>
            </a:pPr>
            <a:r>
              <a:rPr lang="en-US" sz="4000" spc="200" dirty="0">
                <a:solidFill>
                  <a:schemeClr val="accent1"/>
                </a:solidFill>
                <a:latin typeface="等线 Light" panose="02010600030101010101" pitchFamily="2" charset="-122"/>
                <a:ea typeface="等线 Light" panose="02010600030101010101" pitchFamily="2" charset="-122"/>
                <a:cs typeface="Titillium Light" charset="0"/>
              </a:rPr>
              <a:t>60</a:t>
            </a:r>
            <a:endParaRPr lang="en-US" sz="4000" spc="200" dirty="0">
              <a:solidFill>
                <a:schemeClr val="accent1"/>
              </a:solidFill>
              <a:latin typeface="等线 Light" panose="02010600030101010101" pitchFamily="2" charset="-122"/>
              <a:ea typeface="等线 Light" panose="02010600030101010101" pitchFamily="2" charset="-122"/>
              <a:cs typeface="Titillium Light" charset="0"/>
            </a:endParaRPr>
          </a:p>
        </p:txBody>
      </p:sp>
      <p:sp>
        <p:nvSpPr>
          <p:cNvPr id="14" name="TextBox 15"/>
          <p:cNvSpPr txBox="1"/>
          <p:nvPr/>
        </p:nvSpPr>
        <p:spPr>
          <a:xfrm>
            <a:off x="6350341" y="4503225"/>
            <a:ext cx="1697140" cy="211853"/>
          </a:xfrm>
          <a:prstGeom prst="rect">
            <a:avLst/>
          </a:prstGeom>
          <a:noFill/>
        </p:spPr>
        <p:txBody>
          <a:bodyPr wrap="square" lIns="0" tIns="0" rIns="91440" bIns="0" rtlCol="0">
            <a:spAutoFit/>
          </a:bodyPr>
          <a:lstStyle/>
          <a:p>
            <a:pPr algn="ctr">
              <a:lnSpc>
                <a:spcPct val="120000"/>
              </a:lnSpc>
            </a:pPr>
            <a:r>
              <a:rPr lang="en-US" altLang="zh-CN" sz="1200" dirty="0">
                <a:solidFill>
                  <a:schemeClr val="accent1"/>
                </a:solidFill>
                <a:latin typeface="等线 Light" panose="02010600030101010101" pitchFamily="2" charset="-122"/>
                <a:ea typeface="等线 Light" panose="02010600030101010101" pitchFamily="2" charset="-122"/>
                <a:cs typeface="Titillium" charset="0"/>
              </a:rPr>
              <a:t>There are many</a:t>
            </a:r>
            <a:endParaRPr lang="en-US" altLang="zh-CN" sz="1200" dirty="0">
              <a:solidFill>
                <a:schemeClr val="accent1"/>
              </a:solidFill>
              <a:latin typeface="等线 Light" panose="02010600030101010101" pitchFamily="2" charset="-122"/>
              <a:ea typeface="等线 Light" panose="02010600030101010101" pitchFamily="2" charset="-122"/>
              <a:cs typeface="Titillium" charset="0"/>
            </a:endParaRPr>
          </a:p>
        </p:txBody>
      </p:sp>
      <p:sp>
        <p:nvSpPr>
          <p:cNvPr id="15" name="TextBox 16"/>
          <p:cNvSpPr txBox="1"/>
          <p:nvPr/>
        </p:nvSpPr>
        <p:spPr>
          <a:xfrm>
            <a:off x="6202350" y="4292651"/>
            <a:ext cx="1993123" cy="156453"/>
          </a:xfrm>
          <a:prstGeom prst="rect">
            <a:avLst/>
          </a:prstGeom>
          <a:noFill/>
        </p:spPr>
        <p:txBody>
          <a:bodyPr wrap="square" lIns="0" tIns="0" rIns="0" bIns="0" rtlCol="0">
            <a:spAutoFit/>
          </a:bodyPr>
          <a:lstStyle/>
          <a:p>
            <a:pPr algn="ctr">
              <a:lnSpc>
                <a:spcPct val="80000"/>
              </a:lnSpc>
            </a:pPr>
            <a:r>
              <a:rPr lang="en-US" altLang="zh-CN" sz="1200" b="1" spc="200" dirty="0">
                <a:solidFill>
                  <a:schemeClr val="accent1"/>
                </a:solidFill>
                <a:latin typeface="等线 Light" panose="02010600030101010101" pitchFamily="2" charset="-122"/>
                <a:ea typeface="等线 Light" panose="02010600030101010101" pitchFamily="2" charset="-122"/>
                <a:cs typeface="Titillium" charset="0"/>
              </a:rPr>
              <a:t>YOUR TITLE</a:t>
            </a:r>
            <a:endParaRPr lang="en-US" altLang="zh-CN" sz="1200" b="1" spc="200" dirty="0">
              <a:solidFill>
                <a:schemeClr val="accent1"/>
              </a:solidFill>
              <a:latin typeface="等线 Light" panose="02010600030101010101" pitchFamily="2" charset="-122"/>
              <a:ea typeface="等线 Light" panose="02010600030101010101" pitchFamily="2" charset="-122"/>
              <a:cs typeface="Titillium" charset="0"/>
            </a:endParaRPr>
          </a:p>
        </p:txBody>
      </p:sp>
      <p:sp>
        <p:nvSpPr>
          <p:cNvPr id="16" name="TextBox 17"/>
          <p:cNvSpPr txBox="1"/>
          <p:nvPr/>
        </p:nvSpPr>
        <p:spPr>
          <a:xfrm>
            <a:off x="8408178" y="3742949"/>
            <a:ext cx="1993123" cy="521553"/>
          </a:xfrm>
          <a:prstGeom prst="rect">
            <a:avLst/>
          </a:prstGeom>
          <a:noFill/>
        </p:spPr>
        <p:txBody>
          <a:bodyPr wrap="square" lIns="0" tIns="0" rIns="0" bIns="0" rtlCol="0">
            <a:spAutoFit/>
          </a:bodyPr>
          <a:lstStyle/>
          <a:p>
            <a:pPr algn="ctr">
              <a:lnSpc>
                <a:spcPct val="80000"/>
              </a:lnSpc>
            </a:pPr>
            <a:r>
              <a:rPr lang="en-US" sz="4000" spc="200" dirty="0">
                <a:solidFill>
                  <a:schemeClr val="accent1"/>
                </a:solidFill>
                <a:latin typeface="等线 Light" panose="02010600030101010101" pitchFamily="2" charset="-122"/>
                <a:ea typeface="等线 Light" panose="02010600030101010101" pitchFamily="2" charset="-122"/>
                <a:cs typeface="Titillium Light" charset="0"/>
              </a:rPr>
              <a:t>80</a:t>
            </a:r>
            <a:endParaRPr lang="en-US" sz="4000" spc="200" dirty="0">
              <a:solidFill>
                <a:schemeClr val="accent1"/>
              </a:solidFill>
              <a:latin typeface="等线 Light" panose="02010600030101010101" pitchFamily="2" charset="-122"/>
              <a:ea typeface="等线 Light" panose="02010600030101010101" pitchFamily="2" charset="-122"/>
              <a:cs typeface="Titillium Light" charset="0"/>
            </a:endParaRPr>
          </a:p>
        </p:txBody>
      </p:sp>
      <p:sp>
        <p:nvSpPr>
          <p:cNvPr id="17" name="TextBox 18"/>
          <p:cNvSpPr txBox="1"/>
          <p:nvPr/>
        </p:nvSpPr>
        <p:spPr>
          <a:xfrm>
            <a:off x="8556168" y="4503225"/>
            <a:ext cx="1697140" cy="211853"/>
          </a:xfrm>
          <a:prstGeom prst="rect">
            <a:avLst/>
          </a:prstGeom>
          <a:noFill/>
        </p:spPr>
        <p:txBody>
          <a:bodyPr wrap="square" lIns="0" tIns="0" rIns="91440" bIns="0" rtlCol="0">
            <a:spAutoFit/>
          </a:bodyPr>
          <a:lstStyle/>
          <a:p>
            <a:pPr algn="ctr">
              <a:lnSpc>
                <a:spcPct val="120000"/>
              </a:lnSpc>
            </a:pPr>
            <a:r>
              <a:rPr lang="en-US" altLang="zh-CN" sz="1200" dirty="0">
                <a:solidFill>
                  <a:schemeClr val="accent1"/>
                </a:solidFill>
                <a:latin typeface="等线 Light" panose="02010600030101010101" pitchFamily="2" charset="-122"/>
                <a:ea typeface="等线 Light" panose="02010600030101010101" pitchFamily="2" charset="-122"/>
                <a:cs typeface="Titillium" charset="0"/>
              </a:rPr>
              <a:t>There are many</a:t>
            </a:r>
            <a:endParaRPr lang="en-US" altLang="zh-CN" sz="1200" dirty="0">
              <a:solidFill>
                <a:schemeClr val="accent1"/>
              </a:solidFill>
              <a:latin typeface="等线 Light" panose="02010600030101010101" pitchFamily="2" charset="-122"/>
              <a:ea typeface="等线 Light" panose="02010600030101010101" pitchFamily="2" charset="-122"/>
              <a:cs typeface="Titillium" charset="0"/>
            </a:endParaRPr>
          </a:p>
        </p:txBody>
      </p:sp>
      <p:sp>
        <p:nvSpPr>
          <p:cNvPr id="18" name="TextBox 19"/>
          <p:cNvSpPr txBox="1"/>
          <p:nvPr/>
        </p:nvSpPr>
        <p:spPr>
          <a:xfrm>
            <a:off x="8408177" y="4292651"/>
            <a:ext cx="1993123" cy="156453"/>
          </a:xfrm>
          <a:prstGeom prst="rect">
            <a:avLst/>
          </a:prstGeom>
          <a:noFill/>
        </p:spPr>
        <p:txBody>
          <a:bodyPr wrap="square" lIns="0" tIns="0" rIns="0" bIns="0" rtlCol="0">
            <a:spAutoFit/>
          </a:bodyPr>
          <a:lstStyle/>
          <a:p>
            <a:pPr algn="ctr">
              <a:lnSpc>
                <a:spcPct val="80000"/>
              </a:lnSpc>
            </a:pPr>
            <a:r>
              <a:rPr lang="en-US" altLang="zh-CN" sz="1200" b="1" spc="200" dirty="0">
                <a:solidFill>
                  <a:schemeClr val="accent1"/>
                </a:solidFill>
                <a:latin typeface="等线 Light" panose="02010600030101010101" pitchFamily="2" charset="-122"/>
                <a:ea typeface="等线 Light" panose="02010600030101010101" pitchFamily="2" charset="-122"/>
                <a:cs typeface="Titillium" charset="0"/>
              </a:rPr>
              <a:t>YOUR TITLE</a:t>
            </a:r>
            <a:endParaRPr lang="en-US" altLang="zh-CN" sz="1200" b="1" spc="200" dirty="0">
              <a:solidFill>
                <a:schemeClr val="accent1"/>
              </a:solidFill>
              <a:latin typeface="等线 Light" panose="02010600030101010101" pitchFamily="2" charset="-122"/>
              <a:ea typeface="等线 Light" panose="02010600030101010101" pitchFamily="2" charset="-122"/>
              <a:cs typeface="Titillium" charset="0"/>
            </a:endParaRPr>
          </a:p>
        </p:txBody>
      </p:sp>
      <p:sp>
        <p:nvSpPr>
          <p:cNvPr id="19" name="TextBox 20"/>
          <p:cNvSpPr txBox="1"/>
          <p:nvPr/>
        </p:nvSpPr>
        <p:spPr>
          <a:xfrm>
            <a:off x="1790700" y="1831254"/>
            <a:ext cx="8610600" cy="687432"/>
          </a:xfrm>
          <a:prstGeom prst="rect">
            <a:avLst/>
          </a:prstGeom>
          <a:noFill/>
        </p:spPr>
        <p:txBody>
          <a:bodyPr wrap="square" lIns="0" tIns="0" rIns="91440" bIns="0" rtlCol="0">
            <a:spAutoFit/>
          </a:bodyPr>
          <a:lstStyle/>
          <a:p>
            <a:pPr algn="ctr">
              <a:lnSpc>
                <a:spcPct val="200000"/>
              </a:lnSpc>
              <a:spcAft>
                <a:spcPts val="1200"/>
              </a:spcAft>
            </a:pPr>
            <a:r>
              <a:rPr lang="en-US" altLang="zh-CN" sz="1200" dirty="0">
                <a:solidFill>
                  <a:schemeClr val="tx1">
                    <a:alpha val="60000"/>
                  </a:schemeClr>
                </a:solidFill>
                <a:latin typeface="等线 Light" panose="02010600030101010101" pitchFamily="2" charset="-122"/>
                <a:ea typeface="等线 Light" panose="02010600030101010101" pitchFamily="2" charset="-122"/>
                <a:cs typeface="Titillium" charset="0"/>
              </a:rPr>
              <a:t>There are many variations of passages of Lorem Ipsum available, but the majority have suffered alteration in some form, by injected </a:t>
            </a:r>
            <a:r>
              <a:rPr lang="en-US" altLang="zh-CN" sz="1200" dirty="0" err="1">
                <a:solidFill>
                  <a:schemeClr val="tx1">
                    <a:alpha val="60000"/>
                  </a:schemeClr>
                </a:solidFill>
                <a:latin typeface="等线 Light" panose="02010600030101010101" pitchFamily="2" charset="-122"/>
                <a:ea typeface="等线 Light" panose="02010600030101010101" pitchFamily="2" charset="-122"/>
                <a:cs typeface="Titillium" charset="0"/>
              </a:rPr>
              <a:t>humour</a:t>
            </a:r>
            <a:r>
              <a:rPr lang="en-US" altLang="zh-CN" sz="1200" dirty="0">
                <a:solidFill>
                  <a:schemeClr val="tx1">
                    <a:alpha val="60000"/>
                  </a:schemeClr>
                </a:solidFill>
                <a:latin typeface="等线 Light" panose="02010600030101010101" pitchFamily="2" charset="-122"/>
                <a:ea typeface="等线 Light" panose="02010600030101010101" pitchFamily="2" charset="-122"/>
                <a:cs typeface="Titillium" charset="0"/>
              </a:rPr>
              <a:t>, or </a:t>
            </a:r>
            <a:r>
              <a:rPr lang="en-US" altLang="zh-CN" sz="1200" dirty="0" err="1">
                <a:solidFill>
                  <a:schemeClr val="tx1">
                    <a:alpha val="60000"/>
                  </a:schemeClr>
                </a:solidFill>
                <a:latin typeface="等线 Light" panose="02010600030101010101" pitchFamily="2" charset="-122"/>
                <a:ea typeface="等线 Light" panose="02010600030101010101" pitchFamily="2" charset="-122"/>
                <a:cs typeface="Titillium" charset="0"/>
              </a:rPr>
              <a:t>randomised</a:t>
            </a:r>
            <a:r>
              <a:rPr lang="en-US" altLang="zh-CN" sz="1200" dirty="0">
                <a:solidFill>
                  <a:schemeClr val="tx1">
                    <a:alpha val="60000"/>
                  </a:schemeClr>
                </a:solidFill>
                <a:latin typeface="等线 Light" panose="02010600030101010101" pitchFamily="2" charset="-122"/>
                <a:ea typeface="等线 Light" panose="02010600030101010101" pitchFamily="2" charset="-122"/>
                <a:cs typeface="Titillium" charset="0"/>
              </a:rPr>
              <a:t> words which don't look even slightly believable. If you are going to use. </a:t>
            </a:r>
            <a:endParaRPr lang="en-US" altLang="zh-CN" sz="1200" dirty="0">
              <a:solidFill>
                <a:schemeClr val="tx1">
                  <a:alpha val="60000"/>
                </a:schemeClr>
              </a:solidFill>
              <a:latin typeface="等线 Light" panose="02010600030101010101" pitchFamily="2" charset="-122"/>
              <a:ea typeface="等线 Light" panose="02010600030101010101" pitchFamily="2" charset="-122"/>
              <a:cs typeface="Titillium" charset="0"/>
            </a:endParaRPr>
          </a:p>
        </p:txBody>
      </p:sp>
    </p:spTree>
  </p:cSld>
  <p:clrMapOvr>
    <a:masterClrMapping/>
  </p:clrMapOvr>
  <p:transition spd="slow">
    <p:wipe/>
  </p:transition>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4228</Words>
  <Application>WPS 演示</Application>
  <PresentationFormat>宽屏</PresentationFormat>
  <Paragraphs>149</Paragraphs>
  <Slides>15</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15</vt:i4>
      </vt:variant>
    </vt:vector>
  </HeadingPairs>
  <TitlesOfParts>
    <vt:vector size="30" baseType="lpstr">
      <vt:lpstr>Arial</vt:lpstr>
      <vt:lpstr>宋体</vt:lpstr>
      <vt:lpstr>Wingdings</vt:lpstr>
      <vt:lpstr>叶根友刀锋黑草</vt:lpstr>
      <vt:lpstr>黑体</vt:lpstr>
      <vt:lpstr>方正兰亭黑_GBK</vt:lpstr>
      <vt:lpstr>等线 Light</vt:lpstr>
      <vt:lpstr>Titillium</vt:lpstr>
      <vt:lpstr>Titillium Light</vt:lpstr>
      <vt:lpstr>微软雅黑</vt:lpstr>
      <vt:lpstr>Segoe Print</vt:lpstr>
      <vt:lpstr>Calibri</vt:lpstr>
      <vt:lpstr>Arial Unicode MS</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一颗西柚科科</cp:lastModifiedBy>
  <cp:revision>24</cp:revision>
  <dcterms:created xsi:type="dcterms:W3CDTF">2018-10-16T08:10:00Z</dcterms:created>
  <dcterms:modified xsi:type="dcterms:W3CDTF">2019-11-28T02:04:01Z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2052-11.1.0.9208</vt:lpwstr>
  </property>
</Properties>
</file>