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718" r:id="rId3"/>
  </p:sldMasterIdLst>
  <p:notesMasterIdLst>
    <p:notesMasterId r:id="rId39"/>
  </p:notesMasterIdLst>
  <p:sldIdLst>
    <p:sldId id="257" r:id="rId4"/>
    <p:sldId id="261" r:id="rId5"/>
    <p:sldId id="262" r:id="rId6"/>
    <p:sldId id="269" r:id="rId7"/>
    <p:sldId id="270" r:id="rId8"/>
    <p:sldId id="263" r:id="rId9"/>
    <p:sldId id="271" r:id="rId10"/>
    <p:sldId id="272" r:id="rId11"/>
    <p:sldId id="273" r:id="rId12"/>
    <p:sldId id="264" r:id="rId13"/>
    <p:sldId id="274" r:id="rId14"/>
    <p:sldId id="276" r:id="rId15"/>
    <p:sldId id="275" r:id="rId16"/>
    <p:sldId id="265" r:id="rId17"/>
    <p:sldId id="279" r:id="rId18"/>
    <p:sldId id="280" r:id="rId19"/>
    <p:sldId id="281" r:id="rId20"/>
    <p:sldId id="266" r:id="rId21"/>
    <p:sldId id="282" r:id="rId22"/>
    <p:sldId id="283" r:id="rId23"/>
    <p:sldId id="284" r:id="rId24"/>
    <p:sldId id="267" r:id="rId25"/>
    <p:sldId id="285" r:id="rId26"/>
    <p:sldId id="286" r:id="rId27"/>
    <p:sldId id="287" r:id="rId28"/>
    <p:sldId id="288" r:id="rId29"/>
    <p:sldId id="268" r:id="rId30"/>
    <p:sldId id="289" r:id="rId31"/>
    <p:sldId id="290" r:id="rId32"/>
    <p:sldId id="291" r:id="rId33"/>
    <p:sldId id="296" r:id="rId34"/>
    <p:sldId id="297" r:id="rId35"/>
    <p:sldId id="298" r:id="rId36"/>
    <p:sldId id="299" r:id="rId37"/>
    <p:sldId id="300" r:id="rId3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4BB3D"/>
    <a:srgbClr val="444446"/>
    <a:srgbClr val="FFFFFF"/>
    <a:srgbClr val="C49B3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51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61B0EACD-B258-4E19-8229-57608E327687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7E782348-84D9-41F8-8A5B-955A033D1E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752212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FE055-3CB5-4251-B9D2-AE8A16F3E655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2074D-0EAA-4E9A-8D1D-62F06DCD15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21215998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CE3B0-ACDF-452C-AB8B-3C8B1E029629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6C7A0-6AD9-4740-993E-F2025C43DA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61186320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50E22-064E-4436-9C2D-DC70E09D5904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58AF3-987F-4A2D-BB88-483995ACB8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58981347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257A0-8FC3-418F-9232-62062991D246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CCBA5-93B3-4B8E-9519-07A1A7832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80108250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EBA49-BC1C-45E1-B1C4-BC2382B2C77B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9FAB1-CCC0-4B0E-B806-BD3AA20EFE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86357744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7F139-CE11-4BC6-A9E4-5801E0D2B089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B6B94-3891-4885-89D9-1993E75101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68018444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48FE2-DCD5-4D81-A9D8-44C7A9A55D35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3D2A0-42DD-45C1-932C-16B0349E8A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38985841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B4521-4742-4B8E-90AA-E6462611A6A2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71E9C-92C6-4E85-98EE-A9A5C0BE84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35940055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E516E1-26BB-49F1-842B-2FD5705A8D7B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C5CCC7-D4BD-4E05-978A-2233CA9F4E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44116622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CDBA3-7583-4863-8FE3-2D22D0259FB8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FF7AF-F567-40F6-8DBB-860810B3C6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63552581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CC750-F781-4C77-AB25-08AF24FCF9D3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7DFA1-97DA-4D3C-845F-5F5F9BDD79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04910668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A8CDB-8F73-47BD-994A-ABF3C0B56F3B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001B2-6DD3-4ADA-B265-DB96012038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57027279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CED2C-FF3C-4CF7-885A-7E50936B3145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B5B91-DFB7-41CA-B539-DF93200B14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90668116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60D925-9ACD-4306-B546-07A5C824C7F1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1BB817-BAF6-45E3-BB32-BBE04C9BA8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42020737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8C68-D843-475E-A48E-653A32A8E3B3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DD4AF-2730-466D-96B5-BC11A97CFC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85433659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78A64-0F8A-4A8B-9336-47E28CA89F6E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65513-22F5-483C-85CC-8894E0017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76616519"/>
      </p:ext>
    </p:extLst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7EA3-2B87-4472-8AD9-1CF5CDCBE958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1D5E0-7471-4614-B939-24B038161E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01233696"/>
      </p:ext>
    </p:extLst>
  </p:cSld>
  <p:clrMapOvr>
    <a:masterClrMapping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30BE0-3714-4C95-97B0-EC861A8D3B9A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563D5B-F581-434C-8763-64B68C191F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07053201"/>
      </p:ext>
    </p:extLst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9FC86-ED14-48DE-AFCB-7B246F60CD52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E69C7-4957-4333-B94C-85D9BC5E6B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57393371"/>
      </p:ext>
    </p:extLst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4BE57-FC81-45A5-A87E-E3EBF61BCA19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1B6CA-7B4D-4648-881E-5008F6FB5E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37900565"/>
      </p:ext>
    </p:extLst>
  </p:cSld>
  <p:clrMapOvr>
    <a:masterClrMapping/>
  </p:clrMapOvr>
  <p:transition spd="slow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46A76-7937-4780-8AF0-71C788A706BA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45E89-E25D-4BA0-8932-FD332972D9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13278632"/>
      </p:ext>
    </p:extLst>
  </p:cSld>
  <p:clrMapOvr>
    <a:masterClrMapping/>
  </p:clrMapOvr>
  <p:transition spd="slow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7D836-5A34-4996-9922-2AB4A49B1BEC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F833C2-631F-4A11-8C78-C7C8DBACE6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0150341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3D7502-8216-4D8B-AF0F-D8FE7FCEBAE2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FE5CA-FB7F-4D63-896B-2F82BDCBEF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10617385"/>
      </p:ext>
    </p:extLst>
  </p:cSld>
  <p:clrMapOvr>
    <a:masterClrMapping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D70165-65D0-4FED-BB3A-B0220DFA7959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2F952-F20D-4A02-ACAE-9BC477A185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17182532"/>
      </p:ext>
    </p:extLst>
  </p:cSld>
  <p:clrMapOvr>
    <a:masterClrMapping/>
  </p:clrMapOvr>
  <p:transition spd="slow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AD324A-9332-4709-9128-707B632A5A81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5EBBC-AE70-46F8-9304-E49986CF2F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41105688"/>
      </p:ext>
    </p:extLst>
  </p:cSld>
  <p:clrMapOvr>
    <a:masterClrMapping/>
  </p:clrMapOvr>
  <p:transition spd="slow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CB110-1F3B-4003-9078-F0282C0999CF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86FD82-9A24-42F2-ACE9-39BCD2DB15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78858491"/>
      </p:ext>
    </p:extLst>
  </p:cSld>
  <p:clrMapOvr>
    <a:masterClrMapping/>
  </p:clrMapOvr>
  <p:transition spd="slow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09458-D20E-4909-BF2C-624622FD613C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DED75-FDBB-440A-A4A7-EBD8C4EEE6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4252673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2EC15-0DFD-4488-8137-B799A1940338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3A2690-E807-411A-9A03-25D1699D61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9231106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D0EFB-B70C-4CF2-BD35-C08437C10637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61C2E-9C24-4303-8E86-05265E4488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36207346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696D15-AE8F-4DB2-A464-B002B2D0EB13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B43457-A776-4AD4-995E-312DB63D20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17980504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656F2-2D52-45BF-8E9F-F70053508D6C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59BBD-47BA-432C-933E-22AB4DE400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8305106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37AC9-63EB-470A-BAF2-AE3E4BBA82DC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D87BB3-3DA6-4F79-BB2C-720E51248B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75071565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52B902-0FA3-449C-8D30-CF4C00A6307C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DC9D-6C03-4D50-9233-9845A03711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95197823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A76CAB9-B707-4B99-AE9C-A9510AEC04EF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E26FA5D-4B6D-433B-B5F0-53ED68A720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84F7260-3A54-4ED4-BBAB-44C3BC167317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90D0AF3-BBF8-4CC3-81F7-2797B8C799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7EBAA60-507A-4469-8ECE-E79F1C5911F0}" type="datetimeFigureOut">
              <a:rPr lang="zh-CN" altLang="en-US"/>
              <a:pPr>
                <a:defRPr/>
              </a:pPr>
              <a:t>2017/7/7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F5EF014-B9F2-4D61-818B-6942C7302C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png"/><Relationship Id="rId18" Type="http://schemas.openxmlformats.org/officeDocument/2006/relationships/image" Target="../media/image73.png"/><Relationship Id="rId26" Type="http://schemas.openxmlformats.org/officeDocument/2006/relationships/image" Target="../media/image81.png"/><Relationship Id="rId3" Type="http://schemas.openxmlformats.org/officeDocument/2006/relationships/image" Target="../media/image58.png"/><Relationship Id="rId21" Type="http://schemas.openxmlformats.org/officeDocument/2006/relationships/image" Target="../media/image76.pn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17" Type="http://schemas.openxmlformats.org/officeDocument/2006/relationships/image" Target="../media/image72.png"/><Relationship Id="rId25" Type="http://schemas.openxmlformats.org/officeDocument/2006/relationships/image" Target="../media/image80.png"/><Relationship Id="rId2" Type="http://schemas.openxmlformats.org/officeDocument/2006/relationships/image" Target="../media/image57.png"/><Relationship Id="rId16" Type="http://schemas.openxmlformats.org/officeDocument/2006/relationships/image" Target="../media/image71.png"/><Relationship Id="rId20" Type="http://schemas.openxmlformats.org/officeDocument/2006/relationships/image" Target="../media/image75.png"/><Relationship Id="rId29" Type="http://schemas.openxmlformats.org/officeDocument/2006/relationships/image" Target="../media/image8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24" Type="http://schemas.openxmlformats.org/officeDocument/2006/relationships/image" Target="../media/image79.png"/><Relationship Id="rId5" Type="http://schemas.openxmlformats.org/officeDocument/2006/relationships/image" Target="../media/image60.png"/><Relationship Id="rId15" Type="http://schemas.openxmlformats.org/officeDocument/2006/relationships/image" Target="../media/image70.png"/><Relationship Id="rId23" Type="http://schemas.openxmlformats.org/officeDocument/2006/relationships/image" Target="../media/image78.png"/><Relationship Id="rId28" Type="http://schemas.openxmlformats.org/officeDocument/2006/relationships/image" Target="../media/image83.png"/><Relationship Id="rId10" Type="http://schemas.openxmlformats.org/officeDocument/2006/relationships/image" Target="../media/image65.png"/><Relationship Id="rId19" Type="http://schemas.openxmlformats.org/officeDocument/2006/relationships/image" Target="../media/image74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Relationship Id="rId14" Type="http://schemas.openxmlformats.org/officeDocument/2006/relationships/image" Target="../media/image69.png"/><Relationship Id="rId22" Type="http://schemas.openxmlformats.org/officeDocument/2006/relationships/image" Target="../media/image77.png"/><Relationship Id="rId27" Type="http://schemas.openxmlformats.org/officeDocument/2006/relationships/image" Target="../media/image8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任意多边形 8"/>
          <p:cNvSpPr>
            <a:spLocks/>
          </p:cNvSpPr>
          <p:nvPr/>
        </p:nvSpPr>
        <p:spPr bwMode="auto">
          <a:xfrm>
            <a:off x="2374900" y="1565275"/>
            <a:ext cx="1320800" cy="1320800"/>
          </a:xfrm>
          <a:custGeom>
            <a:avLst/>
            <a:gdLst>
              <a:gd name="T0" fmla="*/ 0 w 1320800"/>
              <a:gd name="T1" fmla="*/ 0 h 1320800"/>
              <a:gd name="T2" fmla="*/ 1320800 w 1320800"/>
              <a:gd name="T3" fmla="*/ 0 h 1320800"/>
              <a:gd name="T4" fmla="*/ 1320800 w 1320800"/>
              <a:gd name="T5" fmla="*/ 687081 h 1320800"/>
              <a:gd name="T6" fmla="*/ 1155700 w 1320800"/>
              <a:gd name="T7" fmla="*/ 687081 h 1320800"/>
              <a:gd name="T8" fmla="*/ 1155700 w 1320800"/>
              <a:gd name="T9" fmla="*/ 165100 h 1320800"/>
              <a:gd name="T10" fmla="*/ 165100 w 1320800"/>
              <a:gd name="T11" fmla="*/ 165100 h 1320800"/>
              <a:gd name="T12" fmla="*/ 165100 w 1320800"/>
              <a:gd name="T13" fmla="*/ 1155700 h 1320800"/>
              <a:gd name="T14" fmla="*/ 660400 w 1320800"/>
              <a:gd name="T15" fmla="*/ 1155700 h 1320800"/>
              <a:gd name="T16" fmla="*/ 660400 w 1320800"/>
              <a:gd name="T17" fmla="*/ 1320800 h 1320800"/>
              <a:gd name="T18" fmla="*/ 0 w 1320800"/>
              <a:gd name="T19" fmla="*/ 1320800 h 1320800"/>
              <a:gd name="T20" fmla="*/ 0 w 1320800"/>
              <a:gd name="T21" fmla="*/ 0 h 1320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2" name="图文框 5"/>
          <p:cNvSpPr>
            <a:spLocks/>
          </p:cNvSpPr>
          <p:nvPr/>
        </p:nvSpPr>
        <p:spPr bwMode="auto">
          <a:xfrm>
            <a:off x="2962275" y="2149475"/>
            <a:ext cx="6538913" cy="2479675"/>
          </a:xfrm>
          <a:custGeom>
            <a:avLst/>
            <a:gdLst>
              <a:gd name="T0" fmla="*/ 0 w 6538687"/>
              <a:gd name="T1" fmla="*/ 0 h 2478314"/>
              <a:gd name="T2" fmla="*/ 6540721 w 6538687"/>
              <a:gd name="T3" fmla="*/ 0 h 2478314"/>
              <a:gd name="T4" fmla="*/ 6540721 w 6538687"/>
              <a:gd name="T5" fmla="*/ 2490589 h 2478314"/>
              <a:gd name="T6" fmla="*/ 0 w 6538687"/>
              <a:gd name="T7" fmla="*/ 2490589 h 2478314"/>
              <a:gd name="T8" fmla="*/ 0 w 6538687"/>
              <a:gd name="T9" fmla="*/ 0 h 2478314"/>
              <a:gd name="T10" fmla="*/ 142028 w 6538687"/>
              <a:gd name="T11" fmla="*/ 142685 h 2478314"/>
              <a:gd name="T12" fmla="*/ 142028 w 6538687"/>
              <a:gd name="T13" fmla="*/ 2347904 h 2478314"/>
              <a:gd name="T14" fmla="*/ 6398693 w 6538687"/>
              <a:gd name="T15" fmla="*/ 2347904 h 2478314"/>
              <a:gd name="T16" fmla="*/ 6398693 w 6538687"/>
              <a:gd name="T17" fmla="*/ 142685 h 2478314"/>
              <a:gd name="T18" fmla="*/ 142028 w 6538687"/>
              <a:gd name="T19" fmla="*/ 142685 h 24783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538687" h="2478314">
                <a:moveTo>
                  <a:pt x="0" y="0"/>
                </a:moveTo>
                <a:lnTo>
                  <a:pt x="6538687" y="0"/>
                </a:lnTo>
                <a:lnTo>
                  <a:pt x="6538687" y="2478314"/>
                </a:lnTo>
                <a:lnTo>
                  <a:pt x="0" y="2478314"/>
                </a:lnTo>
                <a:lnTo>
                  <a:pt x="0" y="0"/>
                </a:lnTo>
                <a:close/>
                <a:moveTo>
                  <a:pt x="141983" y="141983"/>
                </a:moveTo>
                <a:lnTo>
                  <a:pt x="141983" y="2336331"/>
                </a:lnTo>
                <a:lnTo>
                  <a:pt x="6396704" y="2336331"/>
                </a:lnTo>
                <a:lnTo>
                  <a:pt x="6396704" y="141983"/>
                </a:lnTo>
                <a:lnTo>
                  <a:pt x="141983" y="141983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3" name="矩形 10"/>
          <p:cNvSpPr>
            <a:spLocks noChangeArrowheads="1"/>
          </p:cNvSpPr>
          <p:nvPr/>
        </p:nvSpPr>
        <p:spPr bwMode="auto">
          <a:xfrm>
            <a:off x="3408363" y="3489325"/>
            <a:ext cx="5511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>
              <a:buFont typeface="Arial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Business plan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414" name="组合 13"/>
          <p:cNvGrpSpPr>
            <a:grpSpLocks/>
          </p:cNvGrpSpPr>
          <p:nvPr/>
        </p:nvGrpSpPr>
        <p:grpSpPr bwMode="auto">
          <a:xfrm>
            <a:off x="3838575" y="3897313"/>
            <a:ext cx="4430713" cy="369887"/>
            <a:chOff x="-412385" y="0"/>
            <a:chExt cx="4428956" cy="369332"/>
          </a:xfrm>
        </p:grpSpPr>
        <p:sp>
          <p:nvSpPr>
            <p:cNvPr id="17421" name="矩形 11"/>
            <p:cNvSpPr>
              <a:spLocks noChangeArrowheads="1"/>
            </p:cNvSpPr>
            <p:nvPr/>
          </p:nvSpPr>
          <p:spPr bwMode="auto">
            <a:xfrm>
              <a:off x="-412385" y="0"/>
              <a:ext cx="2364556" cy="368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汇报人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：亮亮图文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22" name="矩形 12"/>
            <p:cNvSpPr>
              <a:spLocks noChangeArrowheads="1"/>
            </p:cNvSpPr>
            <p:nvPr/>
          </p:nvSpPr>
          <p:spPr bwMode="auto">
            <a:xfrm>
              <a:off x="1952171" y="0"/>
              <a:ext cx="2064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日期：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2018.3.15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415" name="任意多边形 14"/>
          <p:cNvSpPr>
            <a:spLocks/>
          </p:cNvSpPr>
          <p:nvPr/>
        </p:nvSpPr>
        <p:spPr bwMode="auto">
          <a:xfrm rot="10800000">
            <a:off x="9112250" y="4267200"/>
            <a:ext cx="704850" cy="704850"/>
          </a:xfrm>
          <a:custGeom>
            <a:avLst/>
            <a:gdLst>
              <a:gd name="T0" fmla="*/ 0 w 1320800"/>
              <a:gd name="T1" fmla="*/ 0 h 1320800"/>
              <a:gd name="T2" fmla="*/ 4636 w 1320800"/>
              <a:gd name="T3" fmla="*/ 0 h 1320800"/>
              <a:gd name="T4" fmla="*/ 4636 w 1320800"/>
              <a:gd name="T5" fmla="*/ 2412 h 1320800"/>
              <a:gd name="T6" fmla="*/ 4057 w 1320800"/>
              <a:gd name="T7" fmla="*/ 2412 h 1320800"/>
              <a:gd name="T8" fmla="*/ 4057 w 1320800"/>
              <a:gd name="T9" fmla="*/ 580 h 1320800"/>
              <a:gd name="T10" fmla="*/ 580 w 1320800"/>
              <a:gd name="T11" fmla="*/ 580 h 1320800"/>
              <a:gd name="T12" fmla="*/ 580 w 1320800"/>
              <a:gd name="T13" fmla="*/ 4057 h 1320800"/>
              <a:gd name="T14" fmla="*/ 2318 w 1320800"/>
              <a:gd name="T15" fmla="*/ 4057 h 1320800"/>
              <a:gd name="T16" fmla="*/ 2318 w 1320800"/>
              <a:gd name="T17" fmla="*/ 4636 h 1320800"/>
              <a:gd name="T18" fmla="*/ 0 w 1320800"/>
              <a:gd name="T19" fmla="*/ 4636 h 1320800"/>
              <a:gd name="T20" fmla="*/ 0 w 1320800"/>
              <a:gd name="T21" fmla="*/ 0 h 1320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6" name="任意多边形 30"/>
          <p:cNvSpPr>
            <a:spLocks/>
          </p:cNvSpPr>
          <p:nvPr/>
        </p:nvSpPr>
        <p:spPr bwMode="auto">
          <a:xfrm rot="5400000">
            <a:off x="24606" y="6117432"/>
            <a:ext cx="720725" cy="769938"/>
          </a:xfrm>
          <a:custGeom>
            <a:avLst/>
            <a:gdLst>
              <a:gd name="T0" fmla="*/ 0 w 720076"/>
              <a:gd name="T1" fmla="*/ 771058 h 769798"/>
              <a:gd name="T2" fmla="*/ 0 w 720076"/>
              <a:gd name="T3" fmla="*/ 0 h 769798"/>
              <a:gd name="T4" fmla="*/ 725939 w 720076"/>
              <a:gd name="T5" fmla="*/ 0 h 769798"/>
              <a:gd name="T6" fmla="*/ 725939 w 720076"/>
              <a:gd name="T7" fmla="*/ 139220 h 769798"/>
              <a:gd name="T8" fmla="*/ 140127 w 720076"/>
              <a:gd name="T9" fmla="*/ 139220 h 769798"/>
              <a:gd name="T10" fmla="*/ 140127 w 720076"/>
              <a:gd name="T11" fmla="*/ 771058 h 769798"/>
              <a:gd name="T12" fmla="*/ 0 w 720076"/>
              <a:gd name="T13" fmla="*/ 771058 h 7697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20076" h="769798">
                <a:moveTo>
                  <a:pt x="0" y="769798"/>
                </a:moveTo>
                <a:lnTo>
                  <a:pt x="0" y="0"/>
                </a:lnTo>
                <a:lnTo>
                  <a:pt x="720076" y="0"/>
                </a:lnTo>
                <a:lnTo>
                  <a:pt x="720076" y="138995"/>
                </a:lnTo>
                <a:lnTo>
                  <a:pt x="138995" y="138995"/>
                </a:lnTo>
                <a:lnTo>
                  <a:pt x="138995" y="769798"/>
                </a:lnTo>
                <a:lnTo>
                  <a:pt x="0" y="769798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7" name="任意多边形 20"/>
          <p:cNvSpPr>
            <a:spLocks/>
          </p:cNvSpPr>
          <p:nvPr/>
        </p:nvSpPr>
        <p:spPr bwMode="auto">
          <a:xfrm rot="5400000">
            <a:off x="417513" y="5789613"/>
            <a:ext cx="704850" cy="704850"/>
          </a:xfrm>
          <a:custGeom>
            <a:avLst/>
            <a:gdLst>
              <a:gd name="T0" fmla="*/ 0 w 1320800"/>
              <a:gd name="T1" fmla="*/ 0 h 1320800"/>
              <a:gd name="T2" fmla="*/ 4636 w 1320800"/>
              <a:gd name="T3" fmla="*/ 0 h 1320800"/>
              <a:gd name="T4" fmla="*/ 4636 w 1320800"/>
              <a:gd name="T5" fmla="*/ 2412 h 1320800"/>
              <a:gd name="T6" fmla="*/ 4057 w 1320800"/>
              <a:gd name="T7" fmla="*/ 2412 h 1320800"/>
              <a:gd name="T8" fmla="*/ 4057 w 1320800"/>
              <a:gd name="T9" fmla="*/ 580 h 1320800"/>
              <a:gd name="T10" fmla="*/ 580 w 1320800"/>
              <a:gd name="T11" fmla="*/ 580 h 1320800"/>
              <a:gd name="T12" fmla="*/ 580 w 1320800"/>
              <a:gd name="T13" fmla="*/ 4057 h 1320800"/>
              <a:gd name="T14" fmla="*/ 2318 w 1320800"/>
              <a:gd name="T15" fmla="*/ 4057 h 1320800"/>
              <a:gd name="T16" fmla="*/ 2318 w 1320800"/>
              <a:gd name="T17" fmla="*/ 4636 h 1320800"/>
              <a:gd name="T18" fmla="*/ 0 w 1320800"/>
              <a:gd name="T19" fmla="*/ 4636 h 1320800"/>
              <a:gd name="T20" fmla="*/ 0 w 1320800"/>
              <a:gd name="T21" fmla="*/ 0 h 1320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8" name="任意多边形 27"/>
          <p:cNvSpPr>
            <a:spLocks/>
          </p:cNvSpPr>
          <p:nvPr/>
        </p:nvSpPr>
        <p:spPr bwMode="auto">
          <a:xfrm rot="-5400000">
            <a:off x="11472068" y="15082"/>
            <a:ext cx="735013" cy="704850"/>
          </a:xfrm>
          <a:custGeom>
            <a:avLst/>
            <a:gdLst>
              <a:gd name="T0" fmla="*/ 739637 w 734437"/>
              <a:gd name="T1" fmla="*/ 0 h 705055"/>
              <a:gd name="T2" fmla="*/ 739637 w 734437"/>
              <a:gd name="T3" fmla="*/ 138635 h 705055"/>
              <a:gd name="T4" fmla="*/ 139979 w 734437"/>
              <a:gd name="T5" fmla="*/ 138635 h 705055"/>
              <a:gd name="T6" fmla="*/ 139979 w 734437"/>
              <a:gd name="T7" fmla="*/ 703210 h 705055"/>
              <a:gd name="T8" fmla="*/ 0 w 734437"/>
              <a:gd name="T9" fmla="*/ 703210 h 705055"/>
              <a:gd name="T10" fmla="*/ 0 w 734437"/>
              <a:gd name="T11" fmla="*/ 0 h 705055"/>
              <a:gd name="T12" fmla="*/ 739637 w 734437"/>
              <a:gd name="T13" fmla="*/ 0 h 70505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34437" h="705055">
                <a:moveTo>
                  <a:pt x="734437" y="0"/>
                </a:moveTo>
                <a:lnTo>
                  <a:pt x="734437" y="138995"/>
                </a:lnTo>
                <a:lnTo>
                  <a:pt x="138995" y="138995"/>
                </a:lnTo>
                <a:lnTo>
                  <a:pt x="138995" y="705055"/>
                </a:lnTo>
                <a:lnTo>
                  <a:pt x="0" y="705055"/>
                </a:lnTo>
                <a:lnTo>
                  <a:pt x="0" y="0"/>
                </a:lnTo>
                <a:lnTo>
                  <a:pt x="734437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9" name="任意多边形 24"/>
          <p:cNvSpPr>
            <a:spLocks/>
          </p:cNvSpPr>
          <p:nvPr/>
        </p:nvSpPr>
        <p:spPr bwMode="auto">
          <a:xfrm rot="-5400000">
            <a:off x="11133931" y="381794"/>
            <a:ext cx="706438" cy="704850"/>
          </a:xfrm>
          <a:custGeom>
            <a:avLst/>
            <a:gdLst>
              <a:gd name="T0" fmla="*/ 0 w 1320800"/>
              <a:gd name="T1" fmla="*/ 0 h 1320800"/>
              <a:gd name="T2" fmla="*/ 4731 w 1320800"/>
              <a:gd name="T3" fmla="*/ 0 h 1320800"/>
              <a:gd name="T4" fmla="*/ 4731 w 1320800"/>
              <a:gd name="T5" fmla="*/ 2412 h 1320800"/>
              <a:gd name="T6" fmla="*/ 4140 w 1320800"/>
              <a:gd name="T7" fmla="*/ 2412 h 1320800"/>
              <a:gd name="T8" fmla="*/ 4140 w 1320800"/>
              <a:gd name="T9" fmla="*/ 580 h 1320800"/>
              <a:gd name="T10" fmla="*/ 592 w 1320800"/>
              <a:gd name="T11" fmla="*/ 580 h 1320800"/>
              <a:gd name="T12" fmla="*/ 592 w 1320800"/>
              <a:gd name="T13" fmla="*/ 4057 h 1320800"/>
              <a:gd name="T14" fmla="*/ 2366 w 1320800"/>
              <a:gd name="T15" fmla="*/ 4057 h 1320800"/>
              <a:gd name="T16" fmla="*/ 2366 w 1320800"/>
              <a:gd name="T17" fmla="*/ 4636 h 1320800"/>
              <a:gd name="T18" fmla="*/ 0 w 1320800"/>
              <a:gd name="T19" fmla="*/ 4636 h 1320800"/>
              <a:gd name="T20" fmla="*/ 0 w 1320800"/>
              <a:gd name="T21" fmla="*/ 0 h 1320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7420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444" t="17355" r="4916" b="30341"/>
          <a:stretch>
            <a:fillRect/>
          </a:stretch>
        </p:blipFill>
        <p:spPr bwMode="auto">
          <a:xfrm>
            <a:off x="3440113" y="2554288"/>
            <a:ext cx="55435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27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26632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26635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36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637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6633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34" name="文本框 69"/>
            <p:cNvSpPr txBox="1">
              <a:spLocks noChangeArrowheads="1"/>
            </p:cNvSpPr>
            <p:nvPr/>
          </p:nvSpPr>
          <p:spPr bwMode="auto">
            <a:xfrm>
              <a:off x="1124986" y="512248"/>
              <a:ext cx="2407080" cy="69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7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行业分析</a:t>
              </a:r>
            </a:p>
          </p:txBody>
        </p:sp>
      </p:grpSp>
      <p:sp>
        <p:nvSpPr>
          <p:cNvPr id="26628" name="矩形 11"/>
          <p:cNvSpPr>
            <a:spLocks noChangeArrowheads="1"/>
          </p:cNvSpPr>
          <p:nvPr/>
        </p:nvSpPr>
        <p:spPr bwMode="auto">
          <a:xfrm>
            <a:off x="3497263" y="4054475"/>
            <a:ext cx="1808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市场介绍</a:t>
            </a:r>
          </a:p>
        </p:txBody>
      </p:sp>
      <p:sp>
        <p:nvSpPr>
          <p:cNvPr id="26629" name="矩形 12"/>
          <p:cNvSpPr>
            <a:spLocks noChangeArrowheads="1"/>
          </p:cNvSpPr>
          <p:nvPr/>
        </p:nvSpPr>
        <p:spPr bwMode="auto">
          <a:xfrm>
            <a:off x="5770563" y="4054475"/>
            <a:ext cx="31480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分析顾客购买原则</a:t>
            </a:r>
          </a:p>
        </p:txBody>
      </p:sp>
      <p:sp>
        <p:nvSpPr>
          <p:cNvPr id="26630" name="矩形 13"/>
          <p:cNvSpPr>
            <a:spLocks noChangeArrowheads="1"/>
          </p:cNvSpPr>
          <p:nvPr/>
        </p:nvSpPr>
        <p:spPr bwMode="auto">
          <a:xfrm>
            <a:off x="3497263" y="4691063"/>
            <a:ext cx="1808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目标市场</a:t>
            </a:r>
          </a:p>
        </p:txBody>
      </p:sp>
      <p:sp>
        <p:nvSpPr>
          <p:cNvPr id="26631" name="矩形 14"/>
          <p:cNvSpPr>
            <a:spLocks noChangeArrowheads="1"/>
          </p:cNvSpPr>
          <p:nvPr/>
        </p:nvSpPr>
        <p:spPr bwMode="auto">
          <a:xfrm>
            <a:off x="5770563" y="4691063"/>
            <a:ext cx="31480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竞争对手分析</a:t>
            </a:r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三、行业分析</a:t>
            </a:r>
          </a:p>
        </p:txBody>
      </p:sp>
      <p:cxnSp>
        <p:nvCxnSpPr>
          <p:cNvPr id="27651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7652" name="矩形 16"/>
          <p:cNvSpPr>
            <a:spLocks noChangeArrowheads="1"/>
          </p:cNvSpPr>
          <p:nvPr/>
        </p:nvSpPr>
        <p:spPr bwMode="auto">
          <a:xfrm>
            <a:off x="2987675" y="161925"/>
            <a:ext cx="2774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市场介绍</a:t>
            </a:r>
          </a:p>
        </p:txBody>
      </p:sp>
      <p:grpSp>
        <p:nvGrpSpPr>
          <p:cNvPr id="27653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7672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73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7654" name="矩形 7"/>
          <p:cNvSpPr>
            <a:spLocks noChangeArrowheads="1"/>
          </p:cNvSpPr>
          <p:nvPr/>
        </p:nvSpPr>
        <p:spPr bwMode="auto">
          <a:xfrm>
            <a:off x="0" y="4059238"/>
            <a:ext cx="12192000" cy="2798762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/>
          </a:p>
        </p:txBody>
      </p:sp>
      <p:grpSp>
        <p:nvGrpSpPr>
          <p:cNvPr id="27655" name="组合 8"/>
          <p:cNvGrpSpPr>
            <a:grpSpLocks noChangeAspect="1"/>
          </p:cNvGrpSpPr>
          <p:nvPr/>
        </p:nvGrpSpPr>
        <p:grpSpPr bwMode="auto">
          <a:xfrm>
            <a:off x="180975" y="5064125"/>
            <a:ext cx="1190625" cy="1312863"/>
            <a:chOff x="0" y="0"/>
            <a:chExt cx="1189962" cy="1312753"/>
          </a:xfrm>
        </p:grpSpPr>
        <p:pic>
          <p:nvPicPr>
            <p:cNvPr id="27670" name="图片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2997" t="8932" r="14413" b="12666"/>
            <a:stretch>
              <a:fillRect/>
            </a:stretch>
          </p:blipFill>
          <p:spPr bwMode="auto">
            <a:xfrm>
              <a:off x="0" y="0"/>
              <a:ext cx="1189962" cy="1312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71" name="图片 1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369" y="321913"/>
              <a:ext cx="682571" cy="682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656" name="组合 11"/>
          <p:cNvGrpSpPr>
            <a:grpSpLocks noChangeAspect="1"/>
          </p:cNvGrpSpPr>
          <p:nvPr/>
        </p:nvGrpSpPr>
        <p:grpSpPr bwMode="auto">
          <a:xfrm>
            <a:off x="4379913" y="5070475"/>
            <a:ext cx="1190625" cy="1312863"/>
            <a:chOff x="0" y="0"/>
            <a:chExt cx="1189962" cy="1312753"/>
          </a:xfrm>
        </p:grpSpPr>
        <p:pic>
          <p:nvPicPr>
            <p:cNvPr id="27668" name="图片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2997" t="8932" r="14413" b="12666"/>
            <a:stretch>
              <a:fillRect/>
            </a:stretch>
          </p:blipFill>
          <p:spPr bwMode="auto">
            <a:xfrm>
              <a:off x="0" y="0"/>
              <a:ext cx="1189962" cy="1312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9" name="图片 1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498" y="373934"/>
              <a:ext cx="605758" cy="605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657" name="组合 19"/>
          <p:cNvGrpSpPr>
            <a:grpSpLocks noChangeAspect="1"/>
          </p:cNvGrpSpPr>
          <p:nvPr/>
        </p:nvGrpSpPr>
        <p:grpSpPr bwMode="auto">
          <a:xfrm>
            <a:off x="8370888" y="5064125"/>
            <a:ext cx="1190625" cy="1312863"/>
            <a:chOff x="0" y="0"/>
            <a:chExt cx="1189962" cy="1312753"/>
          </a:xfrm>
        </p:grpSpPr>
        <p:pic>
          <p:nvPicPr>
            <p:cNvPr id="27666" name="图片 2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2997" t="8932" r="14413" b="12666"/>
            <a:stretch>
              <a:fillRect/>
            </a:stretch>
          </p:blipFill>
          <p:spPr bwMode="auto">
            <a:xfrm>
              <a:off x="0" y="0"/>
              <a:ext cx="1189962" cy="1312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7" name="图片 2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637" y="360442"/>
              <a:ext cx="656591" cy="656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8" name="矩形 7"/>
          <p:cNvSpPr>
            <a:spLocks noChangeArrowheads="1"/>
          </p:cNvSpPr>
          <p:nvPr/>
        </p:nvSpPr>
        <p:spPr bwMode="auto">
          <a:xfrm>
            <a:off x="1470025" y="5454650"/>
            <a:ext cx="2489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200" dirty="0" smtClean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27659" name="矩形 7"/>
          <p:cNvSpPr>
            <a:spLocks noChangeArrowheads="1"/>
          </p:cNvSpPr>
          <p:nvPr/>
        </p:nvSpPr>
        <p:spPr bwMode="auto">
          <a:xfrm>
            <a:off x="5657850" y="5454650"/>
            <a:ext cx="2489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200" dirty="0" smtClean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美化与定制。。</a:t>
            </a:r>
          </a:p>
        </p:txBody>
      </p:sp>
      <p:sp>
        <p:nvSpPr>
          <p:cNvPr id="27660" name="矩形 7"/>
          <p:cNvSpPr>
            <a:spLocks noChangeArrowheads="1"/>
          </p:cNvSpPr>
          <p:nvPr/>
        </p:nvSpPr>
        <p:spPr bwMode="auto">
          <a:xfrm>
            <a:off x="9561513" y="5384800"/>
            <a:ext cx="2487612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200" dirty="0" smtClean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美化与定制。。</a:t>
            </a:r>
          </a:p>
        </p:txBody>
      </p:sp>
      <p:pic>
        <p:nvPicPr>
          <p:cNvPr id="27661" name="图片 2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1398588"/>
            <a:ext cx="644525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图片 2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593850"/>
            <a:ext cx="1111250" cy="300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图片 2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700213"/>
            <a:ext cx="1174750" cy="327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4" name="图片 2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1474788"/>
            <a:ext cx="765175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5" name="矩形 7"/>
          <p:cNvSpPr>
            <a:spLocks noChangeArrowheads="1"/>
          </p:cNvSpPr>
          <p:nvPr/>
        </p:nvSpPr>
        <p:spPr bwMode="auto">
          <a:xfrm>
            <a:off x="6667500" y="1177925"/>
            <a:ext cx="4559300" cy="1954213"/>
          </a:xfrm>
          <a:prstGeom prst="rect">
            <a:avLst/>
          </a:prstGeom>
          <a:noFill/>
          <a:ln w="9525">
            <a:solidFill>
              <a:srgbClr val="FCFCFC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美化与定制。凭借对于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的热爱与探索，我们掌握了国内一流的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大赛中也屡获大奖。</a:t>
            </a:r>
            <a:endParaRPr 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endParaRPr 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品过春绿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难忘秋黄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回味春华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欣喜秋实。希望我们的活力和热情能带给您工作上的成就和收获。和秋实工作室一起，感受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带来的魅力和喜悦吧！</a:t>
            </a:r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三、行业分析</a:t>
            </a:r>
          </a:p>
        </p:txBody>
      </p:sp>
      <p:cxnSp>
        <p:nvCxnSpPr>
          <p:cNvPr id="28675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8676" name="矩形 16"/>
          <p:cNvSpPr>
            <a:spLocks noChangeArrowheads="1"/>
          </p:cNvSpPr>
          <p:nvPr/>
        </p:nvSpPr>
        <p:spPr bwMode="auto">
          <a:xfrm>
            <a:off x="2987675" y="161925"/>
            <a:ext cx="3862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目标市场</a:t>
            </a:r>
          </a:p>
        </p:txBody>
      </p:sp>
      <p:grpSp>
        <p:nvGrpSpPr>
          <p:cNvPr id="28677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8702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703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8678" name="组合 7"/>
          <p:cNvGrpSpPr>
            <a:grpSpLocks noChangeAspect="1"/>
          </p:cNvGrpSpPr>
          <p:nvPr/>
        </p:nvGrpSpPr>
        <p:grpSpPr bwMode="auto">
          <a:xfrm>
            <a:off x="1096963" y="1493838"/>
            <a:ext cx="5637212" cy="4608512"/>
            <a:chOff x="0" y="0"/>
            <a:chExt cx="5637410" cy="4608443"/>
          </a:xfrm>
        </p:grpSpPr>
        <p:pic>
          <p:nvPicPr>
            <p:cNvPr id="28700" name="图片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2872" r="13387" b="1358"/>
            <a:stretch>
              <a:fillRect/>
            </a:stretch>
          </p:blipFill>
          <p:spPr bwMode="auto">
            <a:xfrm>
              <a:off x="0" y="0"/>
              <a:ext cx="5637410" cy="4608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01" name="图片 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10944"/>
            <a:stretch>
              <a:fillRect/>
            </a:stretch>
          </p:blipFill>
          <p:spPr bwMode="auto">
            <a:xfrm>
              <a:off x="255318" y="347472"/>
              <a:ext cx="5159317" cy="3017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79" name="椭圆 10"/>
          <p:cNvSpPr>
            <a:spLocks noChangeArrowheads="1"/>
          </p:cNvSpPr>
          <p:nvPr/>
        </p:nvSpPr>
        <p:spPr bwMode="auto">
          <a:xfrm>
            <a:off x="1489075" y="4051300"/>
            <a:ext cx="403225" cy="401638"/>
          </a:xfrm>
          <a:prstGeom prst="ellipse">
            <a:avLst/>
          </a:prstGeom>
          <a:solidFill>
            <a:srgbClr val="EE493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8680" name="组合 11"/>
          <p:cNvGrpSpPr>
            <a:grpSpLocks/>
          </p:cNvGrpSpPr>
          <p:nvPr/>
        </p:nvGrpSpPr>
        <p:grpSpPr bwMode="auto">
          <a:xfrm>
            <a:off x="1654175" y="4556125"/>
            <a:ext cx="862013" cy="862013"/>
            <a:chOff x="0" y="0"/>
            <a:chExt cx="862907" cy="862907"/>
          </a:xfrm>
        </p:grpSpPr>
        <p:sp>
          <p:nvSpPr>
            <p:cNvPr id="28698" name="椭圆 12"/>
            <p:cNvSpPr>
              <a:spLocks noChangeArrowheads="1"/>
            </p:cNvSpPr>
            <p:nvPr/>
          </p:nvSpPr>
          <p:spPr bwMode="auto">
            <a:xfrm>
              <a:off x="0" y="0"/>
              <a:ext cx="862907" cy="862907"/>
            </a:xfrm>
            <a:prstGeom prst="ellipse">
              <a:avLst/>
            </a:pr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8699" name="图片 1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721" y="112533"/>
              <a:ext cx="586348" cy="586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81" name="组合 19"/>
          <p:cNvGrpSpPr>
            <a:grpSpLocks/>
          </p:cNvGrpSpPr>
          <p:nvPr/>
        </p:nvGrpSpPr>
        <p:grpSpPr bwMode="auto">
          <a:xfrm>
            <a:off x="1892300" y="3660775"/>
            <a:ext cx="504825" cy="504825"/>
            <a:chOff x="0" y="0"/>
            <a:chExt cx="505322" cy="505322"/>
          </a:xfrm>
        </p:grpSpPr>
        <p:sp>
          <p:nvSpPr>
            <p:cNvPr id="28696" name="椭圆 20"/>
            <p:cNvSpPr>
              <a:spLocks noChangeArrowheads="1"/>
            </p:cNvSpPr>
            <p:nvPr/>
          </p:nvSpPr>
          <p:spPr bwMode="auto">
            <a:xfrm>
              <a:off x="0" y="0"/>
              <a:ext cx="505322" cy="505322"/>
            </a:xfrm>
            <a:prstGeom prst="ellipse">
              <a:avLst/>
            </a:prstGeom>
            <a:solidFill>
              <a:srgbClr val="3CBD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8697" name="图片 2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59" y="55045"/>
              <a:ext cx="402404" cy="40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82" name="组合 22"/>
          <p:cNvGrpSpPr>
            <a:grpSpLocks noChangeAspect="1"/>
          </p:cNvGrpSpPr>
          <p:nvPr/>
        </p:nvGrpSpPr>
        <p:grpSpPr bwMode="auto">
          <a:xfrm>
            <a:off x="5391150" y="3763963"/>
            <a:ext cx="1508125" cy="2189162"/>
            <a:chOff x="0" y="0"/>
            <a:chExt cx="1508662" cy="2188651"/>
          </a:xfrm>
        </p:grpSpPr>
        <p:pic>
          <p:nvPicPr>
            <p:cNvPr id="28694" name="图片 2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08662" cy="2188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5" name="图片 2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3412" r="24432"/>
            <a:stretch>
              <a:fillRect/>
            </a:stretch>
          </p:blipFill>
          <p:spPr bwMode="auto">
            <a:xfrm>
              <a:off x="123750" y="235730"/>
              <a:ext cx="1270735" cy="1745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83" name="组合 25"/>
          <p:cNvGrpSpPr>
            <a:grpSpLocks noChangeAspect="1"/>
          </p:cNvGrpSpPr>
          <p:nvPr/>
        </p:nvGrpSpPr>
        <p:grpSpPr bwMode="auto">
          <a:xfrm>
            <a:off x="6575425" y="5124450"/>
            <a:ext cx="649288" cy="944563"/>
            <a:chOff x="0" y="0"/>
            <a:chExt cx="1508662" cy="2188652"/>
          </a:xfrm>
        </p:grpSpPr>
        <p:pic>
          <p:nvPicPr>
            <p:cNvPr id="28692" name="图片 26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08662" cy="2188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3" name="图片 27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873" y="235731"/>
              <a:ext cx="1274613" cy="1722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84" name="矩形 28"/>
          <p:cNvSpPr>
            <a:spLocks noChangeArrowheads="1"/>
          </p:cNvSpPr>
          <p:nvPr/>
        </p:nvSpPr>
        <p:spPr bwMode="auto">
          <a:xfrm>
            <a:off x="8169275" y="1838325"/>
            <a:ext cx="4022725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8685" name="文本框 29"/>
          <p:cNvSpPr txBox="1">
            <a:spLocks noChangeArrowheads="1"/>
          </p:cNvSpPr>
          <p:nvPr/>
        </p:nvSpPr>
        <p:spPr bwMode="auto">
          <a:xfrm>
            <a:off x="8805863" y="1978025"/>
            <a:ext cx="3386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28686" name="矩形 30"/>
          <p:cNvSpPr>
            <a:spLocks noChangeArrowheads="1"/>
          </p:cNvSpPr>
          <p:nvPr/>
        </p:nvSpPr>
        <p:spPr bwMode="auto">
          <a:xfrm>
            <a:off x="8631238" y="2924175"/>
            <a:ext cx="3560762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8687" name="文本框 31"/>
          <p:cNvSpPr txBox="1">
            <a:spLocks noChangeArrowheads="1"/>
          </p:cNvSpPr>
          <p:nvPr/>
        </p:nvSpPr>
        <p:spPr bwMode="auto">
          <a:xfrm>
            <a:off x="8805863" y="3063875"/>
            <a:ext cx="33861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28688" name="矩形 32"/>
          <p:cNvSpPr>
            <a:spLocks noChangeArrowheads="1"/>
          </p:cNvSpPr>
          <p:nvPr/>
        </p:nvSpPr>
        <p:spPr bwMode="auto">
          <a:xfrm>
            <a:off x="9231313" y="3998913"/>
            <a:ext cx="2960687" cy="649287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8689" name="文本框 33"/>
          <p:cNvSpPr txBox="1">
            <a:spLocks noChangeArrowheads="1"/>
          </p:cNvSpPr>
          <p:nvPr/>
        </p:nvSpPr>
        <p:spPr bwMode="auto">
          <a:xfrm>
            <a:off x="9231313" y="4138613"/>
            <a:ext cx="2870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单击此处添加您要的标题</a:t>
            </a:r>
          </a:p>
        </p:txBody>
      </p:sp>
      <p:sp>
        <p:nvSpPr>
          <p:cNvPr id="28690" name="矩形 34"/>
          <p:cNvSpPr>
            <a:spLocks noChangeArrowheads="1"/>
          </p:cNvSpPr>
          <p:nvPr/>
        </p:nvSpPr>
        <p:spPr bwMode="auto">
          <a:xfrm>
            <a:off x="9839325" y="5070475"/>
            <a:ext cx="2357438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8691" name="文本框 35"/>
          <p:cNvSpPr txBox="1">
            <a:spLocks noChangeArrowheads="1"/>
          </p:cNvSpPr>
          <p:nvPr/>
        </p:nvSpPr>
        <p:spPr bwMode="auto">
          <a:xfrm>
            <a:off x="9921875" y="5210175"/>
            <a:ext cx="28717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三、行业分析</a:t>
            </a:r>
          </a:p>
        </p:txBody>
      </p:sp>
      <p:cxnSp>
        <p:nvCxnSpPr>
          <p:cNvPr id="29699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9700" name="矩形 16"/>
          <p:cNvSpPr>
            <a:spLocks noChangeArrowheads="1"/>
          </p:cNvSpPr>
          <p:nvPr/>
        </p:nvSpPr>
        <p:spPr bwMode="auto">
          <a:xfrm>
            <a:off x="2987675" y="161925"/>
            <a:ext cx="3862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分析顾客购买原则</a:t>
            </a:r>
          </a:p>
        </p:txBody>
      </p:sp>
      <p:grpSp>
        <p:nvGrpSpPr>
          <p:cNvPr id="29701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9735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736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19464" name="Group 166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138" y="1139825"/>
            <a:ext cx="4254500" cy="42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5" name="Group 117"/>
          <p:cNvGrpSpPr>
            <a:grpSpLocks/>
          </p:cNvGrpSpPr>
          <p:nvPr/>
        </p:nvGrpSpPr>
        <p:grpSpPr bwMode="auto">
          <a:xfrm>
            <a:off x="3611563" y="2001838"/>
            <a:ext cx="609600" cy="609600"/>
            <a:chOff x="0" y="0"/>
            <a:chExt cx="384" cy="384"/>
          </a:xfrm>
        </p:grpSpPr>
        <p:sp>
          <p:nvSpPr>
            <p:cNvPr id="29730" name="Oval 113"/>
            <p:cNvSpPr>
              <a:spLocks noChangeArrowheads="1"/>
            </p:cNvSpPr>
            <p:nvPr/>
          </p:nvSpPr>
          <p:spPr bwMode="auto">
            <a:xfrm>
              <a:off x="60" y="60"/>
              <a:ext cx="264" cy="264"/>
            </a:xfrm>
            <a:prstGeom prst="ellipse">
              <a:avLst/>
            </a:prstGeom>
            <a:noFill/>
            <a:ln w="9525">
              <a:solidFill>
                <a:srgbClr val="F4BB3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9731" name="Oval 115"/>
            <p:cNvGrpSpPr>
              <a:grpSpLocks/>
            </p:cNvGrpSpPr>
            <p:nvPr/>
          </p:nvGrpSpPr>
          <p:grpSpPr bwMode="auto">
            <a:xfrm>
              <a:off x="125" y="125"/>
              <a:ext cx="134" cy="131"/>
              <a:chOff x="0" y="0"/>
              <a:chExt cx="213360" cy="207264"/>
            </a:xfrm>
          </p:grpSpPr>
          <p:pic>
            <p:nvPicPr>
              <p:cNvPr id="29733" name="Oval 115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1336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34" name="Text Box 13"/>
              <p:cNvSpPr txBox="1">
                <a:spLocks noChangeArrowheads="1"/>
              </p:cNvSpPr>
              <p:nvPr/>
            </p:nvSpPr>
            <p:spPr bwMode="auto">
              <a:xfrm>
                <a:off x="43503" y="42734"/>
                <a:ext cx="125724" cy="125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9732" name="Oval 116"/>
            <p:cNvSpPr>
              <a:spLocks noChangeArrowheads="1"/>
            </p:cNvSpPr>
            <p:nvPr/>
          </p:nvSpPr>
          <p:spPr bwMode="auto">
            <a:xfrm>
              <a:off x="0" y="0"/>
              <a:ext cx="384" cy="384"/>
            </a:xfrm>
            <a:prstGeom prst="ellipse">
              <a:avLst/>
            </a:prstGeom>
            <a:noFill/>
            <a:ln w="9525">
              <a:solidFill>
                <a:srgbClr val="F4BB3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471" name="Group 135"/>
          <p:cNvGrpSpPr>
            <a:grpSpLocks/>
          </p:cNvGrpSpPr>
          <p:nvPr/>
        </p:nvGrpSpPr>
        <p:grpSpPr bwMode="auto">
          <a:xfrm>
            <a:off x="7439025" y="2443163"/>
            <a:ext cx="609600" cy="609600"/>
            <a:chOff x="0" y="0"/>
            <a:chExt cx="384" cy="384"/>
          </a:xfrm>
        </p:grpSpPr>
        <p:sp>
          <p:nvSpPr>
            <p:cNvPr id="29725" name="Oval 136"/>
            <p:cNvSpPr>
              <a:spLocks noChangeArrowheads="1"/>
            </p:cNvSpPr>
            <p:nvPr/>
          </p:nvSpPr>
          <p:spPr bwMode="auto">
            <a:xfrm>
              <a:off x="60" y="60"/>
              <a:ext cx="264" cy="264"/>
            </a:xfrm>
            <a:prstGeom prst="ellipse">
              <a:avLst/>
            </a:prstGeom>
            <a:noFill/>
            <a:ln w="9525">
              <a:solidFill>
                <a:srgbClr val="C49B3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9726" name="Oval 137"/>
            <p:cNvGrpSpPr>
              <a:grpSpLocks/>
            </p:cNvGrpSpPr>
            <p:nvPr/>
          </p:nvGrpSpPr>
          <p:grpSpPr bwMode="auto">
            <a:xfrm>
              <a:off x="125" y="127"/>
              <a:ext cx="134" cy="131"/>
              <a:chOff x="0" y="0"/>
              <a:chExt cx="213360" cy="207264"/>
            </a:xfrm>
          </p:grpSpPr>
          <p:pic>
            <p:nvPicPr>
              <p:cNvPr id="29728" name="Oval 137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1336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29" name="Text Box 19"/>
              <p:cNvSpPr txBox="1">
                <a:spLocks noChangeArrowheads="1"/>
              </p:cNvSpPr>
              <p:nvPr/>
            </p:nvSpPr>
            <p:spPr bwMode="auto">
              <a:xfrm>
                <a:off x="43440" y="39757"/>
                <a:ext cx="125724" cy="125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Font typeface="Arial" pitchFamily="34" charset="0"/>
                  <a:buNone/>
                </a:pPr>
                <a:endParaRPr lang="zh-CN" altLang="en-US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9727" name="Oval 138"/>
            <p:cNvSpPr>
              <a:spLocks noChangeArrowheads="1"/>
            </p:cNvSpPr>
            <p:nvPr/>
          </p:nvSpPr>
          <p:spPr bwMode="auto">
            <a:xfrm>
              <a:off x="0" y="0"/>
              <a:ext cx="384" cy="384"/>
            </a:xfrm>
            <a:prstGeom prst="ellipse">
              <a:avLst/>
            </a:prstGeom>
            <a:noFill/>
            <a:ln w="9525">
              <a:solidFill>
                <a:srgbClr val="C49B3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477" name="Group 139"/>
          <p:cNvGrpSpPr>
            <a:grpSpLocks/>
          </p:cNvGrpSpPr>
          <p:nvPr/>
        </p:nvGrpSpPr>
        <p:grpSpPr bwMode="auto">
          <a:xfrm>
            <a:off x="6370638" y="3890963"/>
            <a:ext cx="609600" cy="609600"/>
            <a:chOff x="0" y="0"/>
            <a:chExt cx="384" cy="384"/>
          </a:xfrm>
        </p:grpSpPr>
        <p:sp>
          <p:nvSpPr>
            <p:cNvPr id="29720" name="Oval 140"/>
            <p:cNvSpPr>
              <a:spLocks noChangeArrowheads="1"/>
            </p:cNvSpPr>
            <p:nvPr/>
          </p:nvSpPr>
          <p:spPr bwMode="auto">
            <a:xfrm>
              <a:off x="60" y="60"/>
              <a:ext cx="264" cy="26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9721" name="Oval 141"/>
            <p:cNvGrpSpPr>
              <a:grpSpLocks/>
            </p:cNvGrpSpPr>
            <p:nvPr/>
          </p:nvGrpSpPr>
          <p:grpSpPr bwMode="auto">
            <a:xfrm>
              <a:off x="126" y="126"/>
              <a:ext cx="131" cy="131"/>
              <a:chOff x="0" y="0"/>
              <a:chExt cx="207264" cy="207264"/>
            </a:xfrm>
          </p:grpSpPr>
          <p:pic>
            <p:nvPicPr>
              <p:cNvPr id="29723" name="Oval 141"/>
              <p:cNvPicPr>
                <a:picLocks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7264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24" name="Text Box 25"/>
              <p:cNvSpPr txBox="1">
                <a:spLocks noChangeArrowheads="1"/>
              </p:cNvSpPr>
              <p:nvPr/>
            </p:nvSpPr>
            <p:spPr bwMode="auto">
              <a:xfrm>
                <a:off x="41704" y="42389"/>
                <a:ext cx="125724" cy="125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Font typeface="Arial" pitchFamily="34" charset="0"/>
                  <a:buNone/>
                </a:pPr>
                <a:endParaRPr lang="zh-CN" altLang="en-US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9722" name="Oval 142"/>
            <p:cNvSpPr>
              <a:spLocks noChangeArrowheads="1"/>
            </p:cNvSpPr>
            <p:nvPr/>
          </p:nvSpPr>
          <p:spPr bwMode="auto">
            <a:xfrm>
              <a:off x="0" y="0"/>
              <a:ext cx="384" cy="38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9706" name="图片 3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88" y="1606550"/>
            <a:ext cx="2011362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7" name="图片 3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675" y="4178300"/>
            <a:ext cx="1530350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8" name="组合 37"/>
          <p:cNvGrpSpPr>
            <a:grpSpLocks/>
          </p:cNvGrpSpPr>
          <p:nvPr/>
        </p:nvGrpSpPr>
        <p:grpSpPr bwMode="auto">
          <a:xfrm>
            <a:off x="1006475" y="3133725"/>
            <a:ext cx="2605088" cy="1352550"/>
            <a:chOff x="0" y="0"/>
            <a:chExt cx="1958232" cy="1016244"/>
          </a:xfrm>
        </p:grpSpPr>
        <p:sp>
          <p:nvSpPr>
            <p:cNvPr id="29718" name="TextBox 25"/>
            <p:cNvSpPr txBox="1">
              <a:spLocks noChangeArrowheads="1"/>
            </p:cNvSpPr>
            <p:nvPr/>
          </p:nvSpPr>
          <p:spPr bwMode="auto">
            <a:xfrm>
              <a:off x="0" y="0"/>
              <a:ext cx="1295962" cy="30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29719" name="矩形 1"/>
            <p:cNvSpPr>
              <a:spLocks noChangeArrowheads="1"/>
            </p:cNvSpPr>
            <p:nvPr/>
          </p:nvSpPr>
          <p:spPr bwMode="auto">
            <a:xfrm>
              <a:off x="0" y="391405"/>
              <a:ext cx="1958232" cy="624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亮亮图文由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一群充满青春朝气的年轻人组成。春种一粒粟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cxnSp>
        <p:nvCxnSpPr>
          <p:cNvPr id="29709" name="直接连接符 40"/>
          <p:cNvCxnSpPr>
            <a:cxnSpLocks noChangeShapeType="1"/>
          </p:cNvCxnSpPr>
          <p:nvPr/>
        </p:nvCxnSpPr>
        <p:spPr bwMode="auto">
          <a:xfrm>
            <a:off x="1104900" y="3579813"/>
            <a:ext cx="2366963" cy="0"/>
          </a:xfrm>
          <a:prstGeom prst="line">
            <a:avLst/>
          </a:prstGeom>
          <a:noFill/>
          <a:ln w="3175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grpSp>
        <p:nvGrpSpPr>
          <p:cNvPr id="29710" name="组合 41"/>
          <p:cNvGrpSpPr>
            <a:grpSpLocks/>
          </p:cNvGrpSpPr>
          <p:nvPr/>
        </p:nvGrpSpPr>
        <p:grpSpPr bwMode="auto">
          <a:xfrm>
            <a:off x="8672513" y="3702050"/>
            <a:ext cx="2603500" cy="1350963"/>
            <a:chOff x="0" y="0"/>
            <a:chExt cx="1958232" cy="1016244"/>
          </a:xfrm>
        </p:grpSpPr>
        <p:sp>
          <p:nvSpPr>
            <p:cNvPr id="29716" name="TextBox 25"/>
            <p:cNvSpPr txBox="1">
              <a:spLocks noChangeArrowheads="1"/>
            </p:cNvSpPr>
            <p:nvPr/>
          </p:nvSpPr>
          <p:spPr bwMode="auto">
            <a:xfrm>
              <a:off x="0" y="0"/>
              <a:ext cx="1295962" cy="30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29717" name="矩形 1"/>
            <p:cNvSpPr>
              <a:spLocks noChangeArrowheads="1"/>
            </p:cNvSpPr>
            <p:nvPr/>
          </p:nvSpPr>
          <p:spPr bwMode="auto">
            <a:xfrm>
              <a:off x="0" y="391405"/>
              <a:ext cx="1958232" cy="624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亮亮图文由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一群充满青春朝气的年轻人组成。春种一粒粟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cxnSp>
        <p:nvCxnSpPr>
          <p:cNvPr id="29711" name="直接连接符 44"/>
          <p:cNvCxnSpPr>
            <a:cxnSpLocks noChangeShapeType="1"/>
          </p:cNvCxnSpPr>
          <p:nvPr/>
        </p:nvCxnSpPr>
        <p:spPr bwMode="auto">
          <a:xfrm>
            <a:off x="8769350" y="4146550"/>
            <a:ext cx="2366963" cy="0"/>
          </a:xfrm>
          <a:prstGeom prst="line">
            <a:avLst/>
          </a:prstGeom>
          <a:noFill/>
          <a:ln w="3175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grpSp>
        <p:nvGrpSpPr>
          <p:cNvPr id="29712" name="组合 45"/>
          <p:cNvGrpSpPr>
            <a:grpSpLocks/>
          </p:cNvGrpSpPr>
          <p:nvPr/>
        </p:nvGrpSpPr>
        <p:grpSpPr bwMode="auto">
          <a:xfrm>
            <a:off x="1006475" y="4470400"/>
            <a:ext cx="2605088" cy="1352550"/>
            <a:chOff x="0" y="0"/>
            <a:chExt cx="1958232" cy="1016244"/>
          </a:xfrm>
        </p:grpSpPr>
        <p:sp>
          <p:nvSpPr>
            <p:cNvPr id="29714" name="TextBox 25"/>
            <p:cNvSpPr txBox="1">
              <a:spLocks noChangeArrowheads="1"/>
            </p:cNvSpPr>
            <p:nvPr/>
          </p:nvSpPr>
          <p:spPr bwMode="auto">
            <a:xfrm>
              <a:off x="0" y="0"/>
              <a:ext cx="1295962" cy="30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312863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3128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29715" name="矩形 1"/>
            <p:cNvSpPr>
              <a:spLocks noChangeArrowheads="1"/>
            </p:cNvSpPr>
            <p:nvPr/>
          </p:nvSpPr>
          <p:spPr bwMode="auto">
            <a:xfrm>
              <a:off x="0" y="391405"/>
              <a:ext cx="1958232" cy="624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亮亮图文由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一群充满青春朝气的年轻人组成。春种一粒粟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cxnSp>
        <p:nvCxnSpPr>
          <p:cNvPr id="29713" name="直接连接符 48"/>
          <p:cNvCxnSpPr>
            <a:cxnSpLocks noChangeShapeType="1"/>
          </p:cNvCxnSpPr>
          <p:nvPr/>
        </p:nvCxnSpPr>
        <p:spPr bwMode="auto">
          <a:xfrm>
            <a:off x="1104900" y="4914900"/>
            <a:ext cx="2366963" cy="0"/>
          </a:xfrm>
          <a:prstGeom prst="line">
            <a:avLst/>
          </a:prstGeom>
          <a:noFill/>
          <a:ln w="3175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3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30727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30730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731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732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0728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729" name="文本框 69"/>
            <p:cNvSpPr txBox="1">
              <a:spLocks noChangeArrowheads="1"/>
            </p:cNvSpPr>
            <p:nvPr/>
          </p:nvSpPr>
          <p:spPr bwMode="auto">
            <a:xfrm>
              <a:off x="619249" y="512248"/>
              <a:ext cx="3304510" cy="69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7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产品服务介绍</a:t>
              </a:r>
            </a:p>
          </p:txBody>
        </p:sp>
      </p:grpSp>
      <p:sp>
        <p:nvSpPr>
          <p:cNvPr id="30724" name="矩形 11"/>
          <p:cNvSpPr>
            <a:spLocks noChangeArrowheads="1"/>
          </p:cNvSpPr>
          <p:nvPr/>
        </p:nvSpPr>
        <p:spPr bwMode="auto">
          <a:xfrm>
            <a:off x="4384675" y="4098925"/>
            <a:ext cx="3416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产品的概念、性能及特性</a:t>
            </a:r>
          </a:p>
        </p:txBody>
      </p:sp>
      <p:sp>
        <p:nvSpPr>
          <p:cNvPr id="30725" name="矩形 12"/>
          <p:cNvSpPr>
            <a:spLocks noChangeArrowheads="1"/>
          </p:cNvSpPr>
          <p:nvPr/>
        </p:nvSpPr>
        <p:spPr bwMode="auto">
          <a:xfrm>
            <a:off x="4384675" y="4583113"/>
            <a:ext cx="230822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主要产品介绍</a:t>
            </a:r>
          </a:p>
        </p:txBody>
      </p:sp>
      <p:sp>
        <p:nvSpPr>
          <p:cNvPr id="30726" name="矩形 13"/>
          <p:cNvSpPr>
            <a:spLocks noChangeArrowheads="1"/>
          </p:cNvSpPr>
          <p:nvPr/>
        </p:nvSpPr>
        <p:spPr bwMode="auto">
          <a:xfrm>
            <a:off x="4384675" y="5068888"/>
            <a:ext cx="29384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产品的市场及竞争力</a:t>
            </a:r>
          </a:p>
        </p:txBody>
      </p:sp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714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四、产品服务介绍</a:t>
            </a:r>
          </a:p>
        </p:txBody>
      </p:sp>
      <p:cxnSp>
        <p:nvCxnSpPr>
          <p:cNvPr id="31747" name="直接连接符 15"/>
          <p:cNvCxnSpPr>
            <a:cxnSpLocks noChangeShapeType="1"/>
          </p:cNvCxnSpPr>
          <p:nvPr/>
        </p:nvCxnSpPr>
        <p:spPr bwMode="auto">
          <a:xfrm>
            <a:off x="3502025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1748" name="矩形 16"/>
          <p:cNvSpPr>
            <a:spLocks noChangeArrowheads="1"/>
          </p:cNvSpPr>
          <p:nvPr/>
        </p:nvSpPr>
        <p:spPr bwMode="auto">
          <a:xfrm>
            <a:off x="3625850" y="161925"/>
            <a:ext cx="5140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产品的概念、性能及特性</a:t>
            </a:r>
          </a:p>
        </p:txBody>
      </p:sp>
      <p:grpSp>
        <p:nvGrpSpPr>
          <p:cNvPr id="31749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1762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63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1750" name="任意多边形 7"/>
          <p:cNvSpPr>
            <a:spLocks/>
          </p:cNvSpPr>
          <p:nvPr/>
        </p:nvSpPr>
        <p:spPr bwMode="auto">
          <a:xfrm>
            <a:off x="3914775" y="2022475"/>
            <a:ext cx="1050925" cy="1050925"/>
          </a:xfrm>
          <a:custGeom>
            <a:avLst/>
            <a:gdLst>
              <a:gd name="T0" fmla="*/ 139428 w 1050805"/>
              <a:gd name="T1" fmla="*/ 402242 h 1050805"/>
              <a:gd name="T2" fmla="*/ 402242 w 1050805"/>
              <a:gd name="T3" fmla="*/ 402242 h 1050805"/>
              <a:gd name="T4" fmla="*/ 402242 w 1050805"/>
              <a:gd name="T5" fmla="*/ 139428 h 1050805"/>
              <a:gd name="T6" fmla="*/ 649643 w 1050805"/>
              <a:gd name="T7" fmla="*/ 139428 h 1050805"/>
              <a:gd name="T8" fmla="*/ 649643 w 1050805"/>
              <a:gd name="T9" fmla="*/ 402242 h 1050805"/>
              <a:gd name="T10" fmla="*/ 912457 w 1050805"/>
              <a:gd name="T11" fmla="*/ 402242 h 1050805"/>
              <a:gd name="T12" fmla="*/ 912457 w 1050805"/>
              <a:gd name="T13" fmla="*/ 649643 h 1050805"/>
              <a:gd name="T14" fmla="*/ 649643 w 1050805"/>
              <a:gd name="T15" fmla="*/ 649643 h 1050805"/>
              <a:gd name="T16" fmla="*/ 649643 w 1050805"/>
              <a:gd name="T17" fmla="*/ 912457 h 1050805"/>
              <a:gd name="T18" fmla="*/ 402242 w 1050805"/>
              <a:gd name="T19" fmla="*/ 912457 h 1050805"/>
              <a:gd name="T20" fmla="*/ 402242 w 1050805"/>
              <a:gd name="T21" fmla="*/ 649643 h 1050805"/>
              <a:gd name="T22" fmla="*/ 139428 w 1050805"/>
              <a:gd name="T23" fmla="*/ 649643 h 1050805"/>
              <a:gd name="T24" fmla="*/ 139428 w 1050805"/>
              <a:gd name="T25" fmla="*/ 402242 h 105080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050805" h="1050805">
                <a:moveTo>
                  <a:pt x="139284" y="401828"/>
                </a:moveTo>
                <a:lnTo>
                  <a:pt x="401828" y="401828"/>
                </a:lnTo>
                <a:lnTo>
                  <a:pt x="401828" y="139284"/>
                </a:lnTo>
                <a:lnTo>
                  <a:pt x="648977" y="139284"/>
                </a:lnTo>
                <a:lnTo>
                  <a:pt x="648977" y="401828"/>
                </a:lnTo>
                <a:lnTo>
                  <a:pt x="911521" y="401828"/>
                </a:lnTo>
                <a:lnTo>
                  <a:pt x="911521" y="648977"/>
                </a:lnTo>
                <a:lnTo>
                  <a:pt x="648977" y="648977"/>
                </a:lnTo>
                <a:lnTo>
                  <a:pt x="648977" y="911521"/>
                </a:lnTo>
                <a:lnTo>
                  <a:pt x="401828" y="911521"/>
                </a:lnTo>
                <a:lnTo>
                  <a:pt x="401828" y="648977"/>
                </a:lnTo>
                <a:lnTo>
                  <a:pt x="139284" y="648977"/>
                </a:lnTo>
                <a:lnTo>
                  <a:pt x="139284" y="401828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39284" tIns="401828" rIns="139284" bIns="401828" anchor="ctr"/>
          <a:lstStyle/>
          <a:p>
            <a:endParaRPr lang="zh-CN" altLang="en-US"/>
          </a:p>
        </p:txBody>
      </p:sp>
      <p:sp>
        <p:nvSpPr>
          <p:cNvPr id="31751" name="任意多边形 8"/>
          <p:cNvSpPr>
            <a:spLocks/>
          </p:cNvSpPr>
          <p:nvPr/>
        </p:nvSpPr>
        <p:spPr bwMode="auto">
          <a:xfrm>
            <a:off x="7070725" y="2022475"/>
            <a:ext cx="1050925" cy="1050925"/>
          </a:xfrm>
          <a:custGeom>
            <a:avLst/>
            <a:gdLst>
              <a:gd name="T0" fmla="*/ 139428 w 1050805"/>
              <a:gd name="T1" fmla="*/ 216691 h 1050805"/>
              <a:gd name="T2" fmla="*/ 912457 w 1050805"/>
              <a:gd name="T3" fmla="*/ 216691 h 1050805"/>
              <a:gd name="T4" fmla="*/ 912457 w 1050805"/>
              <a:gd name="T5" fmla="*/ 464092 h 1050805"/>
              <a:gd name="T6" fmla="*/ 139428 w 1050805"/>
              <a:gd name="T7" fmla="*/ 464092 h 1050805"/>
              <a:gd name="T8" fmla="*/ 139428 w 1050805"/>
              <a:gd name="T9" fmla="*/ 216691 h 1050805"/>
              <a:gd name="T10" fmla="*/ 139428 w 1050805"/>
              <a:gd name="T11" fmla="*/ 587793 h 1050805"/>
              <a:gd name="T12" fmla="*/ 912457 w 1050805"/>
              <a:gd name="T13" fmla="*/ 587793 h 1050805"/>
              <a:gd name="T14" fmla="*/ 912457 w 1050805"/>
              <a:gd name="T15" fmla="*/ 835194 h 1050805"/>
              <a:gd name="T16" fmla="*/ 139428 w 1050805"/>
              <a:gd name="T17" fmla="*/ 835194 h 1050805"/>
              <a:gd name="T18" fmla="*/ 139428 w 1050805"/>
              <a:gd name="T19" fmla="*/ 587793 h 105080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50805" h="1050805">
                <a:moveTo>
                  <a:pt x="139284" y="216466"/>
                </a:moveTo>
                <a:lnTo>
                  <a:pt x="911521" y="216466"/>
                </a:lnTo>
                <a:lnTo>
                  <a:pt x="911521" y="463615"/>
                </a:lnTo>
                <a:lnTo>
                  <a:pt x="139284" y="463615"/>
                </a:lnTo>
                <a:lnTo>
                  <a:pt x="139284" y="216466"/>
                </a:lnTo>
                <a:close/>
                <a:moveTo>
                  <a:pt x="139284" y="587190"/>
                </a:moveTo>
                <a:lnTo>
                  <a:pt x="911521" y="587190"/>
                </a:lnTo>
                <a:lnTo>
                  <a:pt x="911521" y="834339"/>
                </a:lnTo>
                <a:lnTo>
                  <a:pt x="139284" y="834339"/>
                </a:lnTo>
                <a:lnTo>
                  <a:pt x="139284" y="58719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39284" tIns="216466" rIns="139284" bIns="216466" anchor="ctr"/>
          <a:lstStyle/>
          <a:p>
            <a:endParaRPr lang="zh-CN" altLang="en-US"/>
          </a:p>
        </p:txBody>
      </p:sp>
      <p:sp>
        <p:nvSpPr>
          <p:cNvPr id="31752" name="任意多边形 9"/>
          <p:cNvSpPr>
            <a:spLocks/>
          </p:cNvSpPr>
          <p:nvPr/>
        </p:nvSpPr>
        <p:spPr bwMode="auto">
          <a:xfrm>
            <a:off x="1955800" y="1641475"/>
            <a:ext cx="1811338" cy="1811338"/>
          </a:xfrm>
          <a:custGeom>
            <a:avLst/>
            <a:gdLst>
              <a:gd name="T0" fmla="*/ 0 w 1811734"/>
              <a:gd name="T1" fmla="*/ 904085 h 1811734"/>
              <a:gd name="T2" fmla="*/ 904085 w 1811734"/>
              <a:gd name="T3" fmla="*/ 0 h 1811734"/>
              <a:gd name="T4" fmla="*/ 1808173 w 1811734"/>
              <a:gd name="T5" fmla="*/ 904085 h 1811734"/>
              <a:gd name="T6" fmla="*/ 904085 w 1811734"/>
              <a:gd name="T7" fmla="*/ 1808173 h 1811734"/>
              <a:gd name="T8" fmla="*/ 0 w 1811734"/>
              <a:gd name="T9" fmla="*/ 904085 h 18117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3" name="文本框 11"/>
          <p:cNvSpPr txBox="1">
            <a:spLocks noChangeArrowheads="1"/>
          </p:cNvSpPr>
          <p:nvPr/>
        </p:nvSpPr>
        <p:spPr bwMode="auto">
          <a:xfrm>
            <a:off x="2308225" y="2651125"/>
            <a:ext cx="1106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</a:p>
        </p:txBody>
      </p:sp>
      <p:sp>
        <p:nvSpPr>
          <p:cNvPr id="31754" name="任意多边形 12"/>
          <p:cNvSpPr>
            <a:spLocks/>
          </p:cNvSpPr>
          <p:nvPr/>
        </p:nvSpPr>
        <p:spPr bwMode="auto">
          <a:xfrm>
            <a:off x="5113338" y="1641475"/>
            <a:ext cx="1811337" cy="1811338"/>
          </a:xfrm>
          <a:custGeom>
            <a:avLst/>
            <a:gdLst>
              <a:gd name="T0" fmla="*/ 0 w 1811734"/>
              <a:gd name="T1" fmla="*/ 904085 h 1811734"/>
              <a:gd name="T2" fmla="*/ 904085 w 1811734"/>
              <a:gd name="T3" fmla="*/ 0 h 1811734"/>
              <a:gd name="T4" fmla="*/ 1808164 w 1811734"/>
              <a:gd name="T5" fmla="*/ 904085 h 1811734"/>
              <a:gd name="T6" fmla="*/ 904085 w 1811734"/>
              <a:gd name="T7" fmla="*/ 1808173 h 1811734"/>
              <a:gd name="T8" fmla="*/ 0 w 1811734"/>
              <a:gd name="T9" fmla="*/ 904085 h 18117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5" name="文本框 19"/>
          <p:cNvSpPr txBox="1">
            <a:spLocks noChangeArrowheads="1"/>
          </p:cNvSpPr>
          <p:nvPr/>
        </p:nvSpPr>
        <p:spPr bwMode="auto">
          <a:xfrm>
            <a:off x="5465763" y="2611438"/>
            <a:ext cx="1106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</a:p>
        </p:txBody>
      </p:sp>
      <p:sp>
        <p:nvSpPr>
          <p:cNvPr id="31756" name="任意多边形 20"/>
          <p:cNvSpPr>
            <a:spLocks/>
          </p:cNvSpPr>
          <p:nvPr/>
        </p:nvSpPr>
        <p:spPr bwMode="auto">
          <a:xfrm>
            <a:off x="8269288" y="1641475"/>
            <a:ext cx="1811337" cy="1811338"/>
          </a:xfrm>
          <a:custGeom>
            <a:avLst/>
            <a:gdLst>
              <a:gd name="T0" fmla="*/ 0 w 1811734"/>
              <a:gd name="T1" fmla="*/ 904085 h 1811734"/>
              <a:gd name="T2" fmla="*/ 904085 w 1811734"/>
              <a:gd name="T3" fmla="*/ 0 h 1811734"/>
              <a:gd name="T4" fmla="*/ 1808164 w 1811734"/>
              <a:gd name="T5" fmla="*/ 904085 h 1811734"/>
              <a:gd name="T6" fmla="*/ 904085 w 1811734"/>
              <a:gd name="T7" fmla="*/ 1808173 h 1811734"/>
              <a:gd name="T8" fmla="*/ 0 w 1811734"/>
              <a:gd name="T9" fmla="*/ 904085 h 18117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1734" h="1811734">
                <a:moveTo>
                  <a:pt x="0" y="905867"/>
                </a:moveTo>
                <a:cubicBezTo>
                  <a:pt x="0" y="405570"/>
                  <a:pt x="405570" y="0"/>
                  <a:pt x="905867" y="0"/>
                </a:cubicBezTo>
                <a:cubicBezTo>
                  <a:pt x="1406164" y="0"/>
                  <a:pt x="1811734" y="405570"/>
                  <a:pt x="1811734" y="905867"/>
                </a:cubicBezTo>
                <a:cubicBezTo>
                  <a:pt x="1811734" y="1406164"/>
                  <a:pt x="1406164" y="1811734"/>
                  <a:pt x="905867" y="1811734"/>
                </a:cubicBezTo>
                <a:cubicBezTo>
                  <a:pt x="405570" y="1811734"/>
                  <a:pt x="0" y="1406164"/>
                  <a:pt x="0" y="905867"/>
                </a:cubicBez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7" name="文本框 22"/>
          <p:cNvSpPr txBox="1">
            <a:spLocks noChangeArrowheads="1"/>
          </p:cNvSpPr>
          <p:nvPr/>
        </p:nvSpPr>
        <p:spPr bwMode="auto">
          <a:xfrm>
            <a:off x="8621713" y="2611438"/>
            <a:ext cx="1106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</a:p>
        </p:txBody>
      </p:sp>
      <p:sp>
        <p:nvSpPr>
          <p:cNvPr id="31758" name="TextBox 35"/>
          <p:cNvSpPr txBox="1">
            <a:spLocks noChangeArrowheads="1"/>
          </p:cNvSpPr>
          <p:nvPr/>
        </p:nvSpPr>
        <p:spPr bwMode="auto">
          <a:xfrm>
            <a:off x="1787525" y="3662363"/>
            <a:ext cx="83629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1" eaLnBrk="1" hangingPunct="1">
              <a:buFont typeface="Arial" pitchFamily="34" charset="0"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1" eaLnBrk="1" hangingPunct="1"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凭借对于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的热爱与探索，我们掌握了国内一流的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大赛中也屡获大奖。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1" eaLnBrk="1" hangingPunct="1">
              <a:buFont typeface="Arial" pitchFamily="34" charset="0"/>
              <a:buNone/>
            </a:pP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1" eaLnBrk="1" hangingPunct="1">
              <a:buFont typeface="Arial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品过春绿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难忘秋黄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回味春华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欣喜秋实。希望我们的活力和热情能带给您工作上的成就和收获。和秋实工作室一起，感受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带来的魅力和喜悦吧！</a:t>
            </a:r>
          </a:p>
        </p:txBody>
      </p:sp>
      <p:sp>
        <p:nvSpPr>
          <p:cNvPr id="31759" name="Freeform 501"/>
          <p:cNvSpPr>
            <a:spLocks noEditPoints="1"/>
          </p:cNvSpPr>
          <p:nvPr/>
        </p:nvSpPr>
        <p:spPr bwMode="auto">
          <a:xfrm>
            <a:off x="5721350" y="1865313"/>
            <a:ext cx="595313" cy="596900"/>
          </a:xfrm>
          <a:custGeom>
            <a:avLst/>
            <a:gdLst>
              <a:gd name="T0" fmla="*/ 2147483647 w 92"/>
              <a:gd name="T1" fmla="*/ 2147483647 h 92"/>
              <a:gd name="T2" fmla="*/ 2147483647 w 92"/>
              <a:gd name="T3" fmla="*/ 2147483647 h 92"/>
              <a:gd name="T4" fmla="*/ 2147483647 w 92"/>
              <a:gd name="T5" fmla="*/ 2147483647 h 92"/>
              <a:gd name="T6" fmla="*/ 2147483647 w 92"/>
              <a:gd name="T7" fmla="*/ 2147483647 h 92"/>
              <a:gd name="T8" fmla="*/ 2147483647 w 92"/>
              <a:gd name="T9" fmla="*/ 2147483647 h 92"/>
              <a:gd name="T10" fmla="*/ 2147483647 w 92"/>
              <a:gd name="T11" fmla="*/ 2147483647 h 92"/>
              <a:gd name="T12" fmla="*/ 2147483647 w 92"/>
              <a:gd name="T13" fmla="*/ 2147483647 h 92"/>
              <a:gd name="T14" fmla="*/ 2147483647 w 92"/>
              <a:gd name="T15" fmla="*/ 2147483647 h 92"/>
              <a:gd name="T16" fmla="*/ 2147483647 w 92"/>
              <a:gd name="T17" fmla="*/ 2147483647 h 92"/>
              <a:gd name="T18" fmla="*/ 2147483647 w 92"/>
              <a:gd name="T19" fmla="*/ 2147483647 h 92"/>
              <a:gd name="T20" fmla="*/ 2147483647 w 92"/>
              <a:gd name="T21" fmla="*/ 2147483647 h 92"/>
              <a:gd name="T22" fmla="*/ 2147483647 w 92"/>
              <a:gd name="T23" fmla="*/ 2147483647 h 92"/>
              <a:gd name="T24" fmla="*/ 2147483647 w 92"/>
              <a:gd name="T25" fmla="*/ 2147483647 h 92"/>
              <a:gd name="T26" fmla="*/ 2147483647 w 92"/>
              <a:gd name="T27" fmla="*/ 2147483647 h 92"/>
              <a:gd name="T28" fmla="*/ 2147483647 w 92"/>
              <a:gd name="T29" fmla="*/ 2147483647 h 92"/>
              <a:gd name="T30" fmla="*/ 2147483647 w 92"/>
              <a:gd name="T31" fmla="*/ 2147483647 h 92"/>
              <a:gd name="T32" fmla="*/ 2147483647 w 92"/>
              <a:gd name="T33" fmla="*/ 2147483647 h 92"/>
              <a:gd name="T34" fmla="*/ 2147483647 w 92"/>
              <a:gd name="T35" fmla="*/ 2147483647 h 92"/>
              <a:gd name="T36" fmla="*/ 2147483647 w 92"/>
              <a:gd name="T37" fmla="*/ 2147483647 h 92"/>
              <a:gd name="T38" fmla="*/ 2147483647 w 92"/>
              <a:gd name="T39" fmla="*/ 2147483647 h 92"/>
              <a:gd name="T40" fmla="*/ 2147483647 w 92"/>
              <a:gd name="T41" fmla="*/ 2147483647 h 92"/>
              <a:gd name="T42" fmla="*/ 2147483647 w 92"/>
              <a:gd name="T43" fmla="*/ 2147483647 h 92"/>
              <a:gd name="T44" fmla="*/ 2147483647 w 92"/>
              <a:gd name="T45" fmla="*/ 2147483647 h 92"/>
              <a:gd name="T46" fmla="*/ 2147483647 w 92"/>
              <a:gd name="T47" fmla="*/ 2147483647 h 92"/>
              <a:gd name="T48" fmla="*/ 2147483647 w 92"/>
              <a:gd name="T49" fmla="*/ 2147483647 h 92"/>
              <a:gd name="T50" fmla="*/ 2147483647 w 92"/>
              <a:gd name="T51" fmla="*/ 2147483647 h 92"/>
              <a:gd name="T52" fmla="*/ 2147483647 w 92"/>
              <a:gd name="T53" fmla="*/ 2147483647 h 92"/>
              <a:gd name="T54" fmla="*/ 2147483647 w 92"/>
              <a:gd name="T55" fmla="*/ 2147483647 h 92"/>
              <a:gd name="T56" fmla="*/ 2147483647 w 92"/>
              <a:gd name="T57" fmla="*/ 2147483647 h 92"/>
              <a:gd name="T58" fmla="*/ 2147483647 w 92"/>
              <a:gd name="T59" fmla="*/ 2147483647 h 92"/>
              <a:gd name="T60" fmla="*/ 2147483647 w 92"/>
              <a:gd name="T61" fmla="*/ 2147483647 h 92"/>
              <a:gd name="T62" fmla="*/ 2147483647 w 92"/>
              <a:gd name="T63" fmla="*/ 2147483647 h 92"/>
              <a:gd name="T64" fmla="*/ 2147483647 w 92"/>
              <a:gd name="T65" fmla="*/ 2147483647 h 92"/>
              <a:gd name="T66" fmla="*/ 2147483647 w 92"/>
              <a:gd name="T67" fmla="*/ 2147483647 h 92"/>
              <a:gd name="T68" fmla="*/ 2147483647 w 92"/>
              <a:gd name="T69" fmla="*/ 2147483647 h 92"/>
              <a:gd name="T70" fmla="*/ 2147483647 w 92"/>
              <a:gd name="T71" fmla="*/ 2147483647 h 92"/>
              <a:gd name="T72" fmla="*/ 2147483647 w 92"/>
              <a:gd name="T73" fmla="*/ 2147483647 h 92"/>
              <a:gd name="T74" fmla="*/ 2147483647 w 92"/>
              <a:gd name="T75" fmla="*/ 2147483647 h 92"/>
              <a:gd name="T76" fmla="*/ 2147483647 w 92"/>
              <a:gd name="T77" fmla="*/ 2147483647 h 92"/>
              <a:gd name="T78" fmla="*/ 2147483647 w 92"/>
              <a:gd name="T79" fmla="*/ 2147483647 h 92"/>
              <a:gd name="T80" fmla="*/ 2147483647 w 92"/>
              <a:gd name="T81" fmla="*/ 2147483647 h 92"/>
              <a:gd name="T82" fmla="*/ 2147483647 w 92"/>
              <a:gd name="T83" fmla="*/ 2147483647 h 92"/>
              <a:gd name="T84" fmla="*/ 2147483647 w 92"/>
              <a:gd name="T85" fmla="*/ 2147483647 h 92"/>
              <a:gd name="T86" fmla="*/ 2147483647 w 92"/>
              <a:gd name="T87" fmla="*/ 2147483647 h 92"/>
              <a:gd name="T88" fmla="*/ 2147483647 w 92"/>
              <a:gd name="T89" fmla="*/ 2147483647 h 92"/>
              <a:gd name="T90" fmla="*/ 2147483647 w 92"/>
              <a:gd name="T91" fmla="*/ 2147483647 h 92"/>
              <a:gd name="T92" fmla="*/ 2147483647 w 92"/>
              <a:gd name="T93" fmla="*/ 2147483647 h 92"/>
              <a:gd name="T94" fmla="*/ 2147483647 w 92"/>
              <a:gd name="T95" fmla="*/ 2147483647 h 92"/>
              <a:gd name="T96" fmla="*/ 2147483647 w 92"/>
              <a:gd name="T97" fmla="*/ 2147483647 h 92"/>
              <a:gd name="T98" fmla="*/ 2147483647 w 92"/>
              <a:gd name="T99" fmla="*/ 2147483647 h 92"/>
              <a:gd name="T100" fmla="*/ 2147483647 w 92"/>
              <a:gd name="T101" fmla="*/ 2147483647 h 92"/>
              <a:gd name="T102" fmla="*/ 2147483647 w 92"/>
              <a:gd name="T103" fmla="*/ 2147483647 h 92"/>
              <a:gd name="T104" fmla="*/ 2147483647 w 92"/>
              <a:gd name="T105" fmla="*/ 2147483647 h 92"/>
              <a:gd name="T106" fmla="*/ 2147483647 w 92"/>
              <a:gd name="T107" fmla="*/ 2147483647 h 92"/>
              <a:gd name="T108" fmla="*/ 2147483647 w 92"/>
              <a:gd name="T109" fmla="*/ 2147483647 h 92"/>
              <a:gd name="T110" fmla="*/ 2147483647 w 92"/>
              <a:gd name="T111" fmla="*/ 2147483647 h 9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92" h="92">
                <a:moveTo>
                  <a:pt x="76" y="58"/>
                </a:moveTo>
                <a:cubicBezTo>
                  <a:pt x="78" y="50"/>
                  <a:pt x="78" y="50"/>
                  <a:pt x="78" y="50"/>
                </a:cubicBezTo>
                <a:cubicBezTo>
                  <a:pt x="92" y="42"/>
                  <a:pt x="92" y="42"/>
                  <a:pt x="92" y="42"/>
                </a:cubicBezTo>
                <a:cubicBezTo>
                  <a:pt x="88" y="26"/>
                  <a:pt x="88" y="26"/>
                  <a:pt x="88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4"/>
                  <a:pt x="66" y="4"/>
                  <a:pt x="66" y="4"/>
                </a:cubicBezTo>
                <a:cubicBezTo>
                  <a:pt x="50" y="0"/>
                  <a:pt x="50" y="0"/>
                  <a:pt x="50" y="0"/>
                </a:cubicBezTo>
                <a:cubicBezTo>
                  <a:pt x="41" y="14"/>
                  <a:pt x="41" y="14"/>
                  <a:pt x="41" y="14"/>
                </a:cubicBezTo>
                <a:cubicBezTo>
                  <a:pt x="33" y="16"/>
                  <a:pt x="33" y="16"/>
                  <a:pt x="33" y="16"/>
                </a:cubicBezTo>
                <a:cubicBezTo>
                  <a:pt x="19" y="8"/>
                  <a:pt x="19" y="8"/>
                  <a:pt x="19" y="8"/>
                </a:cubicBezTo>
                <a:cubicBezTo>
                  <a:pt x="8" y="20"/>
                  <a:pt x="8" y="20"/>
                  <a:pt x="8" y="20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4" y="42"/>
                  <a:pt x="14" y="42"/>
                  <a:pt x="14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4" y="66"/>
                  <a:pt x="4" y="66"/>
                  <a:pt x="4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6" y="72"/>
                  <a:pt x="26" y="72"/>
                  <a:pt x="26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26" y="88"/>
                  <a:pt x="26" y="88"/>
                  <a:pt x="26" y="88"/>
                </a:cubicBezTo>
                <a:cubicBezTo>
                  <a:pt x="42" y="92"/>
                  <a:pt x="42" y="92"/>
                  <a:pt x="42" y="92"/>
                </a:cubicBezTo>
                <a:cubicBezTo>
                  <a:pt x="50" y="79"/>
                  <a:pt x="50" y="79"/>
                  <a:pt x="50" y="79"/>
                </a:cubicBezTo>
                <a:cubicBezTo>
                  <a:pt x="58" y="76"/>
                  <a:pt x="58" y="76"/>
                  <a:pt x="58" y="76"/>
                </a:cubicBezTo>
                <a:cubicBezTo>
                  <a:pt x="72" y="84"/>
                  <a:pt x="72" y="84"/>
                  <a:pt x="72" y="84"/>
                </a:cubicBezTo>
                <a:cubicBezTo>
                  <a:pt x="84" y="72"/>
                  <a:pt x="84" y="72"/>
                  <a:pt x="84" y="72"/>
                </a:cubicBezTo>
                <a:cubicBezTo>
                  <a:pt x="76" y="58"/>
                  <a:pt x="76" y="58"/>
                  <a:pt x="76" y="58"/>
                </a:cubicBezTo>
                <a:close/>
                <a:moveTo>
                  <a:pt x="74" y="28"/>
                </a:move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87" y="29"/>
                  <a:pt x="87" y="29"/>
                  <a:pt x="87" y="29"/>
                </a:cubicBezTo>
                <a:cubicBezTo>
                  <a:pt x="90" y="40"/>
                  <a:pt x="90" y="40"/>
                  <a:pt x="90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90" y="40"/>
                  <a:pt x="90" y="40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79" y="47"/>
                  <a:pt x="79" y="47"/>
                  <a:pt x="79" y="47"/>
                </a:cubicBezTo>
                <a:cubicBezTo>
                  <a:pt x="79" y="47"/>
                  <a:pt x="79" y="47"/>
                  <a:pt x="78" y="47"/>
                </a:cubicBezTo>
                <a:cubicBezTo>
                  <a:pt x="78" y="46"/>
                  <a:pt x="78" y="46"/>
                  <a:pt x="79" y="46"/>
                </a:cubicBezTo>
                <a:cubicBezTo>
                  <a:pt x="88" y="40"/>
                  <a:pt x="88" y="40"/>
                  <a:pt x="88" y="40"/>
                </a:cubicBezTo>
                <a:cubicBezTo>
                  <a:pt x="85" y="30"/>
                  <a:pt x="85" y="30"/>
                  <a:pt x="85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29"/>
                </a:cubicBezTo>
                <a:cubicBezTo>
                  <a:pt x="74" y="29"/>
                  <a:pt x="74" y="28"/>
                  <a:pt x="74" y="28"/>
                </a:cubicBezTo>
                <a:close/>
                <a:moveTo>
                  <a:pt x="41" y="31"/>
                </a:moveTo>
                <a:cubicBezTo>
                  <a:pt x="42" y="32"/>
                  <a:pt x="41" y="33"/>
                  <a:pt x="40" y="33"/>
                </a:cubicBezTo>
                <a:cubicBezTo>
                  <a:pt x="37" y="35"/>
                  <a:pt x="34" y="38"/>
                  <a:pt x="32" y="42"/>
                </a:cubicBezTo>
                <a:cubicBezTo>
                  <a:pt x="32" y="43"/>
                  <a:pt x="31" y="44"/>
                  <a:pt x="31" y="44"/>
                </a:cubicBezTo>
                <a:cubicBezTo>
                  <a:pt x="30" y="43"/>
                  <a:pt x="30" y="42"/>
                  <a:pt x="30" y="41"/>
                </a:cubicBezTo>
                <a:cubicBezTo>
                  <a:pt x="32" y="37"/>
                  <a:pt x="35" y="34"/>
                  <a:pt x="39" y="31"/>
                </a:cubicBezTo>
                <a:cubicBezTo>
                  <a:pt x="40" y="31"/>
                  <a:pt x="41" y="31"/>
                  <a:pt x="41" y="31"/>
                </a:cubicBezTo>
                <a:close/>
                <a:moveTo>
                  <a:pt x="17" y="64"/>
                </a:move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12" y="45"/>
                  <a:pt x="12" y="45"/>
                  <a:pt x="12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4" y="46"/>
                  <a:pt x="13" y="46"/>
                  <a:pt x="13" y="47"/>
                </a:cubicBezTo>
                <a:cubicBezTo>
                  <a:pt x="4" y="52"/>
                  <a:pt x="4" y="52"/>
                  <a:pt x="4" y="52"/>
                </a:cubicBezTo>
                <a:cubicBezTo>
                  <a:pt x="7" y="62"/>
                  <a:pt x="7" y="62"/>
                  <a:pt x="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8" y="62"/>
                  <a:pt x="18" y="63"/>
                  <a:pt x="18" y="63"/>
                </a:cubicBezTo>
                <a:cubicBezTo>
                  <a:pt x="18" y="63"/>
                  <a:pt x="18" y="64"/>
                  <a:pt x="17" y="64"/>
                </a:cubicBezTo>
                <a:close/>
                <a:moveTo>
                  <a:pt x="20" y="13"/>
                </a:moveTo>
                <a:cubicBezTo>
                  <a:pt x="12" y="20"/>
                  <a:pt x="12" y="20"/>
                  <a:pt x="12" y="20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30"/>
                  <a:pt x="18" y="30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8"/>
                </a:cubicBezTo>
                <a:cubicBezTo>
                  <a:pt x="30" y="18"/>
                  <a:pt x="29" y="18"/>
                  <a:pt x="29" y="18"/>
                </a:cubicBezTo>
                <a:lnTo>
                  <a:pt x="20" y="13"/>
                </a:lnTo>
                <a:close/>
                <a:moveTo>
                  <a:pt x="26" y="40"/>
                </a:moveTo>
                <a:cubicBezTo>
                  <a:pt x="25" y="41"/>
                  <a:pt x="25" y="42"/>
                  <a:pt x="24" y="42"/>
                </a:cubicBezTo>
                <a:cubicBezTo>
                  <a:pt x="23" y="42"/>
                  <a:pt x="23" y="41"/>
                  <a:pt x="24" y="40"/>
                </a:cubicBezTo>
                <a:cubicBezTo>
                  <a:pt x="26" y="33"/>
                  <a:pt x="30" y="28"/>
                  <a:pt x="36" y="25"/>
                </a:cubicBezTo>
                <a:cubicBezTo>
                  <a:pt x="37" y="24"/>
                  <a:pt x="38" y="24"/>
                  <a:pt x="39" y="25"/>
                </a:cubicBezTo>
                <a:cubicBezTo>
                  <a:pt x="39" y="26"/>
                  <a:pt x="38" y="26"/>
                  <a:pt x="37" y="27"/>
                </a:cubicBezTo>
                <a:cubicBezTo>
                  <a:pt x="32" y="30"/>
                  <a:pt x="28" y="34"/>
                  <a:pt x="26" y="40"/>
                </a:cubicBezTo>
                <a:close/>
                <a:moveTo>
                  <a:pt x="47" y="80"/>
                </a:move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1" y="90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9" y="87"/>
                </a:cubicBezTo>
                <a:cubicBezTo>
                  <a:pt x="29" y="87"/>
                  <a:pt x="29" y="87"/>
                  <a:pt x="28" y="87"/>
                </a:cubicBezTo>
                <a:cubicBezTo>
                  <a:pt x="28" y="87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75"/>
                  <a:pt x="28" y="75"/>
                  <a:pt x="28" y="75"/>
                </a:cubicBezTo>
                <a:cubicBezTo>
                  <a:pt x="28" y="74"/>
                  <a:pt x="29" y="74"/>
                  <a:pt x="29" y="74"/>
                </a:cubicBezTo>
                <a:cubicBezTo>
                  <a:pt x="29" y="74"/>
                  <a:pt x="30" y="74"/>
                  <a:pt x="30" y="75"/>
                </a:cubicBezTo>
                <a:cubicBezTo>
                  <a:pt x="30" y="86"/>
                  <a:pt x="30" y="86"/>
                  <a:pt x="30" y="86"/>
                </a:cubicBezTo>
                <a:cubicBezTo>
                  <a:pt x="40" y="88"/>
                  <a:pt x="40" y="88"/>
                  <a:pt x="40" y="88"/>
                </a:cubicBezTo>
                <a:cubicBezTo>
                  <a:pt x="46" y="79"/>
                  <a:pt x="46" y="79"/>
                  <a:pt x="46" y="79"/>
                </a:cubicBezTo>
                <a:cubicBezTo>
                  <a:pt x="46" y="79"/>
                  <a:pt x="46" y="78"/>
                  <a:pt x="47" y="79"/>
                </a:cubicBezTo>
                <a:cubicBezTo>
                  <a:pt x="47" y="79"/>
                  <a:pt x="47" y="79"/>
                  <a:pt x="47" y="80"/>
                </a:cubicBezTo>
                <a:close/>
                <a:moveTo>
                  <a:pt x="48" y="54"/>
                </a:moveTo>
                <a:cubicBezTo>
                  <a:pt x="44" y="55"/>
                  <a:pt x="39" y="53"/>
                  <a:pt x="38" y="48"/>
                </a:cubicBezTo>
                <a:cubicBezTo>
                  <a:pt x="37" y="44"/>
                  <a:pt x="39" y="39"/>
                  <a:pt x="44" y="38"/>
                </a:cubicBezTo>
                <a:cubicBezTo>
                  <a:pt x="48" y="37"/>
                  <a:pt x="53" y="39"/>
                  <a:pt x="54" y="44"/>
                </a:cubicBezTo>
                <a:cubicBezTo>
                  <a:pt x="55" y="48"/>
                  <a:pt x="52" y="53"/>
                  <a:pt x="48" y="54"/>
                </a:cubicBezTo>
                <a:close/>
                <a:moveTo>
                  <a:pt x="52" y="4"/>
                </a:moveTo>
                <a:cubicBezTo>
                  <a:pt x="46" y="13"/>
                  <a:pt x="46" y="13"/>
                  <a:pt x="46" y="13"/>
                </a:cubicBezTo>
                <a:cubicBezTo>
                  <a:pt x="46" y="14"/>
                  <a:pt x="45" y="14"/>
                  <a:pt x="45" y="14"/>
                </a:cubicBezTo>
                <a:cubicBezTo>
                  <a:pt x="45" y="13"/>
                  <a:pt x="45" y="13"/>
                  <a:pt x="45" y="12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7"/>
                  <a:pt x="63" y="17"/>
                  <a:pt x="63" y="17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18"/>
                  <a:pt x="62" y="18"/>
                  <a:pt x="62" y="17"/>
                </a:cubicBezTo>
                <a:cubicBezTo>
                  <a:pt x="62" y="7"/>
                  <a:pt x="62" y="7"/>
                  <a:pt x="62" y="7"/>
                </a:cubicBezTo>
                <a:lnTo>
                  <a:pt x="52" y="4"/>
                </a:lnTo>
                <a:close/>
                <a:moveTo>
                  <a:pt x="81" y="72"/>
                </a:move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73" y="81"/>
                  <a:pt x="73" y="81"/>
                  <a:pt x="73" y="81"/>
                </a:cubicBezTo>
                <a:cubicBezTo>
                  <a:pt x="73" y="81"/>
                  <a:pt x="73" y="81"/>
                  <a:pt x="73" y="81"/>
                </a:cubicBezTo>
                <a:cubicBezTo>
                  <a:pt x="73" y="81"/>
                  <a:pt x="73" y="81"/>
                  <a:pt x="73" y="81"/>
                </a:cubicBezTo>
                <a:cubicBezTo>
                  <a:pt x="73" y="81"/>
                  <a:pt x="73" y="81"/>
                  <a:pt x="73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62" y="76"/>
                  <a:pt x="62" y="76"/>
                  <a:pt x="62" y="76"/>
                </a:cubicBezTo>
                <a:cubicBezTo>
                  <a:pt x="61" y="75"/>
                  <a:pt x="61" y="75"/>
                  <a:pt x="62" y="75"/>
                </a:cubicBezTo>
                <a:cubicBezTo>
                  <a:pt x="62" y="74"/>
                  <a:pt x="62" y="74"/>
                  <a:pt x="63" y="74"/>
                </a:cubicBezTo>
                <a:cubicBezTo>
                  <a:pt x="72" y="80"/>
                  <a:pt x="72" y="80"/>
                  <a:pt x="72" y="80"/>
                </a:cubicBezTo>
                <a:cubicBezTo>
                  <a:pt x="79" y="72"/>
                  <a:pt x="79" y="72"/>
                  <a:pt x="79" y="72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2"/>
                  <a:pt x="74" y="62"/>
                  <a:pt x="74" y="62"/>
                </a:cubicBezTo>
                <a:cubicBezTo>
                  <a:pt x="75" y="61"/>
                  <a:pt x="75" y="62"/>
                  <a:pt x="75" y="62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0" name="Freeform 502"/>
          <p:cNvSpPr>
            <a:spLocks noEditPoints="1"/>
          </p:cNvSpPr>
          <p:nvPr/>
        </p:nvSpPr>
        <p:spPr bwMode="auto">
          <a:xfrm>
            <a:off x="8878888" y="1905000"/>
            <a:ext cx="593725" cy="439738"/>
          </a:xfrm>
          <a:custGeom>
            <a:avLst/>
            <a:gdLst>
              <a:gd name="T0" fmla="*/ 2147483647 w 107"/>
              <a:gd name="T1" fmla="*/ 2147483647 h 79"/>
              <a:gd name="T2" fmla="*/ 2147483647 w 107"/>
              <a:gd name="T3" fmla="*/ 2147483647 h 79"/>
              <a:gd name="T4" fmla="*/ 2147483647 w 107"/>
              <a:gd name="T5" fmla="*/ 2147483647 h 79"/>
              <a:gd name="T6" fmla="*/ 0 w 107"/>
              <a:gd name="T7" fmla="*/ 2147483647 h 79"/>
              <a:gd name="T8" fmla="*/ 2147483647 w 107"/>
              <a:gd name="T9" fmla="*/ 2147483647 h 79"/>
              <a:gd name="T10" fmla="*/ 2147483647 w 107"/>
              <a:gd name="T11" fmla="*/ 2147483647 h 79"/>
              <a:gd name="T12" fmla="*/ 2147483647 w 107"/>
              <a:gd name="T13" fmla="*/ 2147483647 h 79"/>
              <a:gd name="T14" fmla="*/ 2147483647 w 107"/>
              <a:gd name="T15" fmla="*/ 2147483647 h 79"/>
              <a:gd name="T16" fmla="*/ 2147483647 w 107"/>
              <a:gd name="T17" fmla="*/ 2147483647 h 79"/>
              <a:gd name="T18" fmla="*/ 2147483647 w 107"/>
              <a:gd name="T19" fmla="*/ 2147483647 h 79"/>
              <a:gd name="T20" fmla="*/ 2147483647 w 107"/>
              <a:gd name="T21" fmla="*/ 2147483647 h 79"/>
              <a:gd name="T22" fmla="*/ 2147483647 w 107"/>
              <a:gd name="T23" fmla="*/ 2147483647 h 79"/>
              <a:gd name="T24" fmla="*/ 2147483647 w 107"/>
              <a:gd name="T25" fmla="*/ 2147483647 h 79"/>
              <a:gd name="T26" fmla="*/ 2147483647 w 107"/>
              <a:gd name="T27" fmla="*/ 2147483647 h 79"/>
              <a:gd name="T28" fmla="*/ 2147483647 w 107"/>
              <a:gd name="T29" fmla="*/ 0 h 79"/>
              <a:gd name="T30" fmla="*/ 2147483647 w 107"/>
              <a:gd name="T31" fmla="*/ 0 h 79"/>
              <a:gd name="T32" fmla="*/ 0 w 107"/>
              <a:gd name="T33" fmla="*/ 2147483647 h 79"/>
              <a:gd name="T34" fmla="*/ 0 w 107"/>
              <a:gd name="T35" fmla="*/ 2147483647 h 79"/>
              <a:gd name="T36" fmla="*/ 2147483647 w 107"/>
              <a:gd name="T37" fmla="*/ 2147483647 h 79"/>
              <a:gd name="T38" fmla="*/ 2147483647 w 107"/>
              <a:gd name="T39" fmla="*/ 2147483647 h 7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07" h="79">
                <a:moveTo>
                  <a:pt x="106" y="33"/>
                </a:move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6" y="34"/>
                  <a:pt x="16" y="35"/>
                </a:cubicBezTo>
                <a:cubicBezTo>
                  <a:pt x="0" y="79"/>
                  <a:pt x="0" y="79"/>
                  <a:pt x="0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4"/>
                  <a:pt x="107" y="33"/>
                  <a:pt x="106" y="33"/>
                </a:cubicBezTo>
                <a:close/>
                <a:moveTo>
                  <a:pt x="17" y="30"/>
                </a:moveTo>
                <a:cubicBezTo>
                  <a:pt x="91" y="30"/>
                  <a:pt x="91" y="30"/>
                  <a:pt x="91" y="30"/>
                </a:cubicBezTo>
                <a:cubicBezTo>
                  <a:pt x="91" y="14"/>
                  <a:pt x="91" y="14"/>
                  <a:pt x="91" y="14"/>
                </a:cubicBezTo>
                <a:cubicBezTo>
                  <a:pt x="91" y="13"/>
                  <a:pt x="90" y="13"/>
                  <a:pt x="90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0" y="13"/>
                  <a:pt x="40" y="12"/>
                  <a:pt x="40" y="12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2"/>
                  <a:pt x="38" y="0"/>
                  <a:pt x="35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0"/>
                  <a:pt x="0" y="70"/>
                  <a:pt x="0" y="70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2"/>
                  <a:pt x="15" y="30"/>
                  <a:pt x="17" y="30"/>
                </a:cubicBez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1" name="Freeform 370"/>
          <p:cNvSpPr>
            <a:spLocks noEditPoints="1"/>
          </p:cNvSpPr>
          <p:nvPr/>
        </p:nvSpPr>
        <p:spPr bwMode="auto">
          <a:xfrm>
            <a:off x="2613025" y="1917700"/>
            <a:ext cx="495300" cy="600075"/>
          </a:xfrm>
          <a:custGeom>
            <a:avLst/>
            <a:gdLst>
              <a:gd name="T0" fmla="*/ 2147483647 w 73"/>
              <a:gd name="T1" fmla="*/ 2147483647 h 88"/>
              <a:gd name="T2" fmla="*/ 2147483647 w 73"/>
              <a:gd name="T3" fmla="*/ 2147483647 h 88"/>
              <a:gd name="T4" fmla="*/ 2147483647 w 73"/>
              <a:gd name="T5" fmla="*/ 2147483647 h 88"/>
              <a:gd name="T6" fmla="*/ 2147483647 w 73"/>
              <a:gd name="T7" fmla="*/ 2147483647 h 88"/>
              <a:gd name="T8" fmla="*/ 2147483647 w 73"/>
              <a:gd name="T9" fmla="*/ 2147483647 h 88"/>
              <a:gd name="T10" fmla="*/ 2147483647 w 73"/>
              <a:gd name="T11" fmla="*/ 2147483647 h 88"/>
              <a:gd name="T12" fmla="*/ 2147483647 w 73"/>
              <a:gd name="T13" fmla="*/ 2147483647 h 88"/>
              <a:gd name="T14" fmla="*/ 2147483647 w 73"/>
              <a:gd name="T15" fmla="*/ 2147483647 h 88"/>
              <a:gd name="T16" fmla="*/ 2147483647 w 73"/>
              <a:gd name="T17" fmla="*/ 2147483647 h 88"/>
              <a:gd name="T18" fmla="*/ 2147483647 w 73"/>
              <a:gd name="T19" fmla="*/ 2147483647 h 88"/>
              <a:gd name="T20" fmla="*/ 2147483647 w 73"/>
              <a:gd name="T21" fmla="*/ 2147483647 h 88"/>
              <a:gd name="T22" fmla="*/ 2147483647 w 73"/>
              <a:gd name="T23" fmla="*/ 2147483647 h 88"/>
              <a:gd name="T24" fmla="*/ 2147483647 w 73"/>
              <a:gd name="T25" fmla="*/ 2147483647 h 88"/>
              <a:gd name="T26" fmla="*/ 2147483647 w 73"/>
              <a:gd name="T27" fmla="*/ 2147483647 h 88"/>
              <a:gd name="T28" fmla="*/ 2147483647 w 73"/>
              <a:gd name="T29" fmla="*/ 2147483647 h 88"/>
              <a:gd name="T30" fmla="*/ 2147483647 w 73"/>
              <a:gd name="T31" fmla="*/ 2147483647 h 88"/>
              <a:gd name="T32" fmla="*/ 2147483647 w 73"/>
              <a:gd name="T33" fmla="*/ 2147483647 h 88"/>
              <a:gd name="T34" fmla="*/ 2147483647 w 73"/>
              <a:gd name="T35" fmla="*/ 2147483647 h 88"/>
              <a:gd name="T36" fmla="*/ 2147483647 w 73"/>
              <a:gd name="T37" fmla="*/ 2147483647 h 88"/>
              <a:gd name="T38" fmla="*/ 2147483647 w 73"/>
              <a:gd name="T39" fmla="*/ 2147483647 h 88"/>
              <a:gd name="T40" fmla="*/ 2147483647 w 73"/>
              <a:gd name="T41" fmla="*/ 2147483647 h 88"/>
              <a:gd name="T42" fmla="*/ 2147483647 w 73"/>
              <a:gd name="T43" fmla="*/ 2147483647 h 88"/>
              <a:gd name="T44" fmla="*/ 2147483647 w 73"/>
              <a:gd name="T45" fmla="*/ 2147483647 h 88"/>
              <a:gd name="T46" fmla="*/ 2147483647 w 73"/>
              <a:gd name="T47" fmla="*/ 2147483647 h 88"/>
              <a:gd name="T48" fmla="*/ 2147483647 w 73"/>
              <a:gd name="T49" fmla="*/ 2147483647 h 88"/>
              <a:gd name="T50" fmla="*/ 2147483647 w 73"/>
              <a:gd name="T51" fmla="*/ 2147483647 h 88"/>
              <a:gd name="T52" fmla="*/ 2147483647 w 73"/>
              <a:gd name="T53" fmla="*/ 2147483647 h 88"/>
              <a:gd name="T54" fmla="*/ 2147483647 w 73"/>
              <a:gd name="T55" fmla="*/ 2147483647 h 88"/>
              <a:gd name="T56" fmla="*/ 2147483647 w 73"/>
              <a:gd name="T57" fmla="*/ 2147483647 h 88"/>
              <a:gd name="T58" fmla="*/ 2147483647 w 73"/>
              <a:gd name="T59" fmla="*/ 2147483647 h 88"/>
              <a:gd name="T60" fmla="*/ 2147483647 w 73"/>
              <a:gd name="T61" fmla="*/ 2147483647 h 88"/>
              <a:gd name="T62" fmla="*/ 2147483647 w 73"/>
              <a:gd name="T63" fmla="*/ 2147483647 h 88"/>
              <a:gd name="T64" fmla="*/ 2147483647 w 73"/>
              <a:gd name="T65" fmla="*/ 2147483647 h 88"/>
              <a:gd name="T66" fmla="*/ 2147483647 w 73"/>
              <a:gd name="T67" fmla="*/ 2147483647 h 88"/>
              <a:gd name="T68" fmla="*/ 2147483647 w 73"/>
              <a:gd name="T69" fmla="*/ 2147483647 h 8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73" h="88">
                <a:moveTo>
                  <a:pt x="60" y="8"/>
                </a:moveTo>
                <a:cubicBezTo>
                  <a:pt x="50" y="0"/>
                  <a:pt x="36" y="3"/>
                  <a:pt x="28" y="13"/>
                </a:cubicBezTo>
                <a:cubicBezTo>
                  <a:pt x="22" y="22"/>
                  <a:pt x="23" y="33"/>
                  <a:pt x="29" y="41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1"/>
                  <a:pt x="1" y="85"/>
                  <a:pt x="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9"/>
                  <a:pt x="32" y="48"/>
                  <a:pt x="33" y="49"/>
                </a:cubicBezTo>
                <a:cubicBezTo>
                  <a:pt x="34" y="49"/>
                  <a:pt x="34" y="50"/>
                  <a:pt x="33" y="51"/>
                </a:cubicBezTo>
                <a:cubicBezTo>
                  <a:pt x="6" y="88"/>
                  <a:pt x="6" y="88"/>
                  <a:pt x="6" y="88"/>
                </a:cubicBezTo>
                <a:cubicBezTo>
                  <a:pt x="13" y="87"/>
                  <a:pt x="13" y="87"/>
                  <a:pt x="13" y="87"/>
                </a:cubicBezTo>
                <a:cubicBezTo>
                  <a:pt x="14" y="85"/>
                  <a:pt x="14" y="85"/>
                  <a:pt x="14" y="85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0"/>
                  <a:pt x="18" y="80"/>
                  <a:pt x="18" y="80"/>
                </a:cubicBezTo>
                <a:cubicBezTo>
                  <a:pt x="20" y="79"/>
                  <a:pt x="20" y="79"/>
                  <a:pt x="20" y="79"/>
                </a:cubicBezTo>
                <a:cubicBezTo>
                  <a:pt x="23" y="78"/>
                  <a:pt x="23" y="78"/>
                  <a:pt x="23" y="78"/>
                </a:cubicBezTo>
                <a:cubicBezTo>
                  <a:pt x="25" y="75"/>
                  <a:pt x="25" y="75"/>
                  <a:pt x="25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1" y="72"/>
                  <a:pt x="31" y="72"/>
                  <a:pt x="31" y="72"/>
                </a:cubicBezTo>
                <a:cubicBezTo>
                  <a:pt x="30" y="66"/>
                  <a:pt x="30" y="66"/>
                  <a:pt x="30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7" y="64"/>
                  <a:pt x="37" y="64"/>
                  <a:pt x="37" y="64"/>
                </a:cubicBezTo>
                <a:cubicBezTo>
                  <a:pt x="34" y="59"/>
                  <a:pt x="34" y="59"/>
                  <a:pt x="34" y="59"/>
                </a:cubicBezTo>
                <a:cubicBezTo>
                  <a:pt x="40" y="57"/>
                  <a:pt x="40" y="57"/>
                  <a:pt x="40" y="57"/>
                </a:cubicBezTo>
                <a:cubicBezTo>
                  <a:pt x="36" y="51"/>
                  <a:pt x="36" y="51"/>
                  <a:pt x="36" y="51"/>
                </a:cubicBezTo>
                <a:cubicBezTo>
                  <a:pt x="39" y="48"/>
                  <a:pt x="39" y="48"/>
                  <a:pt x="39" y="48"/>
                </a:cubicBezTo>
                <a:cubicBezTo>
                  <a:pt x="48" y="52"/>
                  <a:pt x="59" y="49"/>
                  <a:pt x="66" y="40"/>
                </a:cubicBezTo>
                <a:cubicBezTo>
                  <a:pt x="73" y="30"/>
                  <a:pt x="71" y="15"/>
                  <a:pt x="60" y="8"/>
                </a:cubicBezTo>
                <a:close/>
                <a:moveTo>
                  <a:pt x="58" y="19"/>
                </a:moveTo>
                <a:cubicBezTo>
                  <a:pt x="56" y="21"/>
                  <a:pt x="53" y="22"/>
                  <a:pt x="51" y="20"/>
                </a:cubicBezTo>
                <a:cubicBezTo>
                  <a:pt x="49" y="19"/>
                  <a:pt x="49" y="16"/>
                  <a:pt x="50" y="14"/>
                </a:cubicBezTo>
                <a:cubicBezTo>
                  <a:pt x="52" y="12"/>
                  <a:pt x="55" y="11"/>
                  <a:pt x="57" y="13"/>
                </a:cubicBezTo>
                <a:cubicBezTo>
                  <a:pt x="59" y="14"/>
                  <a:pt x="59" y="17"/>
                  <a:pt x="58" y="19"/>
                </a:cubicBez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714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四、产品服务介绍</a:t>
            </a:r>
          </a:p>
        </p:txBody>
      </p:sp>
      <p:cxnSp>
        <p:nvCxnSpPr>
          <p:cNvPr id="32771" name="直接连接符 15"/>
          <p:cNvCxnSpPr>
            <a:cxnSpLocks noChangeShapeType="1"/>
          </p:cNvCxnSpPr>
          <p:nvPr/>
        </p:nvCxnSpPr>
        <p:spPr bwMode="auto">
          <a:xfrm>
            <a:off x="3502025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2772" name="矩形 16"/>
          <p:cNvSpPr>
            <a:spLocks noChangeArrowheads="1"/>
          </p:cNvSpPr>
          <p:nvPr/>
        </p:nvSpPr>
        <p:spPr bwMode="auto">
          <a:xfrm>
            <a:off x="3625850" y="161925"/>
            <a:ext cx="5140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主要产品介绍</a:t>
            </a:r>
          </a:p>
        </p:txBody>
      </p:sp>
      <p:grpSp>
        <p:nvGrpSpPr>
          <p:cNvPr id="32773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2802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803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2774" name="六边形 7"/>
          <p:cNvSpPr>
            <a:spLocks noChangeArrowheads="1"/>
          </p:cNvSpPr>
          <p:nvPr/>
        </p:nvSpPr>
        <p:spPr bwMode="auto">
          <a:xfrm>
            <a:off x="1370013" y="1966913"/>
            <a:ext cx="1706562" cy="1470025"/>
          </a:xfrm>
          <a:prstGeom prst="hexagon">
            <a:avLst>
              <a:gd name="adj" fmla="val 25019"/>
              <a:gd name="vf" fmla="val 115470"/>
            </a:avLst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sp>
        <p:nvSpPr>
          <p:cNvPr id="32775" name="六边形 8"/>
          <p:cNvSpPr>
            <a:spLocks noChangeArrowheads="1"/>
          </p:cNvSpPr>
          <p:nvPr/>
        </p:nvSpPr>
        <p:spPr bwMode="auto">
          <a:xfrm>
            <a:off x="1479550" y="2057400"/>
            <a:ext cx="1493838" cy="1287463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grpSp>
        <p:nvGrpSpPr>
          <p:cNvPr id="32776" name="组合 9"/>
          <p:cNvGrpSpPr>
            <a:grpSpLocks/>
          </p:cNvGrpSpPr>
          <p:nvPr/>
        </p:nvGrpSpPr>
        <p:grpSpPr bwMode="auto">
          <a:xfrm>
            <a:off x="1671638" y="2263775"/>
            <a:ext cx="1355725" cy="911225"/>
            <a:chOff x="0" y="0"/>
            <a:chExt cx="2318097" cy="912144"/>
          </a:xfrm>
        </p:grpSpPr>
        <p:sp>
          <p:nvSpPr>
            <p:cNvPr id="32800" name="TextBox 35"/>
            <p:cNvSpPr txBox="1">
              <a:spLocks noChangeArrowheads="1"/>
            </p:cNvSpPr>
            <p:nvPr/>
          </p:nvSpPr>
          <p:spPr bwMode="auto">
            <a:xfrm>
              <a:off x="0" y="311980"/>
              <a:ext cx="1763944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en-US" sz="110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801" name="文本框 11"/>
            <p:cNvSpPr txBox="1">
              <a:spLocks noChangeArrowheads="1"/>
            </p:cNvSpPr>
            <p:nvPr/>
          </p:nvSpPr>
          <p:spPr bwMode="auto">
            <a:xfrm>
              <a:off x="91372" y="0"/>
              <a:ext cx="22267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32777" name="六边形 12"/>
          <p:cNvSpPr>
            <a:spLocks noChangeArrowheads="1"/>
          </p:cNvSpPr>
          <p:nvPr/>
        </p:nvSpPr>
        <p:spPr bwMode="auto">
          <a:xfrm>
            <a:off x="2963863" y="2757488"/>
            <a:ext cx="1706562" cy="1471612"/>
          </a:xfrm>
          <a:prstGeom prst="hexagon">
            <a:avLst>
              <a:gd name="adj" fmla="val 24992"/>
              <a:gd name="vf" fmla="val 115470"/>
            </a:avLst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sp>
        <p:nvSpPr>
          <p:cNvPr id="32778" name="六边形 13"/>
          <p:cNvSpPr>
            <a:spLocks noChangeArrowheads="1"/>
          </p:cNvSpPr>
          <p:nvPr/>
        </p:nvSpPr>
        <p:spPr bwMode="auto">
          <a:xfrm>
            <a:off x="3073400" y="2849563"/>
            <a:ext cx="1493838" cy="1287462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grpSp>
        <p:nvGrpSpPr>
          <p:cNvPr id="32779" name="组合 19"/>
          <p:cNvGrpSpPr>
            <a:grpSpLocks/>
          </p:cNvGrpSpPr>
          <p:nvPr/>
        </p:nvGrpSpPr>
        <p:grpSpPr bwMode="auto">
          <a:xfrm>
            <a:off x="3268663" y="3054350"/>
            <a:ext cx="1355725" cy="912813"/>
            <a:chOff x="0" y="0"/>
            <a:chExt cx="2318097" cy="912144"/>
          </a:xfrm>
        </p:grpSpPr>
        <p:sp>
          <p:nvSpPr>
            <p:cNvPr id="32798" name="TextBox 35"/>
            <p:cNvSpPr txBox="1">
              <a:spLocks noChangeArrowheads="1"/>
            </p:cNvSpPr>
            <p:nvPr/>
          </p:nvSpPr>
          <p:spPr bwMode="auto">
            <a:xfrm>
              <a:off x="0" y="311980"/>
              <a:ext cx="1763944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en-US" sz="110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799" name="文本框 21"/>
            <p:cNvSpPr txBox="1">
              <a:spLocks noChangeArrowheads="1"/>
            </p:cNvSpPr>
            <p:nvPr/>
          </p:nvSpPr>
          <p:spPr bwMode="auto">
            <a:xfrm>
              <a:off x="91372" y="0"/>
              <a:ext cx="22267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32780" name="六边形 22"/>
          <p:cNvSpPr>
            <a:spLocks noChangeArrowheads="1"/>
          </p:cNvSpPr>
          <p:nvPr/>
        </p:nvSpPr>
        <p:spPr bwMode="auto">
          <a:xfrm>
            <a:off x="6046788" y="2944813"/>
            <a:ext cx="1706562" cy="1471612"/>
          </a:xfrm>
          <a:prstGeom prst="hexagon">
            <a:avLst>
              <a:gd name="adj" fmla="val 24992"/>
              <a:gd name="vf" fmla="val 115470"/>
            </a:avLst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sp>
        <p:nvSpPr>
          <p:cNvPr id="32781" name="六边形 23"/>
          <p:cNvSpPr>
            <a:spLocks noChangeArrowheads="1"/>
          </p:cNvSpPr>
          <p:nvPr/>
        </p:nvSpPr>
        <p:spPr bwMode="auto">
          <a:xfrm>
            <a:off x="6156325" y="3036888"/>
            <a:ext cx="1493838" cy="1287462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grpSp>
        <p:nvGrpSpPr>
          <p:cNvPr id="32782" name="组合 24"/>
          <p:cNvGrpSpPr>
            <a:grpSpLocks/>
          </p:cNvGrpSpPr>
          <p:nvPr/>
        </p:nvGrpSpPr>
        <p:grpSpPr bwMode="auto">
          <a:xfrm>
            <a:off x="6343650" y="3173413"/>
            <a:ext cx="1355725" cy="912812"/>
            <a:chOff x="0" y="0"/>
            <a:chExt cx="2318097" cy="912144"/>
          </a:xfrm>
        </p:grpSpPr>
        <p:sp>
          <p:nvSpPr>
            <p:cNvPr id="32796" name="TextBox 35"/>
            <p:cNvSpPr txBox="1">
              <a:spLocks noChangeArrowheads="1"/>
            </p:cNvSpPr>
            <p:nvPr/>
          </p:nvSpPr>
          <p:spPr bwMode="auto">
            <a:xfrm>
              <a:off x="0" y="311980"/>
              <a:ext cx="1763944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en-US" sz="110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797" name="文本框 26"/>
            <p:cNvSpPr txBox="1">
              <a:spLocks noChangeArrowheads="1"/>
            </p:cNvSpPr>
            <p:nvPr/>
          </p:nvSpPr>
          <p:spPr bwMode="auto">
            <a:xfrm>
              <a:off x="91372" y="0"/>
              <a:ext cx="22267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32783" name="六边形 27"/>
          <p:cNvSpPr>
            <a:spLocks noChangeArrowheads="1"/>
          </p:cNvSpPr>
          <p:nvPr/>
        </p:nvSpPr>
        <p:spPr bwMode="auto">
          <a:xfrm>
            <a:off x="9110663" y="2962275"/>
            <a:ext cx="1706562" cy="1471613"/>
          </a:xfrm>
          <a:prstGeom prst="hexagon">
            <a:avLst>
              <a:gd name="adj" fmla="val 24992"/>
              <a:gd name="vf" fmla="val 115470"/>
            </a:avLst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sp>
        <p:nvSpPr>
          <p:cNvPr id="32784" name="六边形 28"/>
          <p:cNvSpPr>
            <a:spLocks noChangeArrowheads="1"/>
          </p:cNvSpPr>
          <p:nvPr/>
        </p:nvSpPr>
        <p:spPr bwMode="auto">
          <a:xfrm>
            <a:off x="9220200" y="3054350"/>
            <a:ext cx="1493838" cy="1287463"/>
          </a:xfrm>
          <a:prstGeom prst="hexagon">
            <a:avLst>
              <a:gd name="adj" fmla="val 25005"/>
              <a:gd name="vf" fmla="val 115470"/>
            </a:avLst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grpSp>
        <p:nvGrpSpPr>
          <p:cNvPr id="32785" name="组合 29"/>
          <p:cNvGrpSpPr>
            <a:grpSpLocks/>
          </p:cNvGrpSpPr>
          <p:nvPr/>
        </p:nvGrpSpPr>
        <p:grpSpPr bwMode="auto">
          <a:xfrm>
            <a:off x="9445625" y="3235325"/>
            <a:ext cx="1355725" cy="911225"/>
            <a:chOff x="0" y="0"/>
            <a:chExt cx="2318097" cy="912144"/>
          </a:xfrm>
        </p:grpSpPr>
        <p:sp>
          <p:nvSpPr>
            <p:cNvPr id="32794" name="TextBox 35"/>
            <p:cNvSpPr txBox="1">
              <a:spLocks noChangeArrowheads="1"/>
            </p:cNvSpPr>
            <p:nvPr/>
          </p:nvSpPr>
          <p:spPr bwMode="auto">
            <a:xfrm>
              <a:off x="0" y="311980"/>
              <a:ext cx="1763944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en-US" sz="110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795" name="文本框 31"/>
            <p:cNvSpPr txBox="1">
              <a:spLocks noChangeArrowheads="1"/>
            </p:cNvSpPr>
            <p:nvPr/>
          </p:nvSpPr>
          <p:spPr bwMode="auto">
            <a:xfrm>
              <a:off x="91372" y="0"/>
              <a:ext cx="22267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32786" name="六边形 32"/>
          <p:cNvSpPr>
            <a:spLocks noChangeArrowheads="1"/>
          </p:cNvSpPr>
          <p:nvPr/>
        </p:nvSpPr>
        <p:spPr bwMode="auto">
          <a:xfrm>
            <a:off x="4449763" y="3681413"/>
            <a:ext cx="1706562" cy="1470025"/>
          </a:xfrm>
          <a:prstGeom prst="hexagon">
            <a:avLst>
              <a:gd name="adj" fmla="val 25019"/>
              <a:gd name="vf" fmla="val 115470"/>
            </a:avLst>
          </a:prstGeom>
          <a:noFill/>
          <a:ln w="19050">
            <a:solidFill>
              <a:srgbClr val="F4BB3D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pic>
        <p:nvPicPr>
          <p:cNvPr id="32787" name="图片 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8" y="3883025"/>
            <a:ext cx="1101725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8" name="六边形 34"/>
          <p:cNvSpPr>
            <a:spLocks noChangeArrowheads="1"/>
          </p:cNvSpPr>
          <p:nvPr/>
        </p:nvSpPr>
        <p:spPr bwMode="auto">
          <a:xfrm>
            <a:off x="7594600" y="2163763"/>
            <a:ext cx="1706563" cy="1470025"/>
          </a:xfrm>
          <a:prstGeom prst="hexagon">
            <a:avLst>
              <a:gd name="adj" fmla="val 25019"/>
              <a:gd name="vf" fmla="val 115470"/>
            </a:avLst>
          </a:prstGeom>
          <a:noFill/>
          <a:ln w="19050">
            <a:solidFill>
              <a:srgbClr val="F4BB3D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pic>
        <p:nvPicPr>
          <p:cNvPr id="32789" name="图片 3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888" y="2360613"/>
            <a:ext cx="11525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0" name="六边形 36"/>
          <p:cNvSpPr>
            <a:spLocks noChangeArrowheads="1"/>
          </p:cNvSpPr>
          <p:nvPr/>
        </p:nvSpPr>
        <p:spPr bwMode="auto">
          <a:xfrm>
            <a:off x="1458913" y="3681413"/>
            <a:ext cx="1708150" cy="1470025"/>
          </a:xfrm>
          <a:prstGeom prst="hexagon">
            <a:avLst>
              <a:gd name="adj" fmla="val 25042"/>
              <a:gd name="vf" fmla="val 115470"/>
            </a:avLst>
          </a:prstGeom>
          <a:noFill/>
          <a:ln w="19050">
            <a:solidFill>
              <a:srgbClr val="F4BB3D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pic>
        <p:nvPicPr>
          <p:cNvPr id="32791" name="图片 3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525" y="3924300"/>
            <a:ext cx="1019175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2" name="六边形 38"/>
          <p:cNvSpPr>
            <a:spLocks noChangeArrowheads="1"/>
          </p:cNvSpPr>
          <p:nvPr/>
        </p:nvSpPr>
        <p:spPr bwMode="auto">
          <a:xfrm>
            <a:off x="7594600" y="3848100"/>
            <a:ext cx="1706563" cy="1471613"/>
          </a:xfrm>
          <a:prstGeom prst="hexagon">
            <a:avLst>
              <a:gd name="adj" fmla="val 24992"/>
              <a:gd name="vf" fmla="val 115470"/>
            </a:avLst>
          </a:prstGeom>
          <a:noFill/>
          <a:ln w="19050">
            <a:solidFill>
              <a:srgbClr val="F4BB3D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444446"/>
              </a:solidFill>
            </a:endParaRPr>
          </a:p>
        </p:txBody>
      </p:sp>
      <p:pic>
        <p:nvPicPr>
          <p:cNvPr id="32793" name="图片 3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4086225"/>
            <a:ext cx="1101725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714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四、产品服务介绍</a:t>
            </a:r>
          </a:p>
        </p:txBody>
      </p:sp>
      <p:cxnSp>
        <p:nvCxnSpPr>
          <p:cNvPr id="33795" name="直接连接符 15"/>
          <p:cNvCxnSpPr>
            <a:cxnSpLocks noChangeShapeType="1"/>
          </p:cNvCxnSpPr>
          <p:nvPr/>
        </p:nvCxnSpPr>
        <p:spPr bwMode="auto">
          <a:xfrm>
            <a:off x="3502025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3796" name="矩形 16"/>
          <p:cNvSpPr>
            <a:spLocks noChangeArrowheads="1"/>
          </p:cNvSpPr>
          <p:nvPr/>
        </p:nvSpPr>
        <p:spPr bwMode="auto">
          <a:xfrm>
            <a:off x="3625850" y="161925"/>
            <a:ext cx="5140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产品的市场及竞争力</a:t>
            </a:r>
          </a:p>
        </p:txBody>
      </p:sp>
      <p:grpSp>
        <p:nvGrpSpPr>
          <p:cNvPr id="33797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3819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3820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3798" name="饼形 7"/>
          <p:cNvSpPr>
            <a:spLocks/>
          </p:cNvSpPr>
          <p:nvPr/>
        </p:nvSpPr>
        <p:spPr bwMode="auto">
          <a:xfrm>
            <a:off x="3127375" y="2774950"/>
            <a:ext cx="2073275" cy="2017713"/>
          </a:xfrm>
          <a:custGeom>
            <a:avLst/>
            <a:gdLst>
              <a:gd name="T0" fmla="*/ 2065451 w 2074255"/>
              <a:gd name="T1" fmla="*/ 1012955 h 2016691"/>
              <a:gd name="T2" fmla="*/ 1032725 w 2074255"/>
              <a:gd name="T3" fmla="*/ 2025910 h 2016691"/>
              <a:gd name="T4" fmla="*/ -1 w 2074255"/>
              <a:gd name="T5" fmla="*/ 1012956 h 2016691"/>
              <a:gd name="T6" fmla="*/ 1032726 w 2074255"/>
              <a:gd name="T7" fmla="*/ 1012955 h 2016691"/>
              <a:gd name="T8" fmla="*/ 2065451 w 2074255"/>
              <a:gd name="T9" fmla="*/ 1012955 h 2016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74255" h="2016691">
                <a:moveTo>
                  <a:pt x="2074255" y="1008346"/>
                </a:moveTo>
                <a:cubicBezTo>
                  <a:pt x="2074255" y="1565240"/>
                  <a:pt x="1609917" y="2016692"/>
                  <a:pt x="1037127" y="2016692"/>
                </a:cubicBezTo>
                <a:cubicBezTo>
                  <a:pt x="464337" y="2016692"/>
                  <a:pt x="-1" y="1565241"/>
                  <a:pt x="-1" y="1008347"/>
                </a:cubicBezTo>
                <a:lnTo>
                  <a:pt x="1037128" y="1008346"/>
                </a:lnTo>
                <a:lnTo>
                  <a:pt x="2074255" y="1008346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9" name="饼形 8"/>
          <p:cNvSpPr>
            <a:spLocks/>
          </p:cNvSpPr>
          <p:nvPr/>
        </p:nvSpPr>
        <p:spPr bwMode="auto">
          <a:xfrm rot="5400000">
            <a:off x="2117726" y="3754437"/>
            <a:ext cx="2017712" cy="2074863"/>
          </a:xfrm>
          <a:custGeom>
            <a:avLst/>
            <a:gdLst>
              <a:gd name="T0" fmla="*/ 2025900 w 2016691"/>
              <a:gd name="T1" fmla="*/ 1039867 h 2074255"/>
              <a:gd name="T2" fmla="*/ 1012949 w 2016691"/>
              <a:gd name="T3" fmla="*/ 2079734 h 2074255"/>
              <a:gd name="T4" fmla="*/ -1 w 2016691"/>
              <a:gd name="T5" fmla="*/ 1039868 h 2074255"/>
              <a:gd name="T6" fmla="*/ 1012951 w 2016691"/>
              <a:gd name="T7" fmla="*/ 1039867 h 2074255"/>
              <a:gd name="T8" fmla="*/ 2025900 w 2016691"/>
              <a:gd name="T9" fmla="*/ 1039867 h 20742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6691" h="2074255">
                <a:moveTo>
                  <a:pt x="2016691" y="1037128"/>
                </a:moveTo>
                <a:cubicBezTo>
                  <a:pt x="2016691" y="1609918"/>
                  <a:pt x="1565239" y="2074256"/>
                  <a:pt x="1008345" y="2074256"/>
                </a:cubicBezTo>
                <a:cubicBezTo>
                  <a:pt x="451451" y="2074256"/>
                  <a:pt x="-1" y="1609918"/>
                  <a:pt x="-1" y="1037129"/>
                </a:cubicBezTo>
                <a:lnTo>
                  <a:pt x="1008346" y="1037128"/>
                </a:lnTo>
                <a:lnTo>
                  <a:pt x="2016691" y="1037128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0" name="饼形 9"/>
          <p:cNvSpPr>
            <a:spLocks/>
          </p:cNvSpPr>
          <p:nvPr/>
        </p:nvSpPr>
        <p:spPr bwMode="auto">
          <a:xfrm rot="-5400000">
            <a:off x="2118519" y="1737519"/>
            <a:ext cx="2016125" cy="2074863"/>
          </a:xfrm>
          <a:custGeom>
            <a:avLst/>
            <a:gdLst>
              <a:gd name="T0" fmla="*/ 2011602 w 2016691"/>
              <a:gd name="T1" fmla="*/ 1039867 h 2074255"/>
              <a:gd name="T2" fmla="*/ 1005800 w 2016691"/>
              <a:gd name="T3" fmla="*/ 2079734 h 2074255"/>
              <a:gd name="T4" fmla="*/ -1 w 2016691"/>
              <a:gd name="T5" fmla="*/ 1039868 h 2074255"/>
              <a:gd name="T6" fmla="*/ 1005801 w 2016691"/>
              <a:gd name="T7" fmla="*/ 1039867 h 2074255"/>
              <a:gd name="T8" fmla="*/ 2011602 w 2016691"/>
              <a:gd name="T9" fmla="*/ 1039867 h 20742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6691" h="2074255">
                <a:moveTo>
                  <a:pt x="2016691" y="1037128"/>
                </a:moveTo>
                <a:cubicBezTo>
                  <a:pt x="2016691" y="1609918"/>
                  <a:pt x="1565239" y="2074256"/>
                  <a:pt x="1008345" y="2074256"/>
                </a:cubicBezTo>
                <a:cubicBezTo>
                  <a:pt x="451451" y="2074256"/>
                  <a:pt x="-1" y="1609918"/>
                  <a:pt x="-1" y="1037129"/>
                </a:cubicBezTo>
                <a:lnTo>
                  <a:pt x="1008346" y="1037128"/>
                </a:lnTo>
                <a:lnTo>
                  <a:pt x="2016691" y="1037128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1" name="饼形 10"/>
          <p:cNvSpPr>
            <a:spLocks/>
          </p:cNvSpPr>
          <p:nvPr/>
        </p:nvSpPr>
        <p:spPr bwMode="auto">
          <a:xfrm rot="10800000">
            <a:off x="1052513" y="2774950"/>
            <a:ext cx="2074862" cy="2017713"/>
          </a:xfrm>
          <a:custGeom>
            <a:avLst/>
            <a:gdLst>
              <a:gd name="T0" fmla="*/ 2079724 w 2074255"/>
              <a:gd name="T1" fmla="*/ 1012955 h 2016691"/>
              <a:gd name="T2" fmla="*/ 1039862 w 2074255"/>
              <a:gd name="T3" fmla="*/ 2025910 h 2016691"/>
              <a:gd name="T4" fmla="*/ -1 w 2074255"/>
              <a:gd name="T5" fmla="*/ 1012956 h 2016691"/>
              <a:gd name="T6" fmla="*/ 1039864 w 2074255"/>
              <a:gd name="T7" fmla="*/ 1012955 h 2016691"/>
              <a:gd name="T8" fmla="*/ 2079724 w 2074255"/>
              <a:gd name="T9" fmla="*/ 1012955 h 2016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74255" h="2016691">
                <a:moveTo>
                  <a:pt x="2074255" y="1008346"/>
                </a:moveTo>
                <a:cubicBezTo>
                  <a:pt x="2074255" y="1565240"/>
                  <a:pt x="1609917" y="2016692"/>
                  <a:pt x="1037127" y="2016692"/>
                </a:cubicBezTo>
                <a:cubicBezTo>
                  <a:pt x="464337" y="2016692"/>
                  <a:pt x="-1" y="1565241"/>
                  <a:pt x="-1" y="1008347"/>
                </a:cubicBezTo>
                <a:lnTo>
                  <a:pt x="1037128" y="1008346"/>
                </a:lnTo>
                <a:lnTo>
                  <a:pt x="2074255" y="1008346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2" name="椭圆 11"/>
          <p:cNvSpPr>
            <a:spLocks noChangeArrowheads="1"/>
          </p:cNvSpPr>
          <p:nvPr/>
        </p:nvSpPr>
        <p:spPr bwMode="auto">
          <a:xfrm>
            <a:off x="2927350" y="3590925"/>
            <a:ext cx="398463" cy="3857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803" name="椭圆 21"/>
          <p:cNvSpPr>
            <a:spLocks noChangeArrowheads="1"/>
          </p:cNvSpPr>
          <p:nvPr/>
        </p:nvSpPr>
        <p:spPr bwMode="auto">
          <a:xfrm>
            <a:off x="6246813" y="1766888"/>
            <a:ext cx="442912" cy="442912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2000">
                <a:solidFill>
                  <a:srgbClr val="444446"/>
                </a:solidFill>
              </a:rPr>
              <a:t>1</a:t>
            </a:r>
            <a:endParaRPr lang="zh-CN" altLang="en-US" sz="2000">
              <a:solidFill>
                <a:srgbClr val="444446"/>
              </a:solidFill>
            </a:endParaRPr>
          </a:p>
        </p:txBody>
      </p:sp>
      <p:sp>
        <p:nvSpPr>
          <p:cNvPr id="33804" name="矩形 22"/>
          <p:cNvSpPr>
            <a:spLocks noChangeArrowheads="1"/>
          </p:cNvSpPr>
          <p:nvPr/>
        </p:nvSpPr>
        <p:spPr bwMode="auto">
          <a:xfrm>
            <a:off x="6799263" y="1882775"/>
            <a:ext cx="42497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805" name="文本框 23"/>
          <p:cNvSpPr txBox="1">
            <a:spLocks noChangeArrowheads="1"/>
          </p:cNvSpPr>
          <p:nvPr/>
        </p:nvSpPr>
        <p:spPr bwMode="auto">
          <a:xfrm>
            <a:off x="6799263" y="1512888"/>
            <a:ext cx="12366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</a:p>
        </p:txBody>
      </p:sp>
      <p:sp>
        <p:nvSpPr>
          <p:cNvPr id="33806" name="椭圆 24"/>
          <p:cNvSpPr>
            <a:spLocks noChangeArrowheads="1"/>
          </p:cNvSpPr>
          <p:nvPr/>
        </p:nvSpPr>
        <p:spPr bwMode="auto">
          <a:xfrm>
            <a:off x="6246813" y="2889250"/>
            <a:ext cx="442912" cy="442913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2000">
                <a:solidFill>
                  <a:srgbClr val="444446"/>
                </a:solidFill>
              </a:rPr>
              <a:t>2</a:t>
            </a:r>
            <a:endParaRPr lang="zh-CN" altLang="en-US" sz="2000">
              <a:solidFill>
                <a:srgbClr val="444446"/>
              </a:solidFill>
            </a:endParaRPr>
          </a:p>
        </p:txBody>
      </p:sp>
      <p:sp>
        <p:nvSpPr>
          <p:cNvPr id="33807" name="矩形 25"/>
          <p:cNvSpPr>
            <a:spLocks noChangeArrowheads="1"/>
          </p:cNvSpPr>
          <p:nvPr/>
        </p:nvSpPr>
        <p:spPr bwMode="auto">
          <a:xfrm>
            <a:off x="6799263" y="3003550"/>
            <a:ext cx="424973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808" name="文本框 26"/>
          <p:cNvSpPr txBox="1">
            <a:spLocks noChangeArrowheads="1"/>
          </p:cNvSpPr>
          <p:nvPr/>
        </p:nvSpPr>
        <p:spPr bwMode="auto">
          <a:xfrm>
            <a:off x="6799263" y="2635250"/>
            <a:ext cx="1236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</a:p>
        </p:txBody>
      </p:sp>
      <p:sp>
        <p:nvSpPr>
          <p:cNvPr id="33809" name="椭圆 27"/>
          <p:cNvSpPr>
            <a:spLocks noChangeArrowheads="1"/>
          </p:cNvSpPr>
          <p:nvPr/>
        </p:nvSpPr>
        <p:spPr bwMode="auto">
          <a:xfrm>
            <a:off x="6246813" y="4098925"/>
            <a:ext cx="442912" cy="442913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2000">
                <a:solidFill>
                  <a:srgbClr val="444446"/>
                </a:solidFill>
              </a:rPr>
              <a:t>3</a:t>
            </a:r>
            <a:endParaRPr lang="zh-CN" altLang="en-US" sz="2000">
              <a:solidFill>
                <a:srgbClr val="444446"/>
              </a:solidFill>
            </a:endParaRPr>
          </a:p>
        </p:txBody>
      </p:sp>
      <p:sp>
        <p:nvSpPr>
          <p:cNvPr id="33810" name="矩形 28"/>
          <p:cNvSpPr>
            <a:spLocks noChangeArrowheads="1"/>
          </p:cNvSpPr>
          <p:nvPr/>
        </p:nvSpPr>
        <p:spPr bwMode="auto">
          <a:xfrm>
            <a:off x="6799263" y="4213225"/>
            <a:ext cx="424973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811" name="文本框 29"/>
          <p:cNvSpPr txBox="1">
            <a:spLocks noChangeArrowheads="1"/>
          </p:cNvSpPr>
          <p:nvPr/>
        </p:nvSpPr>
        <p:spPr bwMode="auto">
          <a:xfrm>
            <a:off x="6799263" y="3844925"/>
            <a:ext cx="1236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</a:p>
        </p:txBody>
      </p:sp>
      <p:sp>
        <p:nvSpPr>
          <p:cNvPr id="33812" name="椭圆 30"/>
          <p:cNvSpPr>
            <a:spLocks noChangeArrowheads="1"/>
          </p:cNvSpPr>
          <p:nvPr/>
        </p:nvSpPr>
        <p:spPr bwMode="auto">
          <a:xfrm>
            <a:off x="6246813" y="5267325"/>
            <a:ext cx="442912" cy="442913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2000">
                <a:solidFill>
                  <a:srgbClr val="444446"/>
                </a:solidFill>
              </a:rPr>
              <a:t>4</a:t>
            </a:r>
            <a:endParaRPr lang="zh-CN" altLang="en-US" sz="2000">
              <a:solidFill>
                <a:srgbClr val="444446"/>
              </a:solidFill>
            </a:endParaRPr>
          </a:p>
        </p:txBody>
      </p:sp>
      <p:sp>
        <p:nvSpPr>
          <p:cNvPr id="33813" name="矩形 31"/>
          <p:cNvSpPr>
            <a:spLocks noChangeArrowheads="1"/>
          </p:cNvSpPr>
          <p:nvPr/>
        </p:nvSpPr>
        <p:spPr bwMode="auto">
          <a:xfrm>
            <a:off x="6799263" y="5381625"/>
            <a:ext cx="424973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814" name="文本框 32"/>
          <p:cNvSpPr txBox="1">
            <a:spLocks noChangeArrowheads="1"/>
          </p:cNvSpPr>
          <p:nvPr/>
        </p:nvSpPr>
        <p:spPr bwMode="auto">
          <a:xfrm>
            <a:off x="6799263" y="5013325"/>
            <a:ext cx="1236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</a:p>
        </p:txBody>
      </p:sp>
      <p:sp>
        <p:nvSpPr>
          <p:cNvPr id="33815" name="Freeform 188"/>
          <p:cNvSpPr>
            <a:spLocks/>
          </p:cNvSpPr>
          <p:nvPr/>
        </p:nvSpPr>
        <p:spPr bwMode="auto">
          <a:xfrm>
            <a:off x="3349625" y="2528888"/>
            <a:ext cx="504825" cy="549275"/>
          </a:xfrm>
          <a:custGeom>
            <a:avLst/>
            <a:gdLst>
              <a:gd name="T0" fmla="*/ 2147483647 w 92"/>
              <a:gd name="T1" fmla="*/ 2147483647 h 100"/>
              <a:gd name="T2" fmla="*/ 2147483647 w 92"/>
              <a:gd name="T3" fmla="*/ 2147483647 h 100"/>
              <a:gd name="T4" fmla="*/ 2147483647 w 92"/>
              <a:gd name="T5" fmla="*/ 2147483647 h 100"/>
              <a:gd name="T6" fmla="*/ 2147483647 w 92"/>
              <a:gd name="T7" fmla="*/ 0 h 100"/>
              <a:gd name="T8" fmla="*/ 2147483647 w 92"/>
              <a:gd name="T9" fmla="*/ 2147483647 h 100"/>
              <a:gd name="T10" fmla="*/ 2147483647 w 92"/>
              <a:gd name="T11" fmla="*/ 2147483647 h 100"/>
              <a:gd name="T12" fmla="*/ 2147483647 w 92"/>
              <a:gd name="T13" fmla="*/ 2147483647 h 100"/>
              <a:gd name="T14" fmla="*/ 2147483647 w 92"/>
              <a:gd name="T15" fmla="*/ 2147483647 h 100"/>
              <a:gd name="T16" fmla="*/ 2147483647 w 92"/>
              <a:gd name="T17" fmla="*/ 2147483647 h 100"/>
              <a:gd name="T18" fmla="*/ 2147483647 w 92"/>
              <a:gd name="T19" fmla="*/ 2147483647 h 100"/>
              <a:gd name="T20" fmla="*/ 2147483647 w 92"/>
              <a:gd name="T21" fmla="*/ 2147483647 h 100"/>
              <a:gd name="T22" fmla="*/ 2147483647 w 92"/>
              <a:gd name="T23" fmla="*/ 2147483647 h 100"/>
              <a:gd name="T24" fmla="*/ 2147483647 w 92"/>
              <a:gd name="T25" fmla="*/ 2147483647 h 100"/>
              <a:gd name="T26" fmla="*/ 2147483647 w 92"/>
              <a:gd name="T27" fmla="*/ 2147483647 h 100"/>
              <a:gd name="T28" fmla="*/ 2147483647 w 92"/>
              <a:gd name="T29" fmla="*/ 2147483647 h 1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92" h="100">
                <a:moveTo>
                  <a:pt x="91" y="74"/>
                </a:moveTo>
                <a:cubicBezTo>
                  <a:pt x="92" y="65"/>
                  <a:pt x="79" y="59"/>
                  <a:pt x="73" y="53"/>
                </a:cubicBezTo>
                <a:cubicBezTo>
                  <a:pt x="60" y="40"/>
                  <a:pt x="68" y="25"/>
                  <a:pt x="62" y="10"/>
                </a:cubicBezTo>
                <a:cubicBezTo>
                  <a:pt x="59" y="3"/>
                  <a:pt x="53" y="0"/>
                  <a:pt x="46" y="0"/>
                </a:cubicBezTo>
                <a:cubicBezTo>
                  <a:pt x="39" y="0"/>
                  <a:pt x="33" y="3"/>
                  <a:pt x="30" y="10"/>
                </a:cubicBezTo>
                <a:cubicBezTo>
                  <a:pt x="24" y="25"/>
                  <a:pt x="32" y="40"/>
                  <a:pt x="19" y="53"/>
                </a:cubicBezTo>
                <a:cubicBezTo>
                  <a:pt x="12" y="59"/>
                  <a:pt x="0" y="65"/>
                  <a:pt x="1" y="74"/>
                </a:cubicBezTo>
                <a:cubicBezTo>
                  <a:pt x="26" y="74"/>
                  <a:pt x="26" y="74"/>
                  <a:pt x="26" y="74"/>
                </a:cubicBezTo>
                <a:cubicBezTo>
                  <a:pt x="25" y="79"/>
                  <a:pt x="25" y="79"/>
                  <a:pt x="25" y="79"/>
                </a:cubicBezTo>
                <a:cubicBezTo>
                  <a:pt x="23" y="80"/>
                  <a:pt x="21" y="83"/>
                  <a:pt x="20" y="86"/>
                </a:cubicBezTo>
                <a:cubicBezTo>
                  <a:pt x="18" y="92"/>
                  <a:pt x="20" y="97"/>
                  <a:pt x="25" y="99"/>
                </a:cubicBezTo>
                <a:cubicBezTo>
                  <a:pt x="29" y="100"/>
                  <a:pt x="34" y="96"/>
                  <a:pt x="35" y="91"/>
                </a:cubicBezTo>
                <a:cubicBezTo>
                  <a:pt x="36" y="88"/>
                  <a:pt x="36" y="85"/>
                  <a:pt x="35" y="82"/>
                </a:cubicBezTo>
                <a:cubicBezTo>
                  <a:pt x="37" y="74"/>
                  <a:pt x="37" y="74"/>
                  <a:pt x="37" y="74"/>
                </a:cubicBezTo>
                <a:lnTo>
                  <a:pt x="91" y="74"/>
                </a:ln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6" name="Freeform 414"/>
          <p:cNvSpPr>
            <a:spLocks/>
          </p:cNvSpPr>
          <p:nvPr/>
        </p:nvSpPr>
        <p:spPr bwMode="auto">
          <a:xfrm>
            <a:off x="1811338" y="2987675"/>
            <a:ext cx="538162" cy="557213"/>
          </a:xfrm>
          <a:custGeom>
            <a:avLst/>
            <a:gdLst>
              <a:gd name="T0" fmla="*/ 2147483647 w 98"/>
              <a:gd name="T1" fmla="*/ 2147483647 h 101"/>
              <a:gd name="T2" fmla="*/ 2147483647 w 98"/>
              <a:gd name="T3" fmla="*/ 0 h 101"/>
              <a:gd name="T4" fmla="*/ 2147483647 w 98"/>
              <a:gd name="T5" fmla="*/ 2147483647 h 101"/>
              <a:gd name="T6" fmla="*/ 2147483647 w 98"/>
              <a:gd name="T7" fmla="*/ 2147483647 h 101"/>
              <a:gd name="T8" fmla="*/ 2147483647 w 98"/>
              <a:gd name="T9" fmla="*/ 0 h 101"/>
              <a:gd name="T10" fmla="*/ 2147483647 w 98"/>
              <a:gd name="T11" fmla="*/ 2147483647 h 101"/>
              <a:gd name="T12" fmla="*/ 0 w 98"/>
              <a:gd name="T13" fmla="*/ 2147483647 h 101"/>
              <a:gd name="T14" fmla="*/ 2147483647 w 98"/>
              <a:gd name="T15" fmla="*/ 2147483647 h 101"/>
              <a:gd name="T16" fmla="*/ 2147483647 w 98"/>
              <a:gd name="T17" fmla="*/ 2147483647 h 101"/>
              <a:gd name="T18" fmla="*/ 2147483647 w 98"/>
              <a:gd name="T19" fmla="*/ 2147483647 h 10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8" h="101">
                <a:moveTo>
                  <a:pt x="78" y="72"/>
                </a:moveTo>
                <a:cubicBezTo>
                  <a:pt x="98" y="37"/>
                  <a:pt x="41" y="0"/>
                  <a:pt x="41" y="0"/>
                </a:cubicBezTo>
                <a:cubicBezTo>
                  <a:pt x="59" y="17"/>
                  <a:pt x="49" y="54"/>
                  <a:pt x="43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55" y="31"/>
                  <a:pt x="41" y="0"/>
                  <a:pt x="41" y="0"/>
                </a:cubicBezTo>
                <a:cubicBezTo>
                  <a:pt x="49" y="18"/>
                  <a:pt x="33" y="55"/>
                  <a:pt x="25" y="72"/>
                </a:cubicBezTo>
                <a:cubicBezTo>
                  <a:pt x="11" y="72"/>
                  <a:pt x="0" y="72"/>
                  <a:pt x="0" y="72"/>
                </a:cubicBezTo>
                <a:cubicBezTo>
                  <a:pt x="0" y="72"/>
                  <a:pt x="8" y="96"/>
                  <a:pt x="31" y="99"/>
                </a:cubicBezTo>
                <a:cubicBezTo>
                  <a:pt x="53" y="101"/>
                  <a:pt x="85" y="91"/>
                  <a:pt x="98" y="72"/>
                </a:cubicBezTo>
                <a:lnTo>
                  <a:pt x="78" y="72"/>
                </a:ln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7" name="Freeform 276"/>
          <p:cNvSpPr>
            <a:spLocks/>
          </p:cNvSpPr>
          <p:nvPr/>
        </p:nvSpPr>
        <p:spPr bwMode="auto">
          <a:xfrm>
            <a:off x="2328863" y="4583113"/>
            <a:ext cx="614362" cy="530225"/>
          </a:xfrm>
          <a:custGeom>
            <a:avLst/>
            <a:gdLst>
              <a:gd name="T0" fmla="*/ 2147483647 w 101"/>
              <a:gd name="T1" fmla="*/ 2147483647 h 87"/>
              <a:gd name="T2" fmla="*/ 2147483647 w 101"/>
              <a:gd name="T3" fmla="*/ 2147483647 h 87"/>
              <a:gd name="T4" fmla="*/ 2147483647 w 101"/>
              <a:gd name="T5" fmla="*/ 2147483647 h 87"/>
              <a:gd name="T6" fmla="*/ 2147483647 w 101"/>
              <a:gd name="T7" fmla="*/ 2147483647 h 87"/>
              <a:gd name="T8" fmla="*/ 2147483647 w 101"/>
              <a:gd name="T9" fmla="*/ 2147483647 h 87"/>
              <a:gd name="T10" fmla="*/ 2147483647 w 101"/>
              <a:gd name="T11" fmla="*/ 2147483647 h 87"/>
              <a:gd name="T12" fmla="*/ 2147483647 w 101"/>
              <a:gd name="T13" fmla="*/ 2147483647 h 87"/>
              <a:gd name="T14" fmla="*/ 2147483647 w 101"/>
              <a:gd name="T15" fmla="*/ 2147483647 h 87"/>
              <a:gd name="T16" fmla="*/ 2147483647 w 101"/>
              <a:gd name="T17" fmla="*/ 2147483647 h 87"/>
              <a:gd name="T18" fmla="*/ 2147483647 w 101"/>
              <a:gd name="T19" fmla="*/ 2147483647 h 87"/>
              <a:gd name="T20" fmla="*/ 2147483647 w 101"/>
              <a:gd name="T21" fmla="*/ 2147483647 h 87"/>
              <a:gd name="T22" fmla="*/ 2147483647 w 101"/>
              <a:gd name="T23" fmla="*/ 2147483647 h 87"/>
              <a:gd name="T24" fmla="*/ 2147483647 w 101"/>
              <a:gd name="T25" fmla="*/ 2147483647 h 87"/>
              <a:gd name="T26" fmla="*/ 2147483647 w 101"/>
              <a:gd name="T27" fmla="*/ 2147483647 h 87"/>
              <a:gd name="T28" fmla="*/ 2147483647 w 101"/>
              <a:gd name="T29" fmla="*/ 2147483647 h 8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1" h="87">
                <a:moveTo>
                  <a:pt x="3" y="67"/>
                </a:moveTo>
                <a:cubicBezTo>
                  <a:pt x="44" y="39"/>
                  <a:pt x="44" y="39"/>
                  <a:pt x="44" y="39"/>
                </a:cubicBezTo>
                <a:cubicBezTo>
                  <a:pt x="42" y="32"/>
                  <a:pt x="43" y="25"/>
                  <a:pt x="46" y="19"/>
                </a:cubicBezTo>
                <a:cubicBezTo>
                  <a:pt x="52" y="6"/>
                  <a:pt x="66" y="0"/>
                  <a:pt x="79" y="3"/>
                </a:cubicBezTo>
                <a:cubicBezTo>
                  <a:pt x="64" y="14"/>
                  <a:pt x="64" y="14"/>
                  <a:pt x="64" y="14"/>
                </a:cubicBezTo>
                <a:cubicBezTo>
                  <a:pt x="65" y="36"/>
                  <a:pt x="65" y="36"/>
                  <a:pt x="65" y="36"/>
                </a:cubicBezTo>
                <a:cubicBezTo>
                  <a:pt x="85" y="45"/>
                  <a:pt x="85" y="45"/>
                  <a:pt x="85" y="45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0" y="37"/>
                  <a:pt x="100" y="40"/>
                  <a:pt x="98" y="43"/>
                </a:cubicBezTo>
                <a:cubicBezTo>
                  <a:pt x="92" y="58"/>
                  <a:pt x="74" y="64"/>
                  <a:pt x="60" y="57"/>
                </a:cubicBezTo>
                <a:cubicBezTo>
                  <a:pt x="59" y="57"/>
                  <a:pt x="59" y="57"/>
                  <a:pt x="58" y="56"/>
                </a:cubicBezTo>
                <a:cubicBezTo>
                  <a:pt x="16" y="86"/>
                  <a:pt x="16" y="86"/>
                  <a:pt x="16" y="86"/>
                </a:cubicBezTo>
                <a:cubicBezTo>
                  <a:pt x="13" y="87"/>
                  <a:pt x="10" y="87"/>
                  <a:pt x="9" y="84"/>
                </a:cubicBezTo>
                <a:cubicBezTo>
                  <a:pt x="2" y="75"/>
                  <a:pt x="2" y="75"/>
                  <a:pt x="2" y="75"/>
                </a:cubicBezTo>
                <a:cubicBezTo>
                  <a:pt x="0" y="72"/>
                  <a:pt x="1" y="69"/>
                  <a:pt x="3" y="67"/>
                </a:cubicBez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8" name="Freeform 277"/>
          <p:cNvSpPr>
            <a:spLocks noEditPoints="1"/>
          </p:cNvSpPr>
          <p:nvPr/>
        </p:nvSpPr>
        <p:spPr bwMode="auto">
          <a:xfrm>
            <a:off x="3971925" y="4014788"/>
            <a:ext cx="438150" cy="522287"/>
          </a:xfrm>
          <a:custGeom>
            <a:avLst/>
            <a:gdLst>
              <a:gd name="T0" fmla="*/ 2147483647 w 72"/>
              <a:gd name="T1" fmla="*/ 2147483647 h 86"/>
              <a:gd name="T2" fmla="*/ 2147483647 w 72"/>
              <a:gd name="T3" fmla="*/ 2147483647 h 86"/>
              <a:gd name="T4" fmla="*/ 2147483647 w 72"/>
              <a:gd name="T5" fmla="*/ 2147483647 h 86"/>
              <a:gd name="T6" fmla="*/ 2147483647 w 72"/>
              <a:gd name="T7" fmla="*/ 0 h 86"/>
              <a:gd name="T8" fmla="*/ 2147483647 w 72"/>
              <a:gd name="T9" fmla="*/ 0 h 86"/>
              <a:gd name="T10" fmla="*/ 2147483647 w 72"/>
              <a:gd name="T11" fmla="*/ 2147483647 h 86"/>
              <a:gd name="T12" fmla="*/ 2147483647 w 72"/>
              <a:gd name="T13" fmla="*/ 2147483647 h 86"/>
              <a:gd name="T14" fmla="*/ 2147483647 w 72"/>
              <a:gd name="T15" fmla="*/ 2147483647 h 86"/>
              <a:gd name="T16" fmla="*/ 0 w 72"/>
              <a:gd name="T17" fmla="*/ 2147483647 h 86"/>
              <a:gd name="T18" fmla="*/ 0 w 72"/>
              <a:gd name="T19" fmla="*/ 2147483647 h 86"/>
              <a:gd name="T20" fmla="*/ 2147483647 w 72"/>
              <a:gd name="T21" fmla="*/ 2147483647 h 86"/>
              <a:gd name="T22" fmla="*/ 2147483647 w 72"/>
              <a:gd name="T23" fmla="*/ 2147483647 h 86"/>
              <a:gd name="T24" fmla="*/ 2147483647 w 72"/>
              <a:gd name="T25" fmla="*/ 2147483647 h 86"/>
              <a:gd name="T26" fmla="*/ 2147483647 w 72"/>
              <a:gd name="T27" fmla="*/ 2147483647 h 86"/>
              <a:gd name="T28" fmla="*/ 2147483647 w 72"/>
              <a:gd name="T29" fmla="*/ 2147483647 h 86"/>
              <a:gd name="T30" fmla="*/ 2147483647 w 72"/>
              <a:gd name="T31" fmla="*/ 2147483647 h 86"/>
              <a:gd name="T32" fmla="*/ 2147483647 w 72"/>
              <a:gd name="T33" fmla="*/ 2147483647 h 86"/>
              <a:gd name="T34" fmla="*/ 2147483647 w 72"/>
              <a:gd name="T35" fmla="*/ 2147483647 h 86"/>
              <a:gd name="T36" fmla="*/ 2147483647 w 72"/>
              <a:gd name="T37" fmla="*/ 2147483647 h 86"/>
              <a:gd name="T38" fmla="*/ 2147483647 w 72"/>
              <a:gd name="T39" fmla="*/ 2147483647 h 86"/>
              <a:gd name="T40" fmla="*/ 2147483647 w 72"/>
              <a:gd name="T41" fmla="*/ 2147483647 h 86"/>
              <a:gd name="T42" fmla="*/ 2147483647 w 72"/>
              <a:gd name="T43" fmla="*/ 2147483647 h 86"/>
              <a:gd name="T44" fmla="*/ 2147483647 w 72"/>
              <a:gd name="T45" fmla="*/ 2147483647 h 86"/>
              <a:gd name="T46" fmla="*/ 2147483647 w 72"/>
              <a:gd name="T47" fmla="*/ 2147483647 h 86"/>
              <a:gd name="T48" fmla="*/ 2147483647 w 72"/>
              <a:gd name="T49" fmla="*/ 2147483647 h 86"/>
              <a:gd name="T50" fmla="*/ 2147483647 w 72"/>
              <a:gd name="T51" fmla="*/ 2147483647 h 86"/>
              <a:gd name="T52" fmla="*/ 2147483647 w 72"/>
              <a:gd name="T53" fmla="*/ 2147483647 h 86"/>
              <a:gd name="T54" fmla="*/ 2147483647 w 72"/>
              <a:gd name="T55" fmla="*/ 2147483647 h 86"/>
              <a:gd name="T56" fmla="*/ 2147483647 w 72"/>
              <a:gd name="T57" fmla="*/ 2147483647 h 86"/>
              <a:gd name="T58" fmla="*/ 2147483647 w 72"/>
              <a:gd name="T59" fmla="*/ 2147483647 h 8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72" h="86">
                <a:moveTo>
                  <a:pt x="62" y="33"/>
                </a:moveTo>
                <a:cubicBezTo>
                  <a:pt x="57" y="33"/>
                  <a:pt x="57" y="33"/>
                  <a:pt x="57" y="33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9"/>
                  <a:pt x="49" y="0"/>
                  <a:pt x="3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5" y="9"/>
                  <a:pt x="15" y="19"/>
                </a:cubicBezTo>
                <a:cubicBezTo>
                  <a:pt x="15" y="33"/>
                  <a:pt x="15" y="33"/>
                  <a:pt x="15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5" y="33"/>
                  <a:pt x="0" y="37"/>
                  <a:pt x="0" y="4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1"/>
                  <a:pt x="5" y="86"/>
                  <a:pt x="10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68" y="86"/>
                  <a:pt x="72" y="81"/>
                  <a:pt x="72" y="76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37"/>
                  <a:pt x="68" y="33"/>
                  <a:pt x="62" y="33"/>
                </a:cubicBezTo>
                <a:close/>
                <a:moveTo>
                  <a:pt x="42" y="78"/>
                </a:moveTo>
                <a:cubicBezTo>
                  <a:pt x="31" y="78"/>
                  <a:pt x="31" y="78"/>
                  <a:pt x="31" y="78"/>
                </a:cubicBezTo>
                <a:cubicBezTo>
                  <a:pt x="32" y="64"/>
                  <a:pt x="32" y="64"/>
                  <a:pt x="32" y="64"/>
                </a:cubicBezTo>
                <a:cubicBezTo>
                  <a:pt x="30" y="63"/>
                  <a:pt x="29" y="60"/>
                  <a:pt x="29" y="58"/>
                </a:cubicBezTo>
                <a:cubicBezTo>
                  <a:pt x="29" y="54"/>
                  <a:pt x="32" y="51"/>
                  <a:pt x="36" y="51"/>
                </a:cubicBezTo>
                <a:cubicBezTo>
                  <a:pt x="40" y="51"/>
                  <a:pt x="43" y="54"/>
                  <a:pt x="43" y="58"/>
                </a:cubicBezTo>
                <a:cubicBezTo>
                  <a:pt x="43" y="60"/>
                  <a:pt x="42" y="63"/>
                  <a:pt x="40" y="64"/>
                </a:cubicBezTo>
                <a:lnTo>
                  <a:pt x="42" y="78"/>
                </a:lnTo>
                <a:close/>
                <a:moveTo>
                  <a:pt x="50" y="33"/>
                </a:moveTo>
                <a:cubicBezTo>
                  <a:pt x="22" y="33"/>
                  <a:pt x="22" y="33"/>
                  <a:pt x="22" y="33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3"/>
                  <a:pt x="28" y="7"/>
                  <a:pt x="34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5" y="7"/>
                  <a:pt x="50" y="13"/>
                  <a:pt x="50" y="19"/>
                </a:cubicBezTo>
                <a:lnTo>
                  <a:pt x="50" y="33"/>
                </a:ln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19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34823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34826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827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828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4824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25" name="文本框 69"/>
            <p:cNvSpPr txBox="1">
              <a:spLocks noChangeArrowheads="1"/>
            </p:cNvSpPr>
            <p:nvPr/>
          </p:nvSpPr>
          <p:spPr bwMode="auto">
            <a:xfrm>
              <a:off x="1124986" y="512248"/>
              <a:ext cx="2407080" cy="69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7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营销策略</a:t>
              </a:r>
            </a:p>
          </p:txBody>
        </p:sp>
      </p:grpSp>
      <p:sp>
        <p:nvSpPr>
          <p:cNvPr id="34820" name="矩形 11"/>
          <p:cNvSpPr>
            <a:spLocks noChangeArrowheads="1"/>
          </p:cNvSpPr>
          <p:nvPr/>
        </p:nvSpPr>
        <p:spPr bwMode="auto">
          <a:xfrm>
            <a:off x="4289425" y="4124325"/>
            <a:ext cx="3613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市场机构和营销渠道的选择</a:t>
            </a:r>
          </a:p>
        </p:txBody>
      </p:sp>
      <p:sp>
        <p:nvSpPr>
          <p:cNvPr id="34821" name="矩形 12"/>
          <p:cNvSpPr>
            <a:spLocks noChangeArrowheads="1"/>
          </p:cNvSpPr>
          <p:nvPr/>
        </p:nvSpPr>
        <p:spPr bwMode="auto">
          <a:xfrm>
            <a:off x="4289425" y="4578350"/>
            <a:ext cx="32273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促销计划和广告策略</a:t>
            </a:r>
          </a:p>
        </p:txBody>
      </p:sp>
      <p:sp>
        <p:nvSpPr>
          <p:cNvPr id="34822" name="矩形 13"/>
          <p:cNvSpPr>
            <a:spLocks noChangeArrowheads="1"/>
          </p:cNvSpPr>
          <p:nvPr/>
        </p:nvSpPr>
        <p:spPr bwMode="auto">
          <a:xfrm>
            <a:off x="4289425" y="5032375"/>
            <a:ext cx="1808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价格决策</a:t>
            </a:r>
          </a:p>
        </p:txBody>
      </p:sp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5898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99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5843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五、营销策略</a:t>
            </a:r>
          </a:p>
        </p:txBody>
      </p:sp>
      <p:cxnSp>
        <p:nvCxnSpPr>
          <p:cNvPr id="35844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845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市场机构和营销渠道的选择</a:t>
            </a:r>
          </a:p>
        </p:txBody>
      </p:sp>
      <p:cxnSp>
        <p:nvCxnSpPr>
          <p:cNvPr id="35846" name="直接连接符 10"/>
          <p:cNvCxnSpPr>
            <a:cxnSpLocks noChangeShapeType="1"/>
          </p:cNvCxnSpPr>
          <p:nvPr/>
        </p:nvCxnSpPr>
        <p:spPr bwMode="auto">
          <a:xfrm flipV="1">
            <a:off x="7467600" y="5267325"/>
            <a:ext cx="1143000" cy="0"/>
          </a:xfrm>
          <a:prstGeom prst="line">
            <a:avLst/>
          </a:prstGeom>
          <a:noFill/>
          <a:ln w="12700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847" name="椭圆 11"/>
          <p:cNvSpPr>
            <a:spLocks noChangeArrowheads="1"/>
          </p:cNvSpPr>
          <p:nvPr/>
        </p:nvSpPr>
        <p:spPr bwMode="auto">
          <a:xfrm>
            <a:off x="8561388" y="5227638"/>
            <a:ext cx="98425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35848" name="直接连接符 12"/>
          <p:cNvCxnSpPr>
            <a:cxnSpLocks noChangeShapeType="1"/>
          </p:cNvCxnSpPr>
          <p:nvPr/>
        </p:nvCxnSpPr>
        <p:spPr bwMode="auto">
          <a:xfrm>
            <a:off x="8145463" y="3784600"/>
            <a:ext cx="415925" cy="0"/>
          </a:xfrm>
          <a:prstGeom prst="line">
            <a:avLst/>
          </a:prstGeom>
          <a:noFill/>
          <a:ln w="12700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849" name="椭圆 13"/>
          <p:cNvSpPr>
            <a:spLocks noChangeArrowheads="1"/>
          </p:cNvSpPr>
          <p:nvPr/>
        </p:nvSpPr>
        <p:spPr bwMode="auto">
          <a:xfrm>
            <a:off x="8561388" y="3732213"/>
            <a:ext cx="98425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850" name="六边形 19"/>
          <p:cNvSpPr>
            <a:spLocks noChangeArrowheads="1"/>
          </p:cNvSpPr>
          <p:nvPr/>
        </p:nvSpPr>
        <p:spPr bwMode="auto">
          <a:xfrm>
            <a:off x="4419600" y="2298700"/>
            <a:ext cx="3470275" cy="2990850"/>
          </a:xfrm>
          <a:prstGeom prst="hexagon">
            <a:avLst>
              <a:gd name="adj" fmla="val 25005"/>
              <a:gd name="vf" fmla="val 115470"/>
            </a:avLst>
          </a:prstGeom>
          <a:noFill/>
          <a:ln w="12700">
            <a:solidFill>
              <a:srgbClr val="FCFCFC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35851" name="直接连接符 20"/>
          <p:cNvCxnSpPr>
            <a:cxnSpLocks noChangeShapeType="1"/>
            <a:stCxn id="35850" idx="2"/>
            <a:endCxn id="35850" idx="2"/>
          </p:cNvCxnSpPr>
          <p:nvPr/>
        </p:nvCxnSpPr>
        <p:spPr bwMode="auto">
          <a:xfrm>
            <a:off x="5167313" y="2298700"/>
            <a:ext cx="1974850" cy="2990850"/>
          </a:xfrm>
          <a:prstGeom prst="line">
            <a:avLst/>
          </a:prstGeom>
          <a:noFill/>
          <a:ln w="3175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852" name="直接连接符 21"/>
          <p:cNvCxnSpPr>
            <a:cxnSpLocks noChangeShapeType="1"/>
          </p:cNvCxnSpPr>
          <p:nvPr/>
        </p:nvCxnSpPr>
        <p:spPr bwMode="auto">
          <a:xfrm flipH="1">
            <a:off x="5167313" y="2298700"/>
            <a:ext cx="1974850" cy="2990850"/>
          </a:xfrm>
          <a:prstGeom prst="line">
            <a:avLst/>
          </a:prstGeom>
          <a:noFill/>
          <a:ln w="3175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853" name="直接连接符 22"/>
          <p:cNvCxnSpPr>
            <a:cxnSpLocks noChangeShapeType="1"/>
            <a:endCxn id="35850" idx="2"/>
          </p:cNvCxnSpPr>
          <p:nvPr/>
        </p:nvCxnSpPr>
        <p:spPr bwMode="auto">
          <a:xfrm>
            <a:off x="4419600" y="3794125"/>
            <a:ext cx="3470275" cy="0"/>
          </a:xfrm>
          <a:prstGeom prst="line">
            <a:avLst/>
          </a:prstGeom>
          <a:noFill/>
          <a:ln w="3175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854" name="椭圆 23"/>
          <p:cNvSpPr>
            <a:spLocks noChangeArrowheads="1"/>
          </p:cNvSpPr>
          <p:nvPr/>
        </p:nvSpPr>
        <p:spPr bwMode="auto">
          <a:xfrm>
            <a:off x="6594475" y="1847850"/>
            <a:ext cx="881063" cy="8826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35855" name="椭圆 24"/>
          <p:cNvSpPr>
            <a:spLocks noChangeArrowheads="1"/>
          </p:cNvSpPr>
          <p:nvPr/>
        </p:nvSpPr>
        <p:spPr bwMode="auto">
          <a:xfrm>
            <a:off x="6659563" y="1914525"/>
            <a:ext cx="749300" cy="749300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35856" name="图片 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613" y="2055813"/>
            <a:ext cx="4683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7" name="椭圆 26"/>
          <p:cNvSpPr>
            <a:spLocks noChangeArrowheads="1"/>
          </p:cNvSpPr>
          <p:nvPr/>
        </p:nvSpPr>
        <p:spPr bwMode="auto">
          <a:xfrm>
            <a:off x="4727575" y="4759325"/>
            <a:ext cx="881063" cy="8810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35858" name="椭圆 27"/>
          <p:cNvSpPr>
            <a:spLocks noChangeArrowheads="1"/>
          </p:cNvSpPr>
          <p:nvPr/>
        </p:nvSpPr>
        <p:spPr bwMode="auto">
          <a:xfrm>
            <a:off x="4792663" y="4824413"/>
            <a:ext cx="750887" cy="749300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35859" name="图片 2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650" y="4984750"/>
            <a:ext cx="4413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0" name="椭圆 29"/>
          <p:cNvSpPr>
            <a:spLocks noChangeArrowheads="1"/>
          </p:cNvSpPr>
          <p:nvPr/>
        </p:nvSpPr>
        <p:spPr bwMode="auto">
          <a:xfrm>
            <a:off x="4098925" y="3352800"/>
            <a:ext cx="881063" cy="8810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35861" name="椭圆 30"/>
          <p:cNvSpPr>
            <a:spLocks noChangeArrowheads="1"/>
          </p:cNvSpPr>
          <p:nvPr/>
        </p:nvSpPr>
        <p:spPr bwMode="auto">
          <a:xfrm>
            <a:off x="4164013" y="3417888"/>
            <a:ext cx="750887" cy="750887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35862" name="图片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650" y="3589338"/>
            <a:ext cx="465138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3" name="椭圆 32"/>
          <p:cNvSpPr>
            <a:spLocks noChangeArrowheads="1"/>
          </p:cNvSpPr>
          <p:nvPr/>
        </p:nvSpPr>
        <p:spPr bwMode="auto">
          <a:xfrm>
            <a:off x="6651625" y="4759325"/>
            <a:ext cx="881063" cy="8810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35864" name="椭圆 33"/>
          <p:cNvSpPr>
            <a:spLocks noChangeArrowheads="1"/>
          </p:cNvSpPr>
          <p:nvPr/>
        </p:nvSpPr>
        <p:spPr bwMode="auto">
          <a:xfrm>
            <a:off x="6716713" y="4824413"/>
            <a:ext cx="750887" cy="749300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35865" name="图片 3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388" y="5014913"/>
            <a:ext cx="369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6" name="椭圆 35"/>
          <p:cNvSpPr>
            <a:spLocks noChangeArrowheads="1"/>
          </p:cNvSpPr>
          <p:nvPr/>
        </p:nvSpPr>
        <p:spPr bwMode="auto">
          <a:xfrm>
            <a:off x="4727575" y="1847850"/>
            <a:ext cx="881063" cy="8826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35867" name="椭圆 36"/>
          <p:cNvSpPr>
            <a:spLocks noChangeArrowheads="1"/>
          </p:cNvSpPr>
          <p:nvPr/>
        </p:nvSpPr>
        <p:spPr bwMode="auto">
          <a:xfrm>
            <a:off x="4792663" y="1914525"/>
            <a:ext cx="750887" cy="749300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35868" name="图片 3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650" y="2055813"/>
            <a:ext cx="46831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9" name="椭圆 38"/>
          <p:cNvSpPr>
            <a:spLocks noChangeArrowheads="1"/>
          </p:cNvSpPr>
          <p:nvPr/>
        </p:nvSpPr>
        <p:spPr bwMode="auto">
          <a:xfrm>
            <a:off x="7310438" y="3352800"/>
            <a:ext cx="881062" cy="8810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35870" name="椭圆 39"/>
          <p:cNvSpPr>
            <a:spLocks noChangeArrowheads="1"/>
          </p:cNvSpPr>
          <p:nvPr/>
        </p:nvSpPr>
        <p:spPr bwMode="auto">
          <a:xfrm>
            <a:off x="7375525" y="3417888"/>
            <a:ext cx="750888" cy="750887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pic>
        <p:nvPicPr>
          <p:cNvPr id="35871" name="图片 4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675" y="3589338"/>
            <a:ext cx="382588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872" name="直接连接符 41"/>
          <p:cNvCxnSpPr>
            <a:cxnSpLocks noChangeShapeType="1"/>
          </p:cNvCxnSpPr>
          <p:nvPr/>
        </p:nvCxnSpPr>
        <p:spPr bwMode="auto">
          <a:xfrm flipV="1">
            <a:off x="7467600" y="2298700"/>
            <a:ext cx="1143000" cy="0"/>
          </a:xfrm>
          <a:prstGeom prst="line">
            <a:avLst/>
          </a:prstGeom>
          <a:noFill/>
          <a:ln w="12700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873" name="椭圆 42"/>
          <p:cNvSpPr>
            <a:spLocks noChangeArrowheads="1"/>
          </p:cNvSpPr>
          <p:nvPr/>
        </p:nvSpPr>
        <p:spPr bwMode="auto">
          <a:xfrm>
            <a:off x="8561388" y="2257425"/>
            <a:ext cx="98425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35874" name="直接连接符 43"/>
          <p:cNvCxnSpPr>
            <a:cxnSpLocks noChangeShapeType="1"/>
          </p:cNvCxnSpPr>
          <p:nvPr/>
        </p:nvCxnSpPr>
        <p:spPr bwMode="auto">
          <a:xfrm flipH="1" flipV="1">
            <a:off x="3581400" y="5286375"/>
            <a:ext cx="1143000" cy="0"/>
          </a:xfrm>
          <a:prstGeom prst="line">
            <a:avLst/>
          </a:prstGeom>
          <a:noFill/>
          <a:ln w="12700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875" name="椭圆 44"/>
          <p:cNvSpPr>
            <a:spLocks noChangeArrowheads="1"/>
          </p:cNvSpPr>
          <p:nvPr/>
        </p:nvSpPr>
        <p:spPr bwMode="auto">
          <a:xfrm flipH="1">
            <a:off x="3532188" y="5246688"/>
            <a:ext cx="98425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35876" name="直接连接符 45"/>
          <p:cNvCxnSpPr>
            <a:cxnSpLocks noChangeShapeType="1"/>
          </p:cNvCxnSpPr>
          <p:nvPr/>
        </p:nvCxnSpPr>
        <p:spPr bwMode="auto">
          <a:xfrm flipH="1">
            <a:off x="3636963" y="3794125"/>
            <a:ext cx="415925" cy="0"/>
          </a:xfrm>
          <a:prstGeom prst="line">
            <a:avLst/>
          </a:prstGeom>
          <a:noFill/>
          <a:ln w="12700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877" name="椭圆 46"/>
          <p:cNvSpPr>
            <a:spLocks noChangeArrowheads="1"/>
          </p:cNvSpPr>
          <p:nvPr/>
        </p:nvSpPr>
        <p:spPr bwMode="auto">
          <a:xfrm flipH="1">
            <a:off x="3536950" y="3741738"/>
            <a:ext cx="100013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35878" name="直接连接符 47"/>
          <p:cNvCxnSpPr>
            <a:cxnSpLocks noChangeShapeType="1"/>
          </p:cNvCxnSpPr>
          <p:nvPr/>
        </p:nvCxnSpPr>
        <p:spPr bwMode="auto">
          <a:xfrm flipH="1" flipV="1">
            <a:off x="3581400" y="2317750"/>
            <a:ext cx="1143000" cy="0"/>
          </a:xfrm>
          <a:prstGeom prst="line">
            <a:avLst/>
          </a:prstGeom>
          <a:noFill/>
          <a:ln w="12700">
            <a:solidFill>
              <a:srgbClr val="FCFCF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5879" name="椭圆 48"/>
          <p:cNvSpPr>
            <a:spLocks noChangeArrowheads="1"/>
          </p:cNvSpPr>
          <p:nvPr/>
        </p:nvSpPr>
        <p:spPr bwMode="auto">
          <a:xfrm flipH="1">
            <a:off x="3532188" y="2278063"/>
            <a:ext cx="98425" cy="984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5880" name="组合 49"/>
          <p:cNvGrpSpPr>
            <a:grpSpLocks/>
          </p:cNvGrpSpPr>
          <p:nvPr/>
        </p:nvGrpSpPr>
        <p:grpSpPr bwMode="auto">
          <a:xfrm>
            <a:off x="8874125" y="1874838"/>
            <a:ext cx="2767013" cy="804862"/>
            <a:chOff x="0" y="0"/>
            <a:chExt cx="2766958" cy="804703"/>
          </a:xfrm>
        </p:grpSpPr>
        <p:sp>
          <p:nvSpPr>
            <p:cNvPr id="35896" name="TextBox 35"/>
            <p:cNvSpPr txBox="1">
              <a:spLocks noChangeArrowheads="1"/>
            </p:cNvSpPr>
            <p:nvPr/>
          </p:nvSpPr>
          <p:spPr bwMode="auto">
            <a:xfrm>
              <a:off x="142" y="343038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97" name="文本框 51"/>
            <p:cNvSpPr txBox="1">
              <a:spLocks noChangeArrowheads="1"/>
            </p:cNvSpPr>
            <p:nvPr/>
          </p:nvSpPr>
          <p:spPr bwMode="auto">
            <a:xfrm>
              <a:off x="0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grpSp>
        <p:nvGrpSpPr>
          <p:cNvPr id="35881" name="组合 52"/>
          <p:cNvGrpSpPr>
            <a:grpSpLocks/>
          </p:cNvGrpSpPr>
          <p:nvPr/>
        </p:nvGrpSpPr>
        <p:grpSpPr bwMode="auto">
          <a:xfrm>
            <a:off x="8874125" y="3328988"/>
            <a:ext cx="2767013" cy="804862"/>
            <a:chOff x="0" y="0"/>
            <a:chExt cx="2766958" cy="804703"/>
          </a:xfrm>
        </p:grpSpPr>
        <p:sp>
          <p:nvSpPr>
            <p:cNvPr id="35894" name="TextBox 35"/>
            <p:cNvSpPr txBox="1">
              <a:spLocks noChangeArrowheads="1"/>
            </p:cNvSpPr>
            <p:nvPr/>
          </p:nvSpPr>
          <p:spPr bwMode="auto">
            <a:xfrm>
              <a:off x="142" y="343038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95" name="文本框 54"/>
            <p:cNvSpPr txBox="1">
              <a:spLocks noChangeArrowheads="1"/>
            </p:cNvSpPr>
            <p:nvPr/>
          </p:nvSpPr>
          <p:spPr bwMode="auto">
            <a:xfrm>
              <a:off x="0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grpSp>
        <p:nvGrpSpPr>
          <p:cNvPr id="35882" name="组合 55"/>
          <p:cNvGrpSpPr>
            <a:grpSpLocks/>
          </p:cNvGrpSpPr>
          <p:nvPr/>
        </p:nvGrpSpPr>
        <p:grpSpPr bwMode="auto">
          <a:xfrm>
            <a:off x="8874125" y="4797425"/>
            <a:ext cx="2767013" cy="804863"/>
            <a:chOff x="0" y="0"/>
            <a:chExt cx="2766958" cy="804703"/>
          </a:xfrm>
        </p:grpSpPr>
        <p:sp>
          <p:nvSpPr>
            <p:cNvPr id="35892" name="TextBox 35"/>
            <p:cNvSpPr txBox="1">
              <a:spLocks noChangeArrowheads="1"/>
            </p:cNvSpPr>
            <p:nvPr/>
          </p:nvSpPr>
          <p:spPr bwMode="auto">
            <a:xfrm>
              <a:off x="142" y="343038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93" name="文本框 57"/>
            <p:cNvSpPr txBox="1">
              <a:spLocks noChangeArrowheads="1"/>
            </p:cNvSpPr>
            <p:nvPr/>
          </p:nvSpPr>
          <p:spPr bwMode="auto">
            <a:xfrm>
              <a:off x="0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grpSp>
        <p:nvGrpSpPr>
          <p:cNvPr id="35883" name="组合 58"/>
          <p:cNvGrpSpPr>
            <a:grpSpLocks/>
          </p:cNvGrpSpPr>
          <p:nvPr/>
        </p:nvGrpSpPr>
        <p:grpSpPr bwMode="auto">
          <a:xfrm>
            <a:off x="709613" y="1871663"/>
            <a:ext cx="2944812" cy="800100"/>
            <a:chOff x="0" y="0"/>
            <a:chExt cx="2944245" cy="800219"/>
          </a:xfrm>
        </p:grpSpPr>
        <p:sp>
          <p:nvSpPr>
            <p:cNvPr id="35890" name="TextBox 35"/>
            <p:cNvSpPr txBox="1">
              <a:spLocks noChangeArrowheads="1"/>
            </p:cNvSpPr>
            <p:nvPr/>
          </p:nvSpPr>
          <p:spPr bwMode="auto">
            <a:xfrm>
              <a:off x="0" y="338554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91" name="文本框 60"/>
            <p:cNvSpPr txBox="1">
              <a:spLocks noChangeArrowheads="1"/>
            </p:cNvSpPr>
            <p:nvPr/>
          </p:nvSpPr>
          <p:spPr bwMode="auto">
            <a:xfrm>
              <a:off x="1377446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grpSp>
        <p:nvGrpSpPr>
          <p:cNvPr id="35884" name="组合 61"/>
          <p:cNvGrpSpPr>
            <a:grpSpLocks/>
          </p:cNvGrpSpPr>
          <p:nvPr/>
        </p:nvGrpSpPr>
        <p:grpSpPr bwMode="auto">
          <a:xfrm>
            <a:off x="665163" y="3324225"/>
            <a:ext cx="2943225" cy="800100"/>
            <a:chOff x="0" y="0"/>
            <a:chExt cx="2944245" cy="800219"/>
          </a:xfrm>
        </p:grpSpPr>
        <p:sp>
          <p:nvSpPr>
            <p:cNvPr id="35888" name="TextBox 35"/>
            <p:cNvSpPr txBox="1">
              <a:spLocks noChangeArrowheads="1"/>
            </p:cNvSpPr>
            <p:nvPr/>
          </p:nvSpPr>
          <p:spPr bwMode="auto">
            <a:xfrm>
              <a:off x="0" y="338554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89" name="文本框 63"/>
            <p:cNvSpPr txBox="1">
              <a:spLocks noChangeArrowheads="1"/>
            </p:cNvSpPr>
            <p:nvPr/>
          </p:nvSpPr>
          <p:spPr bwMode="auto">
            <a:xfrm>
              <a:off x="1377446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grpSp>
        <p:nvGrpSpPr>
          <p:cNvPr id="35885" name="组合 64"/>
          <p:cNvGrpSpPr>
            <a:grpSpLocks/>
          </p:cNvGrpSpPr>
          <p:nvPr/>
        </p:nvGrpSpPr>
        <p:grpSpPr bwMode="auto">
          <a:xfrm>
            <a:off x="635000" y="4810125"/>
            <a:ext cx="2944813" cy="801688"/>
            <a:chOff x="0" y="0"/>
            <a:chExt cx="2944245" cy="800219"/>
          </a:xfrm>
        </p:grpSpPr>
        <p:sp>
          <p:nvSpPr>
            <p:cNvPr id="35886" name="TextBox 35"/>
            <p:cNvSpPr txBox="1">
              <a:spLocks noChangeArrowheads="1"/>
            </p:cNvSpPr>
            <p:nvPr/>
          </p:nvSpPr>
          <p:spPr bwMode="auto">
            <a:xfrm>
              <a:off x="0" y="338554"/>
              <a:ext cx="27668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87" name="文本框 66"/>
            <p:cNvSpPr txBox="1">
              <a:spLocks noChangeArrowheads="1"/>
            </p:cNvSpPr>
            <p:nvPr/>
          </p:nvSpPr>
          <p:spPr bwMode="auto">
            <a:xfrm>
              <a:off x="1377446" y="0"/>
              <a:ext cx="15667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4"/>
          <p:cNvSpPr>
            <a:spLocks noChangeArrowheads="1"/>
          </p:cNvSpPr>
          <p:nvPr/>
        </p:nvSpPr>
        <p:spPr bwMode="auto">
          <a:xfrm>
            <a:off x="1174750" y="1057275"/>
            <a:ext cx="4768850" cy="118903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8436" name="组合 2"/>
          <p:cNvGrpSpPr>
            <a:grpSpLocks/>
          </p:cNvGrpSpPr>
          <p:nvPr/>
        </p:nvGrpSpPr>
        <p:grpSpPr bwMode="auto">
          <a:xfrm>
            <a:off x="6284913" y="1063625"/>
            <a:ext cx="4749800" cy="1171575"/>
            <a:chOff x="0" y="0"/>
            <a:chExt cx="4749471" cy="1171509"/>
          </a:xfrm>
        </p:grpSpPr>
        <p:sp>
          <p:nvSpPr>
            <p:cNvPr id="18476" name="矩形 1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77" name="矩形 45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78" name="矩形 46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37" name="文本框 69"/>
          <p:cNvSpPr txBox="1">
            <a:spLocks noChangeArrowheads="1"/>
          </p:cNvSpPr>
          <p:nvPr/>
        </p:nvSpPr>
        <p:spPr bwMode="auto">
          <a:xfrm>
            <a:off x="6330950" y="1025525"/>
            <a:ext cx="4762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8" name="文本框 69"/>
          <p:cNvSpPr txBox="1">
            <a:spLocks noChangeArrowheads="1"/>
          </p:cNvSpPr>
          <p:nvPr/>
        </p:nvSpPr>
        <p:spPr bwMode="auto">
          <a:xfrm>
            <a:off x="7800975" y="1524000"/>
            <a:ext cx="17573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grpSp>
        <p:nvGrpSpPr>
          <p:cNvPr id="18439" name="组合 52"/>
          <p:cNvGrpSpPr>
            <a:grpSpLocks/>
          </p:cNvGrpSpPr>
          <p:nvPr/>
        </p:nvGrpSpPr>
        <p:grpSpPr bwMode="auto">
          <a:xfrm>
            <a:off x="1193800" y="2368550"/>
            <a:ext cx="4749800" cy="1171575"/>
            <a:chOff x="0" y="0"/>
            <a:chExt cx="4749471" cy="1171509"/>
          </a:xfrm>
        </p:grpSpPr>
        <p:sp>
          <p:nvSpPr>
            <p:cNvPr id="18473" name="矩形 55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74" name="矩形 56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75" name="矩形 57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40" name="文本框 69"/>
          <p:cNvSpPr txBox="1">
            <a:spLocks noChangeArrowheads="1"/>
          </p:cNvSpPr>
          <p:nvPr/>
        </p:nvSpPr>
        <p:spPr bwMode="auto">
          <a:xfrm>
            <a:off x="1239838" y="2332038"/>
            <a:ext cx="476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1" name="文本框 69"/>
          <p:cNvSpPr txBox="1">
            <a:spLocks noChangeArrowheads="1"/>
          </p:cNvSpPr>
          <p:nvPr/>
        </p:nvSpPr>
        <p:spPr bwMode="auto">
          <a:xfrm>
            <a:off x="2709863" y="2828925"/>
            <a:ext cx="17573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项目描述</a:t>
            </a:r>
          </a:p>
        </p:txBody>
      </p:sp>
      <p:grpSp>
        <p:nvGrpSpPr>
          <p:cNvPr id="18442" name="组合 91"/>
          <p:cNvGrpSpPr>
            <a:grpSpLocks/>
          </p:cNvGrpSpPr>
          <p:nvPr/>
        </p:nvGrpSpPr>
        <p:grpSpPr bwMode="auto">
          <a:xfrm>
            <a:off x="6284913" y="2366963"/>
            <a:ext cx="4749800" cy="1171575"/>
            <a:chOff x="0" y="0"/>
            <a:chExt cx="4749471" cy="1171509"/>
          </a:xfrm>
        </p:grpSpPr>
        <p:sp>
          <p:nvSpPr>
            <p:cNvPr id="18470" name="矩形 112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71" name="矩形 113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72" name="矩形 114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43" name="文本框 69"/>
          <p:cNvSpPr txBox="1">
            <a:spLocks noChangeArrowheads="1"/>
          </p:cNvSpPr>
          <p:nvPr/>
        </p:nvSpPr>
        <p:spPr bwMode="auto">
          <a:xfrm>
            <a:off x="6330950" y="2330450"/>
            <a:ext cx="476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4" name="文本框 69"/>
          <p:cNvSpPr txBox="1">
            <a:spLocks noChangeArrowheads="1"/>
          </p:cNvSpPr>
          <p:nvPr/>
        </p:nvSpPr>
        <p:spPr bwMode="auto">
          <a:xfrm>
            <a:off x="7800975" y="2827338"/>
            <a:ext cx="17573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行业分析</a:t>
            </a:r>
          </a:p>
        </p:txBody>
      </p:sp>
      <p:grpSp>
        <p:nvGrpSpPr>
          <p:cNvPr id="18445" name="组合 66"/>
          <p:cNvGrpSpPr>
            <a:grpSpLocks/>
          </p:cNvGrpSpPr>
          <p:nvPr/>
        </p:nvGrpSpPr>
        <p:grpSpPr bwMode="auto">
          <a:xfrm>
            <a:off x="1193800" y="3671888"/>
            <a:ext cx="4749800" cy="1171575"/>
            <a:chOff x="0" y="0"/>
            <a:chExt cx="4749471" cy="1171509"/>
          </a:xfrm>
        </p:grpSpPr>
        <p:sp>
          <p:nvSpPr>
            <p:cNvPr id="18467" name="矩形 88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68" name="矩形 89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69" name="矩形 90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46" name="文本框 69"/>
          <p:cNvSpPr txBox="1">
            <a:spLocks noChangeArrowheads="1"/>
          </p:cNvSpPr>
          <p:nvPr/>
        </p:nvSpPr>
        <p:spPr bwMode="auto">
          <a:xfrm>
            <a:off x="1239838" y="3633788"/>
            <a:ext cx="4762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7" name="文本框 69"/>
          <p:cNvSpPr txBox="1">
            <a:spLocks noChangeArrowheads="1"/>
          </p:cNvSpPr>
          <p:nvPr/>
        </p:nvSpPr>
        <p:spPr bwMode="auto">
          <a:xfrm>
            <a:off x="2546350" y="4130675"/>
            <a:ext cx="2427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产品服务介绍</a:t>
            </a:r>
          </a:p>
        </p:txBody>
      </p:sp>
      <p:grpSp>
        <p:nvGrpSpPr>
          <p:cNvPr id="18448" name="组合 124"/>
          <p:cNvGrpSpPr>
            <a:grpSpLocks/>
          </p:cNvGrpSpPr>
          <p:nvPr/>
        </p:nvGrpSpPr>
        <p:grpSpPr bwMode="auto">
          <a:xfrm>
            <a:off x="6284913" y="3671888"/>
            <a:ext cx="4749800" cy="1171575"/>
            <a:chOff x="0" y="0"/>
            <a:chExt cx="4749471" cy="1171509"/>
          </a:xfrm>
        </p:grpSpPr>
        <p:sp>
          <p:nvSpPr>
            <p:cNvPr id="18464" name="矩形 127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65" name="矩形 128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66" name="矩形 129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49" name="文本框 69"/>
          <p:cNvSpPr txBox="1">
            <a:spLocks noChangeArrowheads="1"/>
          </p:cNvSpPr>
          <p:nvPr/>
        </p:nvSpPr>
        <p:spPr bwMode="auto">
          <a:xfrm>
            <a:off x="6330950" y="3633788"/>
            <a:ext cx="4762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0" name="文本框 69"/>
          <p:cNvSpPr txBox="1">
            <a:spLocks noChangeArrowheads="1"/>
          </p:cNvSpPr>
          <p:nvPr/>
        </p:nvSpPr>
        <p:spPr bwMode="auto">
          <a:xfrm>
            <a:off x="7800975" y="4130675"/>
            <a:ext cx="17573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营销策略</a:t>
            </a:r>
          </a:p>
        </p:txBody>
      </p:sp>
      <p:grpSp>
        <p:nvGrpSpPr>
          <p:cNvPr id="18451" name="组合 118"/>
          <p:cNvGrpSpPr>
            <a:grpSpLocks/>
          </p:cNvGrpSpPr>
          <p:nvPr/>
        </p:nvGrpSpPr>
        <p:grpSpPr bwMode="auto">
          <a:xfrm>
            <a:off x="1193800" y="4838700"/>
            <a:ext cx="4749800" cy="1171575"/>
            <a:chOff x="0" y="0"/>
            <a:chExt cx="4749471" cy="1171509"/>
          </a:xfrm>
        </p:grpSpPr>
        <p:sp>
          <p:nvSpPr>
            <p:cNvPr id="18461" name="矩形 121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62" name="矩形 122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63" name="矩形 123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52" name="文本框 69"/>
          <p:cNvSpPr txBox="1">
            <a:spLocks noChangeArrowheads="1"/>
          </p:cNvSpPr>
          <p:nvPr/>
        </p:nvSpPr>
        <p:spPr bwMode="auto">
          <a:xfrm>
            <a:off x="1239838" y="4802188"/>
            <a:ext cx="476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3" name="文本框 69"/>
          <p:cNvSpPr txBox="1">
            <a:spLocks noChangeArrowheads="1"/>
          </p:cNvSpPr>
          <p:nvPr/>
        </p:nvSpPr>
        <p:spPr bwMode="auto">
          <a:xfrm>
            <a:off x="2709863" y="5299075"/>
            <a:ext cx="17573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财务计划</a:t>
            </a:r>
          </a:p>
        </p:txBody>
      </p:sp>
      <p:grpSp>
        <p:nvGrpSpPr>
          <p:cNvPr id="18454" name="组合 139"/>
          <p:cNvGrpSpPr>
            <a:grpSpLocks/>
          </p:cNvGrpSpPr>
          <p:nvPr/>
        </p:nvGrpSpPr>
        <p:grpSpPr bwMode="auto">
          <a:xfrm>
            <a:off x="6284913" y="4975225"/>
            <a:ext cx="4749800" cy="1171575"/>
            <a:chOff x="0" y="0"/>
            <a:chExt cx="4749471" cy="1171509"/>
          </a:xfrm>
        </p:grpSpPr>
        <p:sp>
          <p:nvSpPr>
            <p:cNvPr id="18458" name="矩形 142"/>
            <p:cNvSpPr>
              <a:spLocks noChangeArrowheads="1"/>
            </p:cNvSpPr>
            <p:nvPr/>
          </p:nvSpPr>
          <p:spPr bwMode="auto">
            <a:xfrm>
              <a:off x="406400" y="402253"/>
              <a:ext cx="4209143" cy="638628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59" name="矩形 143"/>
            <p:cNvSpPr>
              <a:spLocks noChangeArrowheads="1"/>
            </p:cNvSpPr>
            <p:nvPr/>
          </p:nvSpPr>
          <p:spPr bwMode="auto">
            <a:xfrm>
              <a:off x="0" y="0"/>
              <a:ext cx="522515" cy="547395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60" name="矩形 144"/>
            <p:cNvSpPr>
              <a:spLocks noChangeArrowheads="1"/>
            </p:cNvSpPr>
            <p:nvPr/>
          </p:nvSpPr>
          <p:spPr bwMode="auto">
            <a:xfrm>
              <a:off x="4513943" y="924766"/>
              <a:ext cx="235528" cy="246743"/>
            </a:xfrm>
            <a:prstGeom prst="rect">
              <a:avLst/>
            </a:prstGeom>
            <a:noFill/>
            <a:ln w="12700">
              <a:solidFill>
                <a:srgbClr val="F4BB3D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55" name="文本框 69"/>
          <p:cNvSpPr txBox="1">
            <a:spLocks noChangeArrowheads="1"/>
          </p:cNvSpPr>
          <p:nvPr/>
        </p:nvSpPr>
        <p:spPr bwMode="auto">
          <a:xfrm>
            <a:off x="6330950" y="4937125"/>
            <a:ext cx="4762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6" name="文本框 69"/>
          <p:cNvSpPr txBox="1">
            <a:spLocks noChangeArrowheads="1"/>
          </p:cNvSpPr>
          <p:nvPr/>
        </p:nvSpPr>
        <p:spPr bwMode="auto">
          <a:xfrm>
            <a:off x="7569200" y="5435600"/>
            <a:ext cx="2740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风险与风险管理</a:t>
            </a:r>
          </a:p>
        </p:txBody>
      </p:sp>
      <p:sp>
        <p:nvSpPr>
          <p:cNvPr id="18457" name="文本框 69"/>
          <p:cNvSpPr txBox="1">
            <a:spLocks noChangeArrowheads="1"/>
          </p:cNvSpPr>
          <p:nvPr/>
        </p:nvSpPr>
        <p:spPr bwMode="auto">
          <a:xfrm>
            <a:off x="1679575" y="1266825"/>
            <a:ext cx="37592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4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Centent </a:t>
            </a:r>
            <a:r>
              <a:rPr lang="zh-CN" altLang="en-US" sz="4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6890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6891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6867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五、营销策略</a:t>
            </a:r>
          </a:p>
        </p:txBody>
      </p:sp>
      <p:cxnSp>
        <p:nvCxnSpPr>
          <p:cNvPr id="36868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6869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促销计划和广告策略</a:t>
            </a:r>
          </a:p>
        </p:txBody>
      </p:sp>
      <p:sp>
        <p:nvSpPr>
          <p:cNvPr id="36870" name="矩形 10"/>
          <p:cNvSpPr>
            <a:spLocks noChangeArrowheads="1"/>
          </p:cNvSpPr>
          <p:nvPr/>
        </p:nvSpPr>
        <p:spPr bwMode="auto">
          <a:xfrm>
            <a:off x="428625" y="1822450"/>
            <a:ext cx="2820988" cy="14509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38100" dir="189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36871" name="文本框 11"/>
          <p:cNvSpPr txBox="1">
            <a:spLocks noChangeArrowheads="1"/>
          </p:cNvSpPr>
          <p:nvPr/>
        </p:nvSpPr>
        <p:spPr bwMode="auto">
          <a:xfrm>
            <a:off x="1506538" y="1997075"/>
            <a:ext cx="7000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2" name="文本框 12"/>
          <p:cNvSpPr txBox="1">
            <a:spLocks noChangeArrowheads="1"/>
          </p:cNvSpPr>
          <p:nvPr/>
        </p:nvSpPr>
        <p:spPr bwMode="auto">
          <a:xfrm>
            <a:off x="811213" y="2693988"/>
            <a:ext cx="2124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6873" name="矩形 13"/>
          <p:cNvSpPr>
            <a:spLocks noChangeArrowheads="1"/>
          </p:cNvSpPr>
          <p:nvPr/>
        </p:nvSpPr>
        <p:spPr bwMode="auto">
          <a:xfrm>
            <a:off x="428625" y="3273425"/>
            <a:ext cx="2827338" cy="1308100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4" name="TextBox 35"/>
          <p:cNvSpPr txBox="1">
            <a:spLocks noChangeArrowheads="1"/>
          </p:cNvSpPr>
          <p:nvPr/>
        </p:nvSpPr>
        <p:spPr bwMode="auto">
          <a:xfrm>
            <a:off x="558800" y="3449638"/>
            <a:ext cx="25590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 dirty="0">
              <a:solidFill>
                <a:srgbClr val="4444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5" name="矩形 15"/>
          <p:cNvSpPr>
            <a:spLocks noChangeArrowheads="1"/>
          </p:cNvSpPr>
          <p:nvPr/>
        </p:nvSpPr>
        <p:spPr bwMode="auto">
          <a:xfrm>
            <a:off x="3249613" y="3273425"/>
            <a:ext cx="2820987" cy="13081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38100" dir="189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36876" name="矩形 16"/>
          <p:cNvSpPr>
            <a:spLocks noChangeArrowheads="1"/>
          </p:cNvSpPr>
          <p:nvPr/>
        </p:nvSpPr>
        <p:spPr bwMode="auto">
          <a:xfrm>
            <a:off x="3249613" y="4584700"/>
            <a:ext cx="2827337" cy="13096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7" name="TextBox 35"/>
          <p:cNvSpPr txBox="1">
            <a:spLocks noChangeArrowheads="1"/>
          </p:cNvSpPr>
          <p:nvPr/>
        </p:nvSpPr>
        <p:spPr bwMode="auto">
          <a:xfrm>
            <a:off x="3379788" y="4762500"/>
            <a:ext cx="25590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 dirty="0">
              <a:solidFill>
                <a:srgbClr val="4444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8" name="文本框 20"/>
          <p:cNvSpPr txBox="1">
            <a:spLocks noChangeArrowheads="1"/>
          </p:cNvSpPr>
          <p:nvPr/>
        </p:nvSpPr>
        <p:spPr bwMode="auto">
          <a:xfrm>
            <a:off x="4313238" y="3417888"/>
            <a:ext cx="698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9" name="文本框 21"/>
          <p:cNvSpPr txBox="1">
            <a:spLocks noChangeArrowheads="1"/>
          </p:cNvSpPr>
          <p:nvPr/>
        </p:nvSpPr>
        <p:spPr bwMode="auto">
          <a:xfrm>
            <a:off x="3600450" y="4027488"/>
            <a:ext cx="2124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6880" name="矩形 22"/>
          <p:cNvSpPr>
            <a:spLocks noChangeArrowheads="1"/>
          </p:cNvSpPr>
          <p:nvPr/>
        </p:nvSpPr>
        <p:spPr bwMode="auto">
          <a:xfrm>
            <a:off x="6070600" y="3255963"/>
            <a:ext cx="2827338" cy="1309687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81" name="TextBox 35"/>
          <p:cNvSpPr txBox="1">
            <a:spLocks noChangeArrowheads="1"/>
          </p:cNvSpPr>
          <p:nvPr/>
        </p:nvSpPr>
        <p:spPr bwMode="auto">
          <a:xfrm>
            <a:off x="6200775" y="3433763"/>
            <a:ext cx="25590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 dirty="0">
              <a:solidFill>
                <a:srgbClr val="4444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82" name="矩形 24"/>
          <p:cNvSpPr>
            <a:spLocks noChangeArrowheads="1"/>
          </p:cNvSpPr>
          <p:nvPr/>
        </p:nvSpPr>
        <p:spPr bwMode="auto">
          <a:xfrm>
            <a:off x="6076950" y="1806575"/>
            <a:ext cx="2820988" cy="144938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38100" dir="189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36883" name="文本框 25"/>
          <p:cNvSpPr txBox="1">
            <a:spLocks noChangeArrowheads="1"/>
          </p:cNvSpPr>
          <p:nvPr/>
        </p:nvSpPr>
        <p:spPr bwMode="auto">
          <a:xfrm>
            <a:off x="7154863" y="1979613"/>
            <a:ext cx="7000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84" name="文本框 26"/>
          <p:cNvSpPr txBox="1">
            <a:spLocks noChangeArrowheads="1"/>
          </p:cNvSpPr>
          <p:nvPr/>
        </p:nvSpPr>
        <p:spPr bwMode="auto">
          <a:xfrm>
            <a:off x="6459538" y="2678113"/>
            <a:ext cx="2124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6885" name="矩形 27"/>
          <p:cNvSpPr>
            <a:spLocks noChangeArrowheads="1"/>
          </p:cNvSpPr>
          <p:nvPr/>
        </p:nvSpPr>
        <p:spPr bwMode="auto">
          <a:xfrm>
            <a:off x="8897938" y="3255963"/>
            <a:ext cx="2820987" cy="130968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38100" dir="189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36886" name="矩形 28"/>
          <p:cNvSpPr>
            <a:spLocks noChangeArrowheads="1"/>
          </p:cNvSpPr>
          <p:nvPr/>
        </p:nvSpPr>
        <p:spPr bwMode="auto">
          <a:xfrm>
            <a:off x="8897938" y="4568825"/>
            <a:ext cx="2827337" cy="1308100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87" name="TextBox 35"/>
          <p:cNvSpPr txBox="1">
            <a:spLocks noChangeArrowheads="1"/>
          </p:cNvSpPr>
          <p:nvPr/>
        </p:nvSpPr>
        <p:spPr bwMode="auto">
          <a:xfrm>
            <a:off x="9028113" y="4746625"/>
            <a:ext cx="25590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sz="1400" dirty="0">
              <a:solidFill>
                <a:srgbClr val="4444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88" name="文本框 30"/>
          <p:cNvSpPr txBox="1">
            <a:spLocks noChangeArrowheads="1"/>
          </p:cNvSpPr>
          <p:nvPr/>
        </p:nvSpPr>
        <p:spPr bwMode="auto">
          <a:xfrm>
            <a:off x="9961563" y="3402013"/>
            <a:ext cx="698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89" name="文本框 31"/>
          <p:cNvSpPr txBox="1">
            <a:spLocks noChangeArrowheads="1"/>
          </p:cNvSpPr>
          <p:nvPr/>
        </p:nvSpPr>
        <p:spPr bwMode="auto">
          <a:xfrm>
            <a:off x="9248775" y="4010025"/>
            <a:ext cx="2124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7900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7901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7891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五、营销策略</a:t>
            </a:r>
          </a:p>
        </p:txBody>
      </p:sp>
      <p:cxnSp>
        <p:nvCxnSpPr>
          <p:cNvPr id="37892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7893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价格决策</a:t>
            </a:r>
          </a:p>
        </p:txBody>
      </p:sp>
      <p:grpSp>
        <p:nvGrpSpPr>
          <p:cNvPr id="27656" name="组合 34"/>
          <p:cNvGrpSpPr>
            <a:grpSpLocks/>
          </p:cNvGrpSpPr>
          <p:nvPr/>
        </p:nvGrpSpPr>
        <p:grpSpPr bwMode="auto">
          <a:xfrm>
            <a:off x="1343025" y="1854200"/>
            <a:ext cx="7993063" cy="3811588"/>
            <a:chOff x="0" y="0"/>
            <a:chExt cx="7992888" cy="3811445"/>
          </a:xfrm>
        </p:grpSpPr>
        <p:sp>
          <p:nvSpPr>
            <p:cNvPr id="37897" name="AutoShape 3"/>
            <p:cNvSpPr>
              <a:spLocks noChangeArrowheads="1"/>
            </p:cNvSpPr>
            <p:nvPr/>
          </p:nvSpPr>
          <p:spPr bwMode="auto">
            <a:xfrm>
              <a:off x="0" y="139434"/>
              <a:ext cx="7992888" cy="3672011"/>
            </a:xfrm>
            <a:prstGeom prst="rect">
              <a:avLst/>
            </a:prstGeom>
            <a:solidFill>
              <a:srgbClr val="595959">
                <a:alpha val="78038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7898" name="AutoShape 3"/>
            <p:cNvSpPr>
              <a:spLocks noChangeArrowheads="1"/>
            </p:cNvSpPr>
            <p:nvPr/>
          </p:nvSpPr>
          <p:spPr bwMode="auto">
            <a:xfrm>
              <a:off x="38828" y="0"/>
              <a:ext cx="7805372" cy="3707150"/>
            </a:xfrm>
            <a:prstGeom prst="rect">
              <a:avLst/>
            </a:prstGeom>
            <a:solidFill>
              <a:srgbClr val="F4BB3D">
                <a:alpha val="87842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buFont typeface="Arial" pitchFamily="34" charset="0"/>
                <a:buNone/>
              </a:pPr>
              <a:endParaRPr lang="zh-CN" altLang="en-US" sz="2000">
                <a:solidFill>
                  <a:srgbClr val="1F497D"/>
                </a:solidFill>
                <a:ea typeface="微软雅黑" pitchFamily="34" charset="-122"/>
              </a:endParaRPr>
            </a:p>
          </p:txBody>
        </p:sp>
        <p:sp>
          <p:nvSpPr>
            <p:cNvPr id="37899" name="Rectangle 13"/>
            <p:cNvSpPr>
              <a:spLocks noChangeArrowheads="1"/>
            </p:cNvSpPr>
            <p:nvPr/>
          </p:nvSpPr>
          <p:spPr bwMode="auto">
            <a:xfrm>
              <a:off x="255317" y="381729"/>
              <a:ext cx="7363369" cy="300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indent="457200" algn="just">
                <a:lnSpc>
                  <a:spcPct val="150000"/>
                </a:lnSpc>
                <a:spcAft>
                  <a:spcPts val="800"/>
                </a:spcAft>
                <a:buFont typeface="Arial" pitchFamily="34" charset="0"/>
                <a:buNone/>
              </a:pPr>
              <a:r>
                <a:rPr lang="zh-CN" altLang="en-US" sz="2100" dirty="0" smtClean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亮亮图文由</a:t>
              </a:r>
              <a:r>
                <a:rPr lang="zh-CN" altLang="en-US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一群充满青春朝气的年轻人组成。春种一粒粟</a:t>
              </a:r>
              <a:r>
                <a:rPr lang="en-US" altLang="zh-CN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秋收万颗籽，点滴进步，成就价值是我们的一贯的追求。工作室为您提供专业的</a:t>
              </a:r>
              <a:r>
                <a:rPr lang="en-US" altLang="zh-CN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模板、</a:t>
              </a:r>
              <a:r>
                <a:rPr lang="en-US" altLang="zh-CN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培训、</a:t>
              </a:r>
              <a:r>
                <a:rPr lang="en-US" altLang="zh-CN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美化与定制。凭借对于</a:t>
              </a:r>
              <a:r>
                <a:rPr lang="en-US" altLang="zh-CN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的热爱与探索，我们掌握了国内一流的</a:t>
              </a:r>
              <a:r>
                <a:rPr lang="en-US" altLang="zh-CN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2100" dirty="0">
                  <a:solidFill>
                    <a:srgbClr val="444446"/>
                  </a:solidFill>
                  <a:latin typeface="微软雅黑" pitchFamily="34" charset="-122"/>
                  <a:ea typeface="微软雅黑" pitchFamily="34" charset="-122"/>
                </a:rPr>
                <a:t>制作技术，工作室作品风格多样、题材丰富、覆盖面广、富有独特的设计深度。</a:t>
              </a:r>
            </a:p>
          </p:txBody>
        </p:sp>
      </p:grpSp>
      <p:cxnSp>
        <p:nvCxnSpPr>
          <p:cNvPr id="37895" name="直接连接符 38"/>
          <p:cNvCxnSpPr>
            <a:cxnSpLocks noChangeShapeType="1"/>
          </p:cNvCxnSpPr>
          <p:nvPr/>
        </p:nvCxnSpPr>
        <p:spPr bwMode="auto">
          <a:xfrm>
            <a:off x="1400175" y="1668463"/>
            <a:ext cx="7758113" cy="0"/>
          </a:xfrm>
          <a:prstGeom prst="line">
            <a:avLst/>
          </a:prstGeom>
          <a:noFill/>
          <a:ln w="19050">
            <a:solidFill>
              <a:srgbClr val="F4BB3D"/>
            </a:solidFill>
            <a:round/>
            <a:headEnd/>
            <a:tailEnd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37896" name="图片 3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925" y="2795588"/>
            <a:ext cx="32512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15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38920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38923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924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925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8921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endPara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922" name="文本框 69"/>
            <p:cNvSpPr txBox="1">
              <a:spLocks noChangeArrowheads="1"/>
            </p:cNvSpPr>
            <p:nvPr/>
          </p:nvSpPr>
          <p:spPr bwMode="auto">
            <a:xfrm>
              <a:off x="1124986" y="512248"/>
              <a:ext cx="2407080" cy="69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7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财务计划</a:t>
              </a:r>
            </a:p>
          </p:txBody>
        </p:sp>
      </p:grpSp>
      <p:sp>
        <p:nvSpPr>
          <p:cNvPr id="38916" name="矩形 11"/>
          <p:cNvSpPr>
            <a:spLocks noChangeArrowheads="1"/>
          </p:cNvSpPr>
          <p:nvPr/>
        </p:nvSpPr>
        <p:spPr bwMode="auto">
          <a:xfrm>
            <a:off x="3508375" y="3998913"/>
            <a:ext cx="27828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本公司财务说明</a:t>
            </a:r>
          </a:p>
        </p:txBody>
      </p:sp>
      <p:sp>
        <p:nvSpPr>
          <p:cNvPr id="38917" name="矩形 12"/>
          <p:cNvSpPr>
            <a:spLocks noChangeArrowheads="1"/>
          </p:cNvSpPr>
          <p:nvPr/>
        </p:nvSpPr>
        <p:spPr bwMode="auto">
          <a:xfrm>
            <a:off x="6927850" y="3998913"/>
            <a:ext cx="2003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财务汇总</a:t>
            </a:r>
          </a:p>
        </p:txBody>
      </p:sp>
      <p:sp>
        <p:nvSpPr>
          <p:cNvPr id="38918" name="矩形 13"/>
          <p:cNvSpPr>
            <a:spLocks noChangeArrowheads="1"/>
          </p:cNvSpPr>
          <p:nvPr/>
        </p:nvSpPr>
        <p:spPr bwMode="auto">
          <a:xfrm>
            <a:off x="3508375" y="4635500"/>
            <a:ext cx="1808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资金需求</a:t>
            </a:r>
          </a:p>
        </p:txBody>
      </p:sp>
      <p:sp>
        <p:nvSpPr>
          <p:cNvPr id="38919" name="矩形 14"/>
          <p:cNvSpPr>
            <a:spLocks noChangeArrowheads="1"/>
          </p:cNvSpPr>
          <p:nvPr/>
        </p:nvSpPr>
        <p:spPr bwMode="auto">
          <a:xfrm>
            <a:off x="6927850" y="4635500"/>
            <a:ext cx="2003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定价策略</a:t>
            </a:r>
          </a:p>
        </p:txBody>
      </p:sp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39985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9986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9939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六、财务计划</a:t>
            </a:r>
          </a:p>
        </p:txBody>
      </p:sp>
      <p:cxnSp>
        <p:nvCxnSpPr>
          <p:cNvPr id="39940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9941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本公司财务说明</a:t>
            </a:r>
          </a:p>
        </p:txBody>
      </p:sp>
      <p:graphicFrame>
        <p:nvGraphicFramePr>
          <p:cNvPr id="29704" name="Group 8"/>
          <p:cNvGraphicFramePr>
            <a:graphicFrameLocks noGrp="1"/>
          </p:cNvGraphicFramePr>
          <p:nvPr/>
        </p:nvGraphicFramePr>
        <p:xfrm>
          <a:off x="1666875" y="1927225"/>
          <a:ext cx="8332788" cy="3663951"/>
        </p:xfrm>
        <a:graphic>
          <a:graphicData uri="http://schemas.openxmlformats.org/drawingml/2006/table">
            <a:tbl>
              <a:tblPr/>
              <a:tblGrid>
                <a:gridCol w="2082800"/>
                <a:gridCol w="2082800"/>
                <a:gridCol w="2084388"/>
                <a:gridCol w="2082800"/>
              </a:tblGrid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内容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44446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B3D"/>
                    </a:solidFill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单击添加标题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添加数值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9984" name="图片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1373" r="63333"/>
          <a:stretch>
            <a:fillRect/>
          </a:stretch>
        </p:blipFill>
        <p:spPr bwMode="auto">
          <a:xfrm>
            <a:off x="9240838" y="4175125"/>
            <a:ext cx="2433637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40991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0992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0963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六、财务计划</a:t>
            </a:r>
          </a:p>
        </p:txBody>
      </p:sp>
      <p:cxnSp>
        <p:nvCxnSpPr>
          <p:cNvPr id="40964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40965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财务汇总</a:t>
            </a:r>
          </a:p>
        </p:txBody>
      </p:sp>
      <p:pic>
        <p:nvPicPr>
          <p:cNvPr id="40966" name="图片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1987550"/>
            <a:ext cx="4875212" cy="376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7" name="组合 11"/>
          <p:cNvGrpSpPr>
            <a:grpSpLocks/>
          </p:cNvGrpSpPr>
          <p:nvPr/>
        </p:nvGrpSpPr>
        <p:grpSpPr bwMode="auto">
          <a:xfrm>
            <a:off x="7507288" y="1490663"/>
            <a:ext cx="3813175" cy="995362"/>
            <a:chOff x="0" y="0"/>
            <a:chExt cx="3812031" cy="996324"/>
          </a:xfrm>
        </p:grpSpPr>
        <p:sp>
          <p:nvSpPr>
            <p:cNvPr id="40989" name="文本框 12"/>
            <p:cNvSpPr txBox="1">
              <a:spLocks noChangeArrowheads="1"/>
            </p:cNvSpPr>
            <p:nvPr/>
          </p:nvSpPr>
          <p:spPr bwMode="auto">
            <a:xfrm>
              <a:off x="0" y="0"/>
              <a:ext cx="1982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F4BB3D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0990" name="TextBox 35"/>
            <p:cNvSpPr txBox="1">
              <a:spLocks noChangeArrowheads="1"/>
            </p:cNvSpPr>
            <p:nvPr/>
          </p:nvSpPr>
          <p:spPr bwMode="auto">
            <a:xfrm>
              <a:off x="48453" y="349993"/>
              <a:ext cx="376357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亮亮图文由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一群充满青春朝气的年轻人组成。春种一粒粟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grpSp>
        <p:nvGrpSpPr>
          <p:cNvPr id="40968" name="组合 14"/>
          <p:cNvGrpSpPr>
            <a:grpSpLocks/>
          </p:cNvGrpSpPr>
          <p:nvPr/>
        </p:nvGrpSpPr>
        <p:grpSpPr bwMode="auto">
          <a:xfrm>
            <a:off x="7507288" y="2609850"/>
            <a:ext cx="3813175" cy="996950"/>
            <a:chOff x="0" y="0"/>
            <a:chExt cx="3812031" cy="996324"/>
          </a:xfrm>
        </p:grpSpPr>
        <p:sp>
          <p:nvSpPr>
            <p:cNvPr id="40987" name="文本框 15"/>
            <p:cNvSpPr txBox="1">
              <a:spLocks noChangeArrowheads="1"/>
            </p:cNvSpPr>
            <p:nvPr/>
          </p:nvSpPr>
          <p:spPr bwMode="auto">
            <a:xfrm>
              <a:off x="0" y="0"/>
              <a:ext cx="1982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F4BB3D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0988" name="TextBox 35"/>
            <p:cNvSpPr txBox="1">
              <a:spLocks noChangeArrowheads="1"/>
            </p:cNvSpPr>
            <p:nvPr/>
          </p:nvSpPr>
          <p:spPr bwMode="auto">
            <a:xfrm>
              <a:off x="48453" y="349993"/>
              <a:ext cx="376357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亮亮图文由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一群充满青春朝气的年轻人组成。春种一粒粟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grpSp>
        <p:nvGrpSpPr>
          <p:cNvPr id="40969" name="组合 19"/>
          <p:cNvGrpSpPr>
            <a:grpSpLocks/>
          </p:cNvGrpSpPr>
          <p:nvPr/>
        </p:nvGrpSpPr>
        <p:grpSpPr bwMode="auto">
          <a:xfrm>
            <a:off x="7507288" y="3730625"/>
            <a:ext cx="3813175" cy="996950"/>
            <a:chOff x="0" y="0"/>
            <a:chExt cx="3812031" cy="996324"/>
          </a:xfrm>
        </p:grpSpPr>
        <p:sp>
          <p:nvSpPr>
            <p:cNvPr id="40985" name="文本框 20"/>
            <p:cNvSpPr txBox="1">
              <a:spLocks noChangeArrowheads="1"/>
            </p:cNvSpPr>
            <p:nvPr/>
          </p:nvSpPr>
          <p:spPr bwMode="auto">
            <a:xfrm>
              <a:off x="0" y="0"/>
              <a:ext cx="1982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F4BB3D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0986" name="TextBox 35"/>
            <p:cNvSpPr txBox="1">
              <a:spLocks noChangeArrowheads="1"/>
            </p:cNvSpPr>
            <p:nvPr/>
          </p:nvSpPr>
          <p:spPr bwMode="auto">
            <a:xfrm>
              <a:off x="48453" y="349993"/>
              <a:ext cx="376357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亮亮图文由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一群充满青春朝气的年轻人组成。春种一粒粟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grpSp>
        <p:nvGrpSpPr>
          <p:cNvPr id="40970" name="组合 22"/>
          <p:cNvGrpSpPr>
            <a:grpSpLocks/>
          </p:cNvGrpSpPr>
          <p:nvPr/>
        </p:nvGrpSpPr>
        <p:grpSpPr bwMode="auto">
          <a:xfrm>
            <a:off x="7507288" y="4851400"/>
            <a:ext cx="3813175" cy="996950"/>
            <a:chOff x="0" y="0"/>
            <a:chExt cx="3812031" cy="996324"/>
          </a:xfrm>
        </p:grpSpPr>
        <p:sp>
          <p:nvSpPr>
            <p:cNvPr id="40983" name="文本框 23"/>
            <p:cNvSpPr txBox="1">
              <a:spLocks noChangeArrowheads="1"/>
            </p:cNvSpPr>
            <p:nvPr/>
          </p:nvSpPr>
          <p:spPr bwMode="auto">
            <a:xfrm>
              <a:off x="0" y="0"/>
              <a:ext cx="1982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600" b="1">
                  <a:solidFill>
                    <a:srgbClr val="F4BB3D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0984" name="TextBox 35"/>
            <p:cNvSpPr txBox="1">
              <a:spLocks noChangeArrowheads="1"/>
            </p:cNvSpPr>
            <p:nvPr/>
          </p:nvSpPr>
          <p:spPr bwMode="auto">
            <a:xfrm>
              <a:off x="48453" y="349993"/>
              <a:ext cx="376357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亮亮图文由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一群充满青春朝气的年轻人组成。春种一粒粟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sp>
        <p:nvSpPr>
          <p:cNvPr id="40971" name="椭圆 25"/>
          <p:cNvSpPr>
            <a:spLocks noChangeArrowheads="1"/>
          </p:cNvSpPr>
          <p:nvPr/>
        </p:nvSpPr>
        <p:spPr bwMode="auto">
          <a:xfrm>
            <a:off x="6561138" y="1619250"/>
            <a:ext cx="581025" cy="581025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0972" name="图片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1408113"/>
            <a:ext cx="10033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3" name="文本框 27"/>
          <p:cNvSpPr txBox="1">
            <a:spLocks noChangeArrowheads="1"/>
          </p:cNvSpPr>
          <p:nvPr/>
        </p:nvSpPr>
        <p:spPr bwMode="auto">
          <a:xfrm>
            <a:off x="6634163" y="1670050"/>
            <a:ext cx="508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>
              <a:solidFill>
                <a:srgbClr val="4444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74" name="椭圆 28"/>
          <p:cNvSpPr>
            <a:spLocks noChangeArrowheads="1"/>
          </p:cNvSpPr>
          <p:nvPr/>
        </p:nvSpPr>
        <p:spPr bwMode="auto">
          <a:xfrm>
            <a:off x="6561138" y="2749550"/>
            <a:ext cx="581025" cy="581025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0975" name="图片 2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2538413"/>
            <a:ext cx="10033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6" name="文本框 30"/>
          <p:cNvSpPr txBox="1">
            <a:spLocks noChangeArrowheads="1"/>
          </p:cNvSpPr>
          <p:nvPr/>
        </p:nvSpPr>
        <p:spPr bwMode="auto">
          <a:xfrm>
            <a:off x="6643688" y="2808288"/>
            <a:ext cx="508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>
              <a:solidFill>
                <a:srgbClr val="4444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77" name="椭圆 31"/>
          <p:cNvSpPr>
            <a:spLocks noChangeArrowheads="1"/>
          </p:cNvSpPr>
          <p:nvPr/>
        </p:nvSpPr>
        <p:spPr bwMode="auto">
          <a:xfrm>
            <a:off x="6561138" y="3879850"/>
            <a:ext cx="581025" cy="57943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0978" name="图片 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3667125"/>
            <a:ext cx="10033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9" name="文本框 33"/>
          <p:cNvSpPr txBox="1">
            <a:spLocks noChangeArrowheads="1"/>
          </p:cNvSpPr>
          <p:nvPr/>
        </p:nvSpPr>
        <p:spPr bwMode="auto">
          <a:xfrm>
            <a:off x="6654800" y="3924300"/>
            <a:ext cx="508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>
              <a:solidFill>
                <a:srgbClr val="4444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80" name="椭圆 34"/>
          <p:cNvSpPr>
            <a:spLocks noChangeArrowheads="1"/>
          </p:cNvSpPr>
          <p:nvPr/>
        </p:nvSpPr>
        <p:spPr bwMode="auto">
          <a:xfrm>
            <a:off x="6561138" y="5008563"/>
            <a:ext cx="581025" cy="581025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40981" name="图片 3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13" y="4797425"/>
            <a:ext cx="10033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2" name="文本框 36"/>
          <p:cNvSpPr txBox="1">
            <a:spLocks noChangeArrowheads="1"/>
          </p:cNvSpPr>
          <p:nvPr/>
        </p:nvSpPr>
        <p:spPr bwMode="auto">
          <a:xfrm>
            <a:off x="6643688" y="5068888"/>
            <a:ext cx="508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>
              <a:solidFill>
                <a:srgbClr val="44444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42004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2005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1987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六、财务计划</a:t>
            </a:r>
          </a:p>
        </p:txBody>
      </p:sp>
      <p:cxnSp>
        <p:nvCxnSpPr>
          <p:cNvPr id="41988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41989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资金需求</a:t>
            </a:r>
          </a:p>
        </p:txBody>
      </p:sp>
      <p:sp>
        <p:nvSpPr>
          <p:cNvPr id="41990" name="AutoShape 6"/>
          <p:cNvSpPr>
            <a:spLocks/>
          </p:cNvSpPr>
          <p:nvPr/>
        </p:nvSpPr>
        <p:spPr bwMode="auto">
          <a:xfrm rot="10800000">
            <a:off x="4144963" y="5630863"/>
            <a:ext cx="7200900" cy="417512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336 w 21600"/>
              <a:gd name="T16" fmla="*/ 2336 h 21600"/>
              <a:gd name="T17" fmla="*/ 19264 w 21600"/>
              <a:gd name="T18" fmla="*/ 19264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1072" y="21600"/>
                </a:lnTo>
                <a:lnTo>
                  <a:pt x="20528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1" name="Rectangle 8"/>
          <p:cNvSpPr>
            <a:spLocks noChangeArrowheads="1"/>
          </p:cNvSpPr>
          <p:nvPr/>
        </p:nvSpPr>
        <p:spPr bwMode="auto">
          <a:xfrm rot="10800000">
            <a:off x="6665913" y="4216400"/>
            <a:ext cx="2162175" cy="1412875"/>
          </a:xfrm>
          <a:prstGeom prst="rect">
            <a:avLst/>
          </a:prstGeom>
          <a:solidFill>
            <a:srgbClr val="F4BB3D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92" name="WordArt 12"/>
          <p:cNvSpPr>
            <a:spLocks noChangeArrowheads="1" noChangeShapeType="1"/>
          </p:cNvSpPr>
          <p:nvPr/>
        </p:nvSpPr>
        <p:spPr bwMode="auto">
          <a:xfrm>
            <a:off x="7205663" y="4679950"/>
            <a:ext cx="1044575" cy="288925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solidFill>
                  <a:srgbClr val="444446"/>
                </a:solidFill>
                <a:latin typeface="微软雅黑"/>
                <a:ea typeface="微软雅黑"/>
              </a:rPr>
              <a:t>添加标题</a:t>
            </a:r>
          </a:p>
        </p:txBody>
      </p:sp>
      <p:sp>
        <p:nvSpPr>
          <p:cNvPr id="41993" name="Rectangle 7"/>
          <p:cNvSpPr>
            <a:spLocks noChangeArrowheads="1"/>
          </p:cNvSpPr>
          <p:nvPr/>
        </p:nvSpPr>
        <p:spPr bwMode="auto">
          <a:xfrm rot="10800000">
            <a:off x="4503738" y="4857750"/>
            <a:ext cx="2162175" cy="771525"/>
          </a:xfrm>
          <a:prstGeom prst="rect">
            <a:avLst/>
          </a:prstGeom>
          <a:solidFill>
            <a:srgbClr val="F4BB3D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94" name="WordArt 13"/>
          <p:cNvSpPr>
            <a:spLocks noChangeArrowheads="1" noChangeShapeType="1"/>
          </p:cNvSpPr>
          <p:nvPr/>
        </p:nvSpPr>
        <p:spPr bwMode="auto">
          <a:xfrm>
            <a:off x="5010150" y="5099050"/>
            <a:ext cx="1042988" cy="287338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solidFill>
                  <a:srgbClr val="444446"/>
                </a:solidFill>
                <a:latin typeface="微软雅黑"/>
                <a:ea typeface="微软雅黑"/>
              </a:rPr>
              <a:t>添加标题</a:t>
            </a:r>
          </a:p>
        </p:txBody>
      </p:sp>
      <p:sp>
        <p:nvSpPr>
          <p:cNvPr id="41995" name="Rectangle 10"/>
          <p:cNvSpPr>
            <a:spLocks noChangeArrowheads="1"/>
          </p:cNvSpPr>
          <p:nvPr/>
        </p:nvSpPr>
        <p:spPr bwMode="auto">
          <a:xfrm rot="10800000">
            <a:off x="8826500" y="4699000"/>
            <a:ext cx="2162175" cy="930275"/>
          </a:xfrm>
          <a:prstGeom prst="rect">
            <a:avLst/>
          </a:prstGeom>
          <a:solidFill>
            <a:srgbClr val="F4BB3D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96" name="WordArt 14"/>
          <p:cNvSpPr>
            <a:spLocks noChangeArrowheads="1" noChangeShapeType="1"/>
          </p:cNvSpPr>
          <p:nvPr/>
        </p:nvSpPr>
        <p:spPr bwMode="auto">
          <a:xfrm>
            <a:off x="9366250" y="4968875"/>
            <a:ext cx="1044575" cy="287338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solidFill>
                  <a:srgbClr val="444446"/>
                </a:solidFill>
                <a:latin typeface="微软雅黑"/>
                <a:ea typeface="微软雅黑"/>
              </a:rPr>
              <a:t>添加标题</a:t>
            </a:r>
          </a:p>
        </p:txBody>
      </p:sp>
      <p:sp>
        <p:nvSpPr>
          <p:cNvPr id="41997" name="Rectangle 15"/>
          <p:cNvSpPr>
            <a:spLocks noChangeArrowheads="1"/>
          </p:cNvSpPr>
          <p:nvPr/>
        </p:nvSpPr>
        <p:spPr bwMode="auto">
          <a:xfrm>
            <a:off x="4576763" y="2068513"/>
            <a:ext cx="2019300" cy="2559050"/>
          </a:xfrm>
          <a:prstGeom prst="rect">
            <a:avLst/>
          </a:prstGeom>
          <a:solidFill>
            <a:srgbClr val="FCFCF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>
              <a:lnSpc>
                <a:spcPct val="150000"/>
              </a:lnSpc>
              <a:buFont typeface="Arial" pitchFamily="34" charset="0"/>
              <a:buNone/>
            </a:pPr>
            <a:endParaRPr lang="zh-CN" altLang="en-US" sz="12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41998" name="Text Box 44"/>
          <p:cNvSpPr txBox="1">
            <a:spLocks noChangeArrowheads="1"/>
          </p:cNvSpPr>
          <p:nvPr/>
        </p:nvSpPr>
        <p:spPr bwMode="auto">
          <a:xfrm>
            <a:off x="4575175" y="2566988"/>
            <a:ext cx="20193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29803"/>
                  </a:srgbClr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</a:t>
            </a:r>
          </a:p>
        </p:txBody>
      </p:sp>
      <p:sp>
        <p:nvSpPr>
          <p:cNvPr id="41999" name="Rectangle 3"/>
          <p:cNvSpPr>
            <a:spLocks noChangeArrowheads="1"/>
          </p:cNvSpPr>
          <p:nvPr/>
        </p:nvSpPr>
        <p:spPr bwMode="auto">
          <a:xfrm>
            <a:off x="6734175" y="1420813"/>
            <a:ext cx="2019300" cy="2559050"/>
          </a:xfrm>
          <a:prstGeom prst="rect">
            <a:avLst/>
          </a:prstGeom>
          <a:solidFill>
            <a:srgbClr val="FCFCF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>
              <a:lnSpc>
                <a:spcPct val="150000"/>
              </a:lnSpc>
              <a:buFont typeface="Arial" pitchFamily="34" charset="0"/>
              <a:buNone/>
            </a:pPr>
            <a:endParaRPr lang="zh-CN" altLang="en-US" sz="12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42000" name="Rectangle 5"/>
          <p:cNvSpPr>
            <a:spLocks noChangeArrowheads="1"/>
          </p:cNvSpPr>
          <p:nvPr/>
        </p:nvSpPr>
        <p:spPr bwMode="auto">
          <a:xfrm>
            <a:off x="8897938" y="1924050"/>
            <a:ext cx="2019300" cy="2559050"/>
          </a:xfrm>
          <a:prstGeom prst="rect">
            <a:avLst/>
          </a:prstGeom>
          <a:solidFill>
            <a:srgbClr val="FCFCF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>
              <a:lnSpc>
                <a:spcPct val="150000"/>
              </a:lnSpc>
              <a:buFont typeface="Arial" pitchFamily="34" charset="0"/>
              <a:buNone/>
            </a:pPr>
            <a:endParaRPr lang="zh-CN" altLang="en-US" sz="12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42001" name="Text Box 44"/>
          <p:cNvSpPr txBox="1">
            <a:spLocks noChangeArrowheads="1"/>
          </p:cNvSpPr>
          <p:nvPr/>
        </p:nvSpPr>
        <p:spPr bwMode="auto">
          <a:xfrm>
            <a:off x="6732588" y="1927225"/>
            <a:ext cx="20193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29803"/>
                  </a:srgbClr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</a:t>
            </a:r>
          </a:p>
        </p:txBody>
      </p:sp>
      <p:sp>
        <p:nvSpPr>
          <p:cNvPr id="42002" name="Text Box 44"/>
          <p:cNvSpPr txBox="1">
            <a:spLocks noChangeArrowheads="1"/>
          </p:cNvSpPr>
          <p:nvPr/>
        </p:nvSpPr>
        <p:spPr bwMode="auto">
          <a:xfrm>
            <a:off x="8894763" y="2393950"/>
            <a:ext cx="201930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>
                    <a:alpha val="29803"/>
                  </a:srgbClr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720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20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</a:t>
            </a:r>
          </a:p>
        </p:txBody>
      </p:sp>
      <p:pic>
        <p:nvPicPr>
          <p:cNvPr id="42003" name="Picture 2" descr="C:\Users\user\Desktop\未标题-3 拷贝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38" y="2963863"/>
            <a:ext cx="3146425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43017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3018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3011" name="文本框 7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六、财务计划</a:t>
            </a:r>
          </a:p>
        </p:txBody>
      </p:sp>
      <p:cxnSp>
        <p:nvCxnSpPr>
          <p:cNvPr id="43012" name="直接连接符 8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43013" name="矩形 9"/>
          <p:cNvSpPr>
            <a:spLocks noChangeArrowheads="1"/>
          </p:cNvSpPr>
          <p:nvPr/>
        </p:nvSpPr>
        <p:spPr bwMode="auto">
          <a:xfrm>
            <a:off x="2987675" y="161925"/>
            <a:ext cx="5445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定价策略</a:t>
            </a:r>
          </a:p>
        </p:txBody>
      </p:sp>
      <p:pic>
        <p:nvPicPr>
          <p:cNvPr id="43014" name="Picture 3" descr="E:\仝德志文件，勿删！\03-参考文档\！PPT图片及版面资源\06-PPT精选插图\04-图标\154124059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" y="3162300"/>
            <a:ext cx="3252788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463" y="1282700"/>
            <a:ext cx="8837612" cy="424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6" name="矩形 12"/>
          <p:cNvSpPr>
            <a:spLocks noChangeArrowheads="1"/>
          </p:cNvSpPr>
          <p:nvPr/>
        </p:nvSpPr>
        <p:spPr bwMode="auto">
          <a:xfrm>
            <a:off x="4610100" y="2081213"/>
            <a:ext cx="59785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美化与定制。凭借对于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的热爱与探索，我们掌握了国内一流的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制作技术，工作室作品风格多样、题材丰富、覆盖面广、富有独特的设计深度。</a:t>
            </a:r>
            <a:endParaRPr lang="zh-CN" altLang="en-US" sz="1600" dirty="0"/>
          </a:p>
        </p:txBody>
      </p:sp>
    </p:spTree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4035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44038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44041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4042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4043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4039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endPara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040" name="文本框 69"/>
            <p:cNvSpPr txBox="1">
              <a:spLocks noChangeArrowheads="1"/>
            </p:cNvSpPr>
            <p:nvPr/>
          </p:nvSpPr>
          <p:spPr bwMode="auto">
            <a:xfrm>
              <a:off x="522515" y="512248"/>
              <a:ext cx="3544545" cy="644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6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风险与风险管理</a:t>
              </a:r>
            </a:p>
          </p:txBody>
        </p:sp>
      </p:grpSp>
      <p:sp>
        <p:nvSpPr>
          <p:cNvPr id="44036" name="矩形 11"/>
          <p:cNvSpPr>
            <a:spLocks noChangeArrowheads="1"/>
          </p:cNvSpPr>
          <p:nvPr/>
        </p:nvSpPr>
        <p:spPr bwMode="auto">
          <a:xfrm>
            <a:off x="3348038" y="3998913"/>
            <a:ext cx="27828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基本风险分析</a:t>
            </a:r>
          </a:p>
        </p:txBody>
      </p:sp>
      <p:sp>
        <p:nvSpPr>
          <p:cNvPr id="44037" name="矩形 12"/>
          <p:cNvSpPr>
            <a:spLocks noChangeArrowheads="1"/>
          </p:cNvSpPr>
          <p:nvPr/>
        </p:nvSpPr>
        <p:spPr bwMode="auto">
          <a:xfrm>
            <a:off x="6769100" y="3998913"/>
            <a:ext cx="2001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风险管理</a:t>
            </a:r>
          </a:p>
        </p:txBody>
      </p:sp>
    </p:spTree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45075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5076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5059" name="文本框 10"/>
          <p:cNvSpPr txBox="1">
            <a:spLocks noChangeArrowheads="1"/>
          </p:cNvSpPr>
          <p:nvPr/>
        </p:nvSpPr>
        <p:spPr bwMode="auto">
          <a:xfrm>
            <a:off x="739775" y="219075"/>
            <a:ext cx="2976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七、风险与风险管理</a:t>
            </a:r>
          </a:p>
        </p:txBody>
      </p:sp>
      <p:cxnSp>
        <p:nvCxnSpPr>
          <p:cNvPr id="45060" name="直接连接符 11"/>
          <p:cNvCxnSpPr>
            <a:cxnSpLocks noChangeShapeType="1"/>
          </p:cNvCxnSpPr>
          <p:nvPr/>
        </p:nvCxnSpPr>
        <p:spPr bwMode="auto">
          <a:xfrm>
            <a:off x="3806825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45061" name="矩形 12"/>
          <p:cNvSpPr>
            <a:spLocks noChangeArrowheads="1"/>
          </p:cNvSpPr>
          <p:nvPr/>
        </p:nvSpPr>
        <p:spPr bwMode="auto">
          <a:xfrm>
            <a:off x="3930650" y="161925"/>
            <a:ext cx="5140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基本风险分析</a:t>
            </a:r>
          </a:p>
        </p:txBody>
      </p:sp>
      <p:sp>
        <p:nvSpPr>
          <p:cNvPr id="45062" name="椭圆 13"/>
          <p:cNvSpPr>
            <a:spLocks noChangeArrowheads="1"/>
          </p:cNvSpPr>
          <p:nvPr/>
        </p:nvSpPr>
        <p:spPr bwMode="auto">
          <a:xfrm>
            <a:off x="4149725" y="1885950"/>
            <a:ext cx="2160588" cy="216058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063" name="椭圆 14"/>
          <p:cNvSpPr>
            <a:spLocks noChangeArrowheads="1"/>
          </p:cNvSpPr>
          <p:nvPr/>
        </p:nvSpPr>
        <p:spPr bwMode="auto">
          <a:xfrm>
            <a:off x="5708650" y="1885950"/>
            <a:ext cx="2160588" cy="216058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064" name="椭圆 15"/>
          <p:cNvSpPr>
            <a:spLocks noChangeArrowheads="1"/>
          </p:cNvSpPr>
          <p:nvPr/>
        </p:nvSpPr>
        <p:spPr bwMode="auto">
          <a:xfrm>
            <a:off x="4149725" y="3403600"/>
            <a:ext cx="2160588" cy="216058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065" name="椭圆 16"/>
          <p:cNvSpPr>
            <a:spLocks noChangeArrowheads="1"/>
          </p:cNvSpPr>
          <p:nvPr/>
        </p:nvSpPr>
        <p:spPr bwMode="auto">
          <a:xfrm>
            <a:off x="5708650" y="3403600"/>
            <a:ext cx="2160588" cy="216058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45066" name="组合 19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2212975"/>
            <a:ext cx="3097212" cy="300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7" name="文本框 24"/>
          <p:cNvSpPr txBox="1">
            <a:spLocks noChangeArrowheads="1"/>
          </p:cNvSpPr>
          <p:nvPr/>
        </p:nvSpPr>
        <p:spPr bwMode="auto">
          <a:xfrm>
            <a:off x="4638675" y="2214563"/>
            <a:ext cx="720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6600" b="1">
                <a:solidFill>
                  <a:srgbClr val="444446"/>
                </a:solidFill>
                <a:latin typeface="Broadway" pitchFamily="82" charset="0"/>
              </a:rPr>
              <a:t>S</a:t>
            </a:r>
            <a:endParaRPr lang="zh-CN" altLang="en-US" sz="6600" b="1">
              <a:solidFill>
                <a:srgbClr val="444446"/>
              </a:solidFill>
              <a:latin typeface="Broadway" pitchFamily="82" charset="0"/>
            </a:endParaRPr>
          </a:p>
        </p:txBody>
      </p:sp>
      <p:sp>
        <p:nvSpPr>
          <p:cNvPr id="45068" name="文本框 25"/>
          <p:cNvSpPr txBox="1">
            <a:spLocks noChangeArrowheads="1"/>
          </p:cNvSpPr>
          <p:nvPr/>
        </p:nvSpPr>
        <p:spPr bwMode="auto">
          <a:xfrm>
            <a:off x="6440488" y="2214563"/>
            <a:ext cx="720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6600" b="1">
                <a:solidFill>
                  <a:srgbClr val="444446"/>
                </a:solidFill>
                <a:latin typeface="Broadway" pitchFamily="82" charset="0"/>
              </a:rPr>
              <a:t>W</a:t>
            </a:r>
            <a:endParaRPr lang="zh-CN" altLang="en-US" sz="6600" b="1">
              <a:solidFill>
                <a:srgbClr val="444446"/>
              </a:solidFill>
              <a:latin typeface="Broadway" pitchFamily="82" charset="0"/>
            </a:endParaRPr>
          </a:p>
        </p:txBody>
      </p:sp>
      <p:sp>
        <p:nvSpPr>
          <p:cNvPr id="45069" name="文本框 26"/>
          <p:cNvSpPr txBox="1">
            <a:spLocks noChangeArrowheads="1"/>
          </p:cNvSpPr>
          <p:nvPr/>
        </p:nvSpPr>
        <p:spPr bwMode="auto">
          <a:xfrm>
            <a:off x="4624388" y="4125913"/>
            <a:ext cx="720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6600" b="1">
                <a:solidFill>
                  <a:srgbClr val="444446"/>
                </a:solidFill>
                <a:latin typeface="Broadway" pitchFamily="82" charset="0"/>
              </a:rPr>
              <a:t>O</a:t>
            </a:r>
            <a:endParaRPr lang="zh-CN" altLang="en-US" sz="6600" b="1">
              <a:solidFill>
                <a:srgbClr val="444446"/>
              </a:solidFill>
              <a:latin typeface="Broadway" pitchFamily="82" charset="0"/>
            </a:endParaRPr>
          </a:p>
        </p:txBody>
      </p:sp>
      <p:sp>
        <p:nvSpPr>
          <p:cNvPr id="45070" name="文本框 27"/>
          <p:cNvSpPr txBox="1">
            <a:spLocks noChangeArrowheads="1"/>
          </p:cNvSpPr>
          <p:nvPr/>
        </p:nvSpPr>
        <p:spPr bwMode="auto">
          <a:xfrm>
            <a:off x="6572250" y="4125913"/>
            <a:ext cx="7223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6600" b="1">
                <a:solidFill>
                  <a:srgbClr val="444446"/>
                </a:solidFill>
                <a:latin typeface="Broadway" pitchFamily="82" charset="0"/>
              </a:rPr>
              <a:t>T</a:t>
            </a:r>
            <a:endParaRPr lang="zh-CN" altLang="en-US" sz="6600" b="1">
              <a:solidFill>
                <a:srgbClr val="444446"/>
              </a:solidFill>
              <a:latin typeface="Broadway" pitchFamily="82" charset="0"/>
            </a:endParaRPr>
          </a:p>
        </p:txBody>
      </p:sp>
      <p:sp>
        <p:nvSpPr>
          <p:cNvPr id="45071" name="矩形 28"/>
          <p:cNvSpPr>
            <a:spLocks noChangeArrowheads="1"/>
          </p:cNvSpPr>
          <p:nvPr/>
        </p:nvSpPr>
        <p:spPr bwMode="auto">
          <a:xfrm>
            <a:off x="7999413" y="2214563"/>
            <a:ext cx="290512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45072" name="矩形 29"/>
          <p:cNvSpPr>
            <a:spLocks noChangeArrowheads="1"/>
          </p:cNvSpPr>
          <p:nvPr/>
        </p:nvSpPr>
        <p:spPr bwMode="auto">
          <a:xfrm>
            <a:off x="7999413" y="4311650"/>
            <a:ext cx="29051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45073" name="矩形 30"/>
          <p:cNvSpPr>
            <a:spLocks noChangeArrowheads="1"/>
          </p:cNvSpPr>
          <p:nvPr/>
        </p:nvSpPr>
        <p:spPr bwMode="auto">
          <a:xfrm>
            <a:off x="1052513" y="4311650"/>
            <a:ext cx="29051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45074" name="矩形 31"/>
          <p:cNvSpPr>
            <a:spLocks noChangeArrowheads="1"/>
          </p:cNvSpPr>
          <p:nvPr/>
        </p:nvSpPr>
        <p:spPr bwMode="auto">
          <a:xfrm>
            <a:off x="1066800" y="2214563"/>
            <a:ext cx="290512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</p:spTree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46099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6100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6083" name="文本框 10"/>
          <p:cNvSpPr txBox="1">
            <a:spLocks noChangeArrowheads="1"/>
          </p:cNvSpPr>
          <p:nvPr/>
        </p:nvSpPr>
        <p:spPr bwMode="auto">
          <a:xfrm>
            <a:off x="739775" y="219075"/>
            <a:ext cx="2976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七、风险与风险管理</a:t>
            </a:r>
          </a:p>
        </p:txBody>
      </p:sp>
      <p:cxnSp>
        <p:nvCxnSpPr>
          <p:cNvPr id="46084" name="直接连接符 11"/>
          <p:cNvCxnSpPr>
            <a:cxnSpLocks noChangeShapeType="1"/>
          </p:cNvCxnSpPr>
          <p:nvPr/>
        </p:nvCxnSpPr>
        <p:spPr bwMode="auto">
          <a:xfrm>
            <a:off x="3806825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46085" name="矩形 12"/>
          <p:cNvSpPr>
            <a:spLocks noChangeArrowheads="1"/>
          </p:cNvSpPr>
          <p:nvPr/>
        </p:nvSpPr>
        <p:spPr bwMode="auto">
          <a:xfrm>
            <a:off x="3930650" y="161925"/>
            <a:ext cx="5140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风险管理</a:t>
            </a:r>
          </a:p>
        </p:txBody>
      </p:sp>
      <p:cxnSp>
        <p:nvCxnSpPr>
          <p:cNvPr id="46086" name="直接连接符 7"/>
          <p:cNvCxnSpPr>
            <a:cxnSpLocks noChangeShapeType="1"/>
          </p:cNvCxnSpPr>
          <p:nvPr/>
        </p:nvCxnSpPr>
        <p:spPr bwMode="auto">
          <a:xfrm>
            <a:off x="6042025" y="1423988"/>
            <a:ext cx="0" cy="4719637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6087" name="直接连接符 8"/>
          <p:cNvCxnSpPr>
            <a:cxnSpLocks noChangeShapeType="1"/>
          </p:cNvCxnSpPr>
          <p:nvPr/>
        </p:nvCxnSpPr>
        <p:spPr bwMode="auto">
          <a:xfrm>
            <a:off x="1052513" y="1423988"/>
            <a:ext cx="4989512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6088" name="直接连接符 9"/>
          <p:cNvCxnSpPr>
            <a:cxnSpLocks noChangeShapeType="1"/>
          </p:cNvCxnSpPr>
          <p:nvPr/>
        </p:nvCxnSpPr>
        <p:spPr bwMode="auto">
          <a:xfrm>
            <a:off x="6042025" y="6143625"/>
            <a:ext cx="498951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46089" name="矩形 13"/>
          <p:cNvSpPr>
            <a:spLocks noChangeArrowheads="1"/>
          </p:cNvSpPr>
          <p:nvPr/>
        </p:nvSpPr>
        <p:spPr bwMode="auto">
          <a:xfrm>
            <a:off x="1052513" y="1697038"/>
            <a:ext cx="4727575" cy="34671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46090" name="矩形 14"/>
          <p:cNvSpPr>
            <a:spLocks noChangeArrowheads="1"/>
          </p:cNvSpPr>
          <p:nvPr/>
        </p:nvSpPr>
        <p:spPr bwMode="auto">
          <a:xfrm>
            <a:off x="1052513" y="5273675"/>
            <a:ext cx="4727575" cy="869950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46091" name="矩形 15"/>
          <p:cNvSpPr>
            <a:spLocks noChangeArrowheads="1"/>
          </p:cNvSpPr>
          <p:nvPr/>
        </p:nvSpPr>
        <p:spPr bwMode="auto">
          <a:xfrm>
            <a:off x="6303963" y="2478088"/>
            <a:ext cx="4727575" cy="34671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46092" name="矩形 16"/>
          <p:cNvSpPr>
            <a:spLocks noChangeArrowheads="1"/>
          </p:cNvSpPr>
          <p:nvPr/>
        </p:nvSpPr>
        <p:spPr bwMode="auto">
          <a:xfrm>
            <a:off x="6303963" y="1411288"/>
            <a:ext cx="4727575" cy="868362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46093" name="文本框 21"/>
          <p:cNvSpPr txBox="1">
            <a:spLocks noChangeArrowheads="1"/>
          </p:cNvSpPr>
          <p:nvPr/>
        </p:nvSpPr>
        <p:spPr bwMode="auto">
          <a:xfrm>
            <a:off x="2536825" y="5519738"/>
            <a:ext cx="2749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46094" name="文本框 22"/>
          <p:cNvSpPr txBox="1">
            <a:spLocks noChangeArrowheads="1"/>
          </p:cNvSpPr>
          <p:nvPr/>
        </p:nvSpPr>
        <p:spPr bwMode="auto">
          <a:xfrm>
            <a:off x="7496175" y="1614488"/>
            <a:ext cx="2749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46095" name="TextBox 35"/>
          <p:cNvSpPr txBox="1">
            <a:spLocks noChangeArrowheads="1"/>
          </p:cNvSpPr>
          <p:nvPr/>
        </p:nvSpPr>
        <p:spPr bwMode="auto">
          <a:xfrm>
            <a:off x="1430338" y="2092325"/>
            <a:ext cx="3971925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美化与定制。凭借对于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的热爱与探索，我们掌握了国内一流的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大赛中也屡获大奖。</a:t>
            </a:r>
          </a:p>
          <a:p>
            <a:pPr eaLnBrk="1" hangingPunct="1">
              <a:buFont typeface="Arial" pitchFamily="34" charset="0"/>
              <a:buNone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品过春绿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难忘秋黄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回味春华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欣喜秋实。希望我们的活力和热情能带给您工作上的成就和收获。和秋实工作室一起，感受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带来的魅力和喜悦吧！</a:t>
            </a:r>
          </a:p>
        </p:txBody>
      </p:sp>
      <p:sp>
        <p:nvSpPr>
          <p:cNvPr id="46096" name="TextBox 35"/>
          <p:cNvSpPr txBox="1">
            <a:spLocks noChangeArrowheads="1"/>
          </p:cNvSpPr>
          <p:nvPr/>
        </p:nvSpPr>
        <p:spPr bwMode="auto">
          <a:xfrm>
            <a:off x="6681788" y="2841625"/>
            <a:ext cx="3971925" cy="289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美化与定制。凭借对于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的热爱与探索，我们掌握了国内一流的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大赛中也屡获大奖。</a:t>
            </a:r>
          </a:p>
          <a:p>
            <a:pPr eaLnBrk="1" hangingPunct="1">
              <a:buFont typeface="Arial" pitchFamily="34" charset="0"/>
              <a:buNone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品过春绿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难忘秋黄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回味春华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欣喜秋实。希望我们的活力和热情能带给您工作上的成就和收获。和秋实工作室一起，感受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带来的魅力和喜悦吧！</a:t>
            </a:r>
          </a:p>
        </p:txBody>
      </p:sp>
      <p:sp>
        <p:nvSpPr>
          <p:cNvPr id="46097" name="Freeform 334"/>
          <p:cNvSpPr>
            <a:spLocks noEditPoints="1"/>
          </p:cNvSpPr>
          <p:nvPr/>
        </p:nvSpPr>
        <p:spPr bwMode="auto">
          <a:xfrm>
            <a:off x="1782763" y="5411788"/>
            <a:ext cx="520700" cy="533400"/>
          </a:xfrm>
          <a:custGeom>
            <a:avLst/>
            <a:gdLst>
              <a:gd name="T0" fmla="*/ 2147483647 w 91"/>
              <a:gd name="T1" fmla="*/ 2147483647 h 93"/>
              <a:gd name="T2" fmla="*/ 2147483647 w 91"/>
              <a:gd name="T3" fmla="*/ 2147483647 h 93"/>
              <a:gd name="T4" fmla="*/ 2147483647 w 91"/>
              <a:gd name="T5" fmla="*/ 2147483647 h 93"/>
              <a:gd name="T6" fmla="*/ 2147483647 w 91"/>
              <a:gd name="T7" fmla="*/ 2147483647 h 93"/>
              <a:gd name="T8" fmla="*/ 2147483647 w 91"/>
              <a:gd name="T9" fmla="*/ 2147483647 h 93"/>
              <a:gd name="T10" fmla="*/ 2147483647 w 91"/>
              <a:gd name="T11" fmla="*/ 2147483647 h 93"/>
              <a:gd name="T12" fmla="*/ 2147483647 w 91"/>
              <a:gd name="T13" fmla="*/ 2147483647 h 93"/>
              <a:gd name="T14" fmla="*/ 2147483647 w 91"/>
              <a:gd name="T15" fmla="*/ 2147483647 h 93"/>
              <a:gd name="T16" fmla="*/ 2147483647 w 91"/>
              <a:gd name="T17" fmla="*/ 2147483647 h 93"/>
              <a:gd name="T18" fmla="*/ 2147483647 w 91"/>
              <a:gd name="T19" fmla="*/ 2147483647 h 93"/>
              <a:gd name="T20" fmla="*/ 2147483647 w 91"/>
              <a:gd name="T21" fmla="*/ 2147483647 h 93"/>
              <a:gd name="T22" fmla="*/ 2147483647 w 91"/>
              <a:gd name="T23" fmla="*/ 2147483647 h 93"/>
              <a:gd name="T24" fmla="*/ 2147483647 w 91"/>
              <a:gd name="T25" fmla="*/ 2147483647 h 93"/>
              <a:gd name="T26" fmla="*/ 2147483647 w 91"/>
              <a:gd name="T27" fmla="*/ 2147483647 h 93"/>
              <a:gd name="T28" fmla="*/ 2147483647 w 91"/>
              <a:gd name="T29" fmla="*/ 2147483647 h 93"/>
              <a:gd name="T30" fmla="*/ 2147483647 w 91"/>
              <a:gd name="T31" fmla="*/ 2147483647 h 93"/>
              <a:gd name="T32" fmla="*/ 2147483647 w 91"/>
              <a:gd name="T33" fmla="*/ 2147483647 h 93"/>
              <a:gd name="T34" fmla="*/ 2147483647 w 91"/>
              <a:gd name="T35" fmla="*/ 2147483647 h 93"/>
              <a:gd name="T36" fmla="*/ 2147483647 w 91"/>
              <a:gd name="T37" fmla="*/ 2147483647 h 93"/>
              <a:gd name="T38" fmla="*/ 2147483647 w 91"/>
              <a:gd name="T39" fmla="*/ 2147483647 h 93"/>
              <a:gd name="T40" fmla="*/ 2147483647 w 91"/>
              <a:gd name="T41" fmla="*/ 2147483647 h 93"/>
              <a:gd name="T42" fmla="*/ 2147483647 w 91"/>
              <a:gd name="T43" fmla="*/ 2147483647 h 93"/>
              <a:gd name="T44" fmla="*/ 2147483647 w 91"/>
              <a:gd name="T45" fmla="*/ 2147483647 h 93"/>
              <a:gd name="T46" fmla="*/ 2147483647 w 91"/>
              <a:gd name="T47" fmla="*/ 2147483647 h 93"/>
              <a:gd name="T48" fmla="*/ 2147483647 w 91"/>
              <a:gd name="T49" fmla="*/ 2147483647 h 93"/>
              <a:gd name="T50" fmla="*/ 2147483647 w 91"/>
              <a:gd name="T51" fmla="*/ 2147483647 h 93"/>
              <a:gd name="T52" fmla="*/ 2147483647 w 91"/>
              <a:gd name="T53" fmla="*/ 2147483647 h 93"/>
              <a:gd name="T54" fmla="*/ 2147483647 w 91"/>
              <a:gd name="T55" fmla="*/ 0 h 93"/>
              <a:gd name="T56" fmla="*/ 2147483647 w 91"/>
              <a:gd name="T57" fmla="*/ 0 h 93"/>
              <a:gd name="T58" fmla="*/ 2147483647 w 91"/>
              <a:gd name="T59" fmla="*/ 2147483647 h 93"/>
              <a:gd name="T60" fmla="*/ 2147483647 w 91"/>
              <a:gd name="T61" fmla="*/ 2147483647 h 93"/>
              <a:gd name="T62" fmla="*/ 2147483647 w 91"/>
              <a:gd name="T63" fmla="*/ 2147483647 h 93"/>
              <a:gd name="T64" fmla="*/ 2147483647 w 91"/>
              <a:gd name="T65" fmla="*/ 2147483647 h 9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91" h="93">
                <a:moveTo>
                  <a:pt x="90" y="45"/>
                </a:moveTo>
                <a:cubicBezTo>
                  <a:pt x="49" y="6"/>
                  <a:pt x="49" y="6"/>
                  <a:pt x="49" y="6"/>
                </a:cubicBezTo>
                <a:cubicBezTo>
                  <a:pt x="47" y="4"/>
                  <a:pt x="45" y="4"/>
                  <a:pt x="43" y="6"/>
                </a:cubicBezTo>
                <a:cubicBezTo>
                  <a:pt x="2" y="45"/>
                  <a:pt x="2" y="45"/>
                  <a:pt x="2" y="45"/>
                </a:cubicBezTo>
                <a:cubicBezTo>
                  <a:pt x="0" y="47"/>
                  <a:pt x="0" y="49"/>
                  <a:pt x="2" y="51"/>
                </a:cubicBezTo>
                <a:cubicBezTo>
                  <a:pt x="2" y="51"/>
                  <a:pt x="3" y="52"/>
                  <a:pt x="4" y="52"/>
                </a:cubicBezTo>
                <a:cubicBezTo>
                  <a:pt x="5" y="52"/>
                  <a:pt x="6" y="52"/>
                  <a:pt x="7" y="51"/>
                </a:cubicBezTo>
                <a:cubicBezTo>
                  <a:pt x="46" y="13"/>
                  <a:pt x="46" y="13"/>
                  <a:pt x="46" y="13"/>
                </a:cubicBezTo>
                <a:cubicBezTo>
                  <a:pt x="85" y="51"/>
                  <a:pt x="85" y="51"/>
                  <a:pt x="85" y="51"/>
                </a:cubicBezTo>
                <a:cubicBezTo>
                  <a:pt x="86" y="52"/>
                  <a:pt x="89" y="52"/>
                  <a:pt x="90" y="51"/>
                </a:cubicBezTo>
                <a:cubicBezTo>
                  <a:pt x="91" y="49"/>
                  <a:pt x="91" y="47"/>
                  <a:pt x="90" y="45"/>
                </a:cubicBezTo>
                <a:close/>
                <a:moveTo>
                  <a:pt x="45" y="20"/>
                </a:moveTo>
                <a:cubicBezTo>
                  <a:pt x="15" y="48"/>
                  <a:pt x="15" y="48"/>
                  <a:pt x="15" y="48"/>
                </a:cubicBezTo>
                <a:cubicBezTo>
                  <a:pt x="15" y="89"/>
                  <a:pt x="15" y="89"/>
                  <a:pt x="15" y="89"/>
                </a:cubicBezTo>
                <a:cubicBezTo>
                  <a:pt x="15" y="91"/>
                  <a:pt x="17" y="93"/>
                  <a:pt x="19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52"/>
                  <a:pt x="32" y="52"/>
                  <a:pt x="32" y="52"/>
                </a:cubicBezTo>
                <a:cubicBezTo>
                  <a:pt x="32" y="50"/>
                  <a:pt x="33" y="48"/>
                  <a:pt x="36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8" y="48"/>
                  <a:pt x="60" y="50"/>
                  <a:pt x="60" y="52"/>
                </a:cubicBezTo>
                <a:cubicBezTo>
                  <a:pt x="60" y="93"/>
                  <a:pt x="60" y="93"/>
                  <a:pt x="60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5" y="93"/>
                  <a:pt x="77" y="91"/>
                  <a:pt x="77" y="89"/>
                </a:cubicBezTo>
                <a:cubicBezTo>
                  <a:pt x="77" y="48"/>
                  <a:pt x="77" y="48"/>
                  <a:pt x="77" y="48"/>
                </a:cubicBezTo>
                <a:cubicBezTo>
                  <a:pt x="47" y="20"/>
                  <a:pt x="47" y="20"/>
                  <a:pt x="47" y="20"/>
                </a:cubicBezTo>
                <a:cubicBezTo>
                  <a:pt x="46" y="19"/>
                  <a:pt x="45" y="19"/>
                  <a:pt x="45" y="20"/>
                </a:cubicBezTo>
                <a:close/>
                <a:moveTo>
                  <a:pt x="33" y="2"/>
                </a:moveTo>
                <a:cubicBezTo>
                  <a:pt x="33" y="1"/>
                  <a:pt x="32" y="0"/>
                  <a:pt x="3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2"/>
                </a:cubicBezTo>
                <a:cubicBezTo>
                  <a:pt x="19" y="24"/>
                  <a:pt x="19" y="24"/>
                  <a:pt x="19" y="24"/>
                </a:cubicBezTo>
                <a:cubicBezTo>
                  <a:pt x="33" y="10"/>
                  <a:pt x="33" y="10"/>
                  <a:pt x="33" y="10"/>
                </a:cubicBezTo>
                <a:lnTo>
                  <a:pt x="33" y="2"/>
                </a:ln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8" name="Freeform 313"/>
          <p:cNvSpPr>
            <a:spLocks noEditPoints="1"/>
          </p:cNvSpPr>
          <p:nvPr/>
        </p:nvSpPr>
        <p:spPr bwMode="auto">
          <a:xfrm>
            <a:off x="6727825" y="1638300"/>
            <a:ext cx="636588" cy="411163"/>
          </a:xfrm>
          <a:custGeom>
            <a:avLst/>
            <a:gdLst>
              <a:gd name="T0" fmla="*/ 2147483647 w 98"/>
              <a:gd name="T1" fmla="*/ 2147483647 h 63"/>
              <a:gd name="T2" fmla="*/ 2147483647 w 98"/>
              <a:gd name="T3" fmla="*/ 2147483647 h 63"/>
              <a:gd name="T4" fmla="*/ 2147483647 w 98"/>
              <a:gd name="T5" fmla="*/ 2147483647 h 63"/>
              <a:gd name="T6" fmla="*/ 2147483647 w 98"/>
              <a:gd name="T7" fmla="*/ 2147483647 h 63"/>
              <a:gd name="T8" fmla="*/ 2147483647 w 98"/>
              <a:gd name="T9" fmla="*/ 2147483647 h 63"/>
              <a:gd name="T10" fmla="*/ 2147483647 w 98"/>
              <a:gd name="T11" fmla="*/ 2147483647 h 63"/>
              <a:gd name="T12" fmla="*/ 2147483647 w 98"/>
              <a:gd name="T13" fmla="*/ 2147483647 h 63"/>
              <a:gd name="T14" fmla="*/ 2147483647 w 98"/>
              <a:gd name="T15" fmla="*/ 2147483647 h 63"/>
              <a:gd name="T16" fmla="*/ 2147483647 w 98"/>
              <a:gd name="T17" fmla="*/ 0 h 63"/>
              <a:gd name="T18" fmla="*/ 2147483647 w 98"/>
              <a:gd name="T19" fmla="*/ 0 h 63"/>
              <a:gd name="T20" fmla="*/ 2147483647 w 98"/>
              <a:gd name="T21" fmla="*/ 2147483647 h 63"/>
              <a:gd name="T22" fmla="*/ 2147483647 w 98"/>
              <a:gd name="T23" fmla="*/ 2147483647 h 63"/>
              <a:gd name="T24" fmla="*/ 2147483647 w 98"/>
              <a:gd name="T25" fmla="*/ 2147483647 h 63"/>
              <a:gd name="T26" fmla="*/ 0 w 98"/>
              <a:gd name="T27" fmla="*/ 2147483647 h 63"/>
              <a:gd name="T28" fmla="*/ 0 w 98"/>
              <a:gd name="T29" fmla="*/ 2147483647 h 63"/>
              <a:gd name="T30" fmla="*/ 2147483647 w 98"/>
              <a:gd name="T31" fmla="*/ 2147483647 h 63"/>
              <a:gd name="T32" fmla="*/ 2147483647 w 98"/>
              <a:gd name="T33" fmla="*/ 2147483647 h 63"/>
              <a:gd name="T34" fmla="*/ 2147483647 w 98"/>
              <a:gd name="T35" fmla="*/ 2147483647 h 63"/>
              <a:gd name="T36" fmla="*/ 2147483647 w 98"/>
              <a:gd name="T37" fmla="*/ 2147483647 h 63"/>
              <a:gd name="T38" fmla="*/ 2147483647 w 98"/>
              <a:gd name="T39" fmla="*/ 2147483647 h 63"/>
              <a:gd name="T40" fmla="*/ 2147483647 w 98"/>
              <a:gd name="T41" fmla="*/ 2147483647 h 63"/>
              <a:gd name="T42" fmla="*/ 2147483647 w 98"/>
              <a:gd name="T43" fmla="*/ 2147483647 h 63"/>
              <a:gd name="T44" fmla="*/ 2147483647 w 98"/>
              <a:gd name="T45" fmla="*/ 2147483647 h 63"/>
              <a:gd name="T46" fmla="*/ 2147483647 w 98"/>
              <a:gd name="T47" fmla="*/ 2147483647 h 63"/>
              <a:gd name="T48" fmla="*/ 2147483647 w 98"/>
              <a:gd name="T49" fmla="*/ 2147483647 h 63"/>
              <a:gd name="T50" fmla="*/ 2147483647 w 98"/>
              <a:gd name="T51" fmla="*/ 2147483647 h 63"/>
              <a:gd name="T52" fmla="*/ 2147483647 w 98"/>
              <a:gd name="T53" fmla="*/ 2147483647 h 63"/>
              <a:gd name="T54" fmla="*/ 2147483647 w 98"/>
              <a:gd name="T55" fmla="*/ 2147483647 h 63"/>
              <a:gd name="T56" fmla="*/ 2147483647 w 98"/>
              <a:gd name="T57" fmla="*/ 2147483647 h 63"/>
              <a:gd name="T58" fmla="*/ 2147483647 w 98"/>
              <a:gd name="T59" fmla="*/ 2147483647 h 63"/>
              <a:gd name="T60" fmla="*/ 2147483647 w 98"/>
              <a:gd name="T61" fmla="*/ 2147483647 h 63"/>
              <a:gd name="T62" fmla="*/ 2147483647 w 98"/>
              <a:gd name="T63" fmla="*/ 2147483647 h 63"/>
              <a:gd name="T64" fmla="*/ 2147483647 w 98"/>
              <a:gd name="T65" fmla="*/ 2147483647 h 63"/>
              <a:gd name="T66" fmla="*/ 2147483647 w 98"/>
              <a:gd name="T67" fmla="*/ 2147483647 h 6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98" h="63">
                <a:moveTo>
                  <a:pt x="49" y="28"/>
                </a:moveTo>
                <a:cubicBezTo>
                  <a:pt x="45" y="28"/>
                  <a:pt x="42" y="31"/>
                  <a:pt x="42" y="34"/>
                </a:cubicBezTo>
                <a:cubicBezTo>
                  <a:pt x="42" y="38"/>
                  <a:pt x="45" y="41"/>
                  <a:pt x="49" y="41"/>
                </a:cubicBezTo>
                <a:cubicBezTo>
                  <a:pt x="53" y="41"/>
                  <a:pt x="56" y="38"/>
                  <a:pt x="56" y="34"/>
                </a:cubicBezTo>
                <a:cubicBezTo>
                  <a:pt x="56" y="31"/>
                  <a:pt x="53" y="28"/>
                  <a:pt x="49" y="28"/>
                </a:cubicBezTo>
                <a:close/>
                <a:moveTo>
                  <a:pt x="91" y="6"/>
                </a:moveTo>
                <a:cubicBezTo>
                  <a:pt x="86" y="6"/>
                  <a:pt x="86" y="6"/>
                  <a:pt x="86" y="6"/>
                </a:cubicBezTo>
                <a:cubicBezTo>
                  <a:pt x="86" y="5"/>
                  <a:pt x="86" y="5"/>
                  <a:pt x="86" y="5"/>
                </a:cubicBezTo>
                <a:cubicBezTo>
                  <a:pt x="86" y="2"/>
                  <a:pt x="85" y="0"/>
                  <a:pt x="84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5" y="0"/>
                  <a:pt x="74" y="2"/>
                  <a:pt x="74" y="5"/>
                </a:cubicBezTo>
                <a:cubicBezTo>
                  <a:pt x="74" y="6"/>
                  <a:pt x="74" y="6"/>
                  <a:pt x="74" y="6"/>
                </a:cubicBezTo>
                <a:cubicBezTo>
                  <a:pt x="8" y="6"/>
                  <a:pt x="8" y="6"/>
                  <a:pt x="8" y="6"/>
                </a:cubicBezTo>
                <a:cubicBezTo>
                  <a:pt x="3" y="6"/>
                  <a:pt x="0" y="8"/>
                  <a:pt x="0" y="1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0"/>
                  <a:pt x="3" y="63"/>
                  <a:pt x="8" y="63"/>
                </a:cubicBezTo>
                <a:cubicBezTo>
                  <a:pt x="91" y="63"/>
                  <a:pt x="91" y="63"/>
                  <a:pt x="91" y="63"/>
                </a:cubicBezTo>
                <a:cubicBezTo>
                  <a:pt x="95" y="63"/>
                  <a:pt x="98" y="60"/>
                  <a:pt x="98" y="57"/>
                </a:cubicBezTo>
                <a:cubicBezTo>
                  <a:pt x="98" y="12"/>
                  <a:pt x="98" y="12"/>
                  <a:pt x="98" y="12"/>
                </a:cubicBezTo>
                <a:cubicBezTo>
                  <a:pt x="98" y="8"/>
                  <a:pt x="95" y="6"/>
                  <a:pt x="91" y="6"/>
                </a:cubicBezTo>
                <a:close/>
                <a:moveTo>
                  <a:pt x="19" y="19"/>
                </a:moveTo>
                <a:cubicBezTo>
                  <a:pt x="19" y="20"/>
                  <a:pt x="18" y="21"/>
                  <a:pt x="17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4" y="20"/>
                  <a:pt x="4" y="19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2"/>
                  <a:pt x="5" y="12"/>
                  <a:pt x="6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8" y="12"/>
                  <a:pt x="19" y="12"/>
                  <a:pt x="19" y="13"/>
                </a:cubicBezTo>
                <a:lnTo>
                  <a:pt x="19" y="19"/>
                </a:lnTo>
                <a:close/>
                <a:moveTo>
                  <a:pt x="49" y="55"/>
                </a:moveTo>
                <a:cubicBezTo>
                  <a:pt x="38" y="55"/>
                  <a:pt x="29" y="46"/>
                  <a:pt x="29" y="34"/>
                </a:cubicBezTo>
                <a:cubicBezTo>
                  <a:pt x="29" y="23"/>
                  <a:pt x="38" y="14"/>
                  <a:pt x="49" y="14"/>
                </a:cubicBezTo>
                <a:cubicBezTo>
                  <a:pt x="60" y="14"/>
                  <a:pt x="69" y="23"/>
                  <a:pt x="69" y="34"/>
                </a:cubicBezTo>
                <a:cubicBezTo>
                  <a:pt x="69" y="46"/>
                  <a:pt x="60" y="55"/>
                  <a:pt x="49" y="55"/>
                </a:cubicBezTo>
                <a:close/>
              </a:path>
            </a:pathLst>
          </a:custGeom>
          <a:solidFill>
            <a:srgbClr val="44444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59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19462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19465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66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67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9463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464" name="文本框 69"/>
            <p:cNvSpPr txBox="1">
              <a:spLocks noChangeArrowheads="1"/>
            </p:cNvSpPr>
            <p:nvPr/>
          </p:nvSpPr>
          <p:spPr bwMode="auto">
            <a:xfrm>
              <a:off x="1124986" y="512248"/>
              <a:ext cx="2407080" cy="69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7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团队介绍</a:t>
              </a:r>
            </a:p>
          </p:txBody>
        </p:sp>
      </p:grpSp>
      <p:sp>
        <p:nvSpPr>
          <p:cNvPr id="19460" name="矩形 47"/>
          <p:cNvSpPr>
            <a:spLocks noChangeArrowheads="1"/>
          </p:cNvSpPr>
          <p:nvPr/>
        </p:nvSpPr>
        <p:spPr bwMode="auto">
          <a:xfrm>
            <a:off x="3940175" y="4116388"/>
            <a:ext cx="1808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团队简介</a:t>
            </a:r>
          </a:p>
        </p:txBody>
      </p:sp>
      <p:sp>
        <p:nvSpPr>
          <p:cNvPr id="19461" name="矩形 50"/>
          <p:cNvSpPr>
            <a:spLocks noChangeArrowheads="1"/>
          </p:cNvSpPr>
          <p:nvPr/>
        </p:nvSpPr>
        <p:spPr bwMode="auto">
          <a:xfrm>
            <a:off x="6213475" y="4116388"/>
            <a:ext cx="2038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</a:t>
            </a:r>
            <a:r>
              <a:rPr lang="en-US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任意多边形 8"/>
          <p:cNvSpPr>
            <a:spLocks/>
          </p:cNvSpPr>
          <p:nvPr/>
        </p:nvSpPr>
        <p:spPr bwMode="auto">
          <a:xfrm>
            <a:off x="2374900" y="1565275"/>
            <a:ext cx="1320800" cy="1320800"/>
          </a:xfrm>
          <a:custGeom>
            <a:avLst/>
            <a:gdLst>
              <a:gd name="T0" fmla="*/ 0 w 1320800"/>
              <a:gd name="T1" fmla="*/ 0 h 1320800"/>
              <a:gd name="T2" fmla="*/ 1320800 w 1320800"/>
              <a:gd name="T3" fmla="*/ 0 h 1320800"/>
              <a:gd name="T4" fmla="*/ 1320800 w 1320800"/>
              <a:gd name="T5" fmla="*/ 687081 h 1320800"/>
              <a:gd name="T6" fmla="*/ 1155700 w 1320800"/>
              <a:gd name="T7" fmla="*/ 687081 h 1320800"/>
              <a:gd name="T8" fmla="*/ 1155700 w 1320800"/>
              <a:gd name="T9" fmla="*/ 165100 h 1320800"/>
              <a:gd name="T10" fmla="*/ 165100 w 1320800"/>
              <a:gd name="T11" fmla="*/ 165100 h 1320800"/>
              <a:gd name="T12" fmla="*/ 165100 w 1320800"/>
              <a:gd name="T13" fmla="*/ 1155700 h 1320800"/>
              <a:gd name="T14" fmla="*/ 660400 w 1320800"/>
              <a:gd name="T15" fmla="*/ 1155700 h 1320800"/>
              <a:gd name="T16" fmla="*/ 660400 w 1320800"/>
              <a:gd name="T17" fmla="*/ 1320800 h 1320800"/>
              <a:gd name="T18" fmla="*/ 0 w 1320800"/>
              <a:gd name="T19" fmla="*/ 1320800 h 1320800"/>
              <a:gd name="T20" fmla="*/ 0 w 1320800"/>
              <a:gd name="T21" fmla="*/ 0 h 1320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7108" name="图文框 5"/>
          <p:cNvSpPr>
            <a:spLocks/>
          </p:cNvSpPr>
          <p:nvPr/>
        </p:nvSpPr>
        <p:spPr bwMode="auto">
          <a:xfrm>
            <a:off x="2962275" y="2149475"/>
            <a:ext cx="6538913" cy="2479675"/>
          </a:xfrm>
          <a:custGeom>
            <a:avLst/>
            <a:gdLst>
              <a:gd name="T0" fmla="*/ 0 w 6538687"/>
              <a:gd name="T1" fmla="*/ 0 h 2478314"/>
              <a:gd name="T2" fmla="*/ 6540721 w 6538687"/>
              <a:gd name="T3" fmla="*/ 0 h 2478314"/>
              <a:gd name="T4" fmla="*/ 6540721 w 6538687"/>
              <a:gd name="T5" fmla="*/ 2490589 h 2478314"/>
              <a:gd name="T6" fmla="*/ 0 w 6538687"/>
              <a:gd name="T7" fmla="*/ 2490589 h 2478314"/>
              <a:gd name="T8" fmla="*/ 0 w 6538687"/>
              <a:gd name="T9" fmla="*/ 0 h 2478314"/>
              <a:gd name="T10" fmla="*/ 142028 w 6538687"/>
              <a:gd name="T11" fmla="*/ 142685 h 2478314"/>
              <a:gd name="T12" fmla="*/ 142028 w 6538687"/>
              <a:gd name="T13" fmla="*/ 2347904 h 2478314"/>
              <a:gd name="T14" fmla="*/ 6398693 w 6538687"/>
              <a:gd name="T15" fmla="*/ 2347904 h 2478314"/>
              <a:gd name="T16" fmla="*/ 6398693 w 6538687"/>
              <a:gd name="T17" fmla="*/ 142685 h 2478314"/>
              <a:gd name="T18" fmla="*/ 142028 w 6538687"/>
              <a:gd name="T19" fmla="*/ 142685 h 24783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538687" h="2478314">
                <a:moveTo>
                  <a:pt x="0" y="0"/>
                </a:moveTo>
                <a:lnTo>
                  <a:pt x="6538687" y="0"/>
                </a:lnTo>
                <a:lnTo>
                  <a:pt x="6538687" y="2478314"/>
                </a:lnTo>
                <a:lnTo>
                  <a:pt x="0" y="2478314"/>
                </a:lnTo>
                <a:lnTo>
                  <a:pt x="0" y="0"/>
                </a:lnTo>
                <a:close/>
                <a:moveTo>
                  <a:pt x="141983" y="141983"/>
                </a:moveTo>
                <a:lnTo>
                  <a:pt x="141983" y="2336331"/>
                </a:lnTo>
                <a:lnTo>
                  <a:pt x="6396704" y="2336331"/>
                </a:lnTo>
                <a:lnTo>
                  <a:pt x="6396704" y="141983"/>
                </a:lnTo>
                <a:lnTo>
                  <a:pt x="141983" y="141983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7109" name="任意多边形 14"/>
          <p:cNvSpPr>
            <a:spLocks/>
          </p:cNvSpPr>
          <p:nvPr/>
        </p:nvSpPr>
        <p:spPr bwMode="auto">
          <a:xfrm rot="10800000">
            <a:off x="9112250" y="4267200"/>
            <a:ext cx="704850" cy="704850"/>
          </a:xfrm>
          <a:custGeom>
            <a:avLst/>
            <a:gdLst>
              <a:gd name="T0" fmla="*/ 0 w 1320800"/>
              <a:gd name="T1" fmla="*/ 0 h 1320800"/>
              <a:gd name="T2" fmla="*/ 4636 w 1320800"/>
              <a:gd name="T3" fmla="*/ 0 h 1320800"/>
              <a:gd name="T4" fmla="*/ 4636 w 1320800"/>
              <a:gd name="T5" fmla="*/ 2412 h 1320800"/>
              <a:gd name="T6" fmla="*/ 4057 w 1320800"/>
              <a:gd name="T7" fmla="*/ 2412 h 1320800"/>
              <a:gd name="T8" fmla="*/ 4057 w 1320800"/>
              <a:gd name="T9" fmla="*/ 580 h 1320800"/>
              <a:gd name="T10" fmla="*/ 580 w 1320800"/>
              <a:gd name="T11" fmla="*/ 580 h 1320800"/>
              <a:gd name="T12" fmla="*/ 580 w 1320800"/>
              <a:gd name="T13" fmla="*/ 4057 h 1320800"/>
              <a:gd name="T14" fmla="*/ 2318 w 1320800"/>
              <a:gd name="T15" fmla="*/ 4057 h 1320800"/>
              <a:gd name="T16" fmla="*/ 2318 w 1320800"/>
              <a:gd name="T17" fmla="*/ 4636 h 1320800"/>
              <a:gd name="T18" fmla="*/ 0 w 1320800"/>
              <a:gd name="T19" fmla="*/ 4636 h 1320800"/>
              <a:gd name="T20" fmla="*/ 0 w 1320800"/>
              <a:gd name="T21" fmla="*/ 0 h 1320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7110" name="任意多边形 30"/>
          <p:cNvSpPr>
            <a:spLocks/>
          </p:cNvSpPr>
          <p:nvPr/>
        </p:nvSpPr>
        <p:spPr bwMode="auto">
          <a:xfrm rot="5400000">
            <a:off x="24606" y="6117432"/>
            <a:ext cx="720725" cy="769938"/>
          </a:xfrm>
          <a:custGeom>
            <a:avLst/>
            <a:gdLst>
              <a:gd name="T0" fmla="*/ 0 w 720076"/>
              <a:gd name="T1" fmla="*/ 771058 h 769798"/>
              <a:gd name="T2" fmla="*/ 0 w 720076"/>
              <a:gd name="T3" fmla="*/ 0 h 769798"/>
              <a:gd name="T4" fmla="*/ 725939 w 720076"/>
              <a:gd name="T5" fmla="*/ 0 h 769798"/>
              <a:gd name="T6" fmla="*/ 725939 w 720076"/>
              <a:gd name="T7" fmla="*/ 139220 h 769798"/>
              <a:gd name="T8" fmla="*/ 140127 w 720076"/>
              <a:gd name="T9" fmla="*/ 139220 h 769798"/>
              <a:gd name="T10" fmla="*/ 140127 w 720076"/>
              <a:gd name="T11" fmla="*/ 771058 h 769798"/>
              <a:gd name="T12" fmla="*/ 0 w 720076"/>
              <a:gd name="T13" fmla="*/ 771058 h 7697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20076" h="769798">
                <a:moveTo>
                  <a:pt x="0" y="769798"/>
                </a:moveTo>
                <a:lnTo>
                  <a:pt x="0" y="0"/>
                </a:lnTo>
                <a:lnTo>
                  <a:pt x="720076" y="0"/>
                </a:lnTo>
                <a:lnTo>
                  <a:pt x="720076" y="138995"/>
                </a:lnTo>
                <a:lnTo>
                  <a:pt x="138995" y="138995"/>
                </a:lnTo>
                <a:lnTo>
                  <a:pt x="138995" y="769798"/>
                </a:lnTo>
                <a:lnTo>
                  <a:pt x="0" y="769798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7111" name="任意多边形 20"/>
          <p:cNvSpPr>
            <a:spLocks/>
          </p:cNvSpPr>
          <p:nvPr/>
        </p:nvSpPr>
        <p:spPr bwMode="auto">
          <a:xfrm rot="5400000">
            <a:off x="417513" y="5789613"/>
            <a:ext cx="704850" cy="704850"/>
          </a:xfrm>
          <a:custGeom>
            <a:avLst/>
            <a:gdLst>
              <a:gd name="T0" fmla="*/ 0 w 1320800"/>
              <a:gd name="T1" fmla="*/ 0 h 1320800"/>
              <a:gd name="T2" fmla="*/ 4636 w 1320800"/>
              <a:gd name="T3" fmla="*/ 0 h 1320800"/>
              <a:gd name="T4" fmla="*/ 4636 w 1320800"/>
              <a:gd name="T5" fmla="*/ 2412 h 1320800"/>
              <a:gd name="T6" fmla="*/ 4057 w 1320800"/>
              <a:gd name="T7" fmla="*/ 2412 h 1320800"/>
              <a:gd name="T8" fmla="*/ 4057 w 1320800"/>
              <a:gd name="T9" fmla="*/ 580 h 1320800"/>
              <a:gd name="T10" fmla="*/ 580 w 1320800"/>
              <a:gd name="T11" fmla="*/ 580 h 1320800"/>
              <a:gd name="T12" fmla="*/ 580 w 1320800"/>
              <a:gd name="T13" fmla="*/ 4057 h 1320800"/>
              <a:gd name="T14" fmla="*/ 2318 w 1320800"/>
              <a:gd name="T15" fmla="*/ 4057 h 1320800"/>
              <a:gd name="T16" fmla="*/ 2318 w 1320800"/>
              <a:gd name="T17" fmla="*/ 4636 h 1320800"/>
              <a:gd name="T18" fmla="*/ 0 w 1320800"/>
              <a:gd name="T19" fmla="*/ 4636 h 1320800"/>
              <a:gd name="T20" fmla="*/ 0 w 1320800"/>
              <a:gd name="T21" fmla="*/ 0 h 1320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7112" name="任意多边形 27"/>
          <p:cNvSpPr>
            <a:spLocks/>
          </p:cNvSpPr>
          <p:nvPr/>
        </p:nvSpPr>
        <p:spPr bwMode="auto">
          <a:xfrm rot="-5400000">
            <a:off x="11472068" y="15082"/>
            <a:ext cx="735013" cy="704850"/>
          </a:xfrm>
          <a:custGeom>
            <a:avLst/>
            <a:gdLst>
              <a:gd name="T0" fmla="*/ 739637 w 734437"/>
              <a:gd name="T1" fmla="*/ 0 h 705055"/>
              <a:gd name="T2" fmla="*/ 739637 w 734437"/>
              <a:gd name="T3" fmla="*/ 138635 h 705055"/>
              <a:gd name="T4" fmla="*/ 139979 w 734437"/>
              <a:gd name="T5" fmla="*/ 138635 h 705055"/>
              <a:gd name="T6" fmla="*/ 139979 w 734437"/>
              <a:gd name="T7" fmla="*/ 703210 h 705055"/>
              <a:gd name="T8" fmla="*/ 0 w 734437"/>
              <a:gd name="T9" fmla="*/ 703210 h 705055"/>
              <a:gd name="T10" fmla="*/ 0 w 734437"/>
              <a:gd name="T11" fmla="*/ 0 h 705055"/>
              <a:gd name="T12" fmla="*/ 739637 w 734437"/>
              <a:gd name="T13" fmla="*/ 0 h 70505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34437" h="705055">
                <a:moveTo>
                  <a:pt x="734437" y="0"/>
                </a:moveTo>
                <a:lnTo>
                  <a:pt x="734437" y="138995"/>
                </a:lnTo>
                <a:lnTo>
                  <a:pt x="138995" y="138995"/>
                </a:lnTo>
                <a:lnTo>
                  <a:pt x="138995" y="705055"/>
                </a:lnTo>
                <a:lnTo>
                  <a:pt x="0" y="705055"/>
                </a:lnTo>
                <a:lnTo>
                  <a:pt x="0" y="0"/>
                </a:lnTo>
                <a:lnTo>
                  <a:pt x="734437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7113" name="任意多边形 24"/>
          <p:cNvSpPr>
            <a:spLocks/>
          </p:cNvSpPr>
          <p:nvPr/>
        </p:nvSpPr>
        <p:spPr bwMode="auto">
          <a:xfrm rot="-5400000">
            <a:off x="11133931" y="381794"/>
            <a:ext cx="706438" cy="704850"/>
          </a:xfrm>
          <a:custGeom>
            <a:avLst/>
            <a:gdLst>
              <a:gd name="T0" fmla="*/ 0 w 1320800"/>
              <a:gd name="T1" fmla="*/ 0 h 1320800"/>
              <a:gd name="T2" fmla="*/ 4731 w 1320800"/>
              <a:gd name="T3" fmla="*/ 0 h 1320800"/>
              <a:gd name="T4" fmla="*/ 4731 w 1320800"/>
              <a:gd name="T5" fmla="*/ 2412 h 1320800"/>
              <a:gd name="T6" fmla="*/ 4140 w 1320800"/>
              <a:gd name="T7" fmla="*/ 2412 h 1320800"/>
              <a:gd name="T8" fmla="*/ 4140 w 1320800"/>
              <a:gd name="T9" fmla="*/ 580 h 1320800"/>
              <a:gd name="T10" fmla="*/ 592 w 1320800"/>
              <a:gd name="T11" fmla="*/ 580 h 1320800"/>
              <a:gd name="T12" fmla="*/ 592 w 1320800"/>
              <a:gd name="T13" fmla="*/ 4057 h 1320800"/>
              <a:gd name="T14" fmla="*/ 2366 w 1320800"/>
              <a:gd name="T15" fmla="*/ 4057 h 1320800"/>
              <a:gd name="T16" fmla="*/ 2366 w 1320800"/>
              <a:gd name="T17" fmla="*/ 4636 h 1320800"/>
              <a:gd name="T18" fmla="*/ 0 w 1320800"/>
              <a:gd name="T19" fmla="*/ 4636 h 1320800"/>
              <a:gd name="T20" fmla="*/ 0 w 1320800"/>
              <a:gd name="T21" fmla="*/ 0 h 1320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20800" h="1320800">
                <a:moveTo>
                  <a:pt x="0" y="0"/>
                </a:moveTo>
                <a:lnTo>
                  <a:pt x="1320800" y="0"/>
                </a:lnTo>
                <a:lnTo>
                  <a:pt x="1320800" y="687081"/>
                </a:lnTo>
                <a:lnTo>
                  <a:pt x="1155700" y="687081"/>
                </a:lnTo>
                <a:lnTo>
                  <a:pt x="1155700" y="165100"/>
                </a:lnTo>
                <a:lnTo>
                  <a:pt x="165100" y="165100"/>
                </a:lnTo>
                <a:lnTo>
                  <a:pt x="165100" y="1155700"/>
                </a:lnTo>
                <a:lnTo>
                  <a:pt x="660400" y="1155700"/>
                </a:lnTo>
                <a:lnTo>
                  <a:pt x="660400" y="1320800"/>
                </a:lnTo>
                <a:lnTo>
                  <a:pt x="0" y="1320800"/>
                </a:lnTo>
                <a:lnTo>
                  <a:pt x="0" y="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47114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260" t="19986" r="15796" b="28465"/>
          <a:stretch>
            <a:fillRect/>
          </a:stretch>
        </p:blipFill>
        <p:spPr bwMode="auto">
          <a:xfrm>
            <a:off x="3379788" y="2838450"/>
            <a:ext cx="5703887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组合 116"/>
          <p:cNvGrpSpPr>
            <a:grpSpLocks/>
          </p:cNvGrpSpPr>
          <p:nvPr/>
        </p:nvGrpSpPr>
        <p:grpSpPr bwMode="auto">
          <a:xfrm>
            <a:off x="2146300" y="2401888"/>
            <a:ext cx="833438" cy="833437"/>
            <a:chOff x="0" y="0"/>
            <a:chExt cx="865188" cy="865188"/>
          </a:xfrm>
        </p:grpSpPr>
        <p:sp>
          <p:nvSpPr>
            <p:cNvPr id="48377" name="Oval 5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FAA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78" name="Freeform 6"/>
            <p:cNvSpPr>
              <a:spLocks/>
            </p:cNvSpPr>
            <p:nvPr/>
          </p:nvSpPr>
          <p:spPr bwMode="auto">
            <a:xfrm>
              <a:off x="150812" y="206375"/>
              <a:ext cx="703263" cy="652463"/>
            </a:xfrm>
            <a:custGeom>
              <a:avLst/>
              <a:gdLst>
                <a:gd name="T0" fmla="*/ 2147483647 w 514"/>
                <a:gd name="T1" fmla="*/ 0 h 477"/>
                <a:gd name="T2" fmla="*/ 2147483647 w 514"/>
                <a:gd name="T3" fmla="*/ 2147483647 h 477"/>
                <a:gd name="T4" fmla="*/ 2147483647 w 514"/>
                <a:gd name="T5" fmla="*/ 2147483647 h 477"/>
                <a:gd name="T6" fmla="*/ 2147483647 w 514"/>
                <a:gd name="T7" fmla="*/ 2147483647 h 477"/>
                <a:gd name="T8" fmla="*/ 2147483647 w 514"/>
                <a:gd name="T9" fmla="*/ 2147483647 h 477"/>
                <a:gd name="T10" fmla="*/ 2147483647 w 514"/>
                <a:gd name="T11" fmla="*/ 2147483647 h 477"/>
                <a:gd name="T12" fmla="*/ 2147483647 w 514"/>
                <a:gd name="T13" fmla="*/ 2147483647 h 477"/>
                <a:gd name="T14" fmla="*/ 2147483647 w 514"/>
                <a:gd name="T15" fmla="*/ 2147483647 h 477"/>
                <a:gd name="T16" fmla="*/ 2147483647 w 514"/>
                <a:gd name="T17" fmla="*/ 2147483647 h 477"/>
                <a:gd name="T18" fmla="*/ 2147483647 w 514"/>
                <a:gd name="T19" fmla="*/ 2147483647 h 477"/>
                <a:gd name="T20" fmla="*/ 2147483647 w 514"/>
                <a:gd name="T21" fmla="*/ 2147483647 h 477"/>
                <a:gd name="T22" fmla="*/ 2147483647 w 514"/>
                <a:gd name="T23" fmla="*/ 2147483647 h 477"/>
                <a:gd name="T24" fmla="*/ 2147483647 w 514"/>
                <a:gd name="T25" fmla="*/ 2147483647 h 477"/>
                <a:gd name="T26" fmla="*/ 2147483647 w 514"/>
                <a:gd name="T27" fmla="*/ 2147483647 h 477"/>
                <a:gd name="T28" fmla="*/ 2147483647 w 514"/>
                <a:gd name="T29" fmla="*/ 2147483647 h 477"/>
                <a:gd name="T30" fmla="*/ 2147483647 w 514"/>
                <a:gd name="T31" fmla="*/ 2147483647 h 477"/>
                <a:gd name="T32" fmla="*/ 2147483647 w 514"/>
                <a:gd name="T33" fmla="*/ 2147483647 h 477"/>
                <a:gd name="T34" fmla="*/ 2147483647 w 514"/>
                <a:gd name="T35" fmla="*/ 0 h 47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14" h="477">
                  <a:moveTo>
                    <a:pt x="52" y="0"/>
                  </a:moveTo>
                  <a:cubicBezTo>
                    <a:pt x="49" y="0"/>
                    <a:pt x="47" y="0"/>
                    <a:pt x="46" y="2"/>
                  </a:cubicBezTo>
                  <a:cubicBezTo>
                    <a:pt x="43" y="8"/>
                    <a:pt x="74" y="42"/>
                    <a:pt x="78" y="48"/>
                  </a:cubicBezTo>
                  <a:cubicBezTo>
                    <a:pt x="84" y="57"/>
                    <a:pt x="76" y="63"/>
                    <a:pt x="70" y="69"/>
                  </a:cubicBezTo>
                  <a:cubicBezTo>
                    <a:pt x="58" y="81"/>
                    <a:pt x="53" y="96"/>
                    <a:pt x="43" y="110"/>
                  </a:cubicBezTo>
                  <a:cubicBezTo>
                    <a:pt x="34" y="121"/>
                    <a:pt x="19" y="114"/>
                    <a:pt x="10" y="124"/>
                  </a:cubicBezTo>
                  <a:cubicBezTo>
                    <a:pt x="5" y="131"/>
                    <a:pt x="3" y="141"/>
                    <a:pt x="3" y="149"/>
                  </a:cubicBezTo>
                  <a:cubicBezTo>
                    <a:pt x="3" y="168"/>
                    <a:pt x="0" y="189"/>
                    <a:pt x="7" y="207"/>
                  </a:cubicBezTo>
                  <a:cubicBezTo>
                    <a:pt x="14" y="220"/>
                    <a:pt x="104" y="299"/>
                    <a:pt x="104" y="312"/>
                  </a:cubicBezTo>
                  <a:cubicBezTo>
                    <a:pt x="105" y="328"/>
                    <a:pt x="123" y="344"/>
                    <a:pt x="135" y="354"/>
                  </a:cubicBezTo>
                  <a:cubicBezTo>
                    <a:pt x="144" y="364"/>
                    <a:pt x="198" y="420"/>
                    <a:pt x="255" y="477"/>
                  </a:cubicBezTo>
                  <a:cubicBezTo>
                    <a:pt x="383" y="457"/>
                    <a:pt x="485" y="361"/>
                    <a:pt x="514" y="237"/>
                  </a:cubicBezTo>
                  <a:cubicBezTo>
                    <a:pt x="427" y="150"/>
                    <a:pt x="342" y="65"/>
                    <a:pt x="329" y="55"/>
                  </a:cubicBezTo>
                  <a:cubicBezTo>
                    <a:pt x="295" y="29"/>
                    <a:pt x="254" y="16"/>
                    <a:pt x="213" y="16"/>
                  </a:cubicBezTo>
                  <a:cubicBezTo>
                    <a:pt x="196" y="16"/>
                    <a:pt x="179" y="19"/>
                    <a:pt x="161" y="23"/>
                  </a:cubicBezTo>
                  <a:cubicBezTo>
                    <a:pt x="152" y="25"/>
                    <a:pt x="140" y="30"/>
                    <a:pt x="129" y="30"/>
                  </a:cubicBezTo>
                  <a:cubicBezTo>
                    <a:pt x="124" y="30"/>
                    <a:pt x="120" y="29"/>
                    <a:pt x="116" y="27"/>
                  </a:cubicBezTo>
                  <a:cubicBezTo>
                    <a:pt x="109" y="22"/>
                    <a:pt x="68" y="0"/>
                    <a:pt x="52" y="0"/>
                  </a:cubicBezTo>
                </a:path>
              </a:pathLst>
            </a:custGeom>
            <a:solidFill>
              <a:srgbClr val="CC88A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79" name="Freeform 7"/>
            <p:cNvSpPr>
              <a:spLocks noEditPoints="1"/>
            </p:cNvSpPr>
            <p:nvPr/>
          </p:nvSpPr>
          <p:spPr bwMode="auto">
            <a:xfrm>
              <a:off x="153987" y="207963"/>
              <a:ext cx="579438" cy="447675"/>
            </a:xfrm>
            <a:custGeom>
              <a:avLst/>
              <a:gdLst>
                <a:gd name="T0" fmla="*/ 2147483647 w 423"/>
                <a:gd name="T1" fmla="*/ 2147483647 h 327"/>
                <a:gd name="T2" fmla="*/ 2147483647 w 423"/>
                <a:gd name="T3" fmla="*/ 2147483647 h 327"/>
                <a:gd name="T4" fmla="*/ 2147483647 w 423"/>
                <a:gd name="T5" fmla="*/ 2147483647 h 327"/>
                <a:gd name="T6" fmla="*/ 2147483647 w 423"/>
                <a:gd name="T7" fmla="*/ 2147483647 h 327"/>
                <a:gd name="T8" fmla="*/ 2147483647 w 423"/>
                <a:gd name="T9" fmla="*/ 2147483647 h 327"/>
                <a:gd name="T10" fmla="*/ 2147483647 w 423"/>
                <a:gd name="T11" fmla="*/ 2147483647 h 327"/>
                <a:gd name="T12" fmla="*/ 2147483647 w 423"/>
                <a:gd name="T13" fmla="*/ 0 h 327"/>
                <a:gd name="T14" fmla="*/ 2147483647 w 423"/>
                <a:gd name="T15" fmla="*/ 2147483647 h 327"/>
                <a:gd name="T16" fmla="*/ 2147483647 w 423"/>
                <a:gd name="T17" fmla="*/ 2147483647 h 327"/>
                <a:gd name="T18" fmla="*/ 2147483647 w 423"/>
                <a:gd name="T19" fmla="*/ 2147483647 h 327"/>
                <a:gd name="T20" fmla="*/ 2147483647 w 423"/>
                <a:gd name="T21" fmla="*/ 2147483647 h 327"/>
                <a:gd name="T22" fmla="*/ 2147483647 w 423"/>
                <a:gd name="T23" fmla="*/ 2147483647 h 327"/>
                <a:gd name="T24" fmla="*/ 2147483647 w 423"/>
                <a:gd name="T25" fmla="*/ 2147483647 h 327"/>
                <a:gd name="T26" fmla="*/ 0 w 423"/>
                <a:gd name="T27" fmla="*/ 2147483647 h 327"/>
                <a:gd name="T28" fmla="*/ 0 w 423"/>
                <a:gd name="T29" fmla="*/ 2147483647 h 327"/>
                <a:gd name="T30" fmla="*/ 2147483647 w 423"/>
                <a:gd name="T31" fmla="*/ 2147483647 h 327"/>
                <a:gd name="T32" fmla="*/ 2147483647 w 423"/>
                <a:gd name="T33" fmla="*/ 2147483647 h 327"/>
                <a:gd name="T34" fmla="*/ 2147483647 w 423"/>
                <a:gd name="T35" fmla="*/ 2147483647 h 327"/>
                <a:gd name="T36" fmla="*/ 2147483647 w 423"/>
                <a:gd name="T37" fmla="*/ 2147483647 h 327"/>
                <a:gd name="T38" fmla="*/ 2147483647 w 423"/>
                <a:gd name="T39" fmla="*/ 2147483647 h 327"/>
                <a:gd name="T40" fmla="*/ 2147483647 w 423"/>
                <a:gd name="T41" fmla="*/ 2147483647 h 327"/>
                <a:gd name="T42" fmla="*/ 2147483647 w 423"/>
                <a:gd name="T43" fmla="*/ 2147483647 h 327"/>
                <a:gd name="T44" fmla="*/ 2147483647 w 423"/>
                <a:gd name="T45" fmla="*/ 2147483647 h 327"/>
                <a:gd name="T46" fmla="*/ 2147483647 w 423"/>
                <a:gd name="T47" fmla="*/ 2147483647 h 327"/>
                <a:gd name="T48" fmla="*/ 2147483647 w 423"/>
                <a:gd name="T49" fmla="*/ 2147483647 h 327"/>
                <a:gd name="T50" fmla="*/ 2147483647 w 423"/>
                <a:gd name="T51" fmla="*/ 2147483647 h 327"/>
                <a:gd name="T52" fmla="*/ 2147483647 w 423"/>
                <a:gd name="T53" fmla="*/ 2147483647 h 327"/>
                <a:gd name="T54" fmla="*/ 2147483647 w 423"/>
                <a:gd name="T55" fmla="*/ 2147483647 h 327"/>
                <a:gd name="T56" fmla="*/ 2147483647 w 423"/>
                <a:gd name="T57" fmla="*/ 2147483647 h 327"/>
                <a:gd name="T58" fmla="*/ 2147483647 w 423"/>
                <a:gd name="T59" fmla="*/ 2147483647 h 327"/>
                <a:gd name="T60" fmla="*/ 2147483647 w 423"/>
                <a:gd name="T61" fmla="*/ 2147483647 h 327"/>
                <a:gd name="T62" fmla="*/ 2147483647 w 423"/>
                <a:gd name="T63" fmla="*/ 2147483647 h 327"/>
                <a:gd name="T64" fmla="*/ 2147483647 w 423"/>
                <a:gd name="T65" fmla="*/ 2147483647 h 327"/>
                <a:gd name="T66" fmla="*/ 2147483647 w 423"/>
                <a:gd name="T67" fmla="*/ 2147483647 h 327"/>
                <a:gd name="T68" fmla="*/ 2147483647 w 423"/>
                <a:gd name="T69" fmla="*/ 2147483647 h 327"/>
                <a:gd name="T70" fmla="*/ 2147483647 w 423"/>
                <a:gd name="T71" fmla="*/ 2147483647 h 327"/>
                <a:gd name="T72" fmla="*/ 2147483647 w 423"/>
                <a:gd name="T73" fmla="*/ 2147483647 h 327"/>
                <a:gd name="T74" fmla="*/ 2147483647 w 423"/>
                <a:gd name="T75" fmla="*/ 2147483647 h 327"/>
                <a:gd name="T76" fmla="*/ 2147483647 w 423"/>
                <a:gd name="T77" fmla="*/ 2147483647 h 327"/>
                <a:gd name="T78" fmla="*/ 2147483647 w 423"/>
                <a:gd name="T79" fmla="*/ 2147483647 h 327"/>
                <a:gd name="T80" fmla="*/ 2147483647 w 423"/>
                <a:gd name="T81" fmla="*/ 2147483647 h 327"/>
                <a:gd name="T82" fmla="*/ 2147483647 w 423"/>
                <a:gd name="T83" fmla="*/ 2147483647 h 327"/>
                <a:gd name="T84" fmla="*/ 2147483647 w 423"/>
                <a:gd name="T85" fmla="*/ 2147483647 h 327"/>
                <a:gd name="T86" fmla="*/ 2147483647 w 423"/>
                <a:gd name="T87" fmla="*/ 2147483647 h 327"/>
                <a:gd name="T88" fmla="*/ 2147483647 w 423"/>
                <a:gd name="T89" fmla="*/ 2147483647 h 327"/>
                <a:gd name="T90" fmla="*/ 2147483647 w 423"/>
                <a:gd name="T91" fmla="*/ 2147483647 h 327"/>
                <a:gd name="T92" fmla="*/ 2147483647 w 423"/>
                <a:gd name="T93" fmla="*/ 2147483647 h 327"/>
                <a:gd name="T94" fmla="*/ 2147483647 w 423"/>
                <a:gd name="T95" fmla="*/ 2147483647 h 327"/>
                <a:gd name="T96" fmla="*/ 2147483647 w 423"/>
                <a:gd name="T97" fmla="*/ 2147483647 h 327"/>
                <a:gd name="T98" fmla="*/ 2147483647 w 423"/>
                <a:gd name="T99" fmla="*/ 2147483647 h 327"/>
                <a:gd name="T100" fmla="*/ 2147483647 w 423"/>
                <a:gd name="T101" fmla="*/ 2147483647 h 32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23" h="327">
                  <a:moveTo>
                    <a:pt x="420" y="237"/>
                  </a:moveTo>
                  <a:cubicBezTo>
                    <a:pt x="409" y="230"/>
                    <a:pt x="398" y="210"/>
                    <a:pt x="391" y="197"/>
                  </a:cubicBezTo>
                  <a:cubicBezTo>
                    <a:pt x="392" y="178"/>
                    <a:pt x="391" y="160"/>
                    <a:pt x="386" y="143"/>
                  </a:cubicBezTo>
                  <a:cubicBezTo>
                    <a:pt x="366" y="70"/>
                    <a:pt x="294" y="14"/>
                    <a:pt x="207" y="14"/>
                  </a:cubicBezTo>
                  <a:cubicBezTo>
                    <a:pt x="178" y="14"/>
                    <a:pt x="131" y="29"/>
                    <a:pt x="131" y="29"/>
                  </a:cubicBezTo>
                  <a:cubicBezTo>
                    <a:pt x="126" y="30"/>
                    <a:pt x="118" y="29"/>
                    <a:pt x="114" y="26"/>
                  </a:cubicBezTo>
                  <a:cubicBezTo>
                    <a:pt x="114" y="26"/>
                    <a:pt x="80" y="3"/>
                    <a:pt x="46" y="0"/>
                  </a:cubicBezTo>
                  <a:cubicBezTo>
                    <a:pt x="43" y="0"/>
                    <a:pt x="42" y="2"/>
                    <a:pt x="44" y="4"/>
                  </a:cubicBezTo>
                  <a:cubicBezTo>
                    <a:pt x="51" y="13"/>
                    <a:pt x="76" y="48"/>
                    <a:pt x="76" y="48"/>
                  </a:cubicBezTo>
                  <a:cubicBezTo>
                    <a:pt x="79" y="52"/>
                    <a:pt x="78" y="59"/>
                    <a:pt x="74" y="62"/>
                  </a:cubicBezTo>
                  <a:cubicBezTo>
                    <a:pt x="74" y="62"/>
                    <a:pt x="63" y="72"/>
                    <a:pt x="56" y="81"/>
                  </a:cubicBezTo>
                  <a:cubicBezTo>
                    <a:pt x="42" y="100"/>
                    <a:pt x="44" y="118"/>
                    <a:pt x="17" y="118"/>
                  </a:cubicBezTo>
                  <a:cubicBezTo>
                    <a:pt x="8" y="118"/>
                    <a:pt x="4" y="128"/>
                    <a:pt x="4" y="128"/>
                  </a:cubicBezTo>
                  <a:cubicBezTo>
                    <a:pt x="2" y="133"/>
                    <a:pt x="0" y="142"/>
                    <a:pt x="0" y="14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92"/>
                    <a:pt x="2" y="201"/>
                    <a:pt x="4" y="206"/>
                  </a:cubicBezTo>
                  <a:cubicBezTo>
                    <a:pt x="4" y="206"/>
                    <a:pt x="8" y="216"/>
                    <a:pt x="17" y="216"/>
                  </a:cubicBezTo>
                  <a:cubicBezTo>
                    <a:pt x="55" y="216"/>
                    <a:pt x="64" y="247"/>
                    <a:pt x="94" y="267"/>
                  </a:cubicBezTo>
                  <a:cubicBezTo>
                    <a:pt x="96" y="268"/>
                    <a:pt x="96" y="268"/>
                    <a:pt x="96" y="268"/>
                  </a:cubicBezTo>
                  <a:cubicBezTo>
                    <a:pt x="98" y="270"/>
                    <a:pt x="100" y="275"/>
                    <a:pt x="101" y="281"/>
                  </a:cubicBezTo>
                  <a:cubicBezTo>
                    <a:pt x="101" y="317"/>
                    <a:pt x="101" y="317"/>
                    <a:pt x="101" y="317"/>
                  </a:cubicBezTo>
                  <a:cubicBezTo>
                    <a:pt x="101" y="323"/>
                    <a:pt x="105" y="327"/>
                    <a:pt x="110" y="327"/>
                  </a:cubicBezTo>
                  <a:cubicBezTo>
                    <a:pt x="154" y="327"/>
                    <a:pt x="154" y="327"/>
                    <a:pt x="154" y="327"/>
                  </a:cubicBezTo>
                  <a:cubicBezTo>
                    <a:pt x="160" y="327"/>
                    <a:pt x="166" y="323"/>
                    <a:pt x="167" y="318"/>
                  </a:cubicBezTo>
                  <a:cubicBezTo>
                    <a:pt x="171" y="307"/>
                    <a:pt x="171" y="307"/>
                    <a:pt x="171" y="307"/>
                  </a:cubicBezTo>
                  <a:cubicBezTo>
                    <a:pt x="172" y="302"/>
                    <a:pt x="177" y="298"/>
                    <a:pt x="183" y="298"/>
                  </a:cubicBezTo>
                  <a:cubicBezTo>
                    <a:pt x="183" y="298"/>
                    <a:pt x="196" y="300"/>
                    <a:pt x="207" y="300"/>
                  </a:cubicBezTo>
                  <a:cubicBezTo>
                    <a:pt x="225" y="300"/>
                    <a:pt x="248" y="296"/>
                    <a:pt x="248" y="296"/>
                  </a:cubicBezTo>
                  <a:cubicBezTo>
                    <a:pt x="253" y="295"/>
                    <a:pt x="258" y="298"/>
                    <a:pt x="258" y="304"/>
                  </a:cubicBezTo>
                  <a:cubicBezTo>
                    <a:pt x="257" y="318"/>
                    <a:pt x="257" y="318"/>
                    <a:pt x="257" y="318"/>
                  </a:cubicBezTo>
                  <a:cubicBezTo>
                    <a:pt x="256" y="323"/>
                    <a:pt x="260" y="327"/>
                    <a:pt x="266" y="327"/>
                  </a:cubicBezTo>
                  <a:cubicBezTo>
                    <a:pt x="266" y="327"/>
                    <a:pt x="298" y="327"/>
                    <a:pt x="319" y="327"/>
                  </a:cubicBezTo>
                  <a:cubicBezTo>
                    <a:pt x="333" y="327"/>
                    <a:pt x="359" y="284"/>
                    <a:pt x="365" y="274"/>
                  </a:cubicBezTo>
                  <a:cubicBezTo>
                    <a:pt x="375" y="258"/>
                    <a:pt x="381" y="242"/>
                    <a:pt x="386" y="226"/>
                  </a:cubicBezTo>
                  <a:cubicBezTo>
                    <a:pt x="400" y="236"/>
                    <a:pt x="413" y="239"/>
                    <a:pt x="420" y="239"/>
                  </a:cubicBezTo>
                  <a:cubicBezTo>
                    <a:pt x="423" y="239"/>
                    <a:pt x="423" y="239"/>
                    <a:pt x="420" y="237"/>
                  </a:cubicBezTo>
                  <a:close/>
                  <a:moveTo>
                    <a:pt x="89" y="118"/>
                  </a:moveTo>
                  <a:cubicBezTo>
                    <a:pt x="82" y="118"/>
                    <a:pt x="77" y="109"/>
                    <a:pt x="77" y="98"/>
                  </a:cubicBezTo>
                  <a:cubicBezTo>
                    <a:pt x="77" y="86"/>
                    <a:pt x="82" y="77"/>
                    <a:pt x="89" y="77"/>
                  </a:cubicBezTo>
                  <a:cubicBezTo>
                    <a:pt x="95" y="77"/>
                    <a:pt x="100" y="86"/>
                    <a:pt x="100" y="98"/>
                  </a:cubicBezTo>
                  <a:cubicBezTo>
                    <a:pt x="100" y="109"/>
                    <a:pt x="95" y="118"/>
                    <a:pt x="89" y="118"/>
                  </a:cubicBezTo>
                  <a:close/>
                  <a:moveTo>
                    <a:pt x="286" y="54"/>
                  </a:moveTo>
                  <a:cubicBezTo>
                    <a:pt x="284" y="58"/>
                    <a:pt x="280" y="60"/>
                    <a:pt x="276" y="60"/>
                  </a:cubicBezTo>
                  <a:cubicBezTo>
                    <a:pt x="275" y="60"/>
                    <a:pt x="274" y="60"/>
                    <a:pt x="273" y="60"/>
                  </a:cubicBezTo>
                  <a:cubicBezTo>
                    <a:pt x="253" y="53"/>
                    <a:pt x="232" y="49"/>
                    <a:pt x="211" y="49"/>
                  </a:cubicBezTo>
                  <a:cubicBezTo>
                    <a:pt x="201" y="49"/>
                    <a:pt x="186" y="51"/>
                    <a:pt x="168" y="55"/>
                  </a:cubicBezTo>
                  <a:cubicBezTo>
                    <a:pt x="163" y="56"/>
                    <a:pt x="157" y="53"/>
                    <a:pt x="156" y="48"/>
                  </a:cubicBezTo>
                  <a:cubicBezTo>
                    <a:pt x="155" y="43"/>
                    <a:pt x="158" y="37"/>
                    <a:pt x="164" y="36"/>
                  </a:cubicBezTo>
                  <a:cubicBezTo>
                    <a:pt x="183" y="32"/>
                    <a:pt x="199" y="30"/>
                    <a:pt x="211" y="30"/>
                  </a:cubicBezTo>
                  <a:cubicBezTo>
                    <a:pt x="235" y="30"/>
                    <a:pt x="258" y="33"/>
                    <a:pt x="280" y="41"/>
                  </a:cubicBezTo>
                  <a:cubicBezTo>
                    <a:pt x="285" y="43"/>
                    <a:pt x="287" y="49"/>
                    <a:pt x="28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1" name="组合 130"/>
          <p:cNvGrpSpPr>
            <a:grpSpLocks/>
          </p:cNvGrpSpPr>
          <p:nvPr/>
        </p:nvGrpSpPr>
        <p:grpSpPr bwMode="auto">
          <a:xfrm>
            <a:off x="9147175" y="2401888"/>
            <a:ext cx="833438" cy="833437"/>
            <a:chOff x="0" y="0"/>
            <a:chExt cx="865188" cy="865188"/>
          </a:xfrm>
        </p:grpSpPr>
        <p:sp>
          <p:nvSpPr>
            <p:cNvPr id="48366" name="Oval 8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FAA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67" name="Freeform 9"/>
            <p:cNvSpPr>
              <a:spLocks/>
            </p:cNvSpPr>
            <p:nvPr/>
          </p:nvSpPr>
          <p:spPr bwMode="auto">
            <a:xfrm>
              <a:off x="147637" y="174625"/>
              <a:ext cx="706438" cy="677863"/>
            </a:xfrm>
            <a:custGeom>
              <a:avLst/>
              <a:gdLst>
                <a:gd name="T0" fmla="*/ 2147483647 w 517"/>
                <a:gd name="T1" fmla="*/ 0 h 495"/>
                <a:gd name="T2" fmla="*/ 2147483647 w 517"/>
                <a:gd name="T3" fmla="*/ 2147483647 h 495"/>
                <a:gd name="T4" fmla="*/ 2147483647 w 517"/>
                <a:gd name="T5" fmla="*/ 2147483647 h 495"/>
                <a:gd name="T6" fmla="*/ 2147483647 w 517"/>
                <a:gd name="T7" fmla="*/ 2147483647 h 495"/>
                <a:gd name="T8" fmla="*/ 2147483647 w 517"/>
                <a:gd name="T9" fmla="*/ 2147483647 h 495"/>
                <a:gd name="T10" fmla="*/ 2147483647 w 517"/>
                <a:gd name="T11" fmla="*/ 2147483647 h 495"/>
                <a:gd name="T12" fmla="*/ 2147483647 w 517"/>
                <a:gd name="T13" fmla="*/ 2147483647 h 495"/>
                <a:gd name="T14" fmla="*/ 2147483647 w 517"/>
                <a:gd name="T15" fmla="*/ 2147483647 h 495"/>
                <a:gd name="T16" fmla="*/ 2147483647 w 517"/>
                <a:gd name="T17" fmla="*/ 2147483647 h 495"/>
                <a:gd name="T18" fmla="*/ 2147483647 w 517"/>
                <a:gd name="T19" fmla="*/ 2147483647 h 495"/>
                <a:gd name="T20" fmla="*/ 2147483647 w 517"/>
                <a:gd name="T21" fmla="*/ 2147483647 h 495"/>
                <a:gd name="T22" fmla="*/ 2147483647 w 517"/>
                <a:gd name="T23" fmla="*/ 2147483647 h 495"/>
                <a:gd name="T24" fmla="*/ 2147483647 w 517"/>
                <a:gd name="T25" fmla="*/ 2147483647 h 495"/>
                <a:gd name="T26" fmla="*/ 2147483647 w 517"/>
                <a:gd name="T27" fmla="*/ 2147483647 h 495"/>
                <a:gd name="T28" fmla="*/ 2147483647 w 517"/>
                <a:gd name="T29" fmla="*/ 2147483647 h 495"/>
                <a:gd name="T30" fmla="*/ 2147483647 w 517"/>
                <a:gd name="T31" fmla="*/ 2147483647 h 495"/>
                <a:gd name="T32" fmla="*/ 2147483647 w 517"/>
                <a:gd name="T33" fmla="*/ 2147483647 h 495"/>
                <a:gd name="T34" fmla="*/ 2147483647 w 517"/>
                <a:gd name="T35" fmla="*/ 2147483647 h 495"/>
                <a:gd name="T36" fmla="*/ 2147483647 w 517"/>
                <a:gd name="T37" fmla="*/ 2147483647 h 495"/>
                <a:gd name="T38" fmla="*/ 2147483647 w 517"/>
                <a:gd name="T39" fmla="*/ 2147483647 h 495"/>
                <a:gd name="T40" fmla="*/ 2147483647 w 517"/>
                <a:gd name="T41" fmla="*/ 2147483647 h 495"/>
                <a:gd name="T42" fmla="*/ 2147483647 w 517"/>
                <a:gd name="T43" fmla="*/ 2147483647 h 495"/>
                <a:gd name="T44" fmla="*/ 2147483647 w 517"/>
                <a:gd name="T45" fmla="*/ 2147483647 h 495"/>
                <a:gd name="T46" fmla="*/ 2147483647 w 517"/>
                <a:gd name="T47" fmla="*/ 0 h 49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17" h="495">
                  <a:moveTo>
                    <a:pt x="42" y="0"/>
                  </a:moveTo>
                  <a:cubicBezTo>
                    <a:pt x="32" y="0"/>
                    <a:pt x="23" y="1"/>
                    <a:pt x="18" y="3"/>
                  </a:cubicBezTo>
                  <a:cubicBezTo>
                    <a:pt x="0" y="11"/>
                    <a:pt x="7" y="51"/>
                    <a:pt x="18" y="61"/>
                  </a:cubicBezTo>
                  <a:cubicBezTo>
                    <a:pt x="25" y="69"/>
                    <a:pt x="34" y="76"/>
                    <a:pt x="41" y="84"/>
                  </a:cubicBezTo>
                  <a:cubicBezTo>
                    <a:pt x="38" y="84"/>
                    <a:pt x="35" y="84"/>
                    <a:pt x="32" y="84"/>
                  </a:cubicBezTo>
                  <a:cubicBezTo>
                    <a:pt x="21" y="84"/>
                    <a:pt x="9" y="86"/>
                    <a:pt x="9" y="99"/>
                  </a:cubicBezTo>
                  <a:cubicBezTo>
                    <a:pt x="6" y="108"/>
                    <a:pt x="6" y="132"/>
                    <a:pt x="14" y="139"/>
                  </a:cubicBezTo>
                  <a:cubicBezTo>
                    <a:pt x="22" y="148"/>
                    <a:pt x="31" y="157"/>
                    <a:pt x="40" y="165"/>
                  </a:cubicBezTo>
                  <a:cubicBezTo>
                    <a:pt x="20" y="165"/>
                    <a:pt x="9" y="167"/>
                    <a:pt x="9" y="189"/>
                  </a:cubicBezTo>
                  <a:cubicBezTo>
                    <a:pt x="9" y="206"/>
                    <a:pt x="9" y="217"/>
                    <a:pt x="22" y="229"/>
                  </a:cubicBezTo>
                  <a:cubicBezTo>
                    <a:pt x="33" y="241"/>
                    <a:pt x="46" y="253"/>
                    <a:pt x="58" y="264"/>
                  </a:cubicBezTo>
                  <a:cubicBezTo>
                    <a:pt x="74" y="282"/>
                    <a:pt x="207" y="417"/>
                    <a:pt x="286" y="495"/>
                  </a:cubicBezTo>
                  <a:cubicBezTo>
                    <a:pt x="400" y="466"/>
                    <a:pt x="490" y="375"/>
                    <a:pt x="517" y="260"/>
                  </a:cubicBezTo>
                  <a:cubicBezTo>
                    <a:pt x="438" y="182"/>
                    <a:pt x="350" y="94"/>
                    <a:pt x="331" y="77"/>
                  </a:cubicBezTo>
                  <a:cubicBezTo>
                    <a:pt x="316" y="60"/>
                    <a:pt x="298" y="42"/>
                    <a:pt x="281" y="27"/>
                  </a:cubicBezTo>
                  <a:cubicBezTo>
                    <a:pt x="273" y="18"/>
                    <a:pt x="260" y="2"/>
                    <a:pt x="247" y="2"/>
                  </a:cubicBezTo>
                  <a:cubicBezTo>
                    <a:pt x="234" y="2"/>
                    <a:pt x="222" y="2"/>
                    <a:pt x="209" y="2"/>
                  </a:cubicBezTo>
                  <a:cubicBezTo>
                    <a:pt x="192" y="2"/>
                    <a:pt x="193" y="20"/>
                    <a:pt x="193" y="32"/>
                  </a:cubicBezTo>
                  <a:cubicBezTo>
                    <a:pt x="185" y="24"/>
                    <a:pt x="174" y="9"/>
                    <a:pt x="163" y="4"/>
                  </a:cubicBezTo>
                  <a:cubicBezTo>
                    <a:pt x="159" y="1"/>
                    <a:pt x="153" y="1"/>
                    <a:pt x="146" y="1"/>
                  </a:cubicBezTo>
                  <a:cubicBezTo>
                    <a:pt x="137" y="1"/>
                    <a:pt x="127" y="2"/>
                    <a:pt x="120" y="2"/>
                  </a:cubicBezTo>
                  <a:cubicBezTo>
                    <a:pt x="101" y="2"/>
                    <a:pt x="101" y="18"/>
                    <a:pt x="101" y="32"/>
                  </a:cubicBezTo>
                  <a:cubicBezTo>
                    <a:pt x="94" y="25"/>
                    <a:pt x="87" y="17"/>
                    <a:pt x="79" y="10"/>
                  </a:cubicBezTo>
                  <a:cubicBezTo>
                    <a:pt x="73" y="3"/>
                    <a:pt x="57" y="0"/>
                    <a:pt x="42" y="0"/>
                  </a:cubicBezTo>
                </a:path>
              </a:pathLst>
            </a:custGeom>
            <a:solidFill>
              <a:srgbClr val="CC88A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68" name="Freeform 10"/>
            <p:cNvSpPr>
              <a:spLocks noEditPoints="1"/>
            </p:cNvSpPr>
            <p:nvPr/>
          </p:nvSpPr>
          <p:spPr bwMode="auto">
            <a:xfrm>
              <a:off x="381000" y="385762"/>
              <a:ext cx="325438" cy="374650"/>
            </a:xfrm>
            <a:custGeom>
              <a:avLst/>
              <a:gdLst>
                <a:gd name="T0" fmla="*/ 2147483647 w 238"/>
                <a:gd name="T1" fmla="*/ 2147483647 h 274"/>
                <a:gd name="T2" fmla="*/ 2147483647 w 238"/>
                <a:gd name="T3" fmla="*/ 2147483647 h 274"/>
                <a:gd name="T4" fmla="*/ 2147483647 w 238"/>
                <a:gd name="T5" fmla="*/ 2147483647 h 274"/>
                <a:gd name="T6" fmla="*/ 2147483647 w 238"/>
                <a:gd name="T7" fmla="*/ 2147483647 h 274"/>
                <a:gd name="T8" fmla="*/ 2147483647 w 238"/>
                <a:gd name="T9" fmla="*/ 2147483647 h 274"/>
                <a:gd name="T10" fmla="*/ 2147483647 w 238"/>
                <a:gd name="T11" fmla="*/ 2147483647 h 274"/>
                <a:gd name="T12" fmla="*/ 2147483647 w 238"/>
                <a:gd name="T13" fmla="*/ 2147483647 h 274"/>
                <a:gd name="T14" fmla="*/ 2147483647 w 238"/>
                <a:gd name="T15" fmla="*/ 2147483647 h 274"/>
                <a:gd name="T16" fmla="*/ 2147483647 w 238"/>
                <a:gd name="T17" fmla="*/ 2147483647 h 274"/>
                <a:gd name="T18" fmla="*/ 2147483647 w 238"/>
                <a:gd name="T19" fmla="*/ 2147483647 h 274"/>
                <a:gd name="T20" fmla="*/ 2147483647 w 238"/>
                <a:gd name="T21" fmla="*/ 2147483647 h 274"/>
                <a:gd name="T22" fmla="*/ 2147483647 w 238"/>
                <a:gd name="T23" fmla="*/ 2147483647 h 274"/>
                <a:gd name="T24" fmla="*/ 2147483647 w 238"/>
                <a:gd name="T25" fmla="*/ 2147483647 h 274"/>
                <a:gd name="T26" fmla="*/ 2147483647 w 238"/>
                <a:gd name="T27" fmla="*/ 2147483647 h 274"/>
                <a:gd name="T28" fmla="*/ 2147483647 w 238"/>
                <a:gd name="T29" fmla="*/ 2147483647 h 274"/>
                <a:gd name="T30" fmla="*/ 2147483647 w 238"/>
                <a:gd name="T31" fmla="*/ 2147483647 h 274"/>
                <a:gd name="T32" fmla="*/ 2147483647 w 238"/>
                <a:gd name="T33" fmla="*/ 2147483647 h 274"/>
                <a:gd name="T34" fmla="*/ 2147483647 w 238"/>
                <a:gd name="T35" fmla="*/ 2147483647 h 274"/>
                <a:gd name="T36" fmla="*/ 2147483647 w 238"/>
                <a:gd name="T37" fmla="*/ 2147483647 h 274"/>
                <a:gd name="T38" fmla="*/ 2147483647 w 238"/>
                <a:gd name="T39" fmla="*/ 2147483647 h 274"/>
                <a:gd name="T40" fmla="*/ 2147483647 w 238"/>
                <a:gd name="T41" fmla="*/ 2147483647 h 274"/>
                <a:gd name="T42" fmla="*/ 2147483647 w 238"/>
                <a:gd name="T43" fmla="*/ 2147483647 h 274"/>
                <a:gd name="T44" fmla="*/ 2147483647 w 238"/>
                <a:gd name="T45" fmla="*/ 2147483647 h 274"/>
                <a:gd name="T46" fmla="*/ 2147483647 w 238"/>
                <a:gd name="T47" fmla="*/ 2147483647 h 274"/>
                <a:gd name="T48" fmla="*/ 2147483647 w 238"/>
                <a:gd name="T49" fmla="*/ 2147483647 h 274"/>
                <a:gd name="T50" fmla="*/ 2147483647 w 238"/>
                <a:gd name="T51" fmla="*/ 2147483647 h 274"/>
                <a:gd name="T52" fmla="*/ 2147483647 w 238"/>
                <a:gd name="T53" fmla="*/ 2147483647 h 274"/>
                <a:gd name="T54" fmla="*/ 2147483647 w 238"/>
                <a:gd name="T55" fmla="*/ 2147483647 h 274"/>
                <a:gd name="T56" fmla="*/ 2147483647 w 238"/>
                <a:gd name="T57" fmla="*/ 2147483647 h 274"/>
                <a:gd name="T58" fmla="*/ 2147483647 w 238"/>
                <a:gd name="T59" fmla="*/ 2147483647 h 274"/>
                <a:gd name="T60" fmla="*/ 2147483647 w 238"/>
                <a:gd name="T61" fmla="*/ 2147483647 h 274"/>
                <a:gd name="T62" fmla="*/ 2147483647 w 238"/>
                <a:gd name="T63" fmla="*/ 2147483647 h 274"/>
                <a:gd name="T64" fmla="*/ 2147483647 w 238"/>
                <a:gd name="T65" fmla="*/ 2147483647 h 274"/>
                <a:gd name="T66" fmla="*/ 2147483647 w 238"/>
                <a:gd name="T67" fmla="*/ 2147483647 h 274"/>
                <a:gd name="T68" fmla="*/ 2147483647 w 238"/>
                <a:gd name="T69" fmla="*/ 2147483647 h 274"/>
                <a:gd name="T70" fmla="*/ 2147483647 w 238"/>
                <a:gd name="T71" fmla="*/ 2147483647 h 274"/>
                <a:gd name="T72" fmla="*/ 2147483647 w 238"/>
                <a:gd name="T73" fmla="*/ 2147483647 h 274"/>
                <a:gd name="T74" fmla="*/ 2147483647 w 238"/>
                <a:gd name="T75" fmla="*/ 2147483647 h 274"/>
                <a:gd name="T76" fmla="*/ 2147483647 w 238"/>
                <a:gd name="T77" fmla="*/ 2147483647 h 274"/>
                <a:gd name="T78" fmla="*/ 2147483647 w 238"/>
                <a:gd name="T79" fmla="*/ 2147483647 h 274"/>
                <a:gd name="T80" fmla="*/ 2147483647 w 238"/>
                <a:gd name="T81" fmla="*/ 2147483647 h 27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8" h="274">
                  <a:moveTo>
                    <a:pt x="237" y="226"/>
                  </a:moveTo>
                  <a:cubicBezTo>
                    <a:pt x="223" y="190"/>
                    <a:pt x="223" y="190"/>
                    <a:pt x="223" y="190"/>
                  </a:cubicBezTo>
                  <a:cubicBezTo>
                    <a:pt x="226" y="183"/>
                    <a:pt x="228" y="176"/>
                    <a:pt x="229" y="168"/>
                  </a:cubicBezTo>
                  <a:cubicBezTo>
                    <a:pt x="230" y="159"/>
                    <a:pt x="230" y="149"/>
                    <a:pt x="228" y="138"/>
                  </a:cubicBezTo>
                  <a:cubicBezTo>
                    <a:pt x="227" y="130"/>
                    <a:pt x="224" y="118"/>
                    <a:pt x="217" y="102"/>
                  </a:cubicBezTo>
                  <a:cubicBezTo>
                    <a:pt x="217" y="102"/>
                    <a:pt x="217" y="102"/>
                    <a:pt x="217" y="102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1" y="61"/>
                    <a:pt x="182" y="53"/>
                    <a:pt x="164" y="59"/>
                  </a:cubicBezTo>
                  <a:cubicBezTo>
                    <a:pt x="161" y="57"/>
                    <a:pt x="158" y="55"/>
                    <a:pt x="155" y="54"/>
                  </a:cubicBezTo>
                  <a:cubicBezTo>
                    <a:pt x="146" y="51"/>
                    <a:pt x="136" y="52"/>
                    <a:pt x="127" y="55"/>
                  </a:cubicBezTo>
                  <a:cubicBezTo>
                    <a:pt x="124" y="57"/>
                    <a:pt x="121" y="59"/>
                    <a:pt x="118" y="61"/>
                  </a:cubicBezTo>
                  <a:cubicBezTo>
                    <a:pt x="117" y="61"/>
                    <a:pt x="117" y="61"/>
                    <a:pt x="116" y="61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4" y="61"/>
                    <a:pt x="111" y="61"/>
                    <a:pt x="108" y="62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87" y="10"/>
                    <a:pt x="80" y="4"/>
                    <a:pt x="71" y="2"/>
                  </a:cubicBezTo>
                  <a:cubicBezTo>
                    <a:pt x="63" y="0"/>
                    <a:pt x="55" y="1"/>
                    <a:pt x="47" y="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9" y="8"/>
                    <a:pt x="33" y="13"/>
                    <a:pt x="29" y="19"/>
                  </a:cubicBezTo>
                  <a:cubicBezTo>
                    <a:pt x="23" y="27"/>
                    <a:pt x="22" y="36"/>
                    <a:pt x="25" y="4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42" y="107"/>
                    <a:pt x="33" y="108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14" y="115"/>
                    <a:pt x="6" y="123"/>
                    <a:pt x="3" y="133"/>
                  </a:cubicBezTo>
                  <a:cubicBezTo>
                    <a:pt x="0" y="142"/>
                    <a:pt x="1" y="152"/>
                    <a:pt x="5" y="160"/>
                  </a:cubicBezTo>
                  <a:cubicBezTo>
                    <a:pt x="10" y="167"/>
                    <a:pt x="17" y="173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43" y="181"/>
                    <a:pt x="58" y="188"/>
                    <a:pt x="72" y="197"/>
                  </a:cubicBezTo>
                  <a:cubicBezTo>
                    <a:pt x="73" y="197"/>
                    <a:pt x="73" y="198"/>
                    <a:pt x="74" y="199"/>
                  </a:cubicBezTo>
                  <a:cubicBezTo>
                    <a:pt x="81" y="209"/>
                    <a:pt x="87" y="217"/>
                    <a:pt x="92" y="221"/>
                  </a:cubicBezTo>
                  <a:cubicBezTo>
                    <a:pt x="98" y="226"/>
                    <a:pt x="104" y="230"/>
                    <a:pt x="110" y="232"/>
                  </a:cubicBezTo>
                  <a:cubicBezTo>
                    <a:pt x="126" y="272"/>
                    <a:pt x="126" y="272"/>
                    <a:pt x="126" y="272"/>
                  </a:cubicBezTo>
                  <a:cubicBezTo>
                    <a:pt x="127" y="273"/>
                    <a:pt x="128" y="274"/>
                    <a:pt x="130" y="273"/>
                  </a:cubicBezTo>
                  <a:cubicBezTo>
                    <a:pt x="235" y="230"/>
                    <a:pt x="235" y="230"/>
                    <a:pt x="235" y="230"/>
                  </a:cubicBezTo>
                  <a:cubicBezTo>
                    <a:pt x="237" y="230"/>
                    <a:pt x="238" y="228"/>
                    <a:pt x="237" y="226"/>
                  </a:cubicBezTo>
                  <a:close/>
                  <a:moveTo>
                    <a:pt x="139" y="248"/>
                  </a:moveTo>
                  <a:cubicBezTo>
                    <a:pt x="127" y="218"/>
                    <a:pt x="127" y="218"/>
                    <a:pt x="127" y="218"/>
                  </a:cubicBezTo>
                  <a:cubicBezTo>
                    <a:pt x="126" y="217"/>
                    <a:pt x="125" y="216"/>
                    <a:pt x="124" y="216"/>
                  </a:cubicBezTo>
                  <a:cubicBezTo>
                    <a:pt x="124" y="216"/>
                    <a:pt x="124" y="216"/>
                    <a:pt x="124" y="216"/>
                  </a:cubicBezTo>
                  <a:cubicBezTo>
                    <a:pt x="123" y="216"/>
                    <a:pt x="123" y="215"/>
                    <a:pt x="122" y="215"/>
                  </a:cubicBezTo>
                  <a:cubicBezTo>
                    <a:pt x="117" y="214"/>
                    <a:pt x="112" y="211"/>
                    <a:pt x="106" y="206"/>
                  </a:cubicBezTo>
                  <a:cubicBezTo>
                    <a:pt x="102" y="203"/>
                    <a:pt x="95" y="193"/>
                    <a:pt x="91" y="187"/>
                  </a:cubicBezTo>
                  <a:cubicBezTo>
                    <a:pt x="89" y="184"/>
                    <a:pt x="88" y="182"/>
                    <a:pt x="87" y="182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70" y="171"/>
                    <a:pt x="52" y="163"/>
                    <a:pt x="34" y="157"/>
                  </a:cubicBezTo>
                  <a:cubicBezTo>
                    <a:pt x="25" y="154"/>
                    <a:pt x="20" y="146"/>
                    <a:pt x="23" y="138"/>
                  </a:cubicBezTo>
                  <a:cubicBezTo>
                    <a:pt x="24" y="135"/>
                    <a:pt x="27" y="131"/>
                    <a:pt x="32" y="130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7" y="128"/>
                    <a:pt x="42" y="127"/>
                    <a:pt x="47" y="129"/>
                  </a:cubicBezTo>
                  <a:cubicBezTo>
                    <a:pt x="59" y="133"/>
                    <a:pt x="70" y="137"/>
                    <a:pt x="81" y="142"/>
                  </a:cubicBezTo>
                  <a:cubicBezTo>
                    <a:pt x="82" y="143"/>
                    <a:pt x="83" y="143"/>
                    <a:pt x="84" y="142"/>
                  </a:cubicBezTo>
                  <a:cubicBezTo>
                    <a:pt x="84" y="142"/>
                    <a:pt x="84" y="142"/>
                    <a:pt x="85" y="142"/>
                  </a:cubicBezTo>
                  <a:cubicBezTo>
                    <a:pt x="86" y="141"/>
                    <a:pt x="86" y="139"/>
                    <a:pt x="86" y="138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2" y="32"/>
                    <a:pt x="47" y="25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62" y="19"/>
                    <a:pt x="69" y="21"/>
                    <a:pt x="71" y="26"/>
                  </a:cubicBezTo>
                  <a:cubicBezTo>
                    <a:pt x="95" y="86"/>
                    <a:pt x="95" y="86"/>
                    <a:pt x="95" y="86"/>
                  </a:cubicBezTo>
                  <a:cubicBezTo>
                    <a:pt x="96" y="87"/>
                    <a:pt x="97" y="88"/>
                    <a:pt x="98" y="88"/>
                  </a:cubicBezTo>
                  <a:cubicBezTo>
                    <a:pt x="99" y="88"/>
                    <a:pt x="99" y="88"/>
                    <a:pt x="100" y="88"/>
                  </a:cubicBezTo>
                  <a:cubicBezTo>
                    <a:pt x="100" y="87"/>
                    <a:pt x="101" y="87"/>
                    <a:pt x="101" y="87"/>
                  </a:cubicBezTo>
                  <a:cubicBezTo>
                    <a:pt x="103" y="85"/>
                    <a:pt x="105" y="83"/>
                    <a:pt x="107" y="82"/>
                  </a:cubicBezTo>
                  <a:cubicBezTo>
                    <a:pt x="112" y="81"/>
                    <a:pt x="117" y="81"/>
                    <a:pt x="121" y="83"/>
                  </a:cubicBezTo>
                  <a:cubicBezTo>
                    <a:pt x="122" y="83"/>
                    <a:pt x="123" y="83"/>
                    <a:pt x="124" y="83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25" y="83"/>
                    <a:pt x="126" y="82"/>
                    <a:pt x="126" y="81"/>
                  </a:cubicBezTo>
                  <a:cubicBezTo>
                    <a:pt x="128" y="78"/>
                    <a:pt x="131" y="75"/>
                    <a:pt x="135" y="74"/>
                  </a:cubicBezTo>
                  <a:cubicBezTo>
                    <a:pt x="143" y="70"/>
                    <a:pt x="152" y="73"/>
                    <a:pt x="155" y="80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6" y="83"/>
                    <a:pt x="157" y="84"/>
                    <a:pt x="158" y="84"/>
                  </a:cubicBezTo>
                  <a:cubicBezTo>
                    <a:pt x="159" y="84"/>
                    <a:pt x="159" y="84"/>
                    <a:pt x="160" y="84"/>
                  </a:cubicBezTo>
                  <a:cubicBezTo>
                    <a:pt x="160" y="83"/>
                    <a:pt x="161" y="83"/>
                    <a:pt x="161" y="83"/>
                  </a:cubicBezTo>
                  <a:cubicBezTo>
                    <a:pt x="163" y="81"/>
                    <a:pt x="165" y="79"/>
                    <a:pt x="168" y="78"/>
                  </a:cubicBezTo>
                  <a:cubicBezTo>
                    <a:pt x="176" y="75"/>
                    <a:pt x="185" y="78"/>
                    <a:pt x="188" y="85"/>
                  </a:cubicBezTo>
                  <a:cubicBezTo>
                    <a:pt x="198" y="110"/>
                    <a:pt x="198" y="110"/>
                    <a:pt x="198" y="110"/>
                  </a:cubicBezTo>
                  <a:cubicBezTo>
                    <a:pt x="198" y="110"/>
                    <a:pt x="198" y="110"/>
                    <a:pt x="198" y="110"/>
                  </a:cubicBezTo>
                  <a:cubicBezTo>
                    <a:pt x="204" y="124"/>
                    <a:pt x="206" y="135"/>
                    <a:pt x="207" y="142"/>
                  </a:cubicBezTo>
                  <a:cubicBezTo>
                    <a:pt x="211" y="162"/>
                    <a:pt x="208" y="177"/>
                    <a:pt x="200" y="187"/>
                  </a:cubicBezTo>
                  <a:cubicBezTo>
                    <a:pt x="200" y="188"/>
                    <a:pt x="199" y="189"/>
                    <a:pt x="200" y="190"/>
                  </a:cubicBezTo>
                  <a:cubicBezTo>
                    <a:pt x="212" y="219"/>
                    <a:pt x="212" y="219"/>
                    <a:pt x="212" y="219"/>
                  </a:cubicBezTo>
                  <a:lnTo>
                    <a:pt x="139" y="2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69" name="Freeform 11"/>
            <p:cNvSpPr>
              <a:spLocks/>
            </p:cNvSpPr>
            <p:nvPr/>
          </p:nvSpPr>
          <p:spPr bwMode="auto">
            <a:xfrm>
              <a:off x="158750" y="177800"/>
              <a:ext cx="96838" cy="80963"/>
            </a:xfrm>
            <a:custGeom>
              <a:avLst/>
              <a:gdLst>
                <a:gd name="T0" fmla="*/ 2147483647 w 71"/>
                <a:gd name="T1" fmla="*/ 2147483647 h 59"/>
                <a:gd name="T2" fmla="*/ 2147483647 w 71"/>
                <a:gd name="T3" fmla="*/ 0 h 59"/>
                <a:gd name="T4" fmla="*/ 2147483647 w 71"/>
                <a:gd name="T5" fmla="*/ 0 h 59"/>
                <a:gd name="T6" fmla="*/ 0 w 71"/>
                <a:gd name="T7" fmla="*/ 2147483647 h 59"/>
                <a:gd name="T8" fmla="*/ 0 w 71"/>
                <a:gd name="T9" fmla="*/ 2147483647 h 59"/>
                <a:gd name="T10" fmla="*/ 2147483647 w 71"/>
                <a:gd name="T11" fmla="*/ 2147483647 h 59"/>
                <a:gd name="T12" fmla="*/ 2147483647 w 71"/>
                <a:gd name="T13" fmla="*/ 2147483647 h 59"/>
                <a:gd name="T14" fmla="*/ 2147483647 w 71"/>
                <a:gd name="T15" fmla="*/ 2147483647 h 59"/>
                <a:gd name="T16" fmla="*/ 2147483647 w 71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59">
                  <a:moveTo>
                    <a:pt x="71" y="15"/>
                  </a:moveTo>
                  <a:cubicBezTo>
                    <a:pt x="71" y="7"/>
                    <a:pt x="64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4" y="59"/>
                    <a:pt x="71" y="52"/>
                    <a:pt x="71" y="44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70" name="Freeform 12"/>
            <p:cNvSpPr>
              <a:spLocks/>
            </p:cNvSpPr>
            <p:nvPr/>
          </p:nvSpPr>
          <p:spPr bwMode="auto">
            <a:xfrm>
              <a:off x="285750" y="177800"/>
              <a:ext cx="96838" cy="80963"/>
            </a:xfrm>
            <a:custGeom>
              <a:avLst/>
              <a:gdLst>
                <a:gd name="T0" fmla="*/ 2147483647 w 71"/>
                <a:gd name="T1" fmla="*/ 2147483647 h 59"/>
                <a:gd name="T2" fmla="*/ 2147483647 w 71"/>
                <a:gd name="T3" fmla="*/ 0 h 59"/>
                <a:gd name="T4" fmla="*/ 2147483647 w 71"/>
                <a:gd name="T5" fmla="*/ 0 h 59"/>
                <a:gd name="T6" fmla="*/ 0 w 71"/>
                <a:gd name="T7" fmla="*/ 2147483647 h 59"/>
                <a:gd name="T8" fmla="*/ 0 w 71"/>
                <a:gd name="T9" fmla="*/ 2147483647 h 59"/>
                <a:gd name="T10" fmla="*/ 2147483647 w 71"/>
                <a:gd name="T11" fmla="*/ 2147483647 h 59"/>
                <a:gd name="T12" fmla="*/ 2147483647 w 71"/>
                <a:gd name="T13" fmla="*/ 2147483647 h 59"/>
                <a:gd name="T14" fmla="*/ 2147483647 w 71"/>
                <a:gd name="T15" fmla="*/ 2147483647 h 59"/>
                <a:gd name="T16" fmla="*/ 2147483647 w 71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59">
                  <a:moveTo>
                    <a:pt x="71" y="16"/>
                  </a:moveTo>
                  <a:cubicBezTo>
                    <a:pt x="71" y="8"/>
                    <a:pt x="65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3"/>
                    <a:pt x="7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5" y="59"/>
                    <a:pt x="71" y="53"/>
                    <a:pt x="71" y="44"/>
                  </a:cubicBezTo>
                  <a:lnTo>
                    <a:pt x="7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71" name="Freeform 13"/>
            <p:cNvSpPr>
              <a:spLocks/>
            </p:cNvSpPr>
            <p:nvPr/>
          </p:nvSpPr>
          <p:spPr bwMode="auto">
            <a:xfrm>
              <a:off x="411162" y="177800"/>
              <a:ext cx="98425" cy="80963"/>
            </a:xfrm>
            <a:custGeom>
              <a:avLst/>
              <a:gdLst>
                <a:gd name="T0" fmla="*/ 2147483647 w 72"/>
                <a:gd name="T1" fmla="*/ 2147483647 h 59"/>
                <a:gd name="T2" fmla="*/ 2147483647 w 72"/>
                <a:gd name="T3" fmla="*/ 0 h 59"/>
                <a:gd name="T4" fmla="*/ 2147483647 w 72"/>
                <a:gd name="T5" fmla="*/ 0 h 59"/>
                <a:gd name="T6" fmla="*/ 0 w 72"/>
                <a:gd name="T7" fmla="*/ 2147483647 h 59"/>
                <a:gd name="T8" fmla="*/ 0 w 72"/>
                <a:gd name="T9" fmla="*/ 2147483647 h 59"/>
                <a:gd name="T10" fmla="*/ 2147483647 w 72"/>
                <a:gd name="T11" fmla="*/ 2147483647 h 59"/>
                <a:gd name="T12" fmla="*/ 2147483647 w 72"/>
                <a:gd name="T13" fmla="*/ 2147483647 h 59"/>
                <a:gd name="T14" fmla="*/ 2147483647 w 72"/>
                <a:gd name="T15" fmla="*/ 2147483647 h 59"/>
                <a:gd name="T16" fmla="*/ 2147483647 w 72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59">
                  <a:moveTo>
                    <a:pt x="72" y="15"/>
                  </a:moveTo>
                  <a:cubicBezTo>
                    <a:pt x="72" y="7"/>
                    <a:pt x="65" y="0"/>
                    <a:pt x="5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7" y="59"/>
                    <a:pt x="15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65" y="59"/>
                    <a:pt x="72" y="52"/>
                    <a:pt x="72" y="44"/>
                  </a:cubicBezTo>
                  <a:lnTo>
                    <a:pt x="72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72" name="Freeform 14"/>
            <p:cNvSpPr>
              <a:spLocks/>
            </p:cNvSpPr>
            <p:nvPr/>
          </p:nvSpPr>
          <p:spPr bwMode="auto">
            <a:xfrm>
              <a:off x="158750" y="290512"/>
              <a:ext cx="96838" cy="80963"/>
            </a:xfrm>
            <a:custGeom>
              <a:avLst/>
              <a:gdLst>
                <a:gd name="T0" fmla="*/ 2147483647 w 71"/>
                <a:gd name="T1" fmla="*/ 2147483647 h 59"/>
                <a:gd name="T2" fmla="*/ 2147483647 w 71"/>
                <a:gd name="T3" fmla="*/ 0 h 59"/>
                <a:gd name="T4" fmla="*/ 2147483647 w 71"/>
                <a:gd name="T5" fmla="*/ 0 h 59"/>
                <a:gd name="T6" fmla="*/ 0 w 71"/>
                <a:gd name="T7" fmla="*/ 2147483647 h 59"/>
                <a:gd name="T8" fmla="*/ 0 w 71"/>
                <a:gd name="T9" fmla="*/ 2147483647 h 59"/>
                <a:gd name="T10" fmla="*/ 2147483647 w 71"/>
                <a:gd name="T11" fmla="*/ 2147483647 h 59"/>
                <a:gd name="T12" fmla="*/ 2147483647 w 71"/>
                <a:gd name="T13" fmla="*/ 2147483647 h 59"/>
                <a:gd name="T14" fmla="*/ 2147483647 w 71"/>
                <a:gd name="T15" fmla="*/ 2147483647 h 59"/>
                <a:gd name="T16" fmla="*/ 2147483647 w 71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59">
                  <a:moveTo>
                    <a:pt x="71" y="15"/>
                  </a:moveTo>
                  <a:cubicBezTo>
                    <a:pt x="71" y="7"/>
                    <a:pt x="64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2"/>
                    <a:pt x="6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4" y="59"/>
                    <a:pt x="71" y="52"/>
                    <a:pt x="71" y="43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73" name="Freeform 15"/>
            <p:cNvSpPr>
              <a:spLocks/>
            </p:cNvSpPr>
            <p:nvPr/>
          </p:nvSpPr>
          <p:spPr bwMode="auto">
            <a:xfrm>
              <a:off x="285750" y="290512"/>
              <a:ext cx="96838" cy="79375"/>
            </a:xfrm>
            <a:custGeom>
              <a:avLst/>
              <a:gdLst>
                <a:gd name="T0" fmla="*/ 2147483647 w 71"/>
                <a:gd name="T1" fmla="*/ 2147483647 h 58"/>
                <a:gd name="T2" fmla="*/ 2147483647 w 71"/>
                <a:gd name="T3" fmla="*/ 0 h 58"/>
                <a:gd name="T4" fmla="*/ 2147483647 w 71"/>
                <a:gd name="T5" fmla="*/ 0 h 58"/>
                <a:gd name="T6" fmla="*/ 0 w 71"/>
                <a:gd name="T7" fmla="*/ 2147483647 h 58"/>
                <a:gd name="T8" fmla="*/ 0 w 71"/>
                <a:gd name="T9" fmla="*/ 2147483647 h 58"/>
                <a:gd name="T10" fmla="*/ 2147483647 w 71"/>
                <a:gd name="T11" fmla="*/ 2147483647 h 58"/>
                <a:gd name="T12" fmla="*/ 2147483647 w 71"/>
                <a:gd name="T13" fmla="*/ 2147483647 h 58"/>
                <a:gd name="T14" fmla="*/ 2147483647 w 71"/>
                <a:gd name="T15" fmla="*/ 2147483647 h 58"/>
                <a:gd name="T16" fmla="*/ 2147483647 w 71"/>
                <a:gd name="T17" fmla="*/ 2147483647 h 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58">
                  <a:moveTo>
                    <a:pt x="71" y="15"/>
                  </a:moveTo>
                  <a:cubicBezTo>
                    <a:pt x="71" y="7"/>
                    <a:pt x="65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2"/>
                    <a:pt x="7" y="58"/>
                    <a:pt x="15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65" y="58"/>
                    <a:pt x="71" y="52"/>
                    <a:pt x="71" y="43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74" name="Freeform 16"/>
            <p:cNvSpPr>
              <a:spLocks/>
            </p:cNvSpPr>
            <p:nvPr/>
          </p:nvSpPr>
          <p:spPr bwMode="auto">
            <a:xfrm>
              <a:off x="411162" y="290512"/>
              <a:ext cx="98425" cy="80963"/>
            </a:xfrm>
            <a:custGeom>
              <a:avLst/>
              <a:gdLst>
                <a:gd name="T0" fmla="*/ 2147483647 w 72"/>
                <a:gd name="T1" fmla="*/ 2147483647 h 59"/>
                <a:gd name="T2" fmla="*/ 2147483647 w 72"/>
                <a:gd name="T3" fmla="*/ 0 h 59"/>
                <a:gd name="T4" fmla="*/ 2147483647 w 72"/>
                <a:gd name="T5" fmla="*/ 0 h 59"/>
                <a:gd name="T6" fmla="*/ 0 w 72"/>
                <a:gd name="T7" fmla="*/ 2147483647 h 59"/>
                <a:gd name="T8" fmla="*/ 0 w 72"/>
                <a:gd name="T9" fmla="*/ 2147483647 h 59"/>
                <a:gd name="T10" fmla="*/ 2147483647 w 72"/>
                <a:gd name="T11" fmla="*/ 2147483647 h 59"/>
                <a:gd name="T12" fmla="*/ 2147483647 w 72"/>
                <a:gd name="T13" fmla="*/ 2147483647 h 59"/>
                <a:gd name="T14" fmla="*/ 2147483647 w 72"/>
                <a:gd name="T15" fmla="*/ 2147483647 h 59"/>
                <a:gd name="T16" fmla="*/ 2147483647 w 72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59">
                  <a:moveTo>
                    <a:pt x="72" y="15"/>
                  </a:moveTo>
                  <a:cubicBezTo>
                    <a:pt x="72" y="7"/>
                    <a:pt x="65" y="0"/>
                    <a:pt x="5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2"/>
                    <a:pt x="7" y="59"/>
                    <a:pt x="15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65" y="59"/>
                    <a:pt x="72" y="52"/>
                    <a:pt x="72" y="43"/>
                  </a:cubicBezTo>
                  <a:lnTo>
                    <a:pt x="72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75" name="Freeform 17"/>
            <p:cNvSpPr>
              <a:spLocks/>
            </p:cNvSpPr>
            <p:nvPr/>
          </p:nvSpPr>
          <p:spPr bwMode="auto">
            <a:xfrm>
              <a:off x="158750" y="401637"/>
              <a:ext cx="96838" cy="79375"/>
            </a:xfrm>
            <a:custGeom>
              <a:avLst/>
              <a:gdLst>
                <a:gd name="T0" fmla="*/ 2147483647 w 71"/>
                <a:gd name="T1" fmla="*/ 2147483647 h 59"/>
                <a:gd name="T2" fmla="*/ 2147483647 w 71"/>
                <a:gd name="T3" fmla="*/ 0 h 59"/>
                <a:gd name="T4" fmla="*/ 2147483647 w 71"/>
                <a:gd name="T5" fmla="*/ 0 h 59"/>
                <a:gd name="T6" fmla="*/ 0 w 71"/>
                <a:gd name="T7" fmla="*/ 2147483647 h 59"/>
                <a:gd name="T8" fmla="*/ 0 w 71"/>
                <a:gd name="T9" fmla="*/ 2147483647 h 59"/>
                <a:gd name="T10" fmla="*/ 2147483647 w 71"/>
                <a:gd name="T11" fmla="*/ 2147483647 h 59"/>
                <a:gd name="T12" fmla="*/ 2147483647 w 71"/>
                <a:gd name="T13" fmla="*/ 2147483647 h 59"/>
                <a:gd name="T14" fmla="*/ 2147483647 w 71"/>
                <a:gd name="T15" fmla="*/ 2147483647 h 59"/>
                <a:gd name="T16" fmla="*/ 2147483647 w 71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59">
                  <a:moveTo>
                    <a:pt x="71" y="16"/>
                  </a:moveTo>
                  <a:cubicBezTo>
                    <a:pt x="71" y="7"/>
                    <a:pt x="64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6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4" y="59"/>
                    <a:pt x="71" y="52"/>
                    <a:pt x="71" y="44"/>
                  </a:cubicBezTo>
                  <a:lnTo>
                    <a:pt x="7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76" name="Freeform 18"/>
            <p:cNvSpPr>
              <a:spLocks/>
            </p:cNvSpPr>
            <p:nvPr/>
          </p:nvSpPr>
          <p:spPr bwMode="auto">
            <a:xfrm>
              <a:off x="285750" y="401637"/>
              <a:ext cx="96838" cy="79375"/>
            </a:xfrm>
            <a:custGeom>
              <a:avLst/>
              <a:gdLst>
                <a:gd name="T0" fmla="*/ 2147483647 w 71"/>
                <a:gd name="T1" fmla="*/ 2147483647 h 59"/>
                <a:gd name="T2" fmla="*/ 2147483647 w 71"/>
                <a:gd name="T3" fmla="*/ 0 h 59"/>
                <a:gd name="T4" fmla="*/ 2147483647 w 71"/>
                <a:gd name="T5" fmla="*/ 0 h 59"/>
                <a:gd name="T6" fmla="*/ 0 w 71"/>
                <a:gd name="T7" fmla="*/ 2147483647 h 59"/>
                <a:gd name="T8" fmla="*/ 0 w 71"/>
                <a:gd name="T9" fmla="*/ 2147483647 h 59"/>
                <a:gd name="T10" fmla="*/ 2147483647 w 71"/>
                <a:gd name="T11" fmla="*/ 2147483647 h 59"/>
                <a:gd name="T12" fmla="*/ 2147483647 w 71"/>
                <a:gd name="T13" fmla="*/ 2147483647 h 59"/>
                <a:gd name="T14" fmla="*/ 2147483647 w 71"/>
                <a:gd name="T15" fmla="*/ 2147483647 h 59"/>
                <a:gd name="T16" fmla="*/ 2147483647 w 71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59">
                  <a:moveTo>
                    <a:pt x="71" y="15"/>
                  </a:moveTo>
                  <a:cubicBezTo>
                    <a:pt x="71" y="7"/>
                    <a:pt x="65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2"/>
                    <a:pt x="7" y="59"/>
                    <a:pt x="15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5" y="59"/>
                    <a:pt x="71" y="52"/>
                    <a:pt x="71" y="44"/>
                  </a:cubicBezTo>
                  <a:lnTo>
                    <a:pt x="7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2" name="组合 117"/>
          <p:cNvGrpSpPr>
            <a:grpSpLocks/>
          </p:cNvGrpSpPr>
          <p:nvPr/>
        </p:nvGrpSpPr>
        <p:grpSpPr bwMode="auto">
          <a:xfrm>
            <a:off x="3546475" y="2401888"/>
            <a:ext cx="833438" cy="833437"/>
            <a:chOff x="0" y="0"/>
            <a:chExt cx="865188" cy="865188"/>
          </a:xfrm>
        </p:grpSpPr>
        <p:sp>
          <p:nvSpPr>
            <p:cNvPr id="48363" name="Oval 43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57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64" name="Freeform 44"/>
            <p:cNvSpPr>
              <a:spLocks/>
            </p:cNvSpPr>
            <p:nvPr/>
          </p:nvSpPr>
          <p:spPr bwMode="auto">
            <a:xfrm>
              <a:off x="174625" y="141288"/>
              <a:ext cx="682625" cy="723900"/>
            </a:xfrm>
            <a:custGeom>
              <a:avLst/>
              <a:gdLst>
                <a:gd name="T0" fmla="*/ 2147483647 w 499"/>
                <a:gd name="T1" fmla="*/ 0 h 529"/>
                <a:gd name="T2" fmla="*/ 2147483647 w 499"/>
                <a:gd name="T3" fmla="*/ 2147483647 h 529"/>
                <a:gd name="T4" fmla="*/ 2147483647 w 499"/>
                <a:gd name="T5" fmla="*/ 2147483647 h 529"/>
                <a:gd name="T6" fmla="*/ 2147483647 w 499"/>
                <a:gd name="T7" fmla="*/ 2147483647 h 529"/>
                <a:gd name="T8" fmla="*/ 2147483647 w 499"/>
                <a:gd name="T9" fmla="*/ 2147483647 h 529"/>
                <a:gd name="T10" fmla="*/ 2147483647 w 499"/>
                <a:gd name="T11" fmla="*/ 2147483647 h 529"/>
                <a:gd name="T12" fmla="*/ 2147483647 w 499"/>
                <a:gd name="T13" fmla="*/ 2147483647 h 529"/>
                <a:gd name="T14" fmla="*/ 2147483647 w 499"/>
                <a:gd name="T15" fmla="*/ 2147483647 h 529"/>
                <a:gd name="T16" fmla="*/ 2147483647 w 499"/>
                <a:gd name="T17" fmla="*/ 2147483647 h 529"/>
                <a:gd name="T18" fmla="*/ 2147483647 w 499"/>
                <a:gd name="T19" fmla="*/ 2147483647 h 529"/>
                <a:gd name="T20" fmla="*/ 2147483647 w 499"/>
                <a:gd name="T21" fmla="*/ 2147483647 h 529"/>
                <a:gd name="T22" fmla="*/ 2147483647 w 499"/>
                <a:gd name="T23" fmla="*/ 2147483647 h 529"/>
                <a:gd name="T24" fmla="*/ 2147483647 w 499"/>
                <a:gd name="T25" fmla="*/ 2147483647 h 529"/>
                <a:gd name="T26" fmla="*/ 2147483647 w 499"/>
                <a:gd name="T27" fmla="*/ 2147483647 h 529"/>
                <a:gd name="T28" fmla="*/ 2147483647 w 499"/>
                <a:gd name="T29" fmla="*/ 2147483647 h 529"/>
                <a:gd name="T30" fmla="*/ 2147483647 w 499"/>
                <a:gd name="T31" fmla="*/ 2147483647 h 529"/>
                <a:gd name="T32" fmla="*/ 2147483647 w 499"/>
                <a:gd name="T33" fmla="*/ 2147483647 h 529"/>
                <a:gd name="T34" fmla="*/ 2147483647 w 499"/>
                <a:gd name="T35" fmla="*/ 2147483647 h 529"/>
                <a:gd name="T36" fmla="*/ 2147483647 w 499"/>
                <a:gd name="T37" fmla="*/ 2147483647 h 529"/>
                <a:gd name="T38" fmla="*/ 2147483647 w 499"/>
                <a:gd name="T39" fmla="*/ 2147483647 h 529"/>
                <a:gd name="T40" fmla="*/ 2147483647 w 499"/>
                <a:gd name="T41" fmla="*/ 0 h 52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99" h="529">
                  <a:moveTo>
                    <a:pt x="192" y="0"/>
                  </a:moveTo>
                  <a:cubicBezTo>
                    <a:pt x="187" y="0"/>
                    <a:pt x="181" y="1"/>
                    <a:pt x="176" y="2"/>
                  </a:cubicBezTo>
                  <a:cubicBezTo>
                    <a:pt x="162" y="5"/>
                    <a:pt x="141" y="25"/>
                    <a:pt x="129" y="25"/>
                  </a:cubicBezTo>
                  <a:cubicBezTo>
                    <a:pt x="128" y="25"/>
                    <a:pt x="127" y="25"/>
                    <a:pt x="126" y="24"/>
                  </a:cubicBezTo>
                  <a:cubicBezTo>
                    <a:pt x="125" y="24"/>
                    <a:pt x="124" y="24"/>
                    <a:pt x="123" y="24"/>
                  </a:cubicBezTo>
                  <a:cubicBezTo>
                    <a:pt x="115" y="24"/>
                    <a:pt x="115" y="33"/>
                    <a:pt x="112" y="41"/>
                  </a:cubicBezTo>
                  <a:cubicBezTo>
                    <a:pt x="106" y="38"/>
                    <a:pt x="100" y="34"/>
                    <a:pt x="94" y="31"/>
                  </a:cubicBezTo>
                  <a:cubicBezTo>
                    <a:pt x="90" y="46"/>
                    <a:pt x="101" y="71"/>
                    <a:pt x="105" y="85"/>
                  </a:cubicBezTo>
                  <a:cubicBezTo>
                    <a:pt x="108" y="95"/>
                    <a:pt x="110" y="98"/>
                    <a:pt x="101" y="104"/>
                  </a:cubicBezTo>
                  <a:cubicBezTo>
                    <a:pt x="88" y="113"/>
                    <a:pt x="87" y="130"/>
                    <a:pt x="95" y="143"/>
                  </a:cubicBezTo>
                  <a:cubicBezTo>
                    <a:pt x="98" y="148"/>
                    <a:pt x="102" y="152"/>
                    <a:pt x="107" y="157"/>
                  </a:cubicBezTo>
                  <a:cubicBezTo>
                    <a:pt x="113" y="163"/>
                    <a:pt x="114" y="174"/>
                    <a:pt x="118" y="182"/>
                  </a:cubicBezTo>
                  <a:cubicBezTo>
                    <a:pt x="127" y="198"/>
                    <a:pt x="152" y="224"/>
                    <a:pt x="114" y="226"/>
                  </a:cubicBezTo>
                  <a:cubicBezTo>
                    <a:pt x="84" y="227"/>
                    <a:pt x="49" y="221"/>
                    <a:pt x="31" y="251"/>
                  </a:cubicBezTo>
                  <a:cubicBezTo>
                    <a:pt x="16" y="274"/>
                    <a:pt x="0" y="329"/>
                    <a:pt x="16" y="355"/>
                  </a:cubicBezTo>
                  <a:cubicBezTo>
                    <a:pt x="26" y="368"/>
                    <a:pt x="40" y="380"/>
                    <a:pt x="52" y="391"/>
                  </a:cubicBezTo>
                  <a:cubicBezTo>
                    <a:pt x="70" y="409"/>
                    <a:pt x="128" y="468"/>
                    <a:pt x="189" y="529"/>
                  </a:cubicBezTo>
                  <a:cubicBezTo>
                    <a:pt x="344" y="529"/>
                    <a:pt x="472" y="418"/>
                    <a:pt x="499" y="272"/>
                  </a:cubicBezTo>
                  <a:cubicBezTo>
                    <a:pt x="403" y="176"/>
                    <a:pt x="282" y="55"/>
                    <a:pt x="274" y="47"/>
                  </a:cubicBezTo>
                  <a:cubicBezTo>
                    <a:pt x="268" y="41"/>
                    <a:pt x="262" y="35"/>
                    <a:pt x="256" y="29"/>
                  </a:cubicBezTo>
                  <a:cubicBezTo>
                    <a:pt x="239" y="11"/>
                    <a:pt x="216" y="0"/>
                    <a:pt x="192" y="0"/>
                  </a:cubicBezTo>
                </a:path>
              </a:pathLst>
            </a:custGeom>
            <a:solidFill>
              <a:srgbClr val="C462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65" name="Freeform 45"/>
            <p:cNvSpPr>
              <a:spLocks noEditPoints="1"/>
            </p:cNvSpPr>
            <p:nvPr/>
          </p:nvSpPr>
          <p:spPr bwMode="auto">
            <a:xfrm>
              <a:off x="188912" y="141288"/>
              <a:ext cx="498475" cy="565150"/>
            </a:xfrm>
            <a:custGeom>
              <a:avLst/>
              <a:gdLst>
                <a:gd name="T0" fmla="*/ 2147483647 w 364"/>
                <a:gd name="T1" fmla="*/ 2147483647 h 414"/>
                <a:gd name="T2" fmla="*/ 2147483647 w 364"/>
                <a:gd name="T3" fmla="*/ 2147483647 h 414"/>
                <a:gd name="T4" fmla="*/ 2147483647 w 364"/>
                <a:gd name="T5" fmla="*/ 2147483647 h 414"/>
                <a:gd name="T6" fmla="*/ 2147483647 w 364"/>
                <a:gd name="T7" fmla="*/ 2147483647 h 414"/>
                <a:gd name="T8" fmla="*/ 2147483647 w 364"/>
                <a:gd name="T9" fmla="*/ 2147483647 h 414"/>
                <a:gd name="T10" fmla="*/ 2147483647 w 364"/>
                <a:gd name="T11" fmla="*/ 2147483647 h 414"/>
                <a:gd name="T12" fmla="*/ 2147483647 w 364"/>
                <a:gd name="T13" fmla="*/ 2147483647 h 414"/>
                <a:gd name="T14" fmla="*/ 2147483647 w 364"/>
                <a:gd name="T15" fmla="*/ 2147483647 h 414"/>
                <a:gd name="T16" fmla="*/ 2147483647 w 364"/>
                <a:gd name="T17" fmla="*/ 0 h 414"/>
                <a:gd name="T18" fmla="*/ 2147483647 w 364"/>
                <a:gd name="T19" fmla="*/ 2147483647 h 414"/>
                <a:gd name="T20" fmla="*/ 2147483647 w 364"/>
                <a:gd name="T21" fmla="*/ 2147483647 h 414"/>
                <a:gd name="T22" fmla="*/ 2147483647 w 364"/>
                <a:gd name="T23" fmla="*/ 2147483647 h 414"/>
                <a:gd name="T24" fmla="*/ 2147483647 w 364"/>
                <a:gd name="T25" fmla="*/ 2147483647 h 414"/>
                <a:gd name="T26" fmla="*/ 2147483647 w 364"/>
                <a:gd name="T27" fmla="*/ 2147483647 h 414"/>
                <a:gd name="T28" fmla="*/ 2147483647 w 364"/>
                <a:gd name="T29" fmla="*/ 2147483647 h 414"/>
                <a:gd name="T30" fmla="*/ 2147483647 w 364"/>
                <a:gd name="T31" fmla="*/ 2147483647 h 414"/>
                <a:gd name="T32" fmla="*/ 2147483647 w 364"/>
                <a:gd name="T33" fmla="*/ 2147483647 h 414"/>
                <a:gd name="T34" fmla="*/ 2147483647 w 364"/>
                <a:gd name="T35" fmla="*/ 2147483647 h 414"/>
                <a:gd name="T36" fmla="*/ 2147483647 w 364"/>
                <a:gd name="T37" fmla="*/ 2147483647 h 414"/>
                <a:gd name="T38" fmla="*/ 2147483647 w 364"/>
                <a:gd name="T39" fmla="*/ 2147483647 h 414"/>
                <a:gd name="T40" fmla="*/ 2147483647 w 364"/>
                <a:gd name="T41" fmla="*/ 2147483647 h 414"/>
                <a:gd name="T42" fmla="*/ 2147483647 w 364"/>
                <a:gd name="T43" fmla="*/ 2147483647 h 414"/>
                <a:gd name="T44" fmla="*/ 2147483647 w 364"/>
                <a:gd name="T45" fmla="*/ 2147483647 h 414"/>
                <a:gd name="T46" fmla="*/ 2147483647 w 364"/>
                <a:gd name="T47" fmla="*/ 2147483647 h 414"/>
                <a:gd name="T48" fmla="*/ 2147483647 w 364"/>
                <a:gd name="T49" fmla="*/ 2147483647 h 414"/>
                <a:gd name="T50" fmla="*/ 2147483647 w 364"/>
                <a:gd name="T51" fmla="*/ 2147483647 h 414"/>
                <a:gd name="T52" fmla="*/ 2147483647 w 364"/>
                <a:gd name="T53" fmla="*/ 2147483647 h 414"/>
                <a:gd name="T54" fmla="*/ 2147483647 w 364"/>
                <a:gd name="T55" fmla="*/ 2147483647 h 414"/>
                <a:gd name="T56" fmla="*/ 2147483647 w 364"/>
                <a:gd name="T57" fmla="*/ 2147483647 h 414"/>
                <a:gd name="T58" fmla="*/ 2147483647 w 364"/>
                <a:gd name="T59" fmla="*/ 2147483647 h 414"/>
                <a:gd name="T60" fmla="*/ 2147483647 w 364"/>
                <a:gd name="T61" fmla="*/ 2147483647 h 414"/>
                <a:gd name="T62" fmla="*/ 2147483647 w 364"/>
                <a:gd name="T63" fmla="*/ 2147483647 h 414"/>
                <a:gd name="T64" fmla="*/ 2147483647 w 364"/>
                <a:gd name="T65" fmla="*/ 2147483647 h 414"/>
                <a:gd name="T66" fmla="*/ 2147483647 w 364"/>
                <a:gd name="T67" fmla="*/ 2147483647 h 414"/>
                <a:gd name="T68" fmla="*/ 2147483647 w 364"/>
                <a:gd name="T69" fmla="*/ 2147483647 h 414"/>
                <a:gd name="T70" fmla="*/ 2147483647 w 364"/>
                <a:gd name="T71" fmla="*/ 2147483647 h 414"/>
                <a:gd name="T72" fmla="*/ 2147483647 w 364"/>
                <a:gd name="T73" fmla="*/ 2147483647 h 414"/>
                <a:gd name="T74" fmla="*/ 2147483647 w 364"/>
                <a:gd name="T75" fmla="*/ 2147483647 h 414"/>
                <a:gd name="T76" fmla="*/ 2147483647 w 364"/>
                <a:gd name="T77" fmla="*/ 2147483647 h 414"/>
                <a:gd name="T78" fmla="*/ 2147483647 w 364"/>
                <a:gd name="T79" fmla="*/ 2147483647 h 414"/>
                <a:gd name="T80" fmla="*/ 2147483647 w 364"/>
                <a:gd name="T81" fmla="*/ 2147483647 h 414"/>
                <a:gd name="T82" fmla="*/ 2147483647 w 364"/>
                <a:gd name="T83" fmla="*/ 2147483647 h 4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64" h="414">
                  <a:moveTo>
                    <a:pt x="360" y="296"/>
                  </a:moveTo>
                  <a:cubicBezTo>
                    <a:pt x="357" y="276"/>
                    <a:pt x="349" y="257"/>
                    <a:pt x="340" y="245"/>
                  </a:cubicBezTo>
                  <a:cubicBezTo>
                    <a:pt x="329" y="229"/>
                    <a:pt x="311" y="227"/>
                    <a:pt x="295" y="226"/>
                  </a:cubicBezTo>
                  <a:cubicBezTo>
                    <a:pt x="292" y="226"/>
                    <a:pt x="289" y="225"/>
                    <a:pt x="286" y="225"/>
                  </a:cubicBezTo>
                  <a:cubicBezTo>
                    <a:pt x="283" y="225"/>
                    <a:pt x="280" y="226"/>
                    <a:pt x="277" y="226"/>
                  </a:cubicBezTo>
                  <a:cubicBezTo>
                    <a:pt x="274" y="226"/>
                    <a:pt x="271" y="226"/>
                    <a:pt x="268" y="226"/>
                  </a:cubicBezTo>
                  <a:cubicBezTo>
                    <a:pt x="261" y="226"/>
                    <a:pt x="252" y="225"/>
                    <a:pt x="246" y="223"/>
                  </a:cubicBezTo>
                  <a:cubicBezTo>
                    <a:pt x="245" y="223"/>
                    <a:pt x="242" y="222"/>
                    <a:pt x="241" y="217"/>
                  </a:cubicBezTo>
                  <a:cubicBezTo>
                    <a:pt x="240" y="214"/>
                    <a:pt x="240" y="209"/>
                    <a:pt x="240" y="205"/>
                  </a:cubicBezTo>
                  <a:cubicBezTo>
                    <a:pt x="241" y="204"/>
                    <a:pt x="241" y="203"/>
                    <a:pt x="242" y="202"/>
                  </a:cubicBezTo>
                  <a:cubicBezTo>
                    <a:pt x="254" y="190"/>
                    <a:pt x="262" y="174"/>
                    <a:pt x="265" y="157"/>
                  </a:cubicBezTo>
                  <a:cubicBezTo>
                    <a:pt x="271" y="153"/>
                    <a:pt x="275" y="148"/>
                    <a:pt x="279" y="143"/>
                  </a:cubicBezTo>
                  <a:cubicBezTo>
                    <a:pt x="283" y="136"/>
                    <a:pt x="284" y="128"/>
                    <a:pt x="284" y="121"/>
                  </a:cubicBezTo>
                  <a:cubicBezTo>
                    <a:pt x="283" y="116"/>
                    <a:pt x="279" y="106"/>
                    <a:pt x="266" y="101"/>
                  </a:cubicBezTo>
                  <a:cubicBezTo>
                    <a:pt x="266" y="87"/>
                    <a:pt x="267" y="74"/>
                    <a:pt x="262" y="60"/>
                  </a:cubicBezTo>
                  <a:cubicBezTo>
                    <a:pt x="258" y="47"/>
                    <a:pt x="251" y="36"/>
                    <a:pt x="242" y="26"/>
                  </a:cubicBezTo>
                  <a:cubicBezTo>
                    <a:pt x="226" y="9"/>
                    <a:pt x="205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59" y="0"/>
                    <a:pt x="138" y="9"/>
                    <a:pt x="121" y="26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1" y="38"/>
                    <a:pt x="97" y="94"/>
                    <a:pt x="97" y="94"/>
                  </a:cubicBezTo>
                  <a:cubicBezTo>
                    <a:pt x="97" y="96"/>
                    <a:pt x="97" y="98"/>
                    <a:pt x="97" y="101"/>
                  </a:cubicBezTo>
                  <a:cubicBezTo>
                    <a:pt x="83" y="106"/>
                    <a:pt x="80" y="116"/>
                    <a:pt x="79" y="121"/>
                  </a:cubicBezTo>
                  <a:cubicBezTo>
                    <a:pt x="78" y="128"/>
                    <a:pt x="80" y="136"/>
                    <a:pt x="84" y="143"/>
                  </a:cubicBezTo>
                  <a:cubicBezTo>
                    <a:pt x="87" y="149"/>
                    <a:pt x="92" y="154"/>
                    <a:pt x="98" y="158"/>
                  </a:cubicBezTo>
                  <a:cubicBezTo>
                    <a:pt x="102" y="174"/>
                    <a:pt x="110" y="190"/>
                    <a:pt x="121" y="202"/>
                  </a:cubicBezTo>
                  <a:cubicBezTo>
                    <a:pt x="122" y="203"/>
                    <a:pt x="123" y="204"/>
                    <a:pt x="124" y="204"/>
                  </a:cubicBezTo>
                  <a:cubicBezTo>
                    <a:pt x="124" y="209"/>
                    <a:pt x="124" y="214"/>
                    <a:pt x="123" y="217"/>
                  </a:cubicBezTo>
                  <a:cubicBezTo>
                    <a:pt x="121" y="222"/>
                    <a:pt x="119" y="223"/>
                    <a:pt x="117" y="223"/>
                  </a:cubicBezTo>
                  <a:cubicBezTo>
                    <a:pt x="111" y="225"/>
                    <a:pt x="103" y="226"/>
                    <a:pt x="96" y="226"/>
                  </a:cubicBezTo>
                  <a:cubicBezTo>
                    <a:pt x="93" y="226"/>
                    <a:pt x="90" y="226"/>
                    <a:pt x="87" y="226"/>
                  </a:cubicBezTo>
                  <a:cubicBezTo>
                    <a:pt x="84" y="226"/>
                    <a:pt x="81" y="225"/>
                    <a:pt x="78" y="225"/>
                  </a:cubicBezTo>
                  <a:cubicBezTo>
                    <a:pt x="74" y="225"/>
                    <a:pt x="72" y="226"/>
                    <a:pt x="69" y="226"/>
                  </a:cubicBezTo>
                  <a:cubicBezTo>
                    <a:pt x="53" y="227"/>
                    <a:pt x="35" y="229"/>
                    <a:pt x="24" y="245"/>
                  </a:cubicBezTo>
                  <a:cubicBezTo>
                    <a:pt x="14" y="257"/>
                    <a:pt x="7" y="276"/>
                    <a:pt x="3" y="296"/>
                  </a:cubicBezTo>
                  <a:cubicBezTo>
                    <a:pt x="0" y="316"/>
                    <a:pt x="0" y="336"/>
                    <a:pt x="4" y="352"/>
                  </a:cubicBezTo>
                  <a:cubicBezTo>
                    <a:pt x="4" y="353"/>
                    <a:pt x="5" y="354"/>
                    <a:pt x="5" y="355"/>
                  </a:cubicBezTo>
                  <a:cubicBezTo>
                    <a:pt x="6" y="355"/>
                    <a:pt x="17" y="371"/>
                    <a:pt x="44" y="385"/>
                  </a:cubicBezTo>
                  <a:cubicBezTo>
                    <a:pt x="60" y="394"/>
                    <a:pt x="78" y="401"/>
                    <a:pt x="98" y="405"/>
                  </a:cubicBezTo>
                  <a:cubicBezTo>
                    <a:pt x="122" y="411"/>
                    <a:pt x="150" y="414"/>
                    <a:pt x="180" y="414"/>
                  </a:cubicBezTo>
                  <a:cubicBezTo>
                    <a:pt x="181" y="414"/>
                    <a:pt x="181" y="414"/>
                    <a:pt x="182" y="414"/>
                  </a:cubicBezTo>
                  <a:cubicBezTo>
                    <a:pt x="182" y="414"/>
                    <a:pt x="183" y="414"/>
                    <a:pt x="184" y="414"/>
                  </a:cubicBezTo>
                  <a:cubicBezTo>
                    <a:pt x="214" y="414"/>
                    <a:pt x="241" y="411"/>
                    <a:pt x="266" y="405"/>
                  </a:cubicBezTo>
                  <a:cubicBezTo>
                    <a:pt x="286" y="401"/>
                    <a:pt x="304" y="394"/>
                    <a:pt x="320" y="385"/>
                  </a:cubicBezTo>
                  <a:cubicBezTo>
                    <a:pt x="341" y="374"/>
                    <a:pt x="354" y="361"/>
                    <a:pt x="358" y="355"/>
                  </a:cubicBezTo>
                  <a:cubicBezTo>
                    <a:pt x="359" y="354"/>
                    <a:pt x="359" y="353"/>
                    <a:pt x="360" y="352"/>
                  </a:cubicBezTo>
                  <a:cubicBezTo>
                    <a:pt x="364" y="336"/>
                    <a:pt x="364" y="316"/>
                    <a:pt x="360" y="296"/>
                  </a:cubicBezTo>
                  <a:close/>
                  <a:moveTo>
                    <a:pt x="266" y="115"/>
                  </a:moveTo>
                  <a:cubicBezTo>
                    <a:pt x="270" y="117"/>
                    <a:pt x="271" y="120"/>
                    <a:pt x="271" y="123"/>
                  </a:cubicBezTo>
                  <a:cubicBezTo>
                    <a:pt x="272" y="128"/>
                    <a:pt x="270" y="134"/>
                    <a:pt x="266" y="139"/>
                  </a:cubicBezTo>
                  <a:lnTo>
                    <a:pt x="266" y="115"/>
                  </a:lnTo>
                  <a:close/>
                  <a:moveTo>
                    <a:pt x="96" y="140"/>
                  </a:moveTo>
                  <a:cubicBezTo>
                    <a:pt x="92" y="134"/>
                    <a:pt x="90" y="128"/>
                    <a:pt x="91" y="123"/>
                  </a:cubicBezTo>
                  <a:cubicBezTo>
                    <a:pt x="91" y="120"/>
                    <a:pt x="93" y="117"/>
                    <a:pt x="96" y="114"/>
                  </a:cubicBezTo>
                  <a:cubicBezTo>
                    <a:pt x="96" y="125"/>
                    <a:pt x="96" y="136"/>
                    <a:pt x="96" y="140"/>
                  </a:cubicBezTo>
                  <a:close/>
                  <a:moveTo>
                    <a:pt x="115" y="140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7" y="99"/>
                    <a:pt x="140" y="95"/>
                    <a:pt x="157" y="78"/>
                  </a:cubicBezTo>
                  <a:cubicBezTo>
                    <a:pt x="153" y="99"/>
                    <a:pt x="153" y="99"/>
                    <a:pt x="153" y="99"/>
                  </a:cubicBezTo>
                  <a:cubicBezTo>
                    <a:pt x="182" y="78"/>
                    <a:pt x="182" y="78"/>
                    <a:pt x="182" y="78"/>
                  </a:cubicBezTo>
                  <a:cubicBezTo>
                    <a:pt x="178" y="99"/>
                    <a:pt x="178" y="99"/>
                    <a:pt x="178" y="99"/>
                  </a:cubicBezTo>
                  <a:cubicBezTo>
                    <a:pt x="210" y="77"/>
                    <a:pt x="210" y="77"/>
                    <a:pt x="210" y="77"/>
                  </a:cubicBezTo>
                  <a:cubicBezTo>
                    <a:pt x="210" y="77"/>
                    <a:pt x="232" y="92"/>
                    <a:pt x="247" y="97"/>
                  </a:cubicBezTo>
                  <a:cubicBezTo>
                    <a:pt x="247" y="140"/>
                    <a:pt x="247" y="140"/>
                    <a:pt x="247" y="140"/>
                  </a:cubicBezTo>
                  <a:cubicBezTo>
                    <a:pt x="247" y="178"/>
                    <a:pt x="218" y="210"/>
                    <a:pt x="181" y="210"/>
                  </a:cubicBezTo>
                  <a:cubicBezTo>
                    <a:pt x="144" y="210"/>
                    <a:pt x="115" y="178"/>
                    <a:pt x="115" y="140"/>
                  </a:cubicBezTo>
                  <a:close/>
                  <a:moveTo>
                    <a:pt x="206" y="296"/>
                  </a:moveTo>
                  <a:cubicBezTo>
                    <a:pt x="197" y="261"/>
                    <a:pt x="197" y="261"/>
                    <a:pt x="197" y="261"/>
                  </a:cubicBezTo>
                  <a:cubicBezTo>
                    <a:pt x="197" y="261"/>
                    <a:pt x="197" y="261"/>
                    <a:pt x="197" y="261"/>
                  </a:cubicBezTo>
                  <a:cubicBezTo>
                    <a:pt x="211" y="236"/>
                    <a:pt x="211" y="236"/>
                    <a:pt x="211" y="236"/>
                  </a:cubicBezTo>
                  <a:cubicBezTo>
                    <a:pt x="157" y="236"/>
                    <a:pt x="157" y="236"/>
                    <a:pt x="157" y="236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62" y="296"/>
                    <a:pt x="162" y="296"/>
                    <a:pt x="162" y="296"/>
                  </a:cubicBezTo>
                  <a:cubicBezTo>
                    <a:pt x="133" y="235"/>
                    <a:pt x="133" y="235"/>
                    <a:pt x="133" y="235"/>
                  </a:cubicBezTo>
                  <a:cubicBezTo>
                    <a:pt x="136" y="232"/>
                    <a:pt x="139" y="228"/>
                    <a:pt x="140" y="224"/>
                  </a:cubicBezTo>
                  <a:cubicBezTo>
                    <a:pt x="141" y="222"/>
                    <a:pt x="141" y="220"/>
                    <a:pt x="142" y="218"/>
                  </a:cubicBezTo>
                  <a:cubicBezTo>
                    <a:pt x="154" y="225"/>
                    <a:pt x="167" y="229"/>
                    <a:pt x="181" y="229"/>
                  </a:cubicBezTo>
                  <a:cubicBezTo>
                    <a:pt x="183" y="229"/>
                    <a:pt x="183" y="229"/>
                    <a:pt x="183" y="229"/>
                  </a:cubicBezTo>
                  <a:cubicBezTo>
                    <a:pt x="197" y="229"/>
                    <a:pt x="210" y="225"/>
                    <a:pt x="222" y="218"/>
                  </a:cubicBezTo>
                  <a:cubicBezTo>
                    <a:pt x="222" y="220"/>
                    <a:pt x="223" y="222"/>
                    <a:pt x="223" y="224"/>
                  </a:cubicBezTo>
                  <a:cubicBezTo>
                    <a:pt x="225" y="229"/>
                    <a:pt x="228" y="234"/>
                    <a:pt x="233" y="237"/>
                  </a:cubicBezTo>
                  <a:lnTo>
                    <a:pt x="206" y="2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3" name="组合 126"/>
          <p:cNvGrpSpPr>
            <a:grpSpLocks/>
          </p:cNvGrpSpPr>
          <p:nvPr/>
        </p:nvGrpSpPr>
        <p:grpSpPr bwMode="auto">
          <a:xfrm>
            <a:off x="6346825" y="2401888"/>
            <a:ext cx="833438" cy="833437"/>
            <a:chOff x="0" y="0"/>
            <a:chExt cx="865188" cy="865188"/>
          </a:xfrm>
        </p:grpSpPr>
        <p:sp>
          <p:nvSpPr>
            <p:cNvPr id="48348" name="Oval 46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57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49" name="Freeform 47"/>
            <p:cNvSpPr>
              <a:spLocks/>
            </p:cNvSpPr>
            <p:nvPr/>
          </p:nvSpPr>
          <p:spPr bwMode="auto">
            <a:xfrm>
              <a:off x="184150" y="287337"/>
              <a:ext cx="673100" cy="577850"/>
            </a:xfrm>
            <a:custGeom>
              <a:avLst/>
              <a:gdLst>
                <a:gd name="T0" fmla="*/ 2147483647 w 492"/>
                <a:gd name="T1" fmla="*/ 0 h 422"/>
                <a:gd name="T2" fmla="*/ 2147483647 w 492"/>
                <a:gd name="T3" fmla="*/ 2147483647 h 422"/>
                <a:gd name="T4" fmla="*/ 2147483647 w 492"/>
                <a:gd name="T5" fmla="*/ 2147483647 h 422"/>
                <a:gd name="T6" fmla="*/ 2147483647 w 492"/>
                <a:gd name="T7" fmla="*/ 2147483647 h 422"/>
                <a:gd name="T8" fmla="*/ 2147483647 w 492"/>
                <a:gd name="T9" fmla="*/ 2147483647 h 422"/>
                <a:gd name="T10" fmla="*/ 2147483647 w 492"/>
                <a:gd name="T11" fmla="*/ 2147483647 h 422"/>
                <a:gd name="T12" fmla="*/ 2147483647 w 492"/>
                <a:gd name="T13" fmla="*/ 2147483647 h 422"/>
                <a:gd name="T14" fmla="*/ 2147483647 w 492"/>
                <a:gd name="T15" fmla="*/ 2147483647 h 422"/>
                <a:gd name="T16" fmla="*/ 2147483647 w 492"/>
                <a:gd name="T17" fmla="*/ 2147483647 h 422"/>
                <a:gd name="T18" fmla="*/ 2147483647 w 492"/>
                <a:gd name="T19" fmla="*/ 2147483647 h 422"/>
                <a:gd name="T20" fmla="*/ 2147483647 w 492"/>
                <a:gd name="T21" fmla="*/ 0 h 4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2" h="422">
                  <a:moveTo>
                    <a:pt x="293" y="0"/>
                  </a:moveTo>
                  <a:cubicBezTo>
                    <a:pt x="278" y="0"/>
                    <a:pt x="263" y="2"/>
                    <a:pt x="254" y="2"/>
                  </a:cubicBezTo>
                  <a:cubicBezTo>
                    <a:pt x="209" y="2"/>
                    <a:pt x="165" y="2"/>
                    <a:pt x="121" y="2"/>
                  </a:cubicBezTo>
                  <a:cubicBezTo>
                    <a:pt x="94" y="2"/>
                    <a:pt x="66" y="2"/>
                    <a:pt x="39" y="2"/>
                  </a:cubicBezTo>
                  <a:cubicBezTo>
                    <a:pt x="0" y="2"/>
                    <a:pt x="8" y="51"/>
                    <a:pt x="8" y="76"/>
                  </a:cubicBezTo>
                  <a:cubicBezTo>
                    <a:pt x="8" y="118"/>
                    <a:pt x="8" y="159"/>
                    <a:pt x="8" y="201"/>
                  </a:cubicBezTo>
                  <a:cubicBezTo>
                    <a:pt x="8" y="225"/>
                    <a:pt x="15" y="240"/>
                    <a:pt x="33" y="256"/>
                  </a:cubicBezTo>
                  <a:cubicBezTo>
                    <a:pt x="43" y="268"/>
                    <a:pt x="121" y="346"/>
                    <a:pt x="197" y="422"/>
                  </a:cubicBezTo>
                  <a:cubicBezTo>
                    <a:pt x="344" y="415"/>
                    <a:pt x="464" y="308"/>
                    <a:pt x="492" y="167"/>
                  </a:cubicBezTo>
                  <a:cubicBezTo>
                    <a:pt x="419" y="95"/>
                    <a:pt x="354" y="30"/>
                    <a:pt x="334" y="11"/>
                  </a:cubicBezTo>
                  <a:cubicBezTo>
                    <a:pt x="325" y="2"/>
                    <a:pt x="309" y="0"/>
                    <a:pt x="293" y="0"/>
                  </a:cubicBezTo>
                </a:path>
              </a:pathLst>
            </a:custGeom>
            <a:solidFill>
              <a:srgbClr val="C462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0" name="Freeform 48"/>
            <p:cNvSpPr>
              <a:spLocks/>
            </p:cNvSpPr>
            <p:nvPr/>
          </p:nvSpPr>
          <p:spPr bwMode="auto">
            <a:xfrm>
              <a:off x="287337" y="387350"/>
              <a:ext cx="63500" cy="77788"/>
            </a:xfrm>
            <a:custGeom>
              <a:avLst/>
              <a:gdLst>
                <a:gd name="T0" fmla="*/ 2147483647 w 47"/>
                <a:gd name="T1" fmla="*/ 2147483647 h 57"/>
                <a:gd name="T2" fmla="*/ 2147483647 w 47"/>
                <a:gd name="T3" fmla="*/ 2147483647 h 57"/>
                <a:gd name="T4" fmla="*/ 2147483647 w 47"/>
                <a:gd name="T5" fmla="*/ 0 h 57"/>
                <a:gd name="T6" fmla="*/ 0 w 47"/>
                <a:gd name="T7" fmla="*/ 0 h 57"/>
                <a:gd name="T8" fmla="*/ 0 w 47"/>
                <a:gd name="T9" fmla="*/ 2147483647 h 57"/>
                <a:gd name="T10" fmla="*/ 2147483647 w 47"/>
                <a:gd name="T11" fmla="*/ 2147483647 h 57"/>
                <a:gd name="T12" fmla="*/ 2147483647 w 47"/>
                <a:gd name="T13" fmla="*/ 2147483647 h 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57">
                  <a:moveTo>
                    <a:pt x="22" y="7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7" y="2"/>
                    <a:pt x="43" y="0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2" y="57"/>
                    <a:pt x="22" y="57"/>
                    <a:pt x="22" y="57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1" name="Rectangle 49"/>
            <p:cNvSpPr>
              <a:spLocks noChangeArrowheads="1"/>
            </p:cNvSpPr>
            <p:nvPr/>
          </p:nvSpPr>
          <p:spPr bwMode="auto">
            <a:xfrm>
              <a:off x="254000" y="407987"/>
              <a:ext cx="22225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52" name="Freeform 50"/>
            <p:cNvSpPr>
              <a:spLocks/>
            </p:cNvSpPr>
            <p:nvPr/>
          </p:nvSpPr>
          <p:spPr bwMode="auto">
            <a:xfrm>
              <a:off x="254000" y="449262"/>
              <a:ext cx="22225" cy="15875"/>
            </a:xfrm>
            <a:custGeom>
              <a:avLst/>
              <a:gdLst>
                <a:gd name="T0" fmla="*/ 2147483647 w 16"/>
                <a:gd name="T1" fmla="*/ 2147483647 h 12"/>
                <a:gd name="T2" fmla="*/ 2147483647 w 16"/>
                <a:gd name="T3" fmla="*/ 2147483647 h 12"/>
                <a:gd name="T4" fmla="*/ 2147483647 w 16"/>
                <a:gd name="T5" fmla="*/ 0 h 12"/>
                <a:gd name="T6" fmla="*/ 0 w 16"/>
                <a:gd name="T7" fmla="*/ 0 h 12"/>
                <a:gd name="T8" fmla="*/ 0 w 16"/>
                <a:gd name="T9" fmla="*/ 2147483647 h 12"/>
                <a:gd name="T10" fmla="*/ 2147483647 w 16"/>
                <a:gd name="T11" fmla="*/ 2147483647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2">
                  <a:moveTo>
                    <a:pt x="8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4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3" name="Rectangle 51"/>
            <p:cNvSpPr>
              <a:spLocks noChangeArrowheads="1"/>
            </p:cNvSpPr>
            <p:nvPr/>
          </p:nvSpPr>
          <p:spPr bwMode="auto">
            <a:xfrm>
              <a:off x="254000" y="430212"/>
              <a:ext cx="222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54" name="Freeform 52"/>
            <p:cNvSpPr>
              <a:spLocks/>
            </p:cNvSpPr>
            <p:nvPr/>
          </p:nvSpPr>
          <p:spPr bwMode="auto">
            <a:xfrm>
              <a:off x="254000" y="387350"/>
              <a:ext cx="22225" cy="11113"/>
            </a:xfrm>
            <a:custGeom>
              <a:avLst/>
              <a:gdLst>
                <a:gd name="T0" fmla="*/ 2147483647 w 16"/>
                <a:gd name="T1" fmla="*/ 0 h 8"/>
                <a:gd name="T2" fmla="*/ 2147483647 w 16"/>
                <a:gd name="T3" fmla="*/ 0 h 8"/>
                <a:gd name="T4" fmla="*/ 0 w 16"/>
                <a:gd name="T5" fmla="*/ 2147483647 h 8"/>
                <a:gd name="T6" fmla="*/ 0 w 16"/>
                <a:gd name="T7" fmla="*/ 2147483647 h 8"/>
                <a:gd name="T8" fmla="*/ 2147483647 w 16"/>
                <a:gd name="T9" fmla="*/ 2147483647 h 8"/>
                <a:gd name="T10" fmla="*/ 2147483647 w 16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8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2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6" y="8"/>
                    <a:pt x="16" y="8"/>
                    <a:pt x="16" y="8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5" name="Freeform 53"/>
            <p:cNvSpPr>
              <a:spLocks/>
            </p:cNvSpPr>
            <p:nvPr/>
          </p:nvSpPr>
          <p:spPr bwMode="auto">
            <a:xfrm>
              <a:off x="327025" y="447675"/>
              <a:ext cx="23813" cy="17463"/>
            </a:xfrm>
            <a:custGeom>
              <a:avLst/>
              <a:gdLst>
                <a:gd name="T0" fmla="*/ 0 w 18"/>
                <a:gd name="T1" fmla="*/ 2147483647 h 13"/>
                <a:gd name="T2" fmla="*/ 2147483647 w 18"/>
                <a:gd name="T3" fmla="*/ 2147483647 h 13"/>
                <a:gd name="T4" fmla="*/ 2147483647 w 18"/>
                <a:gd name="T5" fmla="*/ 2147483647 h 13"/>
                <a:gd name="T6" fmla="*/ 2147483647 w 18"/>
                <a:gd name="T7" fmla="*/ 0 h 13"/>
                <a:gd name="T8" fmla="*/ 0 w 18"/>
                <a:gd name="T9" fmla="*/ 0 h 13"/>
                <a:gd name="T10" fmla="*/ 0 w 18"/>
                <a:gd name="T11" fmla="*/ 2147483647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13">
                  <a:moveTo>
                    <a:pt x="0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4" y="13"/>
                    <a:pt x="18" y="9"/>
                    <a:pt x="18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6" name="Rectangle 54"/>
            <p:cNvSpPr>
              <a:spLocks noChangeArrowheads="1"/>
            </p:cNvSpPr>
            <p:nvPr/>
          </p:nvSpPr>
          <p:spPr bwMode="auto">
            <a:xfrm>
              <a:off x="327025" y="428625"/>
              <a:ext cx="23813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57" name="Rectangle 55"/>
            <p:cNvSpPr>
              <a:spLocks noChangeArrowheads="1"/>
            </p:cNvSpPr>
            <p:nvPr/>
          </p:nvSpPr>
          <p:spPr bwMode="auto">
            <a:xfrm>
              <a:off x="327025" y="407987"/>
              <a:ext cx="23813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58" name="Freeform 56"/>
            <p:cNvSpPr>
              <a:spLocks noEditPoints="1"/>
            </p:cNvSpPr>
            <p:nvPr/>
          </p:nvSpPr>
          <p:spPr bwMode="auto">
            <a:xfrm>
              <a:off x="195262" y="290512"/>
              <a:ext cx="457200" cy="338138"/>
            </a:xfrm>
            <a:custGeom>
              <a:avLst/>
              <a:gdLst>
                <a:gd name="T0" fmla="*/ 2147483647 w 334"/>
                <a:gd name="T1" fmla="*/ 0 h 248"/>
                <a:gd name="T2" fmla="*/ 0 w 334"/>
                <a:gd name="T3" fmla="*/ 2147483647 h 248"/>
                <a:gd name="T4" fmla="*/ 2147483647 w 334"/>
                <a:gd name="T5" fmla="*/ 2147483647 h 248"/>
                <a:gd name="T6" fmla="*/ 2147483647 w 334"/>
                <a:gd name="T7" fmla="*/ 2147483647 h 248"/>
                <a:gd name="T8" fmla="*/ 2147483647 w 334"/>
                <a:gd name="T9" fmla="*/ 2147483647 h 248"/>
                <a:gd name="T10" fmla="*/ 2147483647 w 334"/>
                <a:gd name="T11" fmla="*/ 2147483647 h 248"/>
                <a:gd name="T12" fmla="*/ 2147483647 w 334"/>
                <a:gd name="T13" fmla="*/ 2147483647 h 248"/>
                <a:gd name="T14" fmla="*/ 2147483647 w 334"/>
                <a:gd name="T15" fmla="*/ 2147483647 h 248"/>
                <a:gd name="T16" fmla="*/ 2147483647 w 334"/>
                <a:gd name="T17" fmla="*/ 2147483647 h 248"/>
                <a:gd name="T18" fmla="*/ 2147483647 w 334"/>
                <a:gd name="T19" fmla="*/ 2147483647 h 248"/>
                <a:gd name="T20" fmla="*/ 2147483647 w 334"/>
                <a:gd name="T21" fmla="*/ 2147483647 h 248"/>
                <a:gd name="T22" fmla="*/ 2147483647 w 334"/>
                <a:gd name="T23" fmla="*/ 2147483647 h 248"/>
                <a:gd name="T24" fmla="*/ 2147483647 w 334"/>
                <a:gd name="T25" fmla="*/ 2147483647 h 248"/>
                <a:gd name="T26" fmla="*/ 2147483647 w 334"/>
                <a:gd name="T27" fmla="*/ 2147483647 h 248"/>
                <a:gd name="T28" fmla="*/ 2147483647 w 334"/>
                <a:gd name="T29" fmla="*/ 2147483647 h 248"/>
                <a:gd name="T30" fmla="*/ 2147483647 w 334"/>
                <a:gd name="T31" fmla="*/ 2147483647 h 248"/>
                <a:gd name="T32" fmla="*/ 2147483647 w 334"/>
                <a:gd name="T33" fmla="*/ 2147483647 h 248"/>
                <a:gd name="T34" fmla="*/ 2147483647 w 334"/>
                <a:gd name="T35" fmla="*/ 2147483647 h 248"/>
                <a:gd name="T36" fmla="*/ 2147483647 w 334"/>
                <a:gd name="T37" fmla="*/ 2147483647 h 248"/>
                <a:gd name="T38" fmla="*/ 2147483647 w 334"/>
                <a:gd name="T39" fmla="*/ 2147483647 h 248"/>
                <a:gd name="T40" fmla="*/ 2147483647 w 334"/>
                <a:gd name="T41" fmla="*/ 2147483647 h 248"/>
                <a:gd name="T42" fmla="*/ 2147483647 w 334"/>
                <a:gd name="T43" fmla="*/ 2147483647 h 248"/>
                <a:gd name="T44" fmla="*/ 2147483647 w 334"/>
                <a:gd name="T45" fmla="*/ 2147483647 h 248"/>
                <a:gd name="T46" fmla="*/ 2147483647 w 334"/>
                <a:gd name="T47" fmla="*/ 2147483647 h 248"/>
                <a:gd name="T48" fmla="*/ 2147483647 w 334"/>
                <a:gd name="T49" fmla="*/ 2147483647 h 248"/>
                <a:gd name="T50" fmla="*/ 2147483647 w 334"/>
                <a:gd name="T51" fmla="*/ 2147483647 h 248"/>
                <a:gd name="T52" fmla="*/ 2147483647 w 334"/>
                <a:gd name="T53" fmla="*/ 2147483647 h 248"/>
                <a:gd name="T54" fmla="*/ 2147483647 w 334"/>
                <a:gd name="T55" fmla="*/ 2147483647 h 248"/>
                <a:gd name="T56" fmla="*/ 2147483647 w 334"/>
                <a:gd name="T57" fmla="*/ 2147483647 h 248"/>
                <a:gd name="T58" fmla="*/ 2147483647 w 334"/>
                <a:gd name="T59" fmla="*/ 2147483647 h 248"/>
                <a:gd name="T60" fmla="*/ 2147483647 w 334"/>
                <a:gd name="T61" fmla="*/ 2147483647 h 248"/>
                <a:gd name="T62" fmla="*/ 2147483647 w 334"/>
                <a:gd name="T63" fmla="*/ 2147483647 h 248"/>
                <a:gd name="T64" fmla="*/ 2147483647 w 334"/>
                <a:gd name="T65" fmla="*/ 2147483647 h 248"/>
                <a:gd name="T66" fmla="*/ 2147483647 w 334"/>
                <a:gd name="T67" fmla="*/ 2147483647 h 248"/>
                <a:gd name="T68" fmla="*/ 2147483647 w 334"/>
                <a:gd name="T69" fmla="*/ 2147483647 h 248"/>
                <a:gd name="T70" fmla="*/ 2147483647 w 334"/>
                <a:gd name="T71" fmla="*/ 2147483647 h 248"/>
                <a:gd name="T72" fmla="*/ 2147483647 w 334"/>
                <a:gd name="T73" fmla="*/ 2147483647 h 248"/>
                <a:gd name="T74" fmla="*/ 2147483647 w 334"/>
                <a:gd name="T75" fmla="*/ 2147483647 h 248"/>
                <a:gd name="T76" fmla="*/ 2147483647 w 334"/>
                <a:gd name="T77" fmla="*/ 2147483647 h 248"/>
                <a:gd name="T78" fmla="*/ 2147483647 w 334"/>
                <a:gd name="T79" fmla="*/ 2147483647 h 248"/>
                <a:gd name="T80" fmla="*/ 2147483647 w 334"/>
                <a:gd name="T81" fmla="*/ 2147483647 h 2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4" h="248">
                  <a:moveTo>
                    <a:pt x="334" y="30"/>
                  </a:moveTo>
                  <a:cubicBezTo>
                    <a:pt x="334" y="13"/>
                    <a:pt x="320" y="0"/>
                    <a:pt x="30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34"/>
                    <a:pt x="14" y="248"/>
                    <a:pt x="30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20" y="248"/>
                    <a:pt x="334" y="234"/>
                    <a:pt x="334" y="218"/>
                  </a:cubicBezTo>
                  <a:lnTo>
                    <a:pt x="334" y="30"/>
                  </a:lnTo>
                  <a:close/>
                  <a:moveTo>
                    <a:pt x="271" y="35"/>
                  </a:moveTo>
                  <a:cubicBezTo>
                    <a:pt x="285" y="35"/>
                    <a:pt x="285" y="35"/>
                    <a:pt x="285" y="3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7" y="44"/>
                    <a:pt x="288" y="42"/>
                    <a:pt x="289" y="40"/>
                  </a:cubicBezTo>
                  <a:cubicBezTo>
                    <a:pt x="291" y="39"/>
                    <a:pt x="292" y="36"/>
                    <a:pt x="294" y="35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295" y="53"/>
                    <a:pt x="295" y="53"/>
                    <a:pt x="295" y="53"/>
                  </a:cubicBezTo>
                  <a:cubicBezTo>
                    <a:pt x="311" y="73"/>
                    <a:pt x="311" y="73"/>
                    <a:pt x="311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85" y="62"/>
                    <a:pt x="285" y="62"/>
                    <a:pt x="285" y="62"/>
                  </a:cubicBezTo>
                  <a:cubicBezTo>
                    <a:pt x="285" y="73"/>
                    <a:pt x="285" y="73"/>
                    <a:pt x="285" y="73"/>
                  </a:cubicBezTo>
                  <a:cubicBezTo>
                    <a:pt x="271" y="73"/>
                    <a:pt x="271" y="73"/>
                    <a:pt x="271" y="73"/>
                  </a:cubicBezTo>
                  <a:lnTo>
                    <a:pt x="271" y="35"/>
                  </a:lnTo>
                  <a:close/>
                  <a:moveTo>
                    <a:pt x="226" y="35"/>
                  </a:moveTo>
                  <a:cubicBezTo>
                    <a:pt x="242" y="35"/>
                    <a:pt x="242" y="35"/>
                    <a:pt x="242" y="35"/>
                  </a:cubicBezTo>
                  <a:cubicBezTo>
                    <a:pt x="251" y="48"/>
                    <a:pt x="251" y="48"/>
                    <a:pt x="251" y="48"/>
                  </a:cubicBezTo>
                  <a:cubicBezTo>
                    <a:pt x="251" y="35"/>
                    <a:pt x="251" y="35"/>
                    <a:pt x="251" y="35"/>
                  </a:cubicBezTo>
                  <a:cubicBezTo>
                    <a:pt x="265" y="35"/>
                    <a:pt x="265" y="35"/>
                    <a:pt x="265" y="35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0" y="56"/>
                    <a:pt x="240" y="56"/>
                    <a:pt x="240" y="56"/>
                  </a:cubicBezTo>
                  <a:cubicBezTo>
                    <a:pt x="240" y="73"/>
                    <a:pt x="240" y="73"/>
                    <a:pt x="240" y="73"/>
                  </a:cubicBezTo>
                  <a:cubicBezTo>
                    <a:pt x="226" y="73"/>
                    <a:pt x="226" y="73"/>
                    <a:pt x="226" y="73"/>
                  </a:cubicBezTo>
                  <a:lnTo>
                    <a:pt x="226" y="35"/>
                  </a:lnTo>
                  <a:close/>
                  <a:moveTo>
                    <a:pt x="147" y="35"/>
                  </a:moveTo>
                  <a:cubicBezTo>
                    <a:pt x="163" y="35"/>
                    <a:pt x="163" y="35"/>
                    <a:pt x="163" y="35"/>
                  </a:cubicBezTo>
                  <a:cubicBezTo>
                    <a:pt x="166" y="35"/>
                    <a:pt x="168" y="35"/>
                    <a:pt x="170" y="35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72" y="35"/>
                    <a:pt x="173" y="36"/>
                    <a:pt x="175" y="36"/>
                  </a:cubicBezTo>
                  <a:cubicBezTo>
                    <a:pt x="178" y="38"/>
                    <a:pt x="180" y="41"/>
                    <a:pt x="180" y="44"/>
                  </a:cubicBezTo>
                  <a:cubicBezTo>
                    <a:pt x="180" y="47"/>
                    <a:pt x="179" y="50"/>
                    <a:pt x="176" y="52"/>
                  </a:cubicBezTo>
                  <a:cubicBezTo>
                    <a:pt x="180" y="54"/>
                    <a:pt x="183" y="57"/>
                    <a:pt x="183" y="61"/>
                  </a:cubicBezTo>
                  <a:cubicBezTo>
                    <a:pt x="183" y="65"/>
                    <a:pt x="181" y="68"/>
                    <a:pt x="178" y="71"/>
                  </a:cubicBezTo>
                  <a:cubicBezTo>
                    <a:pt x="176" y="72"/>
                    <a:pt x="174" y="72"/>
                    <a:pt x="172" y="73"/>
                  </a:cubicBezTo>
                  <a:cubicBezTo>
                    <a:pt x="170" y="73"/>
                    <a:pt x="168" y="73"/>
                    <a:pt x="165" y="73"/>
                  </a:cubicBezTo>
                  <a:cubicBezTo>
                    <a:pt x="147" y="73"/>
                    <a:pt x="147" y="73"/>
                    <a:pt x="147" y="73"/>
                  </a:cubicBezTo>
                  <a:lnTo>
                    <a:pt x="147" y="35"/>
                  </a:lnTo>
                  <a:close/>
                  <a:moveTo>
                    <a:pt x="122" y="120"/>
                  </a:moveTo>
                  <a:cubicBezTo>
                    <a:pt x="122" y="129"/>
                    <a:pt x="115" y="136"/>
                    <a:pt x="105" y="136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42" y="136"/>
                    <a:pt x="34" y="129"/>
                    <a:pt x="34" y="120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69"/>
                    <a:pt x="42" y="61"/>
                    <a:pt x="51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15" y="61"/>
                    <a:pt x="122" y="69"/>
                    <a:pt x="122" y="78"/>
                  </a:cubicBezTo>
                  <a:lnTo>
                    <a:pt x="122" y="120"/>
                  </a:lnTo>
                  <a:close/>
                  <a:moveTo>
                    <a:pt x="186" y="209"/>
                  </a:moveTo>
                  <a:cubicBezTo>
                    <a:pt x="37" y="209"/>
                    <a:pt x="37" y="209"/>
                    <a:pt x="37" y="209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186" y="196"/>
                    <a:pt x="186" y="196"/>
                    <a:pt x="186" y="196"/>
                  </a:cubicBezTo>
                  <a:lnTo>
                    <a:pt x="186" y="209"/>
                  </a:lnTo>
                  <a:close/>
                  <a:moveTo>
                    <a:pt x="186" y="176"/>
                  </a:moveTo>
                  <a:cubicBezTo>
                    <a:pt x="37" y="176"/>
                    <a:pt x="37" y="176"/>
                    <a:pt x="37" y="176"/>
                  </a:cubicBezTo>
                  <a:cubicBezTo>
                    <a:pt x="37" y="163"/>
                    <a:pt x="37" y="163"/>
                    <a:pt x="37" y="163"/>
                  </a:cubicBezTo>
                  <a:cubicBezTo>
                    <a:pt x="186" y="163"/>
                    <a:pt x="186" y="163"/>
                    <a:pt x="186" y="163"/>
                  </a:cubicBezTo>
                  <a:lnTo>
                    <a:pt x="186" y="176"/>
                  </a:lnTo>
                  <a:close/>
                  <a:moveTo>
                    <a:pt x="207" y="66"/>
                  </a:moveTo>
                  <a:cubicBezTo>
                    <a:pt x="199" y="66"/>
                    <a:pt x="199" y="66"/>
                    <a:pt x="199" y="66"/>
                  </a:cubicBezTo>
                  <a:cubicBezTo>
                    <a:pt x="198" y="69"/>
                    <a:pt x="197" y="72"/>
                    <a:pt x="196" y="73"/>
                  </a:cubicBezTo>
                  <a:cubicBezTo>
                    <a:pt x="182" y="73"/>
                    <a:pt x="182" y="73"/>
                    <a:pt x="182" y="73"/>
                  </a:cubicBezTo>
                  <a:cubicBezTo>
                    <a:pt x="196" y="35"/>
                    <a:pt x="196" y="35"/>
                    <a:pt x="196" y="35"/>
                  </a:cubicBezTo>
                  <a:cubicBezTo>
                    <a:pt x="210" y="35"/>
                    <a:pt x="210" y="35"/>
                    <a:pt x="210" y="35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10" y="73"/>
                    <a:pt x="210" y="73"/>
                    <a:pt x="210" y="73"/>
                  </a:cubicBezTo>
                  <a:lnTo>
                    <a:pt x="207" y="66"/>
                  </a:lnTo>
                  <a:close/>
                  <a:moveTo>
                    <a:pt x="290" y="208"/>
                  </a:moveTo>
                  <a:cubicBezTo>
                    <a:pt x="269" y="222"/>
                    <a:pt x="240" y="215"/>
                    <a:pt x="227" y="193"/>
                  </a:cubicBezTo>
                  <a:cubicBezTo>
                    <a:pt x="224" y="188"/>
                    <a:pt x="221" y="182"/>
                    <a:pt x="221" y="176"/>
                  </a:cubicBezTo>
                  <a:cubicBezTo>
                    <a:pt x="218" y="158"/>
                    <a:pt x="226" y="140"/>
                    <a:pt x="242" y="130"/>
                  </a:cubicBezTo>
                  <a:cubicBezTo>
                    <a:pt x="252" y="124"/>
                    <a:pt x="265" y="122"/>
                    <a:pt x="277" y="125"/>
                  </a:cubicBezTo>
                  <a:cubicBezTo>
                    <a:pt x="289" y="127"/>
                    <a:pt x="299" y="135"/>
                    <a:pt x="305" y="145"/>
                  </a:cubicBezTo>
                  <a:cubicBezTo>
                    <a:pt x="309" y="151"/>
                    <a:pt x="311" y="157"/>
                    <a:pt x="312" y="163"/>
                  </a:cubicBezTo>
                  <a:cubicBezTo>
                    <a:pt x="314" y="181"/>
                    <a:pt x="306" y="199"/>
                    <a:pt x="290" y="2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59" name="Freeform 57"/>
            <p:cNvSpPr>
              <a:spLocks/>
            </p:cNvSpPr>
            <p:nvPr/>
          </p:nvSpPr>
          <p:spPr bwMode="auto">
            <a:xfrm>
              <a:off x="506412" y="468312"/>
              <a:ext cx="107950" cy="109538"/>
            </a:xfrm>
            <a:custGeom>
              <a:avLst/>
              <a:gdLst>
                <a:gd name="T0" fmla="*/ 2147483647 w 79"/>
                <a:gd name="T1" fmla="*/ 2147483647 h 80"/>
                <a:gd name="T2" fmla="*/ 2147483647 w 79"/>
                <a:gd name="T3" fmla="*/ 2147483647 h 80"/>
                <a:gd name="T4" fmla="*/ 2147483647 w 79"/>
                <a:gd name="T5" fmla="*/ 2147483647 h 80"/>
                <a:gd name="T6" fmla="*/ 2147483647 w 79"/>
                <a:gd name="T7" fmla="*/ 2147483647 h 80"/>
                <a:gd name="T8" fmla="*/ 2147483647 w 79"/>
                <a:gd name="T9" fmla="*/ 2147483647 h 80"/>
                <a:gd name="T10" fmla="*/ 2147483647 w 79"/>
                <a:gd name="T11" fmla="*/ 2147483647 h 80"/>
                <a:gd name="T12" fmla="*/ 2147483647 w 79"/>
                <a:gd name="T13" fmla="*/ 2147483647 h 80"/>
                <a:gd name="T14" fmla="*/ 2147483647 w 79"/>
                <a:gd name="T15" fmla="*/ 2147483647 h 80"/>
                <a:gd name="T16" fmla="*/ 2147483647 w 79"/>
                <a:gd name="T17" fmla="*/ 2147483647 h 80"/>
                <a:gd name="T18" fmla="*/ 2147483647 w 79"/>
                <a:gd name="T19" fmla="*/ 2147483647 h 80"/>
                <a:gd name="T20" fmla="*/ 2147483647 w 79"/>
                <a:gd name="T21" fmla="*/ 2147483647 h 80"/>
                <a:gd name="T22" fmla="*/ 2147483647 w 79"/>
                <a:gd name="T23" fmla="*/ 2147483647 h 80"/>
                <a:gd name="T24" fmla="*/ 2147483647 w 79"/>
                <a:gd name="T25" fmla="*/ 2147483647 h 80"/>
                <a:gd name="T26" fmla="*/ 2147483647 w 79"/>
                <a:gd name="T27" fmla="*/ 2147483647 h 80"/>
                <a:gd name="T28" fmla="*/ 2147483647 w 79"/>
                <a:gd name="T29" fmla="*/ 2147483647 h 80"/>
                <a:gd name="T30" fmla="*/ 2147483647 w 79"/>
                <a:gd name="T31" fmla="*/ 2147483647 h 80"/>
                <a:gd name="T32" fmla="*/ 2147483647 w 79"/>
                <a:gd name="T33" fmla="*/ 2147483647 h 80"/>
                <a:gd name="T34" fmla="*/ 2147483647 w 79"/>
                <a:gd name="T35" fmla="*/ 2147483647 h 80"/>
                <a:gd name="T36" fmla="*/ 2147483647 w 79"/>
                <a:gd name="T37" fmla="*/ 2147483647 h 80"/>
                <a:gd name="T38" fmla="*/ 2147483647 w 79"/>
                <a:gd name="T39" fmla="*/ 2147483647 h 80"/>
                <a:gd name="T40" fmla="*/ 2147483647 w 79"/>
                <a:gd name="T41" fmla="*/ 2147483647 h 80"/>
                <a:gd name="T42" fmla="*/ 2147483647 w 79"/>
                <a:gd name="T43" fmla="*/ 2147483647 h 80"/>
                <a:gd name="T44" fmla="*/ 2147483647 w 79"/>
                <a:gd name="T45" fmla="*/ 2147483647 h 80"/>
                <a:gd name="T46" fmla="*/ 2147483647 w 79"/>
                <a:gd name="T47" fmla="*/ 2147483647 h 80"/>
                <a:gd name="T48" fmla="*/ 2147483647 w 79"/>
                <a:gd name="T49" fmla="*/ 2147483647 h 80"/>
                <a:gd name="T50" fmla="*/ 2147483647 w 79"/>
                <a:gd name="T51" fmla="*/ 2147483647 h 80"/>
                <a:gd name="T52" fmla="*/ 2147483647 w 79"/>
                <a:gd name="T53" fmla="*/ 2147483647 h 80"/>
                <a:gd name="T54" fmla="*/ 2147483647 w 79"/>
                <a:gd name="T55" fmla="*/ 2147483647 h 80"/>
                <a:gd name="T56" fmla="*/ 2147483647 w 79"/>
                <a:gd name="T57" fmla="*/ 2147483647 h 80"/>
                <a:gd name="T58" fmla="*/ 2147483647 w 79"/>
                <a:gd name="T59" fmla="*/ 2147483647 h 80"/>
                <a:gd name="T60" fmla="*/ 2147483647 w 79"/>
                <a:gd name="T61" fmla="*/ 2147483647 h 80"/>
                <a:gd name="T62" fmla="*/ 2147483647 w 79"/>
                <a:gd name="T63" fmla="*/ 2147483647 h 80"/>
                <a:gd name="T64" fmla="*/ 2147483647 w 79"/>
                <a:gd name="T65" fmla="*/ 2147483647 h 80"/>
                <a:gd name="T66" fmla="*/ 2147483647 w 79"/>
                <a:gd name="T67" fmla="*/ 2147483647 h 80"/>
                <a:gd name="T68" fmla="*/ 2147483647 w 79"/>
                <a:gd name="T69" fmla="*/ 2147483647 h 80"/>
                <a:gd name="T70" fmla="*/ 2147483647 w 79"/>
                <a:gd name="T71" fmla="*/ 2147483647 h 80"/>
                <a:gd name="T72" fmla="*/ 2147483647 w 79"/>
                <a:gd name="T73" fmla="*/ 2147483647 h 80"/>
                <a:gd name="T74" fmla="*/ 2147483647 w 79"/>
                <a:gd name="T75" fmla="*/ 2147483647 h 80"/>
                <a:gd name="T76" fmla="*/ 2147483647 w 79"/>
                <a:gd name="T77" fmla="*/ 2147483647 h 80"/>
                <a:gd name="T78" fmla="*/ 2147483647 w 79"/>
                <a:gd name="T79" fmla="*/ 2147483647 h 80"/>
                <a:gd name="T80" fmla="*/ 2147483647 w 79"/>
                <a:gd name="T81" fmla="*/ 2147483647 h 80"/>
                <a:gd name="T82" fmla="*/ 2147483647 w 79"/>
                <a:gd name="T83" fmla="*/ 2147483647 h 80"/>
                <a:gd name="T84" fmla="*/ 2147483647 w 79"/>
                <a:gd name="T85" fmla="*/ 2147483647 h 80"/>
                <a:gd name="T86" fmla="*/ 2147483647 w 79"/>
                <a:gd name="T87" fmla="*/ 2147483647 h 80"/>
                <a:gd name="T88" fmla="*/ 2147483647 w 79"/>
                <a:gd name="T89" fmla="*/ 2147483647 h 80"/>
                <a:gd name="T90" fmla="*/ 2147483647 w 79"/>
                <a:gd name="T91" fmla="*/ 2147483647 h 80"/>
                <a:gd name="T92" fmla="*/ 2147483647 w 79"/>
                <a:gd name="T93" fmla="*/ 2147483647 h 8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9" h="80">
                  <a:moveTo>
                    <a:pt x="77" y="31"/>
                  </a:moveTo>
                  <a:cubicBezTo>
                    <a:pt x="75" y="31"/>
                    <a:pt x="74" y="30"/>
                    <a:pt x="72" y="29"/>
                  </a:cubicBezTo>
                  <a:cubicBezTo>
                    <a:pt x="68" y="33"/>
                    <a:pt x="74" y="37"/>
                    <a:pt x="70" y="40"/>
                  </a:cubicBezTo>
                  <a:cubicBezTo>
                    <a:pt x="68" y="41"/>
                    <a:pt x="66" y="37"/>
                    <a:pt x="65" y="40"/>
                  </a:cubicBezTo>
                  <a:cubicBezTo>
                    <a:pt x="63" y="42"/>
                    <a:pt x="66" y="44"/>
                    <a:pt x="67" y="46"/>
                  </a:cubicBezTo>
                  <a:cubicBezTo>
                    <a:pt x="65" y="47"/>
                    <a:pt x="63" y="49"/>
                    <a:pt x="61" y="48"/>
                  </a:cubicBezTo>
                  <a:cubicBezTo>
                    <a:pt x="60" y="48"/>
                    <a:pt x="58" y="46"/>
                    <a:pt x="57" y="45"/>
                  </a:cubicBezTo>
                  <a:cubicBezTo>
                    <a:pt x="52" y="43"/>
                    <a:pt x="52" y="38"/>
                    <a:pt x="47" y="36"/>
                  </a:cubicBezTo>
                  <a:cubicBezTo>
                    <a:pt x="45" y="36"/>
                    <a:pt x="43" y="33"/>
                    <a:pt x="43" y="31"/>
                  </a:cubicBezTo>
                  <a:cubicBezTo>
                    <a:pt x="44" y="27"/>
                    <a:pt x="48" y="28"/>
                    <a:pt x="49" y="25"/>
                  </a:cubicBezTo>
                  <a:cubicBezTo>
                    <a:pt x="49" y="22"/>
                    <a:pt x="46" y="21"/>
                    <a:pt x="47" y="18"/>
                  </a:cubicBezTo>
                  <a:cubicBezTo>
                    <a:pt x="49" y="15"/>
                    <a:pt x="52" y="17"/>
                    <a:pt x="54" y="15"/>
                  </a:cubicBezTo>
                  <a:cubicBezTo>
                    <a:pt x="57" y="12"/>
                    <a:pt x="54" y="12"/>
                    <a:pt x="54" y="9"/>
                  </a:cubicBezTo>
                  <a:cubicBezTo>
                    <a:pt x="53" y="7"/>
                    <a:pt x="55" y="6"/>
                    <a:pt x="57" y="5"/>
                  </a:cubicBezTo>
                  <a:cubicBezTo>
                    <a:pt x="54" y="4"/>
                    <a:pt x="51" y="3"/>
                    <a:pt x="48" y="2"/>
                  </a:cubicBezTo>
                  <a:cubicBezTo>
                    <a:pt x="38" y="0"/>
                    <a:pt x="28" y="1"/>
                    <a:pt x="20" y="6"/>
                  </a:cubicBezTo>
                  <a:cubicBezTo>
                    <a:pt x="21" y="6"/>
                    <a:pt x="22" y="7"/>
                    <a:pt x="22" y="9"/>
                  </a:cubicBezTo>
                  <a:cubicBezTo>
                    <a:pt x="24" y="12"/>
                    <a:pt x="19" y="14"/>
                    <a:pt x="16" y="16"/>
                  </a:cubicBezTo>
                  <a:cubicBezTo>
                    <a:pt x="17" y="19"/>
                    <a:pt x="21" y="21"/>
                    <a:pt x="18" y="24"/>
                  </a:cubicBezTo>
                  <a:cubicBezTo>
                    <a:pt x="16" y="26"/>
                    <a:pt x="11" y="24"/>
                    <a:pt x="11" y="28"/>
                  </a:cubicBezTo>
                  <a:cubicBezTo>
                    <a:pt x="11" y="31"/>
                    <a:pt x="16" y="34"/>
                    <a:pt x="11" y="36"/>
                  </a:cubicBezTo>
                  <a:cubicBezTo>
                    <a:pt x="7" y="38"/>
                    <a:pt x="6" y="33"/>
                    <a:pt x="3" y="32"/>
                  </a:cubicBezTo>
                  <a:cubicBezTo>
                    <a:pt x="2" y="32"/>
                    <a:pt x="2" y="32"/>
                    <a:pt x="1" y="31"/>
                  </a:cubicBezTo>
                  <a:cubicBezTo>
                    <a:pt x="1" y="36"/>
                    <a:pt x="0" y="40"/>
                    <a:pt x="1" y="45"/>
                  </a:cubicBezTo>
                  <a:cubicBezTo>
                    <a:pt x="1" y="47"/>
                    <a:pt x="2" y="50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" y="55"/>
                    <a:pt x="11" y="52"/>
                    <a:pt x="13" y="51"/>
                  </a:cubicBezTo>
                  <a:cubicBezTo>
                    <a:pt x="15" y="50"/>
                    <a:pt x="16" y="47"/>
                    <a:pt x="19" y="47"/>
                  </a:cubicBezTo>
                  <a:cubicBezTo>
                    <a:pt x="26" y="46"/>
                    <a:pt x="20" y="53"/>
                    <a:pt x="19" y="56"/>
                  </a:cubicBezTo>
                  <a:cubicBezTo>
                    <a:pt x="19" y="59"/>
                    <a:pt x="16" y="60"/>
                    <a:pt x="16" y="63"/>
                  </a:cubicBezTo>
                  <a:cubicBezTo>
                    <a:pt x="16" y="66"/>
                    <a:pt x="19" y="67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27" y="78"/>
                    <a:pt x="40" y="80"/>
                    <a:pt x="52" y="76"/>
                  </a:cubicBezTo>
                  <a:cubicBezTo>
                    <a:pt x="51" y="75"/>
                    <a:pt x="50" y="74"/>
                    <a:pt x="49" y="74"/>
                  </a:cubicBezTo>
                  <a:cubicBezTo>
                    <a:pt x="45" y="74"/>
                    <a:pt x="45" y="78"/>
                    <a:pt x="41" y="75"/>
                  </a:cubicBezTo>
                  <a:cubicBezTo>
                    <a:pt x="38" y="74"/>
                    <a:pt x="37" y="71"/>
                    <a:pt x="36" y="68"/>
                  </a:cubicBezTo>
                  <a:cubicBezTo>
                    <a:pt x="36" y="67"/>
                    <a:pt x="36" y="65"/>
                    <a:pt x="35" y="64"/>
                  </a:cubicBezTo>
                  <a:cubicBezTo>
                    <a:pt x="34" y="62"/>
                    <a:pt x="33" y="62"/>
                    <a:pt x="32" y="60"/>
                  </a:cubicBezTo>
                  <a:cubicBezTo>
                    <a:pt x="34" y="58"/>
                    <a:pt x="35" y="57"/>
                    <a:pt x="38" y="57"/>
                  </a:cubicBezTo>
                  <a:cubicBezTo>
                    <a:pt x="41" y="58"/>
                    <a:pt x="41" y="61"/>
                    <a:pt x="44" y="60"/>
                  </a:cubicBezTo>
                  <a:cubicBezTo>
                    <a:pt x="44" y="57"/>
                    <a:pt x="45" y="57"/>
                    <a:pt x="46" y="56"/>
                  </a:cubicBezTo>
                  <a:cubicBezTo>
                    <a:pt x="46" y="56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53" y="49"/>
                    <a:pt x="55" y="57"/>
                    <a:pt x="57" y="61"/>
                  </a:cubicBezTo>
                  <a:cubicBezTo>
                    <a:pt x="58" y="64"/>
                    <a:pt x="60" y="68"/>
                    <a:pt x="60" y="72"/>
                  </a:cubicBezTo>
                  <a:cubicBezTo>
                    <a:pt x="72" y="63"/>
                    <a:pt x="79" y="49"/>
                    <a:pt x="77" y="34"/>
                  </a:cubicBezTo>
                  <a:cubicBezTo>
                    <a:pt x="77" y="33"/>
                    <a:pt x="77" y="32"/>
                    <a:pt x="7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60" name="Freeform 58"/>
            <p:cNvSpPr>
              <a:spLocks/>
            </p:cNvSpPr>
            <p:nvPr/>
          </p:nvSpPr>
          <p:spPr bwMode="auto">
            <a:xfrm>
              <a:off x="415925" y="350837"/>
              <a:ext cx="6350" cy="6350"/>
            </a:xfrm>
            <a:custGeom>
              <a:avLst/>
              <a:gdLst>
                <a:gd name="T0" fmla="*/ 2147483647 w 5"/>
                <a:gd name="T1" fmla="*/ 2147483647 h 5"/>
                <a:gd name="T2" fmla="*/ 0 w 5"/>
                <a:gd name="T3" fmla="*/ 0 h 5"/>
                <a:gd name="T4" fmla="*/ 0 w 5"/>
                <a:gd name="T5" fmla="*/ 2147483647 h 5"/>
                <a:gd name="T6" fmla="*/ 2147483647 w 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0"/>
                    <a:pt x="3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5" y="4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61" name="Freeform 59"/>
            <p:cNvSpPr>
              <a:spLocks/>
            </p:cNvSpPr>
            <p:nvPr/>
          </p:nvSpPr>
          <p:spPr bwMode="auto">
            <a:xfrm>
              <a:off x="415925" y="368300"/>
              <a:ext cx="9525" cy="9525"/>
            </a:xfrm>
            <a:custGeom>
              <a:avLst/>
              <a:gdLst>
                <a:gd name="T0" fmla="*/ 2147483647 w 7"/>
                <a:gd name="T1" fmla="*/ 2147483647 h 7"/>
                <a:gd name="T2" fmla="*/ 0 w 7"/>
                <a:gd name="T3" fmla="*/ 2147483647 h 7"/>
                <a:gd name="T4" fmla="*/ 0 w 7"/>
                <a:gd name="T5" fmla="*/ 2147483647 h 7"/>
                <a:gd name="T6" fmla="*/ 2147483647 w 7"/>
                <a:gd name="T7" fmla="*/ 2147483647 h 7"/>
                <a:gd name="T8" fmla="*/ 2147483647 w 7"/>
                <a:gd name="T9" fmla="*/ 214748364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0"/>
                    <a:pt x="3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6" y="7"/>
                    <a:pt x="7" y="6"/>
                    <a:pt x="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62" name="Freeform 60"/>
            <p:cNvSpPr>
              <a:spLocks/>
            </p:cNvSpPr>
            <p:nvPr/>
          </p:nvSpPr>
          <p:spPr bwMode="auto">
            <a:xfrm>
              <a:off x="469900" y="361950"/>
              <a:ext cx="4763" cy="6350"/>
            </a:xfrm>
            <a:custGeom>
              <a:avLst/>
              <a:gdLst>
                <a:gd name="T0" fmla="*/ 0 w 3"/>
                <a:gd name="T1" fmla="*/ 2147483647 h 4"/>
                <a:gd name="T2" fmla="*/ 2147483647 w 3"/>
                <a:gd name="T3" fmla="*/ 2147483647 h 4"/>
                <a:gd name="T4" fmla="*/ 2147483647 w 3"/>
                <a:gd name="T5" fmla="*/ 0 h 4"/>
                <a:gd name="T6" fmla="*/ 0 w 3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lnTo>
                    <a:pt x="3" y="4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4" name="组合 120"/>
          <p:cNvGrpSpPr>
            <a:grpSpLocks/>
          </p:cNvGrpSpPr>
          <p:nvPr/>
        </p:nvGrpSpPr>
        <p:grpSpPr bwMode="auto">
          <a:xfrm>
            <a:off x="10547350" y="2389188"/>
            <a:ext cx="833438" cy="833437"/>
            <a:chOff x="0" y="0"/>
            <a:chExt cx="865188" cy="865188"/>
          </a:xfrm>
        </p:grpSpPr>
        <p:sp>
          <p:nvSpPr>
            <p:cNvPr id="48343" name="Oval 65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7FA8A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44" name="Freeform 66"/>
            <p:cNvSpPr>
              <a:spLocks/>
            </p:cNvSpPr>
            <p:nvPr/>
          </p:nvSpPr>
          <p:spPr bwMode="auto">
            <a:xfrm>
              <a:off x="274637" y="169862"/>
              <a:ext cx="588963" cy="693738"/>
            </a:xfrm>
            <a:custGeom>
              <a:avLst/>
              <a:gdLst>
                <a:gd name="T0" fmla="*/ 2147483647 w 431"/>
                <a:gd name="T1" fmla="*/ 0 h 507"/>
                <a:gd name="T2" fmla="*/ 2147483647 w 431"/>
                <a:gd name="T3" fmla="*/ 2147483647 h 507"/>
                <a:gd name="T4" fmla="*/ 2147483647 w 431"/>
                <a:gd name="T5" fmla="*/ 2147483647 h 507"/>
                <a:gd name="T6" fmla="*/ 2147483647 w 431"/>
                <a:gd name="T7" fmla="*/ 2147483647 h 507"/>
                <a:gd name="T8" fmla="*/ 2147483647 w 431"/>
                <a:gd name="T9" fmla="*/ 2147483647 h 507"/>
                <a:gd name="T10" fmla="*/ 2147483647 w 431"/>
                <a:gd name="T11" fmla="*/ 2147483647 h 507"/>
                <a:gd name="T12" fmla="*/ 2147483647 w 431"/>
                <a:gd name="T13" fmla="*/ 2147483647 h 507"/>
                <a:gd name="T14" fmla="*/ 2147483647 w 431"/>
                <a:gd name="T15" fmla="*/ 2147483647 h 507"/>
                <a:gd name="T16" fmla="*/ 2147483647 w 431"/>
                <a:gd name="T17" fmla="*/ 2147483647 h 507"/>
                <a:gd name="T18" fmla="*/ 2147483647 w 431"/>
                <a:gd name="T19" fmla="*/ 2147483647 h 507"/>
                <a:gd name="T20" fmla="*/ 2147483647 w 431"/>
                <a:gd name="T21" fmla="*/ 2147483647 h 507"/>
                <a:gd name="T22" fmla="*/ 2147483647 w 431"/>
                <a:gd name="T23" fmla="*/ 0 h 5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31" h="507">
                  <a:moveTo>
                    <a:pt x="212" y="0"/>
                  </a:moveTo>
                  <a:cubicBezTo>
                    <a:pt x="208" y="0"/>
                    <a:pt x="204" y="1"/>
                    <a:pt x="201" y="1"/>
                  </a:cubicBezTo>
                  <a:cubicBezTo>
                    <a:pt x="181" y="1"/>
                    <a:pt x="161" y="1"/>
                    <a:pt x="141" y="1"/>
                  </a:cubicBezTo>
                  <a:cubicBezTo>
                    <a:pt x="103" y="1"/>
                    <a:pt x="65" y="1"/>
                    <a:pt x="27" y="1"/>
                  </a:cubicBezTo>
                  <a:cubicBezTo>
                    <a:pt x="0" y="1"/>
                    <a:pt x="3" y="23"/>
                    <a:pt x="3" y="43"/>
                  </a:cubicBezTo>
                  <a:cubicBezTo>
                    <a:pt x="3" y="81"/>
                    <a:pt x="3" y="119"/>
                    <a:pt x="3" y="157"/>
                  </a:cubicBezTo>
                  <a:cubicBezTo>
                    <a:pt x="3" y="223"/>
                    <a:pt x="3" y="289"/>
                    <a:pt x="3" y="356"/>
                  </a:cubicBezTo>
                  <a:cubicBezTo>
                    <a:pt x="3" y="376"/>
                    <a:pt x="52" y="414"/>
                    <a:pt x="67" y="427"/>
                  </a:cubicBezTo>
                  <a:cubicBezTo>
                    <a:pt x="78" y="440"/>
                    <a:pt x="108" y="470"/>
                    <a:pt x="144" y="507"/>
                  </a:cubicBezTo>
                  <a:cubicBezTo>
                    <a:pt x="302" y="493"/>
                    <a:pt x="426" y="363"/>
                    <a:pt x="431" y="203"/>
                  </a:cubicBezTo>
                  <a:cubicBezTo>
                    <a:pt x="345" y="116"/>
                    <a:pt x="254" y="27"/>
                    <a:pt x="232" y="7"/>
                  </a:cubicBezTo>
                  <a:cubicBezTo>
                    <a:pt x="227" y="1"/>
                    <a:pt x="220" y="0"/>
                    <a:pt x="212" y="0"/>
                  </a:cubicBezTo>
                </a:path>
              </a:pathLst>
            </a:custGeom>
            <a:solidFill>
              <a:srgbClr val="66868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5" name="Freeform 67"/>
            <p:cNvSpPr>
              <a:spLocks noEditPoints="1"/>
            </p:cNvSpPr>
            <p:nvPr/>
          </p:nvSpPr>
          <p:spPr bwMode="auto">
            <a:xfrm>
              <a:off x="277812" y="171450"/>
              <a:ext cx="320675" cy="509588"/>
            </a:xfrm>
            <a:custGeom>
              <a:avLst/>
              <a:gdLst>
                <a:gd name="T0" fmla="*/ 2147483647 w 234"/>
                <a:gd name="T1" fmla="*/ 2147483647 h 373"/>
                <a:gd name="T2" fmla="*/ 2147483647 w 234"/>
                <a:gd name="T3" fmla="*/ 0 h 373"/>
                <a:gd name="T4" fmla="*/ 2147483647 w 234"/>
                <a:gd name="T5" fmla="*/ 0 h 373"/>
                <a:gd name="T6" fmla="*/ 0 w 234"/>
                <a:gd name="T7" fmla="*/ 2147483647 h 373"/>
                <a:gd name="T8" fmla="*/ 0 w 234"/>
                <a:gd name="T9" fmla="*/ 2147483647 h 373"/>
                <a:gd name="T10" fmla="*/ 2147483647 w 234"/>
                <a:gd name="T11" fmla="*/ 2147483647 h 373"/>
                <a:gd name="T12" fmla="*/ 2147483647 w 234"/>
                <a:gd name="T13" fmla="*/ 2147483647 h 373"/>
                <a:gd name="T14" fmla="*/ 2147483647 w 234"/>
                <a:gd name="T15" fmla="*/ 2147483647 h 373"/>
                <a:gd name="T16" fmla="*/ 2147483647 w 234"/>
                <a:gd name="T17" fmla="*/ 2147483647 h 373"/>
                <a:gd name="T18" fmla="*/ 2147483647 w 234"/>
                <a:gd name="T19" fmla="*/ 2147483647 h 373"/>
                <a:gd name="T20" fmla="*/ 2147483647 w 234"/>
                <a:gd name="T21" fmla="*/ 2147483647 h 373"/>
                <a:gd name="T22" fmla="*/ 2147483647 w 234"/>
                <a:gd name="T23" fmla="*/ 2147483647 h 373"/>
                <a:gd name="T24" fmla="*/ 2147483647 w 234"/>
                <a:gd name="T25" fmla="*/ 2147483647 h 373"/>
                <a:gd name="T26" fmla="*/ 2147483647 w 234"/>
                <a:gd name="T27" fmla="*/ 2147483647 h 373"/>
                <a:gd name="T28" fmla="*/ 2147483647 w 234"/>
                <a:gd name="T29" fmla="*/ 2147483647 h 373"/>
                <a:gd name="T30" fmla="*/ 2147483647 w 234"/>
                <a:gd name="T31" fmla="*/ 2147483647 h 373"/>
                <a:gd name="T32" fmla="*/ 2147483647 w 234"/>
                <a:gd name="T33" fmla="*/ 2147483647 h 373"/>
                <a:gd name="T34" fmla="*/ 2147483647 w 234"/>
                <a:gd name="T35" fmla="*/ 2147483647 h 373"/>
                <a:gd name="T36" fmla="*/ 2147483647 w 234"/>
                <a:gd name="T37" fmla="*/ 2147483647 h 373"/>
                <a:gd name="T38" fmla="*/ 2147483647 w 234"/>
                <a:gd name="T39" fmla="*/ 2147483647 h 373"/>
                <a:gd name="T40" fmla="*/ 2147483647 w 234"/>
                <a:gd name="T41" fmla="*/ 2147483647 h 373"/>
                <a:gd name="T42" fmla="*/ 2147483647 w 234"/>
                <a:gd name="T43" fmla="*/ 2147483647 h 373"/>
                <a:gd name="T44" fmla="*/ 2147483647 w 234"/>
                <a:gd name="T45" fmla="*/ 2147483647 h 373"/>
                <a:gd name="T46" fmla="*/ 2147483647 w 234"/>
                <a:gd name="T47" fmla="*/ 2147483647 h 373"/>
                <a:gd name="T48" fmla="*/ 2147483647 w 234"/>
                <a:gd name="T49" fmla="*/ 2147483647 h 373"/>
                <a:gd name="T50" fmla="*/ 2147483647 w 234"/>
                <a:gd name="T51" fmla="*/ 2147483647 h 373"/>
                <a:gd name="T52" fmla="*/ 2147483647 w 234"/>
                <a:gd name="T53" fmla="*/ 2147483647 h 373"/>
                <a:gd name="T54" fmla="*/ 2147483647 w 234"/>
                <a:gd name="T55" fmla="*/ 2147483647 h 373"/>
                <a:gd name="T56" fmla="*/ 2147483647 w 234"/>
                <a:gd name="T57" fmla="*/ 2147483647 h 373"/>
                <a:gd name="T58" fmla="*/ 2147483647 w 234"/>
                <a:gd name="T59" fmla="*/ 2147483647 h 373"/>
                <a:gd name="T60" fmla="*/ 2147483647 w 234"/>
                <a:gd name="T61" fmla="*/ 2147483647 h 373"/>
                <a:gd name="T62" fmla="*/ 2147483647 w 234"/>
                <a:gd name="T63" fmla="*/ 2147483647 h 37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34" h="373">
                  <a:moveTo>
                    <a:pt x="234" y="18"/>
                  </a:moveTo>
                  <a:cubicBezTo>
                    <a:pt x="234" y="8"/>
                    <a:pt x="226" y="0"/>
                    <a:pt x="2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365"/>
                    <a:pt x="8" y="373"/>
                    <a:pt x="17" y="373"/>
                  </a:cubicBezTo>
                  <a:cubicBezTo>
                    <a:pt x="216" y="373"/>
                    <a:pt x="216" y="373"/>
                    <a:pt x="216" y="373"/>
                  </a:cubicBezTo>
                  <a:cubicBezTo>
                    <a:pt x="226" y="373"/>
                    <a:pt x="234" y="365"/>
                    <a:pt x="234" y="355"/>
                  </a:cubicBezTo>
                  <a:lnTo>
                    <a:pt x="234" y="18"/>
                  </a:lnTo>
                  <a:close/>
                  <a:moveTo>
                    <a:pt x="167" y="26"/>
                  </a:moveTo>
                  <a:cubicBezTo>
                    <a:pt x="167" y="31"/>
                    <a:pt x="163" y="35"/>
                    <a:pt x="158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0" y="35"/>
                    <a:pt x="66" y="31"/>
                    <a:pt x="66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0"/>
                    <a:pt x="70" y="17"/>
                    <a:pt x="75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63" y="17"/>
                    <a:pt x="167" y="20"/>
                    <a:pt x="167" y="25"/>
                  </a:cubicBezTo>
                  <a:lnTo>
                    <a:pt x="167" y="26"/>
                  </a:lnTo>
                  <a:close/>
                  <a:moveTo>
                    <a:pt x="139" y="353"/>
                  </a:moveTo>
                  <a:cubicBezTo>
                    <a:pt x="139" y="356"/>
                    <a:pt x="137" y="358"/>
                    <a:pt x="134" y="358"/>
                  </a:cubicBezTo>
                  <a:cubicBezTo>
                    <a:pt x="99" y="358"/>
                    <a:pt x="99" y="358"/>
                    <a:pt x="99" y="358"/>
                  </a:cubicBezTo>
                  <a:cubicBezTo>
                    <a:pt x="96" y="358"/>
                    <a:pt x="94" y="356"/>
                    <a:pt x="94" y="353"/>
                  </a:cubicBezTo>
                  <a:cubicBezTo>
                    <a:pt x="94" y="336"/>
                    <a:pt x="94" y="336"/>
                    <a:pt x="94" y="336"/>
                  </a:cubicBezTo>
                  <a:cubicBezTo>
                    <a:pt x="94" y="333"/>
                    <a:pt x="96" y="330"/>
                    <a:pt x="99" y="330"/>
                  </a:cubicBezTo>
                  <a:cubicBezTo>
                    <a:pt x="134" y="330"/>
                    <a:pt x="134" y="330"/>
                    <a:pt x="134" y="330"/>
                  </a:cubicBezTo>
                  <a:cubicBezTo>
                    <a:pt x="137" y="330"/>
                    <a:pt x="139" y="333"/>
                    <a:pt x="139" y="336"/>
                  </a:cubicBezTo>
                  <a:lnTo>
                    <a:pt x="139" y="353"/>
                  </a:lnTo>
                  <a:close/>
                  <a:moveTo>
                    <a:pt x="215" y="318"/>
                  </a:moveTo>
                  <a:cubicBezTo>
                    <a:pt x="19" y="318"/>
                    <a:pt x="19" y="318"/>
                    <a:pt x="19" y="31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5" y="58"/>
                    <a:pt x="215" y="58"/>
                    <a:pt x="215" y="58"/>
                  </a:cubicBezTo>
                  <a:lnTo>
                    <a:pt x="215" y="3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6" name="Freeform 68"/>
            <p:cNvSpPr>
              <a:spLocks/>
            </p:cNvSpPr>
            <p:nvPr/>
          </p:nvSpPr>
          <p:spPr bwMode="auto">
            <a:xfrm>
              <a:off x="396875" y="366712"/>
              <a:ext cx="80963" cy="119063"/>
            </a:xfrm>
            <a:custGeom>
              <a:avLst/>
              <a:gdLst>
                <a:gd name="T0" fmla="*/ 2147483647 w 59"/>
                <a:gd name="T1" fmla="*/ 2147483647 h 87"/>
                <a:gd name="T2" fmla="*/ 2147483647 w 59"/>
                <a:gd name="T3" fmla="*/ 2147483647 h 87"/>
                <a:gd name="T4" fmla="*/ 2147483647 w 59"/>
                <a:gd name="T5" fmla="*/ 2147483647 h 87"/>
                <a:gd name="T6" fmla="*/ 2147483647 w 59"/>
                <a:gd name="T7" fmla="*/ 2147483647 h 87"/>
                <a:gd name="T8" fmla="*/ 2147483647 w 59"/>
                <a:gd name="T9" fmla="*/ 2147483647 h 87"/>
                <a:gd name="T10" fmla="*/ 2147483647 w 59"/>
                <a:gd name="T11" fmla="*/ 2147483647 h 87"/>
                <a:gd name="T12" fmla="*/ 2147483647 w 59"/>
                <a:gd name="T13" fmla="*/ 2147483647 h 87"/>
                <a:gd name="T14" fmla="*/ 2147483647 w 59"/>
                <a:gd name="T15" fmla="*/ 2147483647 h 87"/>
                <a:gd name="T16" fmla="*/ 2147483647 w 59"/>
                <a:gd name="T17" fmla="*/ 2147483647 h 87"/>
                <a:gd name="T18" fmla="*/ 2147483647 w 59"/>
                <a:gd name="T19" fmla="*/ 2147483647 h 87"/>
                <a:gd name="T20" fmla="*/ 2147483647 w 59"/>
                <a:gd name="T21" fmla="*/ 2147483647 h 87"/>
                <a:gd name="T22" fmla="*/ 2147483647 w 59"/>
                <a:gd name="T23" fmla="*/ 2147483647 h 87"/>
                <a:gd name="T24" fmla="*/ 2147483647 w 59"/>
                <a:gd name="T25" fmla="*/ 2147483647 h 87"/>
                <a:gd name="T26" fmla="*/ 2147483647 w 59"/>
                <a:gd name="T27" fmla="*/ 2147483647 h 87"/>
                <a:gd name="T28" fmla="*/ 2147483647 w 59"/>
                <a:gd name="T29" fmla="*/ 2147483647 h 87"/>
                <a:gd name="T30" fmla="*/ 2147483647 w 59"/>
                <a:gd name="T31" fmla="*/ 2147483647 h 87"/>
                <a:gd name="T32" fmla="*/ 2147483647 w 59"/>
                <a:gd name="T33" fmla="*/ 2147483647 h 87"/>
                <a:gd name="T34" fmla="*/ 2147483647 w 59"/>
                <a:gd name="T35" fmla="*/ 2147483647 h 87"/>
                <a:gd name="T36" fmla="*/ 2147483647 w 59"/>
                <a:gd name="T37" fmla="*/ 2147483647 h 87"/>
                <a:gd name="T38" fmla="*/ 2147483647 w 59"/>
                <a:gd name="T39" fmla="*/ 2147483647 h 87"/>
                <a:gd name="T40" fmla="*/ 2147483647 w 59"/>
                <a:gd name="T41" fmla="*/ 2147483647 h 87"/>
                <a:gd name="T42" fmla="*/ 2147483647 w 59"/>
                <a:gd name="T43" fmla="*/ 2147483647 h 87"/>
                <a:gd name="T44" fmla="*/ 2147483647 w 59"/>
                <a:gd name="T45" fmla="*/ 2147483647 h 87"/>
                <a:gd name="T46" fmla="*/ 2147483647 w 59"/>
                <a:gd name="T47" fmla="*/ 2147483647 h 87"/>
                <a:gd name="T48" fmla="*/ 2147483647 w 59"/>
                <a:gd name="T49" fmla="*/ 2147483647 h 87"/>
                <a:gd name="T50" fmla="*/ 2147483647 w 59"/>
                <a:gd name="T51" fmla="*/ 2147483647 h 87"/>
                <a:gd name="T52" fmla="*/ 2147483647 w 59"/>
                <a:gd name="T53" fmla="*/ 2147483647 h 87"/>
                <a:gd name="T54" fmla="*/ 2147483647 w 59"/>
                <a:gd name="T55" fmla="*/ 0 h 87"/>
                <a:gd name="T56" fmla="*/ 2147483647 w 59"/>
                <a:gd name="T57" fmla="*/ 0 h 87"/>
                <a:gd name="T58" fmla="*/ 2147483647 w 59"/>
                <a:gd name="T59" fmla="*/ 2147483647 h 87"/>
                <a:gd name="T60" fmla="*/ 2147483647 w 59"/>
                <a:gd name="T61" fmla="*/ 2147483647 h 87"/>
                <a:gd name="T62" fmla="*/ 0 w 59"/>
                <a:gd name="T63" fmla="*/ 2147483647 h 87"/>
                <a:gd name="T64" fmla="*/ 2147483647 w 59"/>
                <a:gd name="T65" fmla="*/ 2147483647 h 8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" h="87">
                  <a:moveTo>
                    <a:pt x="7" y="42"/>
                  </a:moveTo>
                  <a:cubicBezTo>
                    <a:pt x="9" y="44"/>
                    <a:pt x="13" y="46"/>
                    <a:pt x="17" y="47"/>
                  </a:cubicBezTo>
                  <a:cubicBezTo>
                    <a:pt x="18" y="47"/>
                    <a:pt x="19" y="47"/>
                    <a:pt x="21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0" y="55"/>
                    <a:pt x="18" y="54"/>
                    <a:pt x="16" y="54"/>
                  </a:cubicBezTo>
                  <a:cubicBezTo>
                    <a:pt x="13" y="53"/>
                    <a:pt x="11" y="52"/>
                    <a:pt x="9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5" y="68"/>
                    <a:pt x="9" y="69"/>
                    <a:pt x="14" y="70"/>
                  </a:cubicBezTo>
                  <a:cubicBezTo>
                    <a:pt x="17" y="71"/>
                    <a:pt x="19" y="71"/>
                    <a:pt x="21" y="71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43" y="70"/>
                    <a:pt x="48" y="68"/>
                    <a:pt x="52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6" y="61"/>
                    <a:pt x="59" y="56"/>
                    <a:pt x="59" y="51"/>
                  </a:cubicBezTo>
                  <a:cubicBezTo>
                    <a:pt x="59" y="46"/>
                    <a:pt x="57" y="42"/>
                    <a:pt x="53" y="39"/>
                  </a:cubicBezTo>
                  <a:cubicBezTo>
                    <a:pt x="50" y="36"/>
                    <a:pt x="45" y="34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0" y="27"/>
                    <a:pt x="43" y="29"/>
                    <a:pt x="47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1" y="13"/>
                    <a:pt x="47" y="12"/>
                    <a:pt x="43" y="11"/>
                  </a:cubicBezTo>
                  <a:cubicBezTo>
                    <a:pt x="41" y="11"/>
                    <a:pt x="39" y="10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5" y="11"/>
                    <a:pt x="10" y="13"/>
                    <a:pt x="7" y="16"/>
                  </a:cubicBezTo>
                  <a:cubicBezTo>
                    <a:pt x="2" y="19"/>
                    <a:pt x="0" y="24"/>
                    <a:pt x="0" y="29"/>
                  </a:cubicBezTo>
                  <a:cubicBezTo>
                    <a:pt x="0" y="35"/>
                    <a:pt x="2" y="39"/>
                    <a:pt x="7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7" name="Freeform 69"/>
            <p:cNvSpPr>
              <a:spLocks noEditPoints="1"/>
            </p:cNvSpPr>
            <p:nvPr/>
          </p:nvSpPr>
          <p:spPr bwMode="auto">
            <a:xfrm>
              <a:off x="334962" y="322262"/>
              <a:ext cx="206375" cy="207963"/>
            </a:xfrm>
            <a:custGeom>
              <a:avLst/>
              <a:gdLst>
                <a:gd name="T0" fmla="*/ 2147483647 w 151"/>
                <a:gd name="T1" fmla="*/ 2147483647 h 151"/>
                <a:gd name="T2" fmla="*/ 2147483647 w 151"/>
                <a:gd name="T3" fmla="*/ 2147483647 h 151"/>
                <a:gd name="T4" fmla="*/ 2147483647 w 151"/>
                <a:gd name="T5" fmla="*/ 0 h 151"/>
                <a:gd name="T6" fmla="*/ 0 w 151"/>
                <a:gd name="T7" fmla="*/ 2147483647 h 151"/>
                <a:gd name="T8" fmla="*/ 2147483647 w 151"/>
                <a:gd name="T9" fmla="*/ 2147483647 h 151"/>
                <a:gd name="T10" fmla="*/ 2147483647 w 151"/>
                <a:gd name="T11" fmla="*/ 2147483647 h 151"/>
                <a:gd name="T12" fmla="*/ 2147483647 w 151"/>
                <a:gd name="T13" fmla="*/ 2147483647 h 151"/>
                <a:gd name="T14" fmla="*/ 2147483647 w 151"/>
                <a:gd name="T15" fmla="*/ 2147483647 h 151"/>
                <a:gd name="T16" fmla="*/ 2147483647 w 151"/>
                <a:gd name="T17" fmla="*/ 2147483647 h 151"/>
                <a:gd name="T18" fmla="*/ 2147483647 w 151"/>
                <a:gd name="T19" fmla="*/ 2147483647 h 1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1" h="151">
                  <a:moveTo>
                    <a:pt x="76" y="151"/>
                  </a:moveTo>
                  <a:cubicBezTo>
                    <a:pt x="117" y="151"/>
                    <a:pt x="151" y="117"/>
                    <a:pt x="151" y="75"/>
                  </a:cubicBezTo>
                  <a:cubicBezTo>
                    <a:pt x="151" y="33"/>
                    <a:pt x="117" y="0"/>
                    <a:pt x="76" y="0"/>
                  </a:cubicBezTo>
                  <a:cubicBezTo>
                    <a:pt x="34" y="0"/>
                    <a:pt x="0" y="33"/>
                    <a:pt x="0" y="75"/>
                  </a:cubicBezTo>
                  <a:cubicBezTo>
                    <a:pt x="0" y="117"/>
                    <a:pt x="34" y="151"/>
                    <a:pt x="76" y="151"/>
                  </a:cubicBezTo>
                  <a:close/>
                  <a:moveTo>
                    <a:pt x="76" y="14"/>
                  </a:moveTo>
                  <a:cubicBezTo>
                    <a:pt x="109" y="14"/>
                    <a:pt x="136" y="42"/>
                    <a:pt x="136" y="75"/>
                  </a:cubicBezTo>
                  <a:cubicBezTo>
                    <a:pt x="136" y="109"/>
                    <a:pt x="109" y="136"/>
                    <a:pt x="76" y="136"/>
                  </a:cubicBezTo>
                  <a:cubicBezTo>
                    <a:pt x="42" y="136"/>
                    <a:pt x="15" y="109"/>
                    <a:pt x="15" y="75"/>
                  </a:cubicBezTo>
                  <a:cubicBezTo>
                    <a:pt x="15" y="42"/>
                    <a:pt x="42" y="14"/>
                    <a:pt x="7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5" name="组合 131"/>
          <p:cNvGrpSpPr>
            <a:grpSpLocks/>
          </p:cNvGrpSpPr>
          <p:nvPr/>
        </p:nvGrpSpPr>
        <p:grpSpPr bwMode="auto">
          <a:xfrm>
            <a:off x="7747000" y="2401888"/>
            <a:ext cx="833438" cy="833437"/>
            <a:chOff x="0" y="0"/>
            <a:chExt cx="865188" cy="865188"/>
          </a:xfrm>
        </p:grpSpPr>
        <p:sp>
          <p:nvSpPr>
            <p:cNvPr id="48334" name="Oval 70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39B4B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35" name="Freeform 71"/>
            <p:cNvSpPr>
              <a:spLocks noEditPoints="1"/>
            </p:cNvSpPr>
            <p:nvPr/>
          </p:nvSpPr>
          <p:spPr bwMode="auto">
            <a:xfrm>
              <a:off x="431800" y="863600"/>
              <a:ext cx="33338" cy="1588"/>
            </a:xfrm>
            <a:custGeom>
              <a:avLst/>
              <a:gdLst>
                <a:gd name="T0" fmla="*/ 0 w 24"/>
                <a:gd name="T1" fmla="*/ 2147483647 h 1"/>
                <a:gd name="T2" fmla="*/ 2147483647 w 24"/>
                <a:gd name="T3" fmla="*/ 2147483647 h 1"/>
                <a:gd name="T4" fmla="*/ 2147483647 w 24"/>
                <a:gd name="T5" fmla="*/ 2147483647 h 1"/>
                <a:gd name="T6" fmla="*/ 2147483647 w 24"/>
                <a:gd name="T7" fmla="*/ 2147483647 h 1"/>
                <a:gd name="T8" fmla="*/ 2147483647 w 24"/>
                <a:gd name="T9" fmla="*/ 2147483647 h 1"/>
                <a:gd name="T10" fmla="*/ 2147483647 w 24"/>
                <a:gd name="T11" fmla="*/ 2147483647 h 1"/>
                <a:gd name="T12" fmla="*/ 2147483647 w 24"/>
                <a:gd name="T13" fmla="*/ 2147483647 h 1"/>
                <a:gd name="T14" fmla="*/ 2147483647 w 24"/>
                <a:gd name="T15" fmla="*/ 2147483647 h 1"/>
                <a:gd name="T16" fmla="*/ 2147483647 w 24"/>
                <a:gd name="T17" fmla="*/ 2147483647 h 1"/>
                <a:gd name="T18" fmla="*/ 2147483647 w 24"/>
                <a:gd name="T19" fmla="*/ 2147483647 h 1"/>
                <a:gd name="T20" fmla="*/ 2147483647 w 24"/>
                <a:gd name="T21" fmla="*/ 2147483647 h 1"/>
                <a:gd name="T22" fmla="*/ 2147483647 w 24"/>
                <a:gd name="T23" fmla="*/ 2147483647 h 1"/>
                <a:gd name="T24" fmla="*/ 2147483647 w 24"/>
                <a:gd name="T25" fmla="*/ 2147483647 h 1"/>
                <a:gd name="T26" fmla="*/ 2147483647 w 24"/>
                <a:gd name="T27" fmla="*/ 2147483647 h 1"/>
                <a:gd name="T28" fmla="*/ 2147483647 w 24"/>
                <a:gd name="T29" fmla="*/ 2147483647 h 1"/>
                <a:gd name="T30" fmla="*/ 2147483647 w 24"/>
                <a:gd name="T31" fmla="*/ 2147483647 h 1"/>
                <a:gd name="T32" fmla="*/ 2147483647 w 24"/>
                <a:gd name="T33" fmla="*/ 2147483647 h 1"/>
                <a:gd name="T34" fmla="*/ 2147483647 w 24"/>
                <a:gd name="T35" fmla="*/ 2147483647 h 1"/>
                <a:gd name="T36" fmla="*/ 2147483647 w 24"/>
                <a:gd name="T37" fmla="*/ 2147483647 h 1"/>
                <a:gd name="T38" fmla="*/ 2147483647 w 24"/>
                <a:gd name="T39" fmla="*/ 2147483647 h 1"/>
                <a:gd name="T40" fmla="*/ 2147483647 w 24"/>
                <a:gd name="T41" fmla="*/ 2147483647 h 1"/>
                <a:gd name="T42" fmla="*/ 2147483647 w 24"/>
                <a:gd name="T43" fmla="*/ 2147483647 h 1"/>
                <a:gd name="T44" fmla="*/ 2147483647 w 24"/>
                <a:gd name="T45" fmla="*/ 2147483647 h 1"/>
                <a:gd name="T46" fmla="*/ 2147483647 w 24"/>
                <a:gd name="T47" fmla="*/ 2147483647 h 1"/>
                <a:gd name="T48" fmla="*/ 2147483647 w 24"/>
                <a:gd name="T49" fmla="*/ 2147483647 h 1"/>
                <a:gd name="T50" fmla="*/ 2147483647 w 24"/>
                <a:gd name="T51" fmla="*/ 2147483647 h 1"/>
                <a:gd name="T52" fmla="*/ 2147483647 w 24"/>
                <a:gd name="T53" fmla="*/ 2147483647 h 1"/>
                <a:gd name="T54" fmla="*/ 2147483647 w 24"/>
                <a:gd name="T55" fmla="*/ 2147483647 h 1"/>
                <a:gd name="T56" fmla="*/ 2147483647 w 24"/>
                <a:gd name="T57" fmla="*/ 2147483647 h 1"/>
                <a:gd name="T58" fmla="*/ 2147483647 w 24"/>
                <a:gd name="T59" fmla="*/ 2147483647 h 1"/>
                <a:gd name="T60" fmla="*/ 2147483647 w 24"/>
                <a:gd name="T61" fmla="*/ 2147483647 h 1"/>
                <a:gd name="T62" fmla="*/ 2147483647 w 24"/>
                <a:gd name="T63" fmla="*/ 2147483647 h 1"/>
                <a:gd name="T64" fmla="*/ 2147483647 w 24"/>
                <a:gd name="T65" fmla="*/ 2147483647 h 1"/>
                <a:gd name="T66" fmla="*/ 2147483647 w 24"/>
                <a:gd name="T67" fmla="*/ 2147483647 h 1"/>
                <a:gd name="T68" fmla="*/ 2147483647 w 24"/>
                <a:gd name="T69" fmla="*/ 2147483647 h 1"/>
                <a:gd name="T70" fmla="*/ 2147483647 w 24"/>
                <a:gd name="T71" fmla="*/ 2147483647 h 1"/>
                <a:gd name="T72" fmla="*/ 2147483647 w 24"/>
                <a:gd name="T73" fmla="*/ 2147483647 h 1"/>
                <a:gd name="T74" fmla="*/ 2147483647 w 24"/>
                <a:gd name="T75" fmla="*/ 2147483647 h 1"/>
                <a:gd name="T76" fmla="*/ 2147483647 w 24"/>
                <a:gd name="T77" fmla="*/ 2147483647 h 1"/>
                <a:gd name="T78" fmla="*/ 2147483647 w 24"/>
                <a:gd name="T79" fmla="*/ 2147483647 h 1"/>
                <a:gd name="T80" fmla="*/ 2147483647 w 24"/>
                <a:gd name="T81" fmla="*/ 0 h 1"/>
                <a:gd name="T82" fmla="*/ 2147483647 w 24"/>
                <a:gd name="T83" fmla="*/ 0 h 1"/>
                <a:gd name="T84" fmla="*/ 2147483647 w 24"/>
                <a:gd name="T85" fmla="*/ 0 h 1"/>
                <a:gd name="T86" fmla="*/ 2147483647 w 24"/>
                <a:gd name="T87" fmla="*/ 0 h 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11" y="1"/>
                  </a:moveTo>
                  <a:cubicBezTo>
                    <a:pt x="11" y="1"/>
                    <a:pt x="11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moveTo>
                    <a:pt x="21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D7F0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6" name="Freeform 72"/>
            <p:cNvSpPr>
              <a:spLocks/>
            </p:cNvSpPr>
            <p:nvPr/>
          </p:nvSpPr>
          <p:spPr bwMode="auto">
            <a:xfrm>
              <a:off x="239712" y="158750"/>
              <a:ext cx="625475" cy="706438"/>
            </a:xfrm>
            <a:custGeom>
              <a:avLst/>
              <a:gdLst>
                <a:gd name="T0" fmla="*/ 2147483647 w 457"/>
                <a:gd name="T1" fmla="*/ 2147483647 h 516"/>
                <a:gd name="T2" fmla="*/ 2147483647 w 457"/>
                <a:gd name="T3" fmla="*/ 2147483647 h 516"/>
                <a:gd name="T4" fmla="*/ 2147483647 w 457"/>
                <a:gd name="T5" fmla="*/ 2147483647 h 516"/>
                <a:gd name="T6" fmla="*/ 2147483647 w 457"/>
                <a:gd name="T7" fmla="*/ 2147483647 h 516"/>
                <a:gd name="T8" fmla="*/ 2147483647 w 457"/>
                <a:gd name="T9" fmla="*/ 2147483647 h 516"/>
                <a:gd name="T10" fmla="*/ 2147483647 w 457"/>
                <a:gd name="T11" fmla="*/ 2147483647 h 516"/>
                <a:gd name="T12" fmla="*/ 2147483647 w 457"/>
                <a:gd name="T13" fmla="*/ 2147483647 h 516"/>
                <a:gd name="T14" fmla="*/ 2147483647 w 457"/>
                <a:gd name="T15" fmla="*/ 2147483647 h 516"/>
                <a:gd name="T16" fmla="*/ 2147483647 w 457"/>
                <a:gd name="T17" fmla="*/ 2147483647 h 516"/>
                <a:gd name="T18" fmla="*/ 2147483647 w 457"/>
                <a:gd name="T19" fmla="*/ 2147483647 h 516"/>
                <a:gd name="T20" fmla="*/ 2147483647 w 457"/>
                <a:gd name="T21" fmla="*/ 2147483647 h 516"/>
                <a:gd name="T22" fmla="*/ 2147483647 w 457"/>
                <a:gd name="T23" fmla="*/ 2147483647 h 516"/>
                <a:gd name="T24" fmla="*/ 2147483647 w 457"/>
                <a:gd name="T25" fmla="*/ 2147483647 h 516"/>
                <a:gd name="T26" fmla="*/ 2147483647 w 457"/>
                <a:gd name="T27" fmla="*/ 2147483647 h 516"/>
                <a:gd name="T28" fmla="*/ 2147483647 w 457"/>
                <a:gd name="T29" fmla="*/ 2147483647 h 516"/>
                <a:gd name="T30" fmla="*/ 2147483647 w 457"/>
                <a:gd name="T31" fmla="*/ 2147483647 h 516"/>
                <a:gd name="T32" fmla="*/ 2147483647 w 457"/>
                <a:gd name="T33" fmla="*/ 2147483647 h 516"/>
                <a:gd name="T34" fmla="*/ 2147483647 w 457"/>
                <a:gd name="T35" fmla="*/ 2147483647 h 516"/>
                <a:gd name="T36" fmla="*/ 2147483647 w 457"/>
                <a:gd name="T37" fmla="*/ 2147483647 h 516"/>
                <a:gd name="T38" fmla="*/ 2147483647 w 457"/>
                <a:gd name="T39" fmla="*/ 2147483647 h 516"/>
                <a:gd name="T40" fmla="*/ 2147483647 w 457"/>
                <a:gd name="T41" fmla="*/ 2147483647 h 516"/>
                <a:gd name="T42" fmla="*/ 2147483647 w 457"/>
                <a:gd name="T43" fmla="*/ 2147483647 h 516"/>
                <a:gd name="T44" fmla="*/ 2147483647 w 457"/>
                <a:gd name="T45" fmla="*/ 2147483647 h 516"/>
                <a:gd name="T46" fmla="*/ 2147483647 w 457"/>
                <a:gd name="T47" fmla="*/ 2147483647 h 516"/>
                <a:gd name="T48" fmla="*/ 2147483647 w 457"/>
                <a:gd name="T49" fmla="*/ 2147483647 h 516"/>
                <a:gd name="T50" fmla="*/ 2147483647 w 457"/>
                <a:gd name="T51" fmla="*/ 2147483647 h 516"/>
                <a:gd name="T52" fmla="*/ 2147483647 w 457"/>
                <a:gd name="T53" fmla="*/ 2147483647 h 516"/>
                <a:gd name="T54" fmla="*/ 2147483647 w 457"/>
                <a:gd name="T55" fmla="*/ 2147483647 h 516"/>
                <a:gd name="T56" fmla="*/ 2147483647 w 457"/>
                <a:gd name="T57" fmla="*/ 2147483647 h 516"/>
                <a:gd name="T58" fmla="*/ 2147483647 w 457"/>
                <a:gd name="T59" fmla="*/ 2147483647 h 516"/>
                <a:gd name="T60" fmla="*/ 2147483647 w 457"/>
                <a:gd name="T61" fmla="*/ 2147483647 h 516"/>
                <a:gd name="T62" fmla="*/ 2147483647 w 457"/>
                <a:gd name="T63" fmla="*/ 2147483647 h 516"/>
                <a:gd name="T64" fmla="*/ 2147483647 w 457"/>
                <a:gd name="T65" fmla="*/ 2147483647 h 516"/>
                <a:gd name="T66" fmla="*/ 2147483647 w 457"/>
                <a:gd name="T67" fmla="*/ 2147483647 h 516"/>
                <a:gd name="T68" fmla="*/ 2147483647 w 457"/>
                <a:gd name="T69" fmla="*/ 2147483647 h 516"/>
                <a:gd name="T70" fmla="*/ 2147483647 w 457"/>
                <a:gd name="T71" fmla="*/ 2147483647 h 516"/>
                <a:gd name="T72" fmla="*/ 2147483647 w 457"/>
                <a:gd name="T73" fmla="*/ 2147483647 h 516"/>
                <a:gd name="T74" fmla="*/ 2147483647 w 457"/>
                <a:gd name="T75" fmla="*/ 2147483647 h 516"/>
                <a:gd name="T76" fmla="*/ 2147483647 w 457"/>
                <a:gd name="T77" fmla="*/ 2147483647 h 516"/>
                <a:gd name="T78" fmla="*/ 2147483647 w 457"/>
                <a:gd name="T79" fmla="*/ 2147483647 h 516"/>
                <a:gd name="T80" fmla="*/ 2147483647 w 457"/>
                <a:gd name="T81" fmla="*/ 2147483647 h 516"/>
                <a:gd name="T82" fmla="*/ 2147483647 w 457"/>
                <a:gd name="T83" fmla="*/ 2147483647 h 516"/>
                <a:gd name="T84" fmla="*/ 2147483647 w 457"/>
                <a:gd name="T85" fmla="*/ 2147483647 h 516"/>
                <a:gd name="T86" fmla="*/ 2147483647 w 457"/>
                <a:gd name="T87" fmla="*/ 2147483647 h 516"/>
                <a:gd name="T88" fmla="*/ 2147483647 w 457"/>
                <a:gd name="T89" fmla="*/ 2147483647 h 516"/>
                <a:gd name="T90" fmla="*/ 2147483647 w 457"/>
                <a:gd name="T91" fmla="*/ 2147483647 h 516"/>
                <a:gd name="T92" fmla="*/ 2147483647 w 457"/>
                <a:gd name="T93" fmla="*/ 2147483647 h 516"/>
                <a:gd name="T94" fmla="*/ 2147483647 w 457"/>
                <a:gd name="T95" fmla="*/ 2147483647 h 516"/>
                <a:gd name="T96" fmla="*/ 2147483647 w 457"/>
                <a:gd name="T97" fmla="*/ 2147483647 h 516"/>
                <a:gd name="T98" fmla="*/ 2147483647 w 457"/>
                <a:gd name="T99" fmla="*/ 2147483647 h 516"/>
                <a:gd name="T100" fmla="*/ 2147483647 w 457"/>
                <a:gd name="T101" fmla="*/ 2147483647 h 516"/>
                <a:gd name="T102" fmla="*/ 2147483647 w 457"/>
                <a:gd name="T103" fmla="*/ 2147483647 h 516"/>
                <a:gd name="T104" fmla="*/ 2147483647 w 457"/>
                <a:gd name="T105" fmla="*/ 2147483647 h 516"/>
                <a:gd name="T106" fmla="*/ 2147483647 w 457"/>
                <a:gd name="T107" fmla="*/ 2147483647 h 516"/>
                <a:gd name="T108" fmla="*/ 2147483647 w 457"/>
                <a:gd name="T109" fmla="*/ 2147483647 h 516"/>
                <a:gd name="T110" fmla="*/ 2147483647 w 457"/>
                <a:gd name="T111" fmla="*/ 2147483647 h 516"/>
                <a:gd name="T112" fmla="*/ 2147483647 w 457"/>
                <a:gd name="T113" fmla="*/ 2147483647 h 516"/>
                <a:gd name="T114" fmla="*/ 2147483647 w 457"/>
                <a:gd name="T115" fmla="*/ 2147483647 h 516"/>
                <a:gd name="T116" fmla="*/ 2147483647 w 457"/>
                <a:gd name="T117" fmla="*/ 2147483647 h 5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57" h="516">
                  <a:moveTo>
                    <a:pt x="231" y="0"/>
                  </a:moveTo>
                  <a:cubicBezTo>
                    <a:pt x="222" y="0"/>
                    <a:pt x="215" y="7"/>
                    <a:pt x="210" y="17"/>
                  </a:cubicBezTo>
                  <a:cubicBezTo>
                    <a:pt x="207" y="15"/>
                    <a:pt x="204" y="10"/>
                    <a:pt x="200" y="7"/>
                  </a:cubicBezTo>
                  <a:cubicBezTo>
                    <a:pt x="197" y="5"/>
                    <a:pt x="186" y="1"/>
                    <a:pt x="178" y="1"/>
                  </a:cubicBezTo>
                  <a:cubicBezTo>
                    <a:pt x="173" y="1"/>
                    <a:pt x="170" y="2"/>
                    <a:pt x="170" y="6"/>
                  </a:cubicBezTo>
                  <a:cubicBezTo>
                    <a:pt x="168" y="2"/>
                    <a:pt x="161" y="2"/>
                    <a:pt x="154" y="2"/>
                  </a:cubicBezTo>
                  <a:cubicBezTo>
                    <a:pt x="146" y="2"/>
                    <a:pt x="138" y="2"/>
                    <a:pt x="133" y="2"/>
                  </a:cubicBezTo>
                  <a:cubicBezTo>
                    <a:pt x="128" y="2"/>
                    <a:pt x="123" y="2"/>
                    <a:pt x="118" y="2"/>
                  </a:cubicBezTo>
                  <a:cubicBezTo>
                    <a:pt x="107" y="2"/>
                    <a:pt x="99" y="4"/>
                    <a:pt x="106" y="20"/>
                  </a:cubicBezTo>
                  <a:cubicBezTo>
                    <a:pt x="110" y="27"/>
                    <a:pt x="124" y="29"/>
                    <a:pt x="124" y="41"/>
                  </a:cubicBezTo>
                  <a:cubicBezTo>
                    <a:pt x="114" y="30"/>
                    <a:pt x="102" y="14"/>
                    <a:pt x="90" y="6"/>
                  </a:cubicBezTo>
                  <a:cubicBezTo>
                    <a:pt x="88" y="5"/>
                    <a:pt x="76" y="1"/>
                    <a:pt x="68" y="1"/>
                  </a:cubicBezTo>
                  <a:cubicBezTo>
                    <a:pt x="65" y="1"/>
                    <a:pt x="63" y="1"/>
                    <a:pt x="62" y="3"/>
                  </a:cubicBezTo>
                  <a:cubicBezTo>
                    <a:pt x="56" y="22"/>
                    <a:pt x="49" y="41"/>
                    <a:pt x="42" y="60"/>
                  </a:cubicBezTo>
                  <a:cubicBezTo>
                    <a:pt x="38" y="72"/>
                    <a:pt x="50" y="78"/>
                    <a:pt x="56" y="82"/>
                  </a:cubicBezTo>
                  <a:cubicBezTo>
                    <a:pt x="53" y="83"/>
                    <a:pt x="50" y="84"/>
                    <a:pt x="46" y="84"/>
                  </a:cubicBezTo>
                  <a:cubicBezTo>
                    <a:pt x="43" y="84"/>
                    <a:pt x="40" y="83"/>
                    <a:pt x="38" y="83"/>
                  </a:cubicBezTo>
                  <a:cubicBezTo>
                    <a:pt x="35" y="83"/>
                    <a:pt x="32" y="83"/>
                    <a:pt x="29" y="83"/>
                  </a:cubicBezTo>
                  <a:cubicBezTo>
                    <a:pt x="23" y="83"/>
                    <a:pt x="18" y="84"/>
                    <a:pt x="13" y="87"/>
                  </a:cubicBezTo>
                  <a:cubicBezTo>
                    <a:pt x="0" y="97"/>
                    <a:pt x="5" y="127"/>
                    <a:pt x="5" y="141"/>
                  </a:cubicBezTo>
                  <a:cubicBezTo>
                    <a:pt x="5" y="160"/>
                    <a:pt x="23" y="175"/>
                    <a:pt x="37" y="186"/>
                  </a:cubicBezTo>
                  <a:cubicBezTo>
                    <a:pt x="41" y="192"/>
                    <a:pt x="46" y="197"/>
                    <a:pt x="51" y="201"/>
                  </a:cubicBezTo>
                  <a:cubicBezTo>
                    <a:pt x="67" y="218"/>
                    <a:pt x="52" y="256"/>
                    <a:pt x="47" y="278"/>
                  </a:cubicBezTo>
                  <a:cubicBezTo>
                    <a:pt x="36" y="327"/>
                    <a:pt x="11" y="412"/>
                    <a:pt x="56" y="451"/>
                  </a:cubicBezTo>
                  <a:cubicBezTo>
                    <a:pt x="65" y="462"/>
                    <a:pt x="88" y="486"/>
                    <a:pt x="118" y="515"/>
                  </a:cubicBezTo>
                  <a:cubicBezTo>
                    <a:pt x="125" y="516"/>
                    <a:pt x="133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2" y="516"/>
                    <a:pt x="142" y="516"/>
                  </a:cubicBezTo>
                  <a:cubicBezTo>
                    <a:pt x="142" y="516"/>
                    <a:pt x="142" y="516"/>
                    <a:pt x="142" y="516"/>
                  </a:cubicBezTo>
                  <a:cubicBezTo>
                    <a:pt x="142" y="516"/>
                    <a:pt x="142" y="516"/>
                    <a:pt x="142" y="516"/>
                  </a:cubicBezTo>
                  <a:cubicBezTo>
                    <a:pt x="142" y="516"/>
                    <a:pt x="142" y="516"/>
                    <a:pt x="142" y="516"/>
                  </a:cubicBezTo>
                  <a:cubicBezTo>
                    <a:pt x="142" y="516"/>
                    <a:pt x="143" y="516"/>
                    <a:pt x="143" y="516"/>
                  </a:cubicBezTo>
                  <a:cubicBezTo>
                    <a:pt x="143" y="516"/>
                    <a:pt x="143" y="516"/>
                    <a:pt x="143" y="516"/>
                  </a:cubicBezTo>
                  <a:cubicBezTo>
                    <a:pt x="143" y="516"/>
                    <a:pt x="143" y="516"/>
                    <a:pt x="143" y="516"/>
                  </a:cubicBezTo>
                  <a:cubicBezTo>
                    <a:pt x="143" y="516"/>
                    <a:pt x="143" y="516"/>
                    <a:pt x="143" y="516"/>
                  </a:cubicBezTo>
                  <a:cubicBezTo>
                    <a:pt x="144" y="516"/>
                    <a:pt x="144" y="516"/>
                    <a:pt x="144" y="516"/>
                  </a:cubicBezTo>
                  <a:cubicBezTo>
                    <a:pt x="144" y="516"/>
                    <a:pt x="144" y="516"/>
                    <a:pt x="144" y="516"/>
                  </a:cubicBezTo>
                  <a:cubicBezTo>
                    <a:pt x="144" y="516"/>
                    <a:pt x="144" y="516"/>
                    <a:pt x="144" y="516"/>
                  </a:cubicBezTo>
                  <a:cubicBezTo>
                    <a:pt x="144" y="516"/>
                    <a:pt x="144" y="516"/>
                    <a:pt x="144" y="516"/>
                  </a:cubicBezTo>
                  <a:cubicBezTo>
                    <a:pt x="145" y="516"/>
                    <a:pt x="145" y="516"/>
                    <a:pt x="145" y="516"/>
                  </a:cubicBezTo>
                  <a:cubicBezTo>
                    <a:pt x="145" y="516"/>
                    <a:pt x="145" y="516"/>
                    <a:pt x="145" y="516"/>
                  </a:cubicBezTo>
                  <a:cubicBezTo>
                    <a:pt x="145" y="516"/>
                    <a:pt x="145" y="516"/>
                    <a:pt x="145" y="516"/>
                  </a:cubicBezTo>
                  <a:cubicBezTo>
                    <a:pt x="145" y="516"/>
                    <a:pt x="145" y="516"/>
                    <a:pt x="145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7" y="516"/>
                    <a:pt x="147" y="516"/>
                    <a:pt x="147" y="516"/>
                  </a:cubicBezTo>
                  <a:cubicBezTo>
                    <a:pt x="147" y="516"/>
                    <a:pt x="147" y="516"/>
                    <a:pt x="147" y="516"/>
                  </a:cubicBezTo>
                  <a:cubicBezTo>
                    <a:pt x="147" y="516"/>
                    <a:pt x="147" y="516"/>
                    <a:pt x="147" y="516"/>
                  </a:cubicBezTo>
                  <a:cubicBezTo>
                    <a:pt x="147" y="516"/>
                    <a:pt x="147" y="516"/>
                    <a:pt x="147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9" y="516"/>
                    <a:pt x="149" y="516"/>
                    <a:pt x="149" y="516"/>
                  </a:cubicBezTo>
                  <a:cubicBezTo>
                    <a:pt x="149" y="516"/>
                    <a:pt x="149" y="516"/>
                    <a:pt x="149" y="516"/>
                  </a:cubicBezTo>
                  <a:cubicBezTo>
                    <a:pt x="149" y="516"/>
                    <a:pt x="149" y="516"/>
                    <a:pt x="149" y="516"/>
                  </a:cubicBezTo>
                  <a:cubicBezTo>
                    <a:pt x="149" y="516"/>
                    <a:pt x="149" y="516"/>
                    <a:pt x="149" y="516"/>
                  </a:cubicBezTo>
                  <a:cubicBezTo>
                    <a:pt x="150" y="516"/>
                    <a:pt x="150" y="516"/>
                    <a:pt x="150" y="516"/>
                  </a:cubicBezTo>
                  <a:cubicBezTo>
                    <a:pt x="150" y="516"/>
                    <a:pt x="150" y="516"/>
                    <a:pt x="150" y="516"/>
                  </a:cubicBezTo>
                  <a:cubicBezTo>
                    <a:pt x="150" y="516"/>
                    <a:pt x="150" y="516"/>
                    <a:pt x="150" y="516"/>
                  </a:cubicBezTo>
                  <a:cubicBezTo>
                    <a:pt x="150" y="516"/>
                    <a:pt x="150" y="516"/>
                    <a:pt x="150" y="516"/>
                  </a:cubicBezTo>
                  <a:cubicBezTo>
                    <a:pt x="151" y="516"/>
                    <a:pt x="151" y="516"/>
                    <a:pt x="151" y="516"/>
                  </a:cubicBezTo>
                  <a:cubicBezTo>
                    <a:pt x="151" y="516"/>
                    <a:pt x="151" y="516"/>
                    <a:pt x="151" y="516"/>
                  </a:cubicBezTo>
                  <a:cubicBezTo>
                    <a:pt x="151" y="516"/>
                    <a:pt x="151" y="516"/>
                    <a:pt x="151" y="516"/>
                  </a:cubicBezTo>
                  <a:cubicBezTo>
                    <a:pt x="151" y="516"/>
                    <a:pt x="151" y="516"/>
                    <a:pt x="151" y="516"/>
                  </a:cubicBezTo>
                  <a:cubicBezTo>
                    <a:pt x="152" y="516"/>
                    <a:pt x="152" y="516"/>
                    <a:pt x="152" y="516"/>
                  </a:cubicBezTo>
                  <a:cubicBezTo>
                    <a:pt x="152" y="516"/>
                    <a:pt x="152" y="516"/>
                    <a:pt x="152" y="516"/>
                  </a:cubicBezTo>
                  <a:cubicBezTo>
                    <a:pt x="152" y="516"/>
                    <a:pt x="152" y="516"/>
                    <a:pt x="152" y="516"/>
                  </a:cubicBezTo>
                  <a:cubicBezTo>
                    <a:pt x="152" y="516"/>
                    <a:pt x="152" y="516"/>
                    <a:pt x="152" y="516"/>
                  </a:cubicBezTo>
                  <a:cubicBezTo>
                    <a:pt x="153" y="516"/>
                    <a:pt x="153" y="516"/>
                    <a:pt x="153" y="516"/>
                  </a:cubicBezTo>
                  <a:cubicBezTo>
                    <a:pt x="153" y="516"/>
                    <a:pt x="153" y="516"/>
                    <a:pt x="153" y="516"/>
                  </a:cubicBezTo>
                  <a:cubicBezTo>
                    <a:pt x="153" y="516"/>
                    <a:pt x="153" y="516"/>
                    <a:pt x="153" y="516"/>
                  </a:cubicBezTo>
                  <a:cubicBezTo>
                    <a:pt x="153" y="516"/>
                    <a:pt x="153" y="516"/>
                    <a:pt x="153" y="516"/>
                  </a:cubicBezTo>
                  <a:cubicBezTo>
                    <a:pt x="154" y="516"/>
                    <a:pt x="154" y="516"/>
                    <a:pt x="154" y="516"/>
                  </a:cubicBezTo>
                  <a:cubicBezTo>
                    <a:pt x="154" y="516"/>
                    <a:pt x="154" y="516"/>
                    <a:pt x="154" y="516"/>
                  </a:cubicBezTo>
                  <a:cubicBezTo>
                    <a:pt x="154" y="516"/>
                    <a:pt x="154" y="516"/>
                    <a:pt x="154" y="516"/>
                  </a:cubicBezTo>
                  <a:cubicBezTo>
                    <a:pt x="155" y="516"/>
                    <a:pt x="156" y="516"/>
                    <a:pt x="157" y="516"/>
                  </a:cubicBezTo>
                  <a:cubicBezTo>
                    <a:pt x="157" y="516"/>
                    <a:pt x="157" y="516"/>
                    <a:pt x="157" y="516"/>
                  </a:cubicBezTo>
                  <a:cubicBezTo>
                    <a:pt x="157" y="516"/>
                    <a:pt x="157" y="516"/>
                    <a:pt x="157" y="516"/>
                  </a:cubicBezTo>
                  <a:cubicBezTo>
                    <a:pt x="157" y="516"/>
                    <a:pt x="157" y="516"/>
                    <a:pt x="157" y="516"/>
                  </a:cubicBezTo>
                  <a:cubicBezTo>
                    <a:pt x="158" y="516"/>
                    <a:pt x="158" y="516"/>
                    <a:pt x="158" y="516"/>
                  </a:cubicBezTo>
                  <a:cubicBezTo>
                    <a:pt x="158" y="516"/>
                    <a:pt x="158" y="516"/>
                    <a:pt x="158" y="516"/>
                  </a:cubicBezTo>
                  <a:cubicBezTo>
                    <a:pt x="158" y="516"/>
                    <a:pt x="158" y="516"/>
                    <a:pt x="158" y="516"/>
                  </a:cubicBezTo>
                  <a:cubicBezTo>
                    <a:pt x="158" y="516"/>
                    <a:pt x="158" y="516"/>
                    <a:pt x="158" y="516"/>
                  </a:cubicBezTo>
                  <a:cubicBezTo>
                    <a:pt x="159" y="516"/>
                    <a:pt x="159" y="516"/>
                    <a:pt x="159" y="516"/>
                  </a:cubicBezTo>
                  <a:cubicBezTo>
                    <a:pt x="159" y="516"/>
                    <a:pt x="159" y="516"/>
                    <a:pt x="159" y="516"/>
                  </a:cubicBezTo>
                  <a:cubicBezTo>
                    <a:pt x="159" y="516"/>
                    <a:pt x="159" y="516"/>
                    <a:pt x="159" y="516"/>
                  </a:cubicBezTo>
                  <a:cubicBezTo>
                    <a:pt x="159" y="516"/>
                    <a:pt x="159" y="516"/>
                    <a:pt x="159" y="516"/>
                  </a:cubicBezTo>
                  <a:cubicBezTo>
                    <a:pt x="159" y="516"/>
                    <a:pt x="160" y="516"/>
                    <a:pt x="160" y="516"/>
                  </a:cubicBezTo>
                  <a:cubicBezTo>
                    <a:pt x="160" y="516"/>
                    <a:pt x="160" y="516"/>
                    <a:pt x="160" y="516"/>
                  </a:cubicBezTo>
                  <a:cubicBezTo>
                    <a:pt x="160" y="516"/>
                    <a:pt x="160" y="516"/>
                    <a:pt x="160" y="516"/>
                  </a:cubicBezTo>
                  <a:cubicBezTo>
                    <a:pt x="160" y="516"/>
                    <a:pt x="160" y="516"/>
                    <a:pt x="160" y="516"/>
                  </a:cubicBezTo>
                  <a:cubicBezTo>
                    <a:pt x="160" y="516"/>
                    <a:pt x="161" y="516"/>
                    <a:pt x="161" y="516"/>
                  </a:cubicBezTo>
                  <a:cubicBezTo>
                    <a:pt x="161" y="516"/>
                    <a:pt x="161" y="516"/>
                    <a:pt x="161" y="516"/>
                  </a:cubicBezTo>
                  <a:cubicBezTo>
                    <a:pt x="161" y="516"/>
                    <a:pt x="161" y="516"/>
                    <a:pt x="161" y="516"/>
                  </a:cubicBezTo>
                  <a:cubicBezTo>
                    <a:pt x="161" y="516"/>
                    <a:pt x="161" y="516"/>
                    <a:pt x="161" y="516"/>
                  </a:cubicBezTo>
                  <a:cubicBezTo>
                    <a:pt x="161" y="516"/>
                    <a:pt x="162" y="516"/>
                    <a:pt x="162" y="516"/>
                  </a:cubicBezTo>
                  <a:cubicBezTo>
                    <a:pt x="162" y="516"/>
                    <a:pt x="162" y="516"/>
                    <a:pt x="162" y="516"/>
                  </a:cubicBezTo>
                  <a:cubicBezTo>
                    <a:pt x="162" y="516"/>
                    <a:pt x="162" y="516"/>
                    <a:pt x="162" y="516"/>
                  </a:cubicBezTo>
                  <a:cubicBezTo>
                    <a:pt x="162" y="516"/>
                    <a:pt x="162" y="516"/>
                    <a:pt x="162" y="516"/>
                  </a:cubicBezTo>
                  <a:cubicBezTo>
                    <a:pt x="162" y="516"/>
                    <a:pt x="163" y="516"/>
                    <a:pt x="163" y="516"/>
                  </a:cubicBezTo>
                  <a:cubicBezTo>
                    <a:pt x="163" y="516"/>
                    <a:pt x="163" y="516"/>
                    <a:pt x="163" y="516"/>
                  </a:cubicBezTo>
                  <a:cubicBezTo>
                    <a:pt x="163" y="516"/>
                    <a:pt x="163" y="516"/>
                    <a:pt x="163" y="515"/>
                  </a:cubicBezTo>
                  <a:cubicBezTo>
                    <a:pt x="163" y="515"/>
                    <a:pt x="163" y="515"/>
                    <a:pt x="163" y="515"/>
                  </a:cubicBezTo>
                  <a:cubicBezTo>
                    <a:pt x="163" y="515"/>
                    <a:pt x="164" y="515"/>
                    <a:pt x="164" y="515"/>
                  </a:cubicBezTo>
                  <a:cubicBezTo>
                    <a:pt x="164" y="515"/>
                    <a:pt x="164" y="515"/>
                    <a:pt x="164" y="515"/>
                  </a:cubicBezTo>
                  <a:cubicBezTo>
                    <a:pt x="164" y="515"/>
                    <a:pt x="164" y="515"/>
                    <a:pt x="164" y="515"/>
                  </a:cubicBezTo>
                  <a:cubicBezTo>
                    <a:pt x="164" y="515"/>
                    <a:pt x="164" y="515"/>
                    <a:pt x="164" y="515"/>
                  </a:cubicBezTo>
                  <a:cubicBezTo>
                    <a:pt x="164" y="515"/>
                    <a:pt x="165" y="515"/>
                    <a:pt x="165" y="515"/>
                  </a:cubicBezTo>
                  <a:cubicBezTo>
                    <a:pt x="165" y="515"/>
                    <a:pt x="165" y="515"/>
                    <a:pt x="165" y="515"/>
                  </a:cubicBezTo>
                  <a:cubicBezTo>
                    <a:pt x="322" y="504"/>
                    <a:pt x="448" y="376"/>
                    <a:pt x="457" y="218"/>
                  </a:cubicBezTo>
                  <a:cubicBezTo>
                    <a:pt x="380" y="141"/>
                    <a:pt x="291" y="52"/>
                    <a:pt x="267" y="29"/>
                  </a:cubicBezTo>
                  <a:cubicBezTo>
                    <a:pt x="262" y="23"/>
                    <a:pt x="257" y="18"/>
                    <a:pt x="251" y="12"/>
                  </a:cubicBezTo>
                  <a:cubicBezTo>
                    <a:pt x="249" y="10"/>
                    <a:pt x="246" y="5"/>
                    <a:pt x="244" y="4"/>
                  </a:cubicBezTo>
                  <a:cubicBezTo>
                    <a:pt x="239" y="1"/>
                    <a:pt x="235" y="0"/>
                    <a:pt x="231" y="0"/>
                  </a:cubicBezTo>
                </a:path>
              </a:pathLst>
            </a:custGeom>
            <a:solidFill>
              <a:srgbClr val="2E90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7" name="Freeform 73"/>
            <p:cNvSpPr>
              <a:spLocks/>
            </p:cNvSpPr>
            <p:nvPr/>
          </p:nvSpPr>
          <p:spPr bwMode="auto">
            <a:xfrm>
              <a:off x="246062" y="273050"/>
              <a:ext cx="371475" cy="114300"/>
            </a:xfrm>
            <a:custGeom>
              <a:avLst/>
              <a:gdLst>
                <a:gd name="T0" fmla="*/ 2147483647 w 272"/>
                <a:gd name="T1" fmla="*/ 0 h 84"/>
                <a:gd name="T2" fmla="*/ 2147483647 w 272"/>
                <a:gd name="T3" fmla="*/ 0 h 84"/>
                <a:gd name="T4" fmla="*/ 0 w 272"/>
                <a:gd name="T5" fmla="*/ 2147483647 h 84"/>
                <a:gd name="T6" fmla="*/ 0 w 272"/>
                <a:gd name="T7" fmla="*/ 2147483647 h 84"/>
                <a:gd name="T8" fmla="*/ 2147483647 w 272"/>
                <a:gd name="T9" fmla="*/ 2147483647 h 84"/>
                <a:gd name="T10" fmla="*/ 2147483647 w 272"/>
                <a:gd name="T11" fmla="*/ 2147483647 h 84"/>
                <a:gd name="T12" fmla="*/ 2147483647 w 272"/>
                <a:gd name="T13" fmla="*/ 2147483647 h 84"/>
                <a:gd name="T14" fmla="*/ 2147483647 w 272"/>
                <a:gd name="T15" fmla="*/ 2147483647 h 84"/>
                <a:gd name="T16" fmla="*/ 2147483647 w 272"/>
                <a:gd name="T17" fmla="*/ 2147483647 h 84"/>
                <a:gd name="T18" fmla="*/ 2147483647 w 272"/>
                <a:gd name="T19" fmla="*/ 2147483647 h 84"/>
                <a:gd name="T20" fmla="*/ 2147483647 w 272"/>
                <a:gd name="T21" fmla="*/ 2147483647 h 84"/>
                <a:gd name="T22" fmla="*/ 2147483647 w 272"/>
                <a:gd name="T23" fmla="*/ 2147483647 h 84"/>
                <a:gd name="T24" fmla="*/ 2147483647 w 272"/>
                <a:gd name="T25" fmla="*/ 2147483647 h 84"/>
                <a:gd name="T26" fmla="*/ 2147483647 w 272"/>
                <a:gd name="T27" fmla="*/ 2147483647 h 84"/>
                <a:gd name="T28" fmla="*/ 2147483647 w 272"/>
                <a:gd name="T29" fmla="*/ 2147483647 h 84"/>
                <a:gd name="T30" fmla="*/ 2147483647 w 272"/>
                <a:gd name="T31" fmla="*/ 2147483647 h 84"/>
                <a:gd name="T32" fmla="*/ 2147483647 w 272"/>
                <a:gd name="T33" fmla="*/ 2147483647 h 84"/>
                <a:gd name="T34" fmla="*/ 2147483647 w 272"/>
                <a:gd name="T35" fmla="*/ 2147483647 h 84"/>
                <a:gd name="T36" fmla="*/ 2147483647 w 272"/>
                <a:gd name="T37" fmla="*/ 2147483647 h 84"/>
                <a:gd name="T38" fmla="*/ 2147483647 w 272"/>
                <a:gd name="T39" fmla="*/ 2147483647 h 84"/>
                <a:gd name="T40" fmla="*/ 2147483647 w 272"/>
                <a:gd name="T41" fmla="*/ 0 h 8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72" h="84">
                  <a:moveTo>
                    <a:pt x="25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75"/>
                    <a:pt x="9" y="84"/>
                    <a:pt x="2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9" y="67"/>
                    <a:pt x="17" y="66"/>
                    <a:pt x="17" y="64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18"/>
                    <a:pt x="19" y="17"/>
                    <a:pt x="20" y="17"/>
                  </a:cubicBezTo>
                  <a:cubicBezTo>
                    <a:pt x="252" y="17"/>
                    <a:pt x="252" y="17"/>
                    <a:pt x="252" y="17"/>
                  </a:cubicBezTo>
                  <a:cubicBezTo>
                    <a:pt x="254" y="17"/>
                    <a:pt x="255" y="18"/>
                    <a:pt x="255" y="20"/>
                  </a:cubicBezTo>
                  <a:cubicBezTo>
                    <a:pt x="255" y="64"/>
                    <a:pt x="255" y="64"/>
                    <a:pt x="255" y="64"/>
                  </a:cubicBezTo>
                  <a:cubicBezTo>
                    <a:pt x="255" y="66"/>
                    <a:pt x="254" y="67"/>
                    <a:pt x="252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84"/>
                    <a:pt x="239" y="84"/>
                    <a:pt x="239" y="84"/>
                  </a:cubicBezTo>
                  <a:cubicBezTo>
                    <a:pt x="252" y="84"/>
                    <a:pt x="252" y="84"/>
                    <a:pt x="252" y="84"/>
                  </a:cubicBezTo>
                  <a:cubicBezTo>
                    <a:pt x="263" y="84"/>
                    <a:pt x="272" y="75"/>
                    <a:pt x="272" y="64"/>
                  </a:cubicBezTo>
                  <a:cubicBezTo>
                    <a:pt x="272" y="20"/>
                    <a:pt x="272" y="20"/>
                    <a:pt x="272" y="20"/>
                  </a:cubicBezTo>
                  <a:cubicBezTo>
                    <a:pt x="272" y="9"/>
                    <a:pt x="263" y="0"/>
                    <a:pt x="2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8" name="Freeform 74"/>
            <p:cNvSpPr>
              <a:spLocks noEditPoints="1"/>
            </p:cNvSpPr>
            <p:nvPr/>
          </p:nvSpPr>
          <p:spPr bwMode="auto">
            <a:xfrm>
              <a:off x="328612" y="466725"/>
              <a:ext cx="192088" cy="161925"/>
            </a:xfrm>
            <a:custGeom>
              <a:avLst/>
              <a:gdLst>
                <a:gd name="T0" fmla="*/ 2147483647 w 141"/>
                <a:gd name="T1" fmla="*/ 0 h 119"/>
                <a:gd name="T2" fmla="*/ 2147483647 w 141"/>
                <a:gd name="T3" fmla="*/ 2147483647 h 119"/>
                <a:gd name="T4" fmla="*/ 2147483647 w 141"/>
                <a:gd name="T5" fmla="*/ 2147483647 h 119"/>
                <a:gd name="T6" fmla="*/ 2147483647 w 141"/>
                <a:gd name="T7" fmla="*/ 2147483647 h 119"/>
                <a:gd name="T8" fmla="*/ 2147483647 w 141"/>
                <a:gd name="T9" fmla="*/ 0 h 119"/>
                <a:gd name="T10" fmla="*/ 2147483647 w 141"/>
                <a:gd name="T11" fmla="*/ 2147483647 h 119"/>
                <a:gd name="T12" fmla="*/ 2147483647 w 141"/>
                <a:gd name="T13" fmla="*/ 2147483647 h 119"/>
                <a:gd name="T14" fmla="*/ 2147483647 w 141"/>
                <a:gd name="T15" fmla="*/ 2147483647 h 119"/>
                <a:gd name="T16" fmla="*/ 2147483647 w 141"/>
                <a:gd name="T17" fmla="*/ 2147483647 h 119"/>
                <a:gd name="T18" fmla="*/ 2147483647 w 141"/>
                <a:gd name="T19" fmla="*/ 2147483647 h 119"/>
                <a:gd name="T20" fmla="*/ 2147483647 w 141"/>
                <a:gd name="T21" fmla="*/ 2147483647 h 119"/>
                <a:gd name="T22" fmla="*/ 2147483647 w 141"/>
                <a:gd name="T23" fmla="*/ 2147483647 h 119"/>
                <a:gd name="T24" fmla="*/ 2147483647 w 141"/>
                <a:gd name="T25" fmla="*/ 2147483647 h 119"/>
                <a:gd name="T26" fmla="*/ 2147483647 w 141"/>
                <a:gd name="T27" fmla="*/ 2147483647 h 119"/>
                <a:gd name="T28" fmla="*/ 2147483647 w 141"/>
                <a:gd name="T29" fmla="*/ 2147483647 h 119"/>
                <a:gd name="T30" fmla="*/ 2147483647 w 141"/>
                <a:gd name="T31" fmla="*/ 2147483647 h 119"/>
                <a:gd name="T32" fmla="*/ 2147483647 w 141"/>
                <a:gd name="T33" fmla="*/ 2147483647 h 119"/>
                <a:gd name="T34" fmla="*/ 2147483647 w 141"/>
                <a:gd name="T35" fmla="*/ 2147483647 h 119"/>
                <a:gd name="T36" fmla="*/ 2147483647 w 141"/>
                <a:gd name="T37" fmla="*/ 2147483647 h 119"/>
                <a:gd name="T38" fmla="*/ 2147483647 w 141"/>
                <a:gd name="T39" fmla="*/ 2147483647 h 119"/>
                <a:gd name="T40" fmla="*/ 2147483647 w 141"/>
                <a:gd name="T41" fmla="*/ 2147483647 h 119"/>
                <a:gd name="T42" fmla="*/ 2147483647 w 141"/>
                <a:gd name="T43" fmla="*/ 2147483647 h 119"/>
                <a:gd name="T44" fmla="*/ 2147483647 w 141"/>
                <a:gd name="T45" fmla="*/ 2147483647 h 119"/>
                <a:gd name="T46" fmla="*/ 2147483647 w 141"/>
                <a:gd name="T47" fmla="*/ 2147483647 h 119"/>
                <a:gd name="T48" fmla="*/ 2147483647 w 141"/>
                <a:gd name="T49" fmla="*/ 2147483647 h 119"/>
                <a:gd name="T50" fmla="*/ 2147483647 w 141"/>
                <a:gd name="T51" fmla="*/ 2147483647 h 119"/>
                <a:gd name="T52" fmla="*/ 2147483647 w 141"/>
                <a:gd name="T53" fmla="*/ 2147483647 h 119"/>
                <a:gd name="T54" fmla="*/ 2147483647 w 141"/>
                <a:gd name="T55" fmla="*/ 2147483647 h 119"/>
                <a:gd name="T56" fmla="*/ 2147483647 w 141"/>
                <a:gd name="T57" fmla="*/ 2147483647 h 119"/>
                <a:gd name="T58" fmla="*/ 2147483647 w 141"/>
                <a:gd name="T59" fmla="*/ 2147483647 h 119"/>
                <a:gd name="T60" fmla="*/ 2147483647 w 141"/>
                <a:gd name="T61" fmla="*/ 2147483647 h 119"/>
                <a:gd name="T62" fmla="*/ 2147483647 w 141"/>
                <a:gd name="T63" fmla="*/ 2147483647 h 119"/>
                <a:gd name="T64" fmla="*/ 2147483647 w 141"/>
                <a:gd name="T65" fmla="*/ 2147483647 h 119"/>
                <a:gd name="T66" fmla="*/ 2147483647 w 141"/>
                <a:gd name="T67" fmla="*/ 2147483647 h 119"/>
                <a:gd name="T68" fmla="*/ 2147483647 w 141"/>
                <a:gd name="T69" fmla="*/ 2147483647 h 119"/>
                <a:gd name="T70" fmla="*/ 2147483647 w 141"/>
                <a:gd name="T71" fmla="*/ 2147483647 h 119"/>
                <a:gd name="T72" fmla="*/ 2147483647 w 141"/>
                <a:gd name="T73" fmla="*/ 2147483647 h 119"/>
                <a:gd name="T74" fmla="*/ 2147483647 w 141"/>
                <a:gd name="T75" fmla="*/ 2147483647 h 11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41" h="119">
                  <a:moveTo>
                    <a:pt x="82" y="0"/>
                  </a:moveTo>
                  <a:cubicBezTo>
                    <a:pt x="47" y="0"/>
                    <a:pt x="15" y="27"/>
                    <a:pt x="8" y="59"/>
                  </a:cubicBezTo>
                  <a:cubicBezTo>
                    <a:pt x="0" y="92"/>
                    <a:pt x="24" y="119"/>
                    <a:pt x="59" y="119"/>
                  </a:cubicBezTo>
                  <a:cubicBezTo>
                    <a:pt x="94" y="119"/>
                    <a:pt x="126" y="92"/>
                    <a:pt x="134" y="59"/>
                  </a:cubicBezTo>
                  <a:cubicBezTo>
                    <a:pt x="141" y="27"/>
                    <a:pt x="117" y="0"/>
                    <a:pt x="82" y="0"/>
                  </a:cubicBezTo>
                  <a:close/>
                  <a:moveTo>
                    <a:pt x="107" y="67"/>
                  </a:moveTo>
                  <a:cubicBezTo>
                    <a:pt x="104" y="67"/>
                    <a:pt x="102" y="67"/>
                    <a:pt x="99" y="67"/>
                  </a:cubicBezTo>
                  <a:cubicBezTo>
                    <a:pt x="98" y="69"/>
                    <a:pt x="97" y="71"/>
                    <a:pt x="97" y="72"/>
                  </a:cubicBezTo>
                  <a:cubicBezTo>
                    <a:pt x="95" y="76"/>
                    <a:pt x="94" y="79"/>
                    <a:pt x="92" y="82"/>
                  </a:cubicBezTo>
                  <a:cubicBezTo>
                    <a:pt x="87" y="82"/>
                    <a:pt x="82" y="82"/>
                    <a:pt x="77" y="82"/>
                  </a:cubicBezTo>
                  <a:cubicBezTo>
                    <a:pt x="77" y="80"/>
                    <a:pt x="78" y="77"/>
                    <a:pt x="78" y="75"/>
                  </a:cubicBezTo>
                  <a:cubicBezTo>
                    <a:pt x="81" y="72"/>
                    <a:pt x="83" y="70"/>
                    <a:pt x="84" y="66"/>
                  </a:cubicBezTo>
                  <a:cubicBezTo>
                    <a:pt x="83" y="66"/>
                    <a:pt x="81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6" y="73"/>
                    <a:pt x="73" y="78"/>
                    <a:pt x="70" y="80"/>
                  </a:cubicBezTo>
                  <a:cubicBezTo>
                    <a:pt x="67" y="84"/>
                    <a:pt x="63" y="86"/>
                    <a:pt x="58" y="86"/>
                  </a:cubicBezTo>
                  <a:cubicBezTo>
                    <a:pt x="53" y="86"/>
                    <a:pt x="49" y="83"/>
                    <a:pt x="47" y="79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5" y="76"/>
                    <a:pt x="44" y="72"/>
                    <a:pt x="44" y="67"/>
                  </a:cubicBezTo>
                  <a:cubicBezTo>
                    <a:pt x="40" y="67"/>
                    <a:pt x="35" y="67"/>
                    <a:pt x="30" y="67"/>
                  </a:cubicBezTo>
                  <a:cubicBezTo>
                    <a:pt x="31" y="62"/>
                    <a:pt x="32" y="57"/>
                    <a:pt x="33" y="53"/>
                  </a:cubicBezTo>
                  <a:cubicBezTo>
                    <a:pt x="38" y="53"/>
                    <a:pt x="43" y="53"/>
                    <a:pt x="47" y="53"/>
                  </a:cubicBezTo>
                  <a:cubicBezTo>
                    <a:pt x="48" y="51"/>
                    <a:pt x="48" y="49"/>
                    <a:pt x="49" y="46"/>
                  </a:cubicBezTo>
                  <a:cubicBezTo>
                    <a:pt x="51" y="42"/>
                    <a:pt x="53" y="38"/>
                    <a:pt x="55" y="35"/>
                  </a:cubicBezTo>
                  <a:cubicBezTo>
                    <a:pt x="60" y="35"/>
                    <a:pt x="65" y="35"/>
                    <a:pt x="69" y="35"/>
                  </a:cubicBezTo>
                  <a:cubicBezTo>
                    <a:pt x="69" y="37"/>
                    <a:pt x="68" y="39"/>
                    <a:pt x="68" y="41"/>
                  </a:cubicBezTo>
                  <a:cubicBezTo>
                    <a:pt x="67" y="43"/>
                    <a:pt x="65" y="45"/>
                    <a:pt x="64" y="48"/>
                  </a:cubicBezTo>
                  <a:cubicBezTo>
                    <a:pt x="63" y="49"/>
                    <a:pt x="62" y="51"/>
                    <a:pt x="62" y="53"/>
                  </a:cubicBezTo>
                  <a:cubicBezTo>
                    <a:pt x="64" y="53"/>
                    <a:pt x="66" y="53"/>
                    <a:pt x="68" y="53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9" y="50"/>
                    <a:pt x="69" y="49"/>
                    <a:pt x="70" y="48"/>
                  </a:cubicBezTo>
                  <a:cubicBezTo>
                    <a:pt x="72" y="45"/>
                    <a:pt x="74" y="41"/>
                    <a:pt x="76" y="39"/>
                  </a:cubicBezTo>
                  <a:cubicBezTo>
                    <a:pt x="79" y="35"/>
                    <a:pt x="84" y="33"/>
                    <a:pt x="89" y="33"/>
                  </a:cubicBezTo>
                  <a:cubicBezTo>
                    <a:pt x="94" y="33"/>
                    <a:pt x="97" y="35"/>
                    <a:pt x="99" y="39"/>
                  </a:cubicBezTo>
                  <a:cubicBezTo>
                    <a:pt x="101" y="43"/>
                    <a:pt x="102" y="47"/>
                    <a:pt x="102" y="53"/>
                  </a:cubicBezTo>
                  <a:cubicBezTo>
                    <a:pt x="105" y="53"/>
                    <a:pt x="107" y="53"/>
                    <a:pt x="110" y="53"/>
                  </a:cubicBezTo>
                  <a:cubicBezTo>
                    <a:pt x="109" y="57"/>
                    <a:pt x="108" y="62"/>
                    <a:pt x="107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9" name="Freeform 75"/>
            <p:cNvSpPr>
              <a:spLocks noEditPoints="1"/>
            </p:cNvSpPr>
            <p:nvPr/>
          </p:nvSpPr>
          <p:spPr bwMode="auto">
            <a:xfrm>
              <a:off x="247650" y="317500"/>
              <a:ext cx="349250" cy="449263"/>
            </a:xfrm>
            <a:custGeom>
              <a:avLst/>
              <a:gdLst>
                <a:gd name="T0" fmla="*/ 2147483647 w 255"/>
                <a:gd name="T1" fmla="*/ 0 h 329"/>
                <a:gd name="T2" fmla="*/ 2147483647 w 255"/>
                <a:gd name="T3" fmla="*/ 0 h 329"/>
                <a:gd name="T4" fmla="*/ 2147483647 w 255"/>
                <a:gd name="T5" fmla="*/ 2147483647 h 329"/>
                <a:gd name="T6" fmla="*/ 2147483647 w 255"/>
                <a:gd name="T7" fmla="*/ 2147483647 h 329"/>
                <a:gd name="T8" fmla="*/ 2147483647 w 255"/>
                <a:gd name="T9" fmla="*/ 2147483647 h 329"/>
                <a:gd name="T10" fmla="*/ 2147483647 w 255"/>
                <a:gd name="T11" fmla="*/ 2147483647 h 329"/>
                <a:gd name="T12" fmla="*/ 2147483647 w 255"/>
                <a:gd name="T13" fmla="*/ 2147483647 h 329"/>
                <a:gd name="T14" fmla="*/ 2147483647 w 255"/>
                <a:gd name="T15" fmla="*/ 2147483647 h 329"/>
                <a:gd name="T16" fmla="*/ 2147483647 w 255"/>
                <a:gd name="T17" fmla="*/ 2147483647 h 329"/>
                <a:gd name="T18" fmla="*/ 2147483647 w 255"/>
                <a:gd name="T19" fmla="*/ 2147483647 h 329"/>
                <a:gd name="T20" fmla="*/ 2147483647 w 255"/>
                <a:gd name="T21" fmla="*/ 2147483647 h 329"/>
                <a:gd name="T22" fmla="*/ 2147483647 w 255"/>
                <a:gd name="T23" fmla="*/ 2147483647 h 329"/>
                <a:gd name="T24" fmla="*/ 2147483647 w 255"/>
                <a:gd name="T25" fmla="*/ 0 h 329"/>
                <a:gd name="T26" fmla="*/ 2147483647 w 255"/>
                <a:gd name="T27" fmla="*/ 2147483647 h 329"/>
                <a:gd name="T28" fmla="*/ 2147483647 w 255"/>
                <a:gd name="T29" fmla="*/ 2147483647 h 329"/>
                <a:gd name="T30" fmla="*/ 2147483647 w 255"/>
                <a:gd name="T31" fmla="*/ 2147483647 h 329"/>
                <a:gd name="T32" fmla="*/ 2147483647 w 255"/>
                <a:gd name="T33" fmla="*/ 2147483647 h 329"/>
                <a:gd name="T34" fmla="*/ 2147483647 w 255"/>
                <a:gd name="T35" fmla="*/ 2147483647 h 329"/>
                <a:gd name="T36" fmla="*/ 2147483647 w 255"/>
                <a:gd name="T37" fmla="*/ 2147483647 h 329"/>
                <a:gd name="T38" fmla="*/ 2147483647 w 255"/>
                <a:gd name="T39" fmla="*/ 2147483647 h 329"/>
                <a:gd name="T40" fmla="*/ 2147483647 w 255"/>
                <a:gd name="T41" fmla="*/ 2147483647 h 329"/>
                <a:gd name="T42" fmla="*/ 2147483647 w 255"/>
                <a:gd name="T43" fmla="*/ 2147483647 h 32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55" h="329">
                  <a:moveTo>
                    <a:pt x="223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1" y="0"/>
                    <a:pt x="35" y="4"/>
                    <a:pt x="35" y="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23"/>
                    <a:pt x="40" y="26"/>
                    <a:pt x="46" y="27"/>
                  </a:cubicBezTo>
                  <a:cubicBezTo>
                    <a:pt x="76" y="124"/>
                    <a:pt x="0" y="222"/>
                    <a:pt x="36" y="320"/>
                  </a:cubicBezTo>
                  <a:cubicBezTo>
                    <a:pt x="38" y="325"/>
                    <a:pt x="43" y="329"/>
                    <a:pt x="48" y="329"/>
                  </a:cubicBezTo>
                  <a:cubicBezTo>
                    <a:pt x="102" y="329"/>
                    <a:pt x="156" y="329"/>
                    <a:pt x="210" y="329"/>
                  </a:cubicBezTo>
                  <a:cubicBezTo>
                    <a:pt x="215" y="329"/>
                    <a:pt x="217" y="325"/>
                    <a:pt x="216" y="320"/>
                  </a:cubicBezTo>
                  <a:cubicBezTo>
                    <a:pt x="180" y="222"/>
                    <a:pt x="255" y="124"/>
                    <a:pt x="225" y="27"/>
                  </a:cubicBezTo>
                  <a:cubicBezTo>
                    <a:pt x="232" y="26"/>
                    <a:pt x="236" y="23"/>
                    <a:pt x="236" y="19"/>
                  </a:cubicBezTo>
                  <a:cubicBezTo>
                    <a:pt x="236" y="8"/>
                    <a:pt x="236" y="8"/>
                    <a:pt x="236" y="8"/>
                  </a:cubicBezTo>
                  <a:cubicBezTo>
                    <a:pt x="236" y="4"/>
                    <a:pt x="230" y="0"/>
                    <a:pt x="223" y="0"/>
                  </a:cubicBezTo>
                  <a:close/>
                  <a:moveTo>
                    <a:pt x="188" y="270"/>
                  </a:moveTo>
                  <a:cubicBezTo>
                    <a:pt x="166" y="270"/>
                    <a:pt x="148" y="289"/>
                    <a:pt x="154" y="311"/>
                  </a:cubicBezTo>
                  <a:cubicBezTo>
                    <a:pt x="133" y="311"/>
                    <a:pt x="113" y="311"/>
                    <a:pt x="92" y="311"/>
                  </a:cubicBezTo>
                  <a:cubicBezTo>
                    <a:pt x="85" y="288"/>
                    <a:pt x="67" y="269"/>
                    <a:pt x="44" y="269"/>
                  </a:cubicBezTo>
                  <a:cubicBezTo>
                    <a:pt x="41" y="202"/>
                    <a:pt x="74" y="135"/>
                    <a:pt x="70" y="67"/>
                  </a:cubicBezTo>
                  <a:cubicBezTo>
                    <a:pt x="93" y="67"/>
                    <a:pt x="111" y="50"/>
                    <a:pt x="105" y="27"/>
                  </a:cubicBezTo>
                  <a:cubicBezTo>
                    <a:pt x="126" y="27"/>
                    <a:pt x="146" y="27"/>
                    <a:pt x="167" y="27"/>
                  </a:cubicBezTo>
                  <a:cubicBezTo>
                    <a:pt x="174" y="50"/>
                    <a:pt x="192" y="68"/>
                    <a:pt x="215" y="68"/>
                  </a:cubicBezTo>
                  <a:cubicBezTo>
                    <a:pt x="218" y="135"/>
                    <a:pt x="185" y="202"/>
                    <a:pt x="188" y="2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0" name="Freeform 76"/>
            <p:cNvSpPr>
              <a:spLocks noEditPoints="1"/>
            </p:cNvSpPr>
            <p:nvPr/>
          </p:nvSpPr>
          <p:spPr bwMode="auto">
            <a:xfrm>
              <a:off x="292100" y="161925"/>
              <a:ext cx="96838" cy="88900"/>
            </a:xfrm>
            <a:custGeom>
              <a:avLst/>
              <a:gdLst>
                <a:gd name="T0" fmla="*/ 2147483647 w 70"/>
                <a:gd name="T1" fmla="*/ 2147483647 h 65"/>
                <a:gd name="T2" fmla="*/ 2147483647 w 70"/>
                <a:gd name="T3" fmla="*/ 2147483647 h 65"/>
                <a:gd name="T4" fmla="*/ 2147483647 w 70"/>
                <a:gd name="T5" fmla="*/ 2147483647 h 65"/>
                <a:gd name="T6" fmla="*/ 2147483647 w 70"/>
                <a:gd name="T7" fmla="*/ 2147483647 h 65"/>
                <a:gd name="T8" fmla="*/ 2147483647 w 70"/>
                <a:gd name="T9" fmla="*/ 0 h 65"/>
                <a:gd name="T10" fmla="*/ 2147483647 w 70"/>
                <a:gd name="T11" fmla="*/ 0 h 65"/>
                <a:gd name="T12" fmla="*/ 0 w 70"/>
                <a:gd name="T13" fmla="*/ 2147483647 h 65"/>
                <a:gd name="T14" fmla="*/ 2147483647 w 70"/>
                <a:gd name="T15" fmla="*/ 2147483647 h 65"/>
                <a:gd name="T16" fmla="*/ 2147483647 w 70"/>
                <a:gd name="T17" fmla="*/ 2147483647 h 65"/>
                <a:gd name="T18" fmla="*/ 2147483647 w 70"/>
                <a:gd name="T19" fmla="*/ 2147483647 h 65"/>
                <a:gd name="T20" fmla="*/ 2147483647 w 70"/>
                <a:gd name="T21" fmla="*/ 2147483647 h 65"/>
                <a:gd name="T22" fmla="*/ 2147483647 w 70"/>
                <a:gd name="T23" fmla="*/ 2147483647 h 65"/>
                <a:gd name="T24" fmla="*/ 2147483647 w 70"/>
                <a:gd name="T25" fmla="*/ 2147483647 h 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70" h="65">
                  <a:moveTo>
                    <a:pt x="29" y="52"/>
                  </a:moveTo>
                  <a:cubicBezTo>
                    <a:pt x="42" y="52"/>
                    <a:pt x="42" y="52"/>
                    <a:pt x="42" y="52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6" y="61"/>
                    <a:pt x="27" y="56"/>
                    <a:pt x="29" y="52"/>
                  </a:cubicBezTo>
                  <a:close/>
                  <a:moveTo>
                    <a:pt x="35" y="28"/>
                  </a:moveTo>
                  <a:cubicBezTo>
                    <a:pt x="38" y="37"/>
                    <a:pt x="38" y="37"/>
                    <a:pt x="38" y="37"/>
                  </a:cubicBezTo>
                  <a:cubicBezTo>
                    <a:pt x="32" y="37"/>
                    <a:pt x="32" y="37"/>
                    <a:pt x="32" y="37"/>
                  </a:cubicBezTo>
                  <a:lnTo>
                    <a:pt x="35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1" name="Freeform 77"/>
            <p:cNvSpPr>
              <a:spLocks/>
            </p:cNvSpPr>
            <p:nvPr/>
          </p:nvSpPr>
          <p:spPr bwMode="auto">
            <a:xfrm>
              <a:off x="382587" y="161925"/>
              <a:ext cx="85725" cy="88900"/>
            </a:xfrm>
            <a:custGeom>
              <a:avLst/>
              <a:gdLst>
                <a:gd name="T0" fmla="*/ 2147483647 w 54"/>
                <a:gd name="T1" fmla="*/ 2147483647 h 56"/>
                <a:gd name="T2" fmla="*/ 2147483647 w 54"/>
                <a:gd name="T3" fmla="*/ 2147483647 h 56"/>
                <a:gd name="T4" fmla="*/ 2147483647 w 54"/>
                <a:gd name="T5" fmla="*/ 2147483647 h 56"/>
                <a:gd name="T6" fmla="*/ 2147483647 w 54"/>
                <a:gd name="T7" fmla="*/ 2147483647 h 56"/>
                <a:gd name="T8" fmla="*/ 2147483647 w 54"/>
                <a:gd name="T9" fmla="*/ 0 h 56"/>
                <a:gd name="T10" fmla="*/ 0 w 54"/>
                <a:gd name="T11" fmla="*/ 0 h 56"/>
                <a:gd name="T12" fmla="*/ 0 w 54"/>
                <a:gd name="T13" fmla="*/ 2147483647 h 56"/>
                <a:gd name="T14" fmla="*/ 2147483647 w 54"/>
                <a:gd name="T15" fmla="*/ 2147483647 h 56"/>
                <a:gd name="T16" fmla="*/ 2147483647 w 54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4" h="56">
                  <a:moveTo>
                    <a:pt x="17" y="56"/>
                  </a:moveTo>
                  <a:lnTo>
                    <a:pt x="37" y="56"/>
                  </a:lnTo>
                  <a:lnTo>
                    <a:pt x="37" y="14"/>
                  </a:lnTo>
                  <a:lnTo>
                    <a:pt x="54" y="14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42" name="Freeform 78"/>
            <p:cNvSpPr>
              <a:spLocks/>
            </p:cNvSpPr>
            <p:nvPr/>
          </p:nvSpPr>
          <p:spPr bwMode="auto">
            <a:xfrm>
              <a:off x="471487" y="161925"/>
              <a:ext cx="100013" cy="88900"/>
            </a:xfrm>
            <a:custGeom>
              <a:avLst/>
              <a:gdLst>
                <a:gd name="T0" fmla="*/ 2147483647 w 73"/>
                <a:gd name="T1" fmla="*/ 2147483647 h 65"/>
                <a:gd name="T2" fmla="*/ 2147483647 w 73"/>
                <a:gd name="T3" fmla="*/ 2147483647 h 65"/>
                <a:gd name="T4" fmla="*/ 2147483647 w 73"/>
                <a:gd name="T5" fmla="*/ 2147483647 h 65"/>
                <a:gd name="T6" fmla="*/ 2147483647 w 73"/>
                <a:gd name="T7" fmla="*/ 2147483647 h 65"/>
                <a:gd name="T8" fmla="*/ 2147483647 w 73"/>
                <a:gd name="T9" fmla="*/ 2147483647 h 65"/>
                <a:gd name="T10" fmla="*/ 2147483647 w 73"/>
                <a:gd name="T11" fmla="*/ 2147483647 h 65"/>
                <a:gd name="T12" fmla="*/ 2147483647 w 73"/>
                <a:gd name="T13" fmla="*/ 0 h 65"/>
                <a:gd name="T14" fmla="*/ 2147483647 w 73"/>
                <a:gd name="T15" fmla="*/ 0 h 65"/>
                <a:gd name="T16" fmla="*/ 2147483647 w 73"/>
                <a:gd name="T17" fmla="*/ 2147483647 h 65"/>
                <a:gd name="T18" fmla="*/ 2147483647 w 73"/>
                <a:gd name="T19" fmla="*/ 2147483647 h 65"/>
                <a:gd name="T20" fmla="*/ 2147483647 w 73"/>
                <a:gd name="T21" fmla="*/ 2147483647 h 65"/>
                <a:gd name="T22" fmla="*/ 2147483647 w 73"/>
                <a:gd name="T23" fmla="*/ 0 h 65"/>
                <a:gd name="T24" fmla="*/ 0 w 73"/>
                <a:gd name="T25" fmla="*/ 0 h 65"/>
                <a:gd name="T26" fmla="*/ 0 w 73"/>
                <a:gd name="T27" fmla="*/ 2147483647 h 65"/>
                <a:gd name="T28" fmla="*/ 2147483647 w 73"/>
                <a:gd name="T29" fmla="*/ 2147483647 h 65"/>
                <a:gd name="T30" fmla="*/ 2147483647 w 73"/>
                <a:gd name="T31" fmla="*/ 2147483647 h 6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73" h="65">
                  <a:moveTo>
                    <a:pt x="23" y="41"/>
                  </a:moveTo>
                  <a:cubicBezTo>
                    <a:pt x="28" y="51"/>
                    <a:pt x="28" y="51"/>
                    <a:pt x="28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6" y="48"/>
                    <a:pt x="47" y="45"/>
                    <a:pt x="49" y="4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21"/>
                    <a:pt x="37" y="22"/>
                    <a:pt x="36" y="2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3" y="65"/>
                    <a:pt x="23" y="65"/>
                    <a:pt x="23" y="65"/>
                  </a:cubicBezTo>
                  <a:lnTo>
                    <a:pt x="2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6" name="组合 118"/>
          <p:cNvGrpSpPr>
            <a:grpSpLocks/>
          </p:cNvGrpSpPr>
          <p:nvPr/>
        </p:nvGrpSpPr>
        <p:grpSpPr bwMode="auto">
          <a:xfrm>
            <a:off x="4946650" y="2401888"/>
            <a:ext cx="833438" cy="833437"/>
            <a:chOff x="0" y="0"/>
            <a:chExt cx="865188" cy="865188"/>
          </a:xfrm>
        </p:grpSpPr>
        <p:sp>
          <p:nvSpPr>
            <p:cNvPr id="48330" name="Oval 82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FC55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31" name="Freeform 83"/>
            <p:cNvSpPr>
              <a:spLocks noEditPoints="1"/>
            </p:cNvSpPr>
            <p:nvPr/>
          </p:nvSpPr>
          <p:spPr bwMode="auto">
            <a:xfrm>
              <a:off x="431800" y="865188"/>
              <a:ext cx="20638" cy="0"/>
            </a:xfrm>
            <a:custGeom>
              <a:avLst/>
              <a:gdLst>
                <a:gd name="T0" fmla="*/ 0 w 15"/>
                <a:gd name="T1" fmla="*/ 2147483647 w 15"/>
                <a:gd name="T2" fmla="*/ 2147483647 w 15"/>
                <a:gd name="T3" fmla="*/ 2147483647 w 15"/>
                <a:gd name="T4" fmla="*/ 2147483647 w 15"/>
                <a:gd name="T5" fmla="*/ 2147483647 w 15"/>
                <a:gd name="T6" fmla="*/ 2147483647 w 15"/>
                <a:gd name="T7" fmla="*/ 2147483647 w 15"/>
                <a:gd name="T8" fmla="*/ 2147483647 w 15"/>
                <a:gd name="T9" fmla="*/ 2147483647 w 15"/>
                <a:gd name="T10" fmla="*/ 2147483647 w 15"/>
                <a:gd name="T11" fmla="*/ 2147483647 w 15"/>
                <a:gd name="T12" fmla="*/ 2147483647 w 15"/>
                <a:gd name="T13" fmla="*/ 2147483647 w 15"/>
                <a:gd name="T14" fmla="*/ 2147483647 w 15"/>
                <a:gd name="T15" fmla="*/ 2147483647 w 15"/>
                <a:gd name="T16" fmla="*/ 2147483647 w 15"/>
                <a:gd name="T17" fmla="*/ 2147483647 w 15"/>
                <a:gd name="T18" fmla="*/ 2147483647 w 15"/>
                <a:gd name="T19" fmla="*/ 2147483647 w 15"/>
                <a:gd name="T20" fmla="*/ 2147483647 w 15"/>
                <a:gd name="T21" fmla="*/ 2147483647 w 15"/>
                <a:gd name="T22" fmla="*/ 2147483647 w 15"/>
                <a:gd name="T23" fmla="*/ 2147483647 w 15"/>
                <a:gd name="T24" fmla="*/ 2147483647 w 15"/>
                <a:gd name="T25" fmla="*/ 2147483647 w 15"/>
                <a:gd name="T26" fmla="*/ 2147483647 w 15"/>
                <a:gd name="T27" fmla="*/ 2147483647 w 15"/>
                <a:gd name="T28" fmla="*/ 2147483647 w 15"/>
                <a:gd name="T29" fmla="*/ 2147483647 w 15"/>
                <a:gd name="T30" fmla="*/ 2147483647 w 15"/>
                <a:gd name="T31" fmla="*/ 2147483647 w 15"/>
                <a:gd name="T32" fmla="*/ 2147483647 w 15"/>
                <a:gd name="T33" fmla="*/ 2147483647 w 15"/>
                <a:gd name="T34" fmla="*/ 2147483647 w 15"/>
                <a:gd name="T35" fmla="*/ 2147483647 w 1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36">
                  <a:pos x="T0" y="0"/>
                </a:cxn>
                <a:cxn ang="T37">
                  <a:pos x="T1" y="0"/>
                </a:cxn>
                <a:cxn ang="T38">
                  <a:pos x="T2" y="0"/>
                </a:cxn>
                <a:cxn ang="T39">
                  <a:pos x="T3" y="0"/>
                </a:cxn>
                <a:cxn ang="T40">
                  <a:pos x="T4" y="0"/>
                </a:cxn>
                <a:cxn ang="T41">
                  <a:pos x="T5" y="0"/>
                </a:cxn>
                <a:cxn ang="T42">
                  <a:pos x="T6" y="0"/>
                </a:cxn>
                <a:cxn ang="T43">
                  <a:pos x="T7" y="0"/>
                </a:cxn>
                <a:cxn ang="T44">
                  <a:pos x="T8" y="0"/>
                </a:cxn>
                <a:cxn ang="T45">
                  <a:pos x="T9" y="0"/>
                </a:cxn>
                <a:cxn ang="T46">
                  <a:pos x="T10" y="0"/>
                </a:cxn>
                <a:cxn ang="T47">
                  <a:pos x="T11" y="0"/>
                </a:cxn>
                <a:cxn ang="T48">
                  <a:pos x="T12" y="0"/>
                </a:cxn>
                <a:cxn ang="T49">
                  <a:pos x="T13" y="0"/>
                </a:cxn>
                <a:cxn ang="T50">
                  <a:pos x="T14" y="0"/>
                </a:cxn>
                <a:cxn ang="T51">
                  <a:pos x="T15" y="0"/>
                </a:cxn>
                <a:cxn ang="T52">
                  <a:pos x="T16" y="0"/>
                </a:cxn>
                <a:cxn ang="T53">
                  <a:pos x="T17" y="0"/>
                </a:cxn>
                <a:cxn ang="T54">
                  <a:pos x="T18" y="0"/>
                </a:cxn>
                <a:cxn ang="T55">
                  <a:pos x="T19" y="0"/>
                </a:cxn>
                <a:cxn ang="T56">
                  <a:pos x="T20" y="0"/>
                </a:cxn>
                <a:cxn ang="T57">
                  <a:pos x="T21" y="0"/>
                </a:cxn>
                <a:cxn ang="T58">
                  <a:pos x="T22" y="0"/>
                </a:cxn>
                <a:cxn ang="T59">
                  <a:pos x="T23" y="0"/>
                </a:cxn>
                <a:cxn ang="T60">
                  <a:pos x="T24" y="0"/>
                </a:cxn>
                <a:cxn ang="T61">
                  <a:pos x="T25" y="0"/>
                </a:cxn>
                <a:cxn ang="T62">
                  <a:pos x="T26" y="0"/>
                </a:cxn>
                <a:cxn ang="T63">
                  <a:pos x="T27" y="0"/>
                </a:cxn>
                <a:cxn ang="T64">
                  <a:pos x="T28" y="0"/>
                </a:cxn>
                <a:cxn ang="T65">
                  <a:pos x="T29" y="0"/>
                </a:cxn>
                <a:cxn ang="T66">
                  <a:pos x="T30" y="0"/>
                </a:cxn>
                <a:cxn ang="T67">
                  <a:pos x="T31" y="0"/>
                </a:cxn>
                <a:cxn ang="T68">
                  <a:pos x="T32" y="0"/>
                </a:cxn>
                <a:cxn ang="T69">
                  <a:pos x="T33" y="0"/>
                </a:cxn>
                <a:cxn ang="T70">
                  <a:pos x="T34" y="0"/>
                </a:cxn>
                <a:cxn ang="T71">
                  <a:pos x="T35" y="0"/>
                </a:cxn>
              </a:cxnLst>
              <a:rect l="0" t="0" r="r" b="b"/>
              <a:pathLst>
                <a:path w="1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FFF3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2" name="Freeform 84"/>
            <p:cNvSpPr>
              <a:spLocks/>
            </p:cNvSpPr>
            <p:nvPr/>
          </p:nvSpPr>
          <p:spPr bwMode="auto">
            <a:xfrm>
              <a:off x="174625" y="128588"/>
              <a:ext cx="685800" cy="736600"/>
            </a:xfrm>
            <a:custGeom>
              <a:avLst/>
              <a:gdLst>
                <a:gd name="T0" fmla="*/ 2147483647 w 502"/>
                <a:gd name="T1" fmla="*/ 0 h 538"/>
                <a:gd name="T2" fmla="*/ 2147483647 w 502"/>
                <a:gd name="T3" fmla="*/ 2147483647 h 538"/>
                <a:gd name="T4" fmla="*/ 2147483647 w 502"/>
                <a:gd name="T5" fmla="*/ 2147483647 h 538"/>
                <a:gd name="T6" fmla="*/ 2147483647 w 502"/>
                <a:gd name="T7" fmla="*/ 2147483647 h 538"/>
                <a:gd name="T8" fmla="*/ 2147483647 w 502"/>
                <a:gd name="T9" fmla="*/ 2147483647 h 538"/>
                <a:gd name="T10" fmla="*/ 2147483647 w 502"/>
                <a:gd name="T11" fmla="*/ 2147483647 h 538"/>
                <a:gd name="T12" fmla="*/ 2147483647 w 502"/>
                <a:gd name="T13" fmla="*/ 2147483647 h 538"/>
                <a:gd name="T14" fmla="*/ 2147483647 w 502"/>
                <a:gd name="T15" fmla="*/ 2147483647 h 538"/>
                <a:gd name="T16" fmla="*/ 2147483647 w 502"/>
                <a:gd name="T17" fmla="*/ 2147483647 h 538"/>
                <a:gd name="T18" fmla="*/ 2147483647 w 502"/>
                <a:gd name="T19" fmla="*/ 2147483647 h 538"/>
                <a:gd name="T20" fmla="*/ 2147483647 w 502"/>
                <a:gd name="T21" fmla="*/ 2147483647 h 538"/>
                <a:gd name="T22" fmla="*/ 2147483647 w 502"/>
                <a:gd name="T23" fmla="*/ 2147483647 h 538"/>
                <a:gd name="T24" fmla="*/ 2147483647 w 502"/>
                <a:gd name="T25" fmla="*/ 2147483647 h 538"/>
                <a:gd name="T26" fmla="*/ 2147483647 w 502"/>
                <a:gd name="T27" fmla="*/ 2147483647 h 538"/>
                <a:gd name="T28" fmla="*/ 2147483647 w 502"/>
                <a:gd name="T29" fmla="*/ 2147483647 h 538"/>
                <a:gd name="T30" fmla="*/ 2147483647 w 502"/>
                <a:gd name="T31" fmla="*/ 2147483647 h 538"/>
                <a:gd name="T32" fmla="*/ 2147483647 w 502"/>
                <a:gd name="T33" fmla="*/ 2147483647 h 538"/>
                <a:gd name="T34" fmla="*/ 2147483647 w 502"/>
                <a:gd name="T35" fmla="*/ 2147483647 h 538"/>
                <a:gd name="T36" fmla="*/ 2147483647 w 502"/>
                <a:gd name="T37" fmla="*/ 2147483647 h 538"/>
                <a:gd name="T38" fmla="*/ 2147483647 w 502"/>
                <a:gd name="T39" fmla="*/ 2147483647 h 538"/>
                <a:gd name="T40" fmla="*/ 2147483647 w 502"/>
                <a:gd name="T41" fmla="*/ 2147483647 h 538"/>
                <a:gd name="T42" fmla="*/ 2147483647 w 502"/>
                <a:gd name="T43" fmla="*/ 2147483647 h 538"/>
                <a:gd name="T44" fmla="*/ 2147483647 w 502"/>
                <a:gd name="T45" fmla="*/ 2147483647 h 538"/>
                <a:gd name="T46" fmla="*/ 2147483647 w 502"/>
                <a:gd name="T47" fmla="*/ 2147483647 h 538"/>
                <a:gd name="T48" fmla="*/ 2147483647 w 502"/>
                <a:gd name="T49" fmla="*/ 2147483647 h 538"/>
                <a:gd name="T50" fmla="*/ 2147483647 w 502"/>
                <a:gd name="T51" fmla="*/ 2147483647 h 538"/>
                <a:gd name="T52" fmla="*/ 2147483647 w 502"/>
                <a:gd name="T53" fmla="*/ 2147483647 h 538"/>
                <a:gd name="T54" fmla="*/ 2147483647 w 502"/>
                <a:gd name="T55" fmla="*/ 2147483647 h 538"/>
                <a:gd name="T56" fmla="*/ 2147483647 w 502"/>
                <a:gd name="T57" fmla="*/ 2147483647 h 538"/>
                <a:gd name="T58" fmla="*/ 2147483647 w 502"/>
                <a:gd name="T59" fmla="*/ 2147483647 h 538"/>
                <a:gd name="T60" fmla="*/ 2147483647 w 502"/>
                <a:gd name="T61" fmla="*/ 2147483647 h 538"/>
                <a:gd name="T62" fmla="*/ 2147483647 w 502"/>
                <a:gd name="T63" fmla="*/ 2147483647 h 538"/>
                <a:gd name="T64" fmla="*/ 2147483647 w 502"/>
                <a:gd name="T65" fmla="*/ 2147483647 h 538"/>
                <a:gd name="T66" fmla="*/ 2147483647 w 502"/>
                <a:gd name="T67" fmla="*/ 2147483647 h 538"/>
                <a:gd name="T68" fmla="*/ 2147483647 w 502"/>
                <a:gd name="T69" fmla="*/ 2147483647 h 538"/>
                <a:gd name="T70" fmla="*/ 2147483647 w 502"/>
                <a:gd name="T71" fmla="*/ 2147483647 h 538"/>
                <a:gd name="T72" fmla="*/ 2147483647 w 502"/>
                <a:gd name="T73" fmla="*/ 2147483647 h 538"/>
                <a:gd name="T74" fmla="*/ 2147483647 w 502"/>
                <a:gd name="T75" fmla="*/ 2147483647 h 538"/>
                <a:gd name="T76" fmla="*/ 2147483647 w 502"/>
                <a:gd name="T77" fmla="*/ 2147483647 h 538"/>
                <a:gd name="T78" fmla="*/ 2147483647 w 502"/>
                <a:gd name="T79" fmla="*/ 2147483647 h 538"/>
                <a:gd name="T80" fmla="*/ 2147483647 w 502"/>
                <a:gd name="T81" fmla="*/ 2147483647 h 538"/>
                <a:gd name="T82" fmla="*/ 2147483647 w 502"/>
                <a:gd name="T83" fmla="*/ 2147483647 h 538"/>
                <a:gd name="T84" fmla="*/ 2147483647 w 502"/>
                <a:gd name="T85" fmla="*/ 2147483647 h 538"/>
                <a:gd name="T86" fmla="*/ 2147483647 w 502"/>
                <a:gd name="T87" fmla="*/ 2147483647 h 538"/>
                <a:gd name="T88" fmla="*/ 2147483647 w 502"/>
                <a:gd name="T89" fmla="*/ 2147483647 h 538"/>
                <a:gd name="T90" fmla="*/ 2147483647 w 502"/>
                <a:gd name="T91" fmla="*/ 2147483647 h 538"/>
                <a:gd name="T92" fmla="*/ 2147483647 w 502"/>
                <a:gd name="T93" fmla="*/ 2147483647 h 538"/>
                <a:gd name="T94" fmla="*/ 2147483647 w 502"/>
                <a:gd name="T95" fmla="*/ 2147483647 h 538"/>
                <a:gd name="T96" fmla="*/ 2147483647 w 502"/>
                <a:gd name="T97" fmla="*/ 2147483647 h 538"/>
                <a:gd name="T98" fmla="*/ 2147483647 w 502"/>
                <a:gd name="T99" fmla="*/ 2147483647 h 538"/>
                <a:gd name="T100" fmla="*/ 2147483647 w 502"/>
                <a:gd name="T101" fmla="*/ 2147483647 h 538"/>
                <a:gd name="T102" fmla="*/ 2147483647 w 502"/>
                <a:gd name="T103" fmla="*/ 2147483647 h 538"/>
                <a:gd name="T104" fmla="*/ 2147483647 w 502"/>
                <a:gd name="T105" fmla="*/ 2147483647 h 538"/>
                <a:gd name="T106" fmla="*/ 2147483647 w 502"/>
                <a:gd name="T107" fmla="*/ 2147483647 h 538"/>
                <a:gd name="T108" fmla="*/ 2147483647 w 502"/>
                <a:gd name="T109" fmla="*/ 2147483647 h 538"/>
                <a:gd name="T110" fmla="*/ 2147483647 w 502"/>
                <a:gd name="T111" fmla="*/ 2147483647 h 538"/>
                <a:gd name="T112" fmla="*/ 2147483647 w 502"/>
                <a:gd name="T113" fmla="*/ 2147483647 h 538"/>
                <a:gd name="T114" fmla="*/ 2147483647 w 502"/>
                <a:gd name="T115" fmla="*/ 2147483647 h 538"/>
                <a:gd name="T116" fmla="*/ 2147483647 w 502"/>
                <a:gd name="T117" fmla="*/ 2147483647 h 538"/>
                <a:gd name="T118" fmla="*/ 2147483647 w 502"/>
                <a:gd name="T119" fmla="*/ 2147483647 h 538"/>
                <a:gd name="T120" fmla="*/ 2147483647 w 502"/>
                <a:gd name="T121" fmla="*/ 0 h 5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02" h="538">
                  <a:moveTo>
                    <a:pt x="185" y="0"/>
                  </a:moveTo>
                  <a:cubicBezTo>
                    <a:pt x="179" y="0"/>
                    <a:pt x="173" y="1"/>
                    <a:pt x="167" y="2"/>
                  </a:cubicBezTo>
                  <a:cubicBezTo>
                    <a:pt x="61" y="21"/>
                    <a:pt x="65" y="167"/>
                    <a:pt x="79" y="248"/>
                  </a:cubicBezTo>
                  <a:cubicBezTo>
                    <a:pt x="45" y="248"/>
                    <a:pt x="26" y="267"/>
                    <a:pt x="16" y="298"/>
                  </a:cubicBezTo>
                  <a:cubicBezTo>
                    <a:pt x="7" y="324"/>
                    <a:pt x="0" y="362"/>
                    <a:pt x="21" y="383"/>
                  </a:cubicBezTo>
                  <a:cubicBezTo>
                    <a:pt x="31" y="393"/>
                    <a:pt x="41" y="404"/>
                    <a:pt x="51" y="413"/>
                  </a:cubicBezTo>
                  <a:cubicBezTo>
                    <a:pt x="61" y="423"/>
                    <a:pt x="116" y="478"/>
                    <a:pt x="175" y="538"/>
                  </a:cubicBezTo>
                  <a:cubicBezTo>
                    <a:pt x="180" y="538"/>
                    <a:pt x="184" y="538"/>
                    <a:pt x="188" y="538"/>
                  </a:cubicBezTo>
                  <a:cubicBezTo>
                    <a:pt x="188" y="538"/>
                    <a:pt x="188" y="538"/>
                    <a:pt x="188" y="538"/>
                  </a:cubicBezTo>
                  <a:cubicBezTo>
                    <a:pt x="189" y="538"/>
                    <a:pt x="189" y="538"/>
                    <a:pt x="189" y="538"/>
                  </a:cubicBezTo>
                  <a:cubicBezTo>
                    <a:pt x="189" y="538"/>
                    <a:pt x="189" y="538"/>
                    <a:pt x="189" y="538"/>
                  </a:cubicBezTo>
                  <a:cubicBezTo>
                    <a:pt x="189" y="538"/>
                    <a:pt x="189" y="538"/>
                    <a:pt x="189" y="538"/>
                  </a:cubicBezTo>
                  <a:cubicBezTo>
                    <a:pt x="190" y="538"/>
                    <a:pt x="190" y="538"/>
                    <a:pt x="190" y="538"/>
                  </a:cubicBezTo>
                  <a:cubicBezTo>
                    <a:pt x="190" y="538"/>
                    <a:pt x="190" y="538"/>
                    <a:pt x="190" y="538"/>
                  </a:cubicBezTo>
                  <a:cubicBezTo>
                    <a:pt x="190" y="538"/>
                    <a:pt x="190" y="538"/>
                    <a:pt x="190" y="538"/>
                  </a:cubicBezTo>
                  <a:cubicBezTo>
                    <a:pt x="190" y="538"/>
                    <a:pt x="190" y="538"/>
                    <a:pt x="190" y="538"/>
                  </a:cubicBezTo>
                  <a:cubicBezTo>
                    <a:pt x="190" y="538"/>
                    <a:pt x="191" y="538"/>
                    <a:pt x="191" y="538"/>
                  </a:cubicBezTo>
                  <a:cubicBezTo>
                    <a:pt x="191" y="538"/>
                    <a:pt x="191" y="538"/>
                    <a:pt x="191" y="538"/>
                  </a:cubicBezTo>
                  <a:cubicBezTo>
                    <a:pt x="191" y="538"/>
                    <a:pt x="191" y="538"/>
                    <a:pt x="191" y="538"/>
                  </a:cubicBezTo>
                  <a:cubicBezTo>
                    <a:pt x="191" y="538"/>
                    <a:pt x="191" y="538"/>
                    <a:pt x="191" y="538"/>
                  </a:cubicBezTo>
                  <a:cubicBezTo>
                    <a:pt x="191" y="538"/>
                    <a:pt x="192" y="538"/>
                    <a:pt x="192" y="538"/>
                  </a:cubicBezTo>
                  <a:cubicBezTo>
                    <a:pt x="192" y="538"/>
                    <a:pt x="192" y="538"/>
                    <a:pt x="192" y="538"/>
                  </a:cubicBezTo>
                  <a:cubicBezTo>
                    <a:pt x="192" y="538"/>
                    <a:pt x="192" y="538"/>
                    <a:pt x="192" y="538"/>
                  </a:cubicBezTo>
                  <a:cubicBezTo>
                    <a:pt x="192" y="538"/>
                    <a:pt x="192" y="538"/>
                    <a:pt x="192" y="538"/>
                  </a:cubicBezTo>
                  <a:cubicBezTo>
                    <a:pt x="192" y="538"/>
                    <a:pt x="193" y="538"/>
                    <a:pt x="193" y="538"/>
                  </a:cubicBezTo>
                  <a:cubicBezTo>
                    <a:pt x="193" y="538"/>
                    <a:pt x="193" y="538"/>
                    <a:pt x="193" y="538"/>
                  </a:cubicBezTo>
                  <a:cubicBezTo>
                    <a:pt x="193" y="538"/>
                    <a:pt x="193" y="538"/>
                    <a:pt x="193" y="538"/>
                  </a:cubicBezTo>
                  <a:cubicBezTo>
                    <a:pt x="193" y="538"/>
                    <a:pt x="193" y="538"/>
                    <a:pt x="193" y="538"/>
                  </a:cubicBezTo>
                  <a:cubicBezTo>
                    <a:pt x="193" y="538"/>
                    <a:pt x="194" y="538"/>
                    <a:pt x="194" y="538"/>
                  </a:cubicBezTo>
                  <a:cubicBezTo>
                    <a:pt x="194" y="538"/>
                    <a:pt x="194" y="538"/>
                    <a:pt x="194" y="538"/>
                  </a:cubicBezTo>
                  <a:cubicBezTo>
                    <a:pt x="194" y="538"/>
                    <a:pt x="194" y="538"/>
                    <a:pt x="194" y="538"/>
                  </a:cubicBezTo>
                  <a:cubicBezTo>
                    <a:pt x="194" y="538"/>
                    <a:pt x="194" y="538"/>
                    <a:pt x="194" y="538"/>
                  </a:cubicBezTo>
                  <a:cubicBezTo>
                    <a:pt x="195" y="538"/>
                    <a:pt x="195" y="538"/>
                    <a:pt x="195" y="538"/>
                  </a:cubicBezTo>
                  <a:cubicBezTo>
                    <a:pt x="195" y="538"/>
                    <a:pt x="195" y="538"/>
                    <a:pt x="195" y="538"/>
                  </a:cubicBezTo>
                  <a:cubicBezTo>
                    <a:pt x="195" y="538"/>
                    <a:pt x="195" y="538"/>
                    <a:pt x="195" y="538"/>
                  </a:cubicBezTo>
                  <a:cubicBezTo>
                    <a:pt x="195" y="538"/>
                    <a:pt x="195" y="538"/>
                    <a:pt x="196" y="538"/>
                  </a:cubicBezTo>
                  <a:cubicBezTo>
                    <a:pt x="196" y="538"/>
                    <a:pt x="196" y="538"/>
                    <a:pt x="196" y="538"/>
                  </a:cubicBezTo>
                  <a:cubicBezTo>
                    <a:pt x="196" y="538"/>
                    <a:pt x="196" y="538"/>
                    <a:pt x="196" y="538"/>
                  </a:cubicBezTo>
                  <a:cubicBezTo>
                    <a:pt x="196" y="538"/>
                    <a:pt x="196" y="538"/>
                    <a:pt x="196" y="538"/>
                  </a:cubicBezTo>
                  <a:cubicBezTo>
                    <a:pt x="196" y="538"/>
                    <a:pt x="196" y="538"/>
                    <a:pt x="196" y="538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197" y="538"/>
                    <a:pt x="197" y="538"/>
                    <a:pt x="197" y="538"/>
                  </a:cubicBezTo>
                  <a:cubicBezTo>
                    <a:pt x="198" y="538"/>
                    <a:pt x="198" y="538"/>
                    <a:pt x="198" y="538"/>
                  </a:cubicBezTo>
                  <a:cubicBezTo>
                    <a:pt x="198" y="538"/>
                    <a:pt x="198" y="538"/>
                    <a:pt x="198" y="538"/>
                  </a:cubicBezTo>
                  <a:cubicBezTo>
                    <a:pt x="198" y="538"/>
                    <a:pt x="198" y="538"/>
                    <a:pt x="198" y="538"/>
                  </a:cubicBezTo>
                  <a:cubicBezTo>
                    <a:pt x="198" y="538"/>
                    <a:pt x="198" y="538"/>
                    <a:pt x="198" y="538"/>
                  </a:cubicBezTo>
                  <a:cubicBezTo>
                    <a:pt x="199" y="538"/>
                    <a:pt x="199" y="538"/>
                    <a:pt x="199" y="538"/>
                  </a:cubicBezTo>
                  <a:cubicBezTo>
                    <a:pt x="199" y="538"/>
                    <a:pt x="199" y="538"/>
                    <a:pt x="199" y="538"/>
                  </a:cubicBezTo>
                  <a:cubicBezTo>
                    <a:pt x="199" y="538"/>
                    <a:pt x="199" y="538"/>
                    <a:pt x="199" y="538"/>
                  </a:cubicBezTo>
                  <a:cubicBezTo>
                    <a:pt x="199" y="538"/>
                    <a:pt x="199" y="538"/>
                    <a:pt x="199" y="538"/>
                  </a:cubicBezTo>
                  <a:cubicBezTo>
                    <a:pt x="200" y="538"/>
                    <a:pt x="201" y="538"/>
                    <a:pt x="203" y="538"/>
                  </a:cubicBezTo>
                  <a:cubicBezTo>
                    <a:pt x="203" y="538"/>
                    <a:pt x="203" y="538"/>
                    <a:pt x="203" y="538"/>
                  </a:cubicBezTo>
                  <a:cubicBezTo>
                    <a:pt x="203" y="538"/>
                    <a:pt x="203" y="538"/>
                    <a:pt x="203" y="538"/>
                  </a:cubicBezTo>
                  <a:cubicBezTo>
                    <a:pt x="203" y="538"/>
                    <a:pt x="203" y="538"/>
                    <a:pt x="203" y="538"/>
                  </a:cubicBezTo>
                  <a:cubicBezTo>
                    <a:pt x="357" y="531"/>
                    <a:pt x="483" y="413"/>
                    <a:pt x="502" y="263"/>
                  </a:cubicBezTo>
                  <a:cubicBezTo>
                    <a:pt x="420" y="181"/>
                    <a:pt x="323" y="85"/>
                    <a:pt x="311" y="72"/>
                  </a:cubicBezTo>
                  <a:cubicBezTo>
                    <a:pt x="306" y="68"/>
                    <a:pt x="301" y="63"/>
                    <a:pt x="296" y="58"/>
                  </a:cubicBezTo>
                  <a:cubicBezTo>
                    <a:pt x="286" y="47"/>
                    <a:pt x="270" y="45"/>
                    <a:pt x="260" y="35"/>
                  </a:cubicBezTo>
                  <a:cubicBezTo>
                    <a:pt x="239" y="14"/>
                    <a:pt x="214" y="0"/>
                    <a:pt x="185" y="0"/>
                  </a:cubicBezTo>
                </a:path>
              </a:pathLst>
            </a:custGeom>
            <a:solidFill>
              <a:srgbClr val="CC9E4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33" name="Freeform 85"/>
            <p:cNvSpPr>
              <a:spLocks noEditPoints="1"/>
            </p:cNvSpPr>
            <p:nvPr/>
          </p:nvSpPr>
          <p:spPr bwMode="auto">
            <a:xfrm>
              <a:off x="184150" y="128588"/>
              <a:ext cx="508000" cy="590550"/>
            </a:xfrm>
            <a:custGeom>
              <a:avLst/>
              <a:gdLst>
                <a:gd name="T0" fmla="*/ 2147483647 w 371"/>
                <a:gd name="T1" fmla="*/ 2147483647 h 432"/>
                <a:gd name="T2" fmla="*/ 2147483647 w 371"/>
                <a:gd name="T3" fmla="*/ 2147483647 h 432"/>
                <a:gd name="T4" fmla="*/ 2147483647 w 371"/>
                <a:gd name="T5" fmla="*/ 2147483647 h 432"/>
                <a:gd name="T6" fmla="*/ 2147483647 w 371"/>
                <a:gd name="T7" fmla="*/ 2147483647 h 432"/>
                <a:gd name="T8" fmla="*/ 2147483647 w 371"/>
                <a:gd name="T9" fmla="*/ 2147483647 h 432"/>
                <a:gd name="T10" fmla="*/ 2147483647 w 371"/>
                <a:gd name="T11" fmla="*/ 2147483647 h 432"/>
                <a:gd name="T12" fmla="*/ 2147483647 w 371"/>
                <a:gd name="T13" fmla="*/ 2147483647 h 432"/>
                <a:gd name="T14" fmla="*/ 2147483647 w 371"/>
                <a:gd name="T15" fmla="*/ 2147483647 h 432"/>
                <a:gd name="T16" fmla="*/ 2147483647 w 371"/>
                <a:gd name="T17" fmla="*/ 0 h 432"/>
                <a:gd name="T18" fmla="*/ 2147483647 w 371"/>
                <a:gd name="T19" fmla="*/ 2147483647 h 432"/>
                <a:gd name="T20" fmla="*/ 2147483647 w 371"/>
                <a:gd name="T21" fmla="*/ 2147483647 h 432"/>
                <a:gd name="T22" fmla="*/ 2147483647 w 371"/>
                <a:gd name="T23" fmla="*/ 2147483647 h 432"/>
                <a:gd name="T24" fmla="*/ 2147483647 w 371"/>
                <a:gd name="T25" fmla="*/ 2147483647 h 432"/>
                <a:gd name="T26" fmla="*/ 2147483647 w 371"/>
                <a:gd name="T27" fmla="*/ 2147483647 h 432"/>
                <a:gd name="T28" fmla="*/ 2147483647 w 371"/>
                <a:gd name="T29" fmla="*/ 2147483647 h 432"/>
                <a:gd name="T30" fmla="*/ 2147483647 w 371"/>
                <a:gd name="T31" fmla="*/ 2147483647 h 432"/>
                <a:gd name="T32" fmla="*/ 2147483647 w 371"/>
                <a:gd name="T33" fmla="*/ 2147483647 h 432"/>
                <a:gd name="T34" fmla="*/ 2147483647 w 371"/>
                <a:gd name="T35" fmla="*/ 2147483647 h 432"/>
                <a:gd name="T36" fmla="*/ 2147483647 w 371"/>
                <a:gd name="T37" fmla="*/ 2147483647 h 432"/>
                <a:gd name="T38" fmla="*/ 2147483647 w 371"/>
                <a:gd name="T39" fmla="*/ 2147483647 h 432"/>
                <a:gd name="T40" fmla="*/ 2147483647 w 371"/>
                <a:gd name="T41" fmla="*/ 2147483647 h 432"/>
                <a:gd name="T42" fmla="*/ 2147483647 w 371"/>
                <a:gd name="T43" fmla="*/ 2147483647 h 432"/>
                <a:gd name="T44" fmla="*/ 2147483647 w 371"/>
                <a:gd name="T45" fmla="*/ 2147483647 h 432"/>
                <a:gd name="T46" fmla="*/ 2147483647 w 371"/>
                <a:gd name="T47" fmla="*/ 2147483647 h 432"/>
                <a:gd name="T48" fmla="*/ 2147483647 w 371"/>
                <a:gd name="T49" fmla="*/ 2147483647 h 432"/>
                <a:gd name="T50" fmla="*/ 2147483647 w 371"/>
                <a:gd name="T51" fmla="*/ 2147483647 h 432"/>
                <a:gd name="T52" fmla="*/ 2147483647 w 371"/>
                <a:gd name="T53" fmla="*/ 2147483647 h 432"/>
                <a:gd name="T54" fmla="*/ 2147483647 w 371"/>
                <a:gd name="T55" fmla="*/ 2147483647 h 432"/>
                <a:gd name="T56" fmla="*/ 2147483647 w 371"/>
                <a:gd name="T57" fmla="*/ 2147483647 h 432"/>
                <a:gd name="T58" fmla="*/ 2147483647 w 371"/>
                <a:gd name="T59" fmla="*/ 2147483647 h 432"/>
                <a:gd name="T60" fmla="*/ 2147483647 w 371"/>
                <a:gd name="T61" fmla="*/ 2147483647 h 432"/>
                <a:gd name="T62" fmla="*/ 2147483647 w 371"/>
                <a:gd name="T63" fmla="*/ 2147483647 h 432"/>
                <a:gd name="T64" fmla="*/ 2147483647 w 371"/>
                <a:gd name="T65" fmla="*/ 2147483647 h 432"/>
                <a:gd name="T66" fmla="*/ 2147483647 w 371"/>
                <a:gd name="T67" fmla="*/ 2147483647 h 432"/>
                <a:gd name="T68" fmla="*/ 2147483647 w 371"/>
                <a:gd name="T69" fmla="*/ 2147483647 h 432"/>
                <a:gd name="T70" fmla="*/ 2147483647 w 371"/>
                <a:gd name="T71" fmla="*/ 2147483647 h 432"/>
                <a:gd name="T72" fmla="*/ 2147483647 w 371"/>
                <a:gd name="T73" fmla="*/ 2147483647 h 432"/>
                <a:gd name="T74" fmla="*/ 2147483647 w 371"/>
                <a:gd name="T75" fmla="*/ 2147483647 h 432"/>
                <a:gd name="T76" fmla="*/ 2147483647 w 371"/>
                <a:gd name="T77" fmla="*/ 2147483647 h 432"/>
                <a:gd name="T78" fmla="*/ 2147483647 w 371"/>
                <a:gd name="T79" fmla="*/ 2147483647 h 432"/>
                <a:gd name="T80" fmla="*/ 2147483647 w 371"/>
                <a:gd name="T81" fmla="*/ 2147483647 h 432"/>
                <a:gd name="T82" fmla="*/ 2147483647 w 371"/>
                <a:gd name="T83" fmla="*/ 2147483647 h 432"/>
                <a:gd name="T84" fmla="*/ 2147483647 w 371"/>
                <a:gd name="T85" fmla="*/ 2147483647 h 432"/>
                <a:gd name="T86" fmla="*/ 2147483647 w 371"/>
                <a:gd name="T87" fmla="*/ 2147483647 h 432"/>
                <a:gd name="T88" fmla="*/ 2147483647 w 371"/>
                <a:gd name="T89" fmla="*/ 2147483647 h 432"/>
                <a:gd name="T90" fmla="*/ 2147483647 w 371"/>
                <a:gd name="T91" fmla="*/ 2147483647 h 432"/>
                <a:gd name="T92" fmla="*/ 2147483647 w 371"/>
                <a:gd name="T93" fmla="*/ 2147483647 h 432"/>
                <a:gd name="T94" fmla="*/ 2147483647 w 371"/>
                <a:gd name="T95" fmla="*/ 2147483647 h 432"/>
                <a:gd name="T96" fmla="*/ 2147483647 w 371"/>
                <a:gd name="T97" fmla="*/ 2147483647 h 432"/>
                <a:gd name="T98" fmla="*/ 2147483647 w 371"/>
                <a:gd name="T99" fmla="*/ 2147483647 h 432"/>
                <a:gd name="T100" fmla="*/ 2147483647 w 371"/>
                <a:gd name="T101" fmla="*/ 2147483647 h 432"/>
                <a:gd name="T102" fmla="*/ 2147483647 w 371"/>
                <a:gd name="T103" fmla="*/ 2147483647 h 432"/>
                <a:gd name="T104" fmla="*/ 2147483647 w 371"/>
                <a:gd name="T105" fmla="*/ 2147483647 h 4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71" h="432">
                  <a:moveTo>
                    <a:pt x="367" y="317"/>
                  </a:moveTo>
                  <a:cubicBezTo>
                    <a:pt x="363" y="297"/>
                    <a:pt x="356" y="279"/>
                    <a:pt x="347" y="267"/>
                  </a:cubicBezTo>
                  <a:cubicBezTo>
                    <a:pt x="335" y="252"/>
                    <a:pt x="316" y="250"/>
                    <a:pt x="300" y="248"/>
                  </a:cubicBezTo>
                  <a:cubicBezTo>
                    <a:pt x="299" y="248"/>
                    <a:pt x="297" y="248"/>
                    <a:pt x="294" y="248"/>
                  </a:cubicBezTo>
                  <a:cubicBezTo>
                    <a:pt x="295" y="241"/>
                    <a:pt x="295" y="234"/>
                    <a:pt x="295" y="227"/>
                  </a:cubicBezTo>
                  <a:cubicBezTo>
                    <a:pt x="296" y="195"/>
                    <a:pt x="298" y="163"/>
                    <a:pt x="299" y="131"/>
                  </a:cubicBezTo>
                  <a:cubicBezTo>
                    <a:pt x="300" y="100"/>
                    <a:pt x="305" y="63"/>
                    <a:pt x="274" y="45"/>
                  </a:cubicBezTo>
                  <a:cubicBezTo>
                    <a:pt x="271" y="43"/>
                    <a:pt x="250" y="38"/>
                    <a:pt x="250" y="37"/>
                  </a:cubicBezTo>
                  <a:cubicBezTo>
                    <a:pt x="236" y="4"/>
                    <a:pt x="183" y="0"/>
                    <a:pt x="183" y="0"/>
                  </a:cubicBezTo>
                  <a:cubicBezTo>
                    <a:pt x="33" y="0"/>
                    <a:pt x="67" y="222"/>
                    <a:pt x="72" y="248"/>
                  </a:cubicBezTo>
                  <a:cubicBezTo>
                    <a:pt x="72" y="248"/>
                    <a:pt x="71" y="248"/>
                    <a:pt x="71" y="248"/>
                  </a:cubicBezTo>
                  <a:cubicBezTo>
                    <a:pt x="54" y="250"/>
                    <a:pt x="36" y="252"/>
                    <a:pt x="24" y="267"/>
                  </a:cubicBezTo>
                  <a:cubicBezTo>
                    <a:pt x="15" y="279"/>
                    <a:pt x="7" y="297"/>
                    <a:pt x="4" y="317"/>
                  </a:cubicBezTo>
                  <a:cubicBezTo>
                    <a:pt x="0" y="337"/>
                    <a:pt x="0" y="356"/>
                    <a:pt x="5" y="371"/>
                  </a:cubicBezTo>
                  <a:cubicBezTo>
                    <a:pt x="5" y="373"/>
                    <a:pt x="5" y="374"/>
                    <a:pt x="6" y="374"/>
                  </a:cubicBezTo>
                  <a:cubicBezTo>
                    <a:pt x="6" y="375"/>
                    <a:pt x="17" y="390"/>
                    <a:pt x="45" y="404"/>
                  </a:cubicBezTo>
                  <a:cubicBezTo>
                    <a:pt x="61" y="413"/>
                    <a:pt x="80" y="419"/>
                    <a:pt x="100" y="424"/>
                  </a:cubicBezTo>
                  <a:cubicBezTo>
                    <a:pt x="125" y="430"/>
                    <a:pt x="153" y="432"/>
                    <a:pt x="184" y="432"/>
                  </a:cubicBezTo>
                  <a:cubicBezTo>
                    <a:pt x="184" y="432"/>
                    <a:pt x="185" y="432"/>
                    <a:pt x="185" y="432"/>
                  </a:cubicBezTo>
                  <a:cubicBezTo>
                    <a:pt x="186" y="432"/>
                    <a:pt x="187" y="432"/>
                    <a:pt x="187" y="432"/>
                  </a:cubicBezTo>
                  <a:cubicBezTo>
                    <a:pt x="218" y="432"/>
                    <a:pt x="246" y="430"/>
                    <a:pt x="271" y="424"/>
                  </a:cubicBezTo>
                  <a:cubicBezTo>
                    <a:pt x="291" y="419"/>
                    <a:pt x="310" y="413"/>
                    <a:pt x="326" y="404"/>
                  </a:cubicBezTo>
                  <a:cubicBezTo>
                    <a:pt x="348" y="393"/>
                    <a:pt x="361" y="380"/>
                    <a:pt x="365" y="374"/>
                  </a:cubicBezTo>
                  <a:cubicBezTo>
                    <a:pt x="366" y="374"/>
                    <a:pt x="366" y="373"/>
                    <a:pt x="366" y="371"/>
                  </a:cubicBezTo>
                  <a:cubicBezTo>
                    <a:pt x="371" y="356"/>
                    <a:pt x="371" y="337"/>
                    <a:pt x="367" y="317"/>
                  </a:cubicBezTo>
                  <a:close/>
                  <a:moveTo>
                    <a:pt x="186" y="360"/>
                  </a:moveTo>
                  <a:cubicBezTo>
                    <a:pt x="134" y="259"/>
                    <a:pt x="134" y="259"/>
                    <a:pt x="134" y="259"/>
                  </a:cubicBezTo>
                  <a:cubicBezTo>
                    <a:pt x="138" y="256"/>
                    <a:pt x="141" y="252"/>
                    <a:pt x="143" y="246"/>
                  </a:cubicBezTo>
                  <a:cubicBezTo>
                    <a:pt x="144" y="244"/>
                    <a:pt x="144" y="243"/>
                    <a:pt x="145" y="241"/>
                  </a:cubicBezTo>
                  <a:cubicBezTo>
                    <a:pt x="157" y="247"/>
                    <a:pt x="170" y="251"/>
                    <a:pt x="185" y="251"/>
                  </a:cubicBezTo>
                  <a:cubicBezTo>
                    <a:pt x="186" y="251"/>
                    <a:pt x="186" y="251"/>
                    <a:pt x="186" y="251"/>
                  </a:cubicBezTo>
                  <a:cubicBezTo>
                    <a:pt x="200" y="251"/>
                    <a:pt x="214" y="247"/>
                    <a:pt x="226" y="241"/>
                  </a:cubicBezTo>
                  <a:cubicBezTo>
                    <a:pt x="227" y="243"/>
                    <a:pt x="227" y="245"/>
                    <a:pt x="228" y="246"/>
                  </a:cubicBezTo>
                  <a:cubicBezTo>
                    <a:pt x="230" y="252"/>
                    <a:pt x="233" y="257"/>
                    <a:pt x="237" y="260"/>
                  </a:cubicBezTo>
                  <a:lnTo>
                    <a:pt x="186" y="360"/>
                  </a:lnTo>
                  <a:close/>
                  <a:moveTo>
                    <a:pt x="248" y="265"/>
                  </a:moveTo>
                  <a:cubicBezTo>
                    <a:pt x="249" y="265"/>
                    <a:pt x="250" y="265"/>
                    <a:pt x="252" y="266"/>
                  </a:cubicBezTo>
                  <a:cubicBezTo>
                    <a:pt x="266" y="303"/>
                    <a:pt x="266" y="303"/>
                    <a:pt x="266" y="303"/>
                  </a:cubicBezTo>
                  <a:cubicBezTo>
                    <a:pt x="257" y="309"/>
                    <a:pt x="233" y="323"/>
                    <a:pt x="206" y="346"/>
                  </a:cubicBezTo>
                  <a:lnTo>
                    <a:pt x="248" y="265"/>
                  </a:lnTo>
                  <a:close/>
                  <a:moveTo>
                    <a:pt x="165" y="345"/>
                  </a:moveTo>
                  <a:cubicBezTo>
                    <a:pt x="139" y="323"/>
                    <a:pt x="116" y="309"/>
                    <a:pt x="106" y="303"/>
                  </a:cubicBezTo>
                  <a:cubicBezTo>
                    <a:pt x="121" y="265"/>
                    <a:pt x="121" y="265"/>
                    <a:pt x="121" y="265"/>
                  </a:cubicBezTo>
                  <a:cubicBezTo>
                    <a:pt x="122" y="265"/>
                    <a:pt x="123" y="265"/>
                    <a:pt x="124" y="265"/>
                  </a:cubicBezTo>
                  <a:lnTo>
                    <a:pt x="165" y="345"/>
                  </a:lnTo>
                  <a:close/>
                  <a:moveTo>
                    <a:pt x="117" y="126"/>
                  </a:moveTo>
                  <a:cubicBezTo>
                    <a:pt x="151" y="127"/>
                    <a:pt x="170" y="109"/>
                    <a:pt x="170" y="109"/>
                  </a:cubicBezTo>
                  <a:cubicBezTo>
                    <a:pt x="198" y="130"/>
                    <a:pt x="249" y="111"/>
                    <a:pt x="253" y="110"/>
                  </a:cubicBezTo>
                  <a:cubicBezTo>
                    <a:pt x="253" y="111"/>
                    <a:pt x="253" y="113"/>
                    <a:pt x="253" y="115"/>
                  </a:cubicBezTo>
                  <a:cubicBezTo>
                    <a:pt x="253" y="164"/>
                    <a:pt x="253" y="164"/>
                    <a:pt x="253" y="164"/>
                  </a:cubicBezTo>
                  <a:cubicBezTo>
                    <a:pt x="253" y="202"/>
                    <a:pt x="223" y="233"/>
                    <a:pt x="185" y="233"/>
                  </a:cubicBezTo>
                  <a:cubicBezTo>
                    <a:pt x="148" y="233"/>
                    <a:pt x="117" y="202"/>
                    <a:pt x="117" y="164"/>
                  </a:cubicBezTo>
                  <a:lnTo>
                    <a:pt x="117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7" name="组合 115"/>
          <p:cNvGrpSpPr>
            <a:grpSpLocks/>
          </p:cNvGrpSpPr>
          <p:nvPr/>
        </p:nvGrpSpPr>
        <p:grpSpPr bwMode="auto">
          <a:xfrm>
            <a:off x="746125" y="2414588"/>
            <a:ext cx="831850" cy="833437"/>
            <a:chOff x="0" y="0"/>
            <a:chExt cx="865188" cy="865188"/>
          </a:xfrm>
        </p:grpSpPr>
        <p:sp>
          <p:nvSpPr>
            <p:cNvPr id="48322" name="Oval 102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3A738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23" name="Freeform 103"/>
            <p:cNvSpPr>
              <a:spLocks noEditPoints="1"/>
            </p:cNvSpPr>
            <p:nvPr/>
          </p:nvSpPr>
          <p:spPr bwMode="auto">
            <a:xfrm>
              <a:off x="433387" y="865188"/>
              <a:ext cx="19050" cy="0"/>
            </a:xfrm>
            <a:custGeom>
              <a:avLst/>
              <a:gdLst>
                <a:gd name="T0" fmla="*/ 0 w 14"/>
                <a:gd name="T1" fmla="*/ 2147483647 w 14"/>
                <a:gd name="T2" fmla="*/ 2147483647 w 14"/>
                <a:gd name="T3" fmla="*/ 2147483647 w 14"/>
                <a:gd name="T4" fmla="*/ 2147483647 w 14"/>
                <a:gd name="T5" fmla="*/ 2147483647 w 14"/>
                <a:gd name="T6" fmla="*/ 2147483647 w 14"/>
                <a:gd name="T7" fmla="*/ 2147483647 w 14"/>
                <a:gd name="T8" fmla="*/ 2147483647 w 14"/>
                <a:gd name="T9" fmla="*/ 2147483647 w 14"/>
                <a:gd name="T10" fmla="*/ 2147483647 w 14"/>
                <a:gd name="T11" fmla="*/ 2147483647 w 14"/>
                <a:gd name="T12" fmla="*/ 2147483647 w 14"/>
                <a:gd name="T13" fmla="*/ 2147483647 w 14"/>
                <a:gd name="T14" fmla="*/ 2147483647 w 14"/>
                <a:gd name="T15" fmla="*/ 2147483647 w 14"/>
                <a:gd name="T16" fmla="*/ 2147483647 w 14"/>
                <a:gd name="T17" fmla="*/ 2147483647 w 14"/>
                <a:gd name="T18" fmla="*/ 2147483647 w 14"/>
                <a:gd name="T19" fmla="*/ 2147483647 w 14"/>
                <a:gd name="T20" fmla="*/ 2147483647 w 14"/>
                <a:gd name="T21" fmla="*/ 2147483647 w 14"/>
                <a:gd name="T22" fmla="*/ 2147483647 w 14"/>
                <a:gd name="T23" fmla="*/ 2147483647 w 14"/>
                <a:gd name="T24" fmla="*/ 2147483647 w 14"/>
                <a:gd name="T25" fmla="*/ 2147483647 w 14"/>
                <a:gd name="T26" fmla="*/ 2147483647 w 14"/>
                <a:gd name="T27" fmla="*/ 2147483647 w 14"/>
                <a:gd name="T28" fmla="*/ 2147483647 w 14"/>
                <a:gd name="T29" fmla="*/ 2147483647 w 14"/>
                <a:gd name="T30" fmla="*/ 2147483647 w 14"/>
                <a:gd name="T31" fmla="*/ 2147483647 w 14"/>
                <a:gd name="T32" fmla="*/ 2147483647 w 14"/>
                <a:gd name="T33" fmla="*/ 2147483647 w 14"/>
                <a:gd name="T34" fmla="*/ 2147483647 w 14"/>
                <a:gd name="T35" fmla="*/ 2147483647 w 14"/>
                <a:gd name="T36" fmla="*/ 2147483647 w 14"/>
                <a:gd name="T37" fmla="*/ 2147483647 w 14"/>
                <a:gd name="T38" fmla="*/ 2147483647 w 14"/>
                <a:gd name="T39" fmla="*/ 2147483647 w 14"/>
                <a:gd name="T40" fmla="*/ 2147483647 w 14"/>
                <a:gd name="T41" fmla="*/ 2147483647 w 14"/>
                <a:gd name="T42" fmla="*/ 2147483647 w 14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</a:gdLst>
              <a:ahLst/>
              <a:cxnLst>
                <a:cxn ang="T43">
                  <a:pos x="T0" y="0"/>
                </a:cxn>
                <a:cxn ang="T44">
                  <a:pos x="T1" y="0"/>
                </a:cxn>
                <a:cxn ang="T45">
                  <a:pos x="T2" y="0"/>
                </a:cxn>
                <a:cxn ang="T46">
                  <a:pos x="T3" y="0"/>
                </a:cxn>
                <a:cxn ang="T47">
                  <a:pos x="T4" y="0"/>
                </a:cxn>
                <a:cxn ang="T48">
                  <a:pos x="T5" y="0"/>
                </a:cxn>
                <a:cxn ang="T49">
                  <a:pos x="T6" y="0"/>
                </a:cxn>
                <a:cxn ang="T50">
                  <a:pos x="T7" y="0"/>
                </a:cxn>
                <a:cxn ang="T51">
                  <a:pos x="T8" y="0"/>
                </a:cxn>
                <a:cxn ang="T52">
                  <a:pos x="T9" y="0"/>
                </a:cxn>
                <a:cxn ang="T53">
                  <a:pos x="T10" y="0"/>
                </a:cxn>
                <a:cxn ang="T54">
                  <a:pos x="T11" y="0"/>
                </a:cxn>
                <a:cxn ang="T55">
                  <a:pos x="T12" y="0"/>
                </a:cxn>
                <a:cxn ang="T56">
                  <a:pos x="T13" y="0"/>
                </a:cxn>
                <a:cxn ang="T57">
                  <a:pos x="T14" y="0"/>
                </a:cxn>
                <a:cxn ang="T58">
                  <a:pos x="T15" y="0"/>
                </a:cxn>
                <a:cxn ang="T59">
                  <a:pos x="T16" y="0"/>
                </a:cxn>
                <a:cxn ang="T60">
                  <a:pos x="T17" y="0"/>
                </a:cxn>
                <a:cxn ang="T61">
                  <a:pos x="T18" y="0"/>
                </a:cxn>
                <a:cxn ang="T62">
                  <a:pos x="T19" y="0"/>
                </a:cxn>
                <a:cxn ang="T63">
                  <a:pos x="T20" y="0"/>
                </a:cxn>
                <a:cxn ang="T64">
                  <a:pos x="T21" y="0"/>
                </a:cxn>
                <a:cxn ang="T65">
                  <a:pos x="T22" y="0"/>
                </a:cxn>
                <a:cxn ang="T66">
                  <a:pos x="T23" y="0"/>
                </a:cxn>
                <a:cxn ang="T67">
                  <a:pos x="T24" y="0"/>
                </a:cxn>
                <a:cxn ang="T68">
                  <a:pos x="T25" y="0"/>
                </a:cxn>
                <a:cxn ang="T69">
                  <a:pos x="T26" y="0"/>
                </a:cxn>
                <a:cxn ang="T70">
                  <a:pos x="T27" y="0"/>
                </a:cxn>
                <a:cxn ang="T71">
                  <a:pos x="T28" y="0"/>
                </a:cxn>
                <a:cxn ang="T72">
                  <a:pos x="T29" y="0"/>
                </a:cxn>
                <a:cxn ang="T73">
                  <a:pos x="T30" y="0"/>
                </a:cxn>
                <a:cxn ang="T74">
                  <a:pos x="T31" y="0"/>
                </a:cxn>
                <a:cxn ang="T75">
                  <a:pos x="T32" y="0"/>
                </a:cxn>
                <a:cxn ang="T76">
                  <a:pos x="T33" y="0"/>
                </a:cxn>
                <a:cxn ang="T77">
                  <a:pos x="T34" y="0"/>
                </a:cxn>
                <a:cxn ang="T78">
                  <a:pos x="T35" y="0"/>
                </a:cxn>
                <a:cxn ang="T79">
                  <a:pos x="T36" y="0"/>
                </a:cxn>
                <a:cxn ang="T80">
                  <a:pos x="T37" y="0"/>
                </a:cxn>
                <a:cxn ang="T81">
                  <a:pos x="T38" y="0"/>
                </a:cxn>
                <a:cxn ang="T82">
                  <a:pos x="T39" y="0"/>
                </a:cxn>
                <a:cxn ang="T83">
                  <a:pos x="T40" y="0"/>
                </a:cxn>
                <a:cxn ang="T84">
                  <a:pos x="T41" y="0"/>
                </a:cxn>
                <a:cxn ang="T85">
                  <a:pos x="T42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4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D8E3E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4" name="Freeform 104"/>
            <p:cNvSpPr>
              <a:spLocks/>
            </p:cNvSpPr>
            <p:nvPr/>
          </p:nvSpPr>
          <p:spPr bwMode="auto">
            <a:xfrm>
              <a:off x="166687" y="134938"/>
              <a:ext cx="695325" cy="730250"/>
            </a:xfrm>
            <a:custGeom>
              <a:avLst/>
              <a:gdLst>
                <a:gd name="T0" fmla="*/ 2147483647 w 508"/>
                <a:gd name="T1" fmla="*/ 2147483647 h 533"/>
                <a:gd name="T2" fmla="*/ 2147483647 w 508"/>
                <a:gd name="T3" fmla="*/ 2147483647 h 533"/>
                <a:gd name="T4" fmla="*/ 2147483647 w 508"/>
                <a:gd name="T5" fmla="*/ 2147483647 h 533"/>
                <a:gd name="T6" fmla="*/ 2147483647 w 508"/>
                <a:gd name="T7" fmla="*/ 2147483647 h 533"/>
                <a:gd name="T8" fmla="*/ 2147483647 w 508"/>
                <a:gd name="T9" fmla="*/ 2147483647 h 533"/>
                <a:gd name="T10" fmla="*/ 2147483647 w 508"/>
                <a:gd name="T11" fmla="*/ 2147483647 h 533"/>
                <a:gd name="T12" fmla="*/ 2147483647 w 508"/>
                <a:gd name="T13" fmla="*/ 2147483647 h 533"/>
                <a:gd name="T14" fmla="*/ 2147483647 w 508"/>
                <a:gd name="T15" fmla="*/ 2147483647 h 533"/>
                <a:gd name="T16" fmla="*/ 2147483647 w 508"/>
                <a:gd name="T17" fmla="*/ 2147483647 h 533"/>
                <a:gd name="T18" fmla="*/ 2147483647 w 508"/>
                <a:gd name="T19" fmla="*/ 2147483647 h 533"/>
                <a:gd name="T20" fmla="*/ 2147483647 w 508"/>
                <a:gd name="T21" fmla="*/ 2147483647 h 533"/>
                <a:gd name="T22" fmla="*/ 2147483647 w 508"/>
                <a:gd name="T23" fmla="*/ 2147483647 h 533"/>
                <a:gd name="T24" fmla="*/ 2147483647 w 508"/>
                <a:gd name="T25" fmla="*/ 2147483647 h 533"/>
                <a:gd name="T26" fmla="*/ 2147483647 w 508"/>
                <a:gd name="T27" fmla="*/ 2147483647 h 533"/>
                <a:gd name="T28" fmla="*/ 2147483647 w 508"/>
                <a:gd name="T29" fmla="*/ 2147483647 h 533"/>
                <a:gd name="T30" fmla="*/ 2147483647 w 508"/>
                <a:gd name="T31" fmla="*/ 2147483647 h 533"/>
                <a:gd name="T32" fmla="*/ 2147483647 w 508"/>
                <a:gd name="T33" fmla="*/ 2147483647 h 533"/>
                <a:gd name="T34" fmla="*/ 2147483647 w 508"/>
                <a:gd name="T35" fmla="*/ 2147483647 h 533"/>
                <a:gd name="T36" fmla="*/ 2147483647 w 508"/>
                <a:gd name="T37" fmla="*/ 2147483647 h 533"/>
                <a:gd name="T38" fmla="*/ 2147483647 w 508"/>
                <a:gd name="T39" fmla="*/ 2147483647 h 533"/>
                <a:gd name="T40" fmla="*/ 2147483647 w 508"/>
                <a:gd name="T41" fmla="*/ 2147483647 h 533"/>
                <a:gd name="T42" fmla="*/ 2147483647 w 508"/>
                <a:gd name="T43" fmla="*/ 2147483647 h 533"/>
                <a:gd name="T44" fmla="*/ 2147483647 w 508"/>
                <a:gd name="T45" fmla="*/ 2147483647 h 533"/>
                <a:gd name="T46" fmla="*/ 2147483647 w 508"/>
                <a:gd name="T47" fmla="*/ 2147483647 h 533"/>
                <a:gd name="T48" fmla="*/ 2147483647 w 508"/>
                <a:gd name="T49" fmla="*/ 2147483647 h 533"/>
                <a:gd name="T50" fmla="*/ 2147483647 w 508"/>
                <a:gd name="T51" fmla="*/ 2147483647 h 533"/>
                <a:gd name="T52" fmla="*/ 2147483647 w 508"/>
                <a:gd name="T53" fmla="*/ 2147483647 h 533"/>
                <a:gd name="T54" fmla="*/ 2147483647 w 508"/>
                <a:gd name="T55" fmla="*/ 2147483647 h 533"/>
                <a:gd name="T56" fmla="*/ 2147483647 w 508"/>
                <a:gd name="T57" fmla="*/ 2147483647 h 533"/>
                <a:gd name="T58" fmla="*/ 2147483647 w 508"/>
                <a:gd name="T59" fmla="*/ 2147483647 h 533"/>
                <a:gd name="T60" fmla="*/ 2147483647 w 508"/>
                <a:gd name="T61" fmla="*/ 2147483647 h 533"/>
                <a:gd name="T62" fmla="*/ 2147483647 w 508"/>
                <a:gd name="T63" fmla="*/ 2147483647 h 533"/>
                <a:gd name="T64" fmla="*/ 2147483647 w 508"/>
                <a:gd name="T65" fmla="*/ 2147483647 h 533"/>
                <a:gd name="T66" fmla="*/ 2147483647 w 508"/>
                <a:gd name="T67" fmla="*/ 2147483647 h 533"/>
                <a:gd name="T68" fmla="*/ 2147483647 w 508"/>
                <a:gd name="T69" fmla="*/ 2147483647 h 533"/>
                <a:gd name="T70" fmla="*/ 2147483647 w 508"/>
                <a:gd name="T71" fmla="*/ 2147483647 h 533"/>
                <a:gd name="T72" fmla="*/ 2147483647 w 508"/>
                <a:gd name="T73" fmla="*/ 2147483647 h 533"/>
                <a:gd name="T74" fmla="*/ 2147483647 w 508"/>
                <a:gd name="T75" fmla="*/ 2147483647 h 533"/>
                <a:gd name="T76" fmla="*/ 2147483647 w 508"/>
                <a:gd name="T77" fmla="*/ 2147483647 h 533"/>
                <a:gd name="T78" fmla="*/ 2147483647 w 508"/>
                <a:gd name="T79" fmla="*/ 0 h 53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08" h="533">
                  <a:moveTo>
                    <a:pt x="195" y="0"/>
                  </a:moveTo>
                  <a:cubicBezTo>
                    <a:pt x="187" y="0"/>
                    <a:pt x="176" y="11"/>
                    <a:pt x="170" y="15"/>
                  </a:cubicBezTo>
                  <a:cubicBezTo>
                    <a:pt x="136" y="41"/>
                    <a:pt x="102" y="66"/>
                    <a:pt x="69" y="91"/>
                  </a:cubicBezTo>
                  <a:cubicBezTo>
                    <a:pt x="61" y="97"/>
                    <a:pt x="0" y="132"/>
                    <a:pt x="14" y="144"/>
                  </a:cubicBezTo>
                  <a:cubicBezTo>
                    <a:pt x="18" y="149"/>
                    <a:pt x="24" y="155"/>
                    <a:pt x="29" y="159"/>
                  </a:cubicBezTo>
                  <a:cubicBezTo>
                    <a:pt x="31" y="162"/>
                    <a:pt x="34" y="164"/>
                    <a:pt x="37" y="166"/>
                  </a:cubicBezTo>
                  <a:cubicBezTo>
                    <a:pt x="41" y="172"/>
                    <a:pt x="36" y="182"/>
                    <a:pt x="37" y="189"/>
                  </a:cubicBezTo>
                  <a:cubicBezTo>
                    <a:pt x="37" y="197"/>
                    <a:pt x="42" y="201"/>
                    <a:pt x="47" y="206"/>
                  </a:cubicBezTo>
                  <a:cubicBezTo>
                    <a:pt x="48" y="210"/>
                    <a:pt x="47" y="216"/>
                    <a:pt x="47" y="220"/>
                  </a:cubicBezTo>
                  <a:cubicBezTo>
                    <a:pt x="47" y="241"/>
                    <a:pt x="47" y="263"/>
                    <a:pt x="47" y="285"/>
                  </a:cubicBezTo>
                  <a:cubicBezTo>
                    <a:pt x="47" y="301"/>
                    <a:pt x="37" y="308"/>
                    <a:pt x="37" y="325"/>
                  </a:cubicBezTo>
                  <a:cubicBezTo>
                    <a:pt x="37" y="337"/>
                    <a:pt x="48" y="346"/>
                    <a:pt x="56" y="353"/>
                  </a:cubicBezTo>
                  <a:cubicBezTo>
                    <a:pt x="56" y="353"/>
                    <a:pt x="57" y="354"/>
                    <a:pt x="57" y="354"/>
                  </a:cubicBezTo>
                  <a:cubicBezTo>
                    <a:pt x="52" y="354"/>
                    <a:pt x="46" y="353"/>
                    <a:pt x="40" y="353"/>
                  </a:cubicBezTo>
                  <a:cubicBezTo>
                    <a:pt x="32" y="353"/>
                    <a:pt x="24" y="355"/>
                    <a:pt x="24" y="365"/>
                  </a:cubicBezTo>
                  <a:cubicBezTo>
                    <a:pt x="24" y="379"/>
                    <a:pt x="22" y="391"/>
                    <a:pt x="34" y="400"/>
                  </a:cubicBezTo>
                  <a:cubicBezTo>
                    <a:pt x="38" y="405"/>
                    <a:pt x="99" y="467"/>
                    <a:pt x="162" y="531"/>
                  </a:cubicBezTo>
                  <a:cubicBezTo>
                    <a:pt x="173" y="533"/>
                    <a:pt x="184" y="533"/>
                    <a:pt x="195" y="533"/>
                  </a:cubicBezTo>
                  <a:cubicBezTo>
                    <a:pt x="195" y="533"/>
                    <a:pt x="195" y="533"/>
                    <a:pt x="195" y="533"/>
                  </a:cubicBezTo>
                  <a:cubicBezTo>
                    <a:pt x="195" y="533"/>
                    <a:pt x="195" y="533"/>
                    <a:pt x="195" y="533"/>
                  </a:cubicBezTo>
                  <a:cubicBezTo>
                    <a:pt x="195" y="533"/>
                    <a:pt x="195" y="533"/>
                    <a:pt x="195" y="533"/>
                  </a:cubicBezTo>
                  <a:cubicBezTo>
                    <a:pt x="195" y="533"/>
                    <a:pt x="195" y="533"/>
                    <a:pt x="196" y="533"/>
                  </a:cubicBezTo>
                  <a:cubicBezTo>
                    <a:pt x="196" y="533"/>
                    <a:pt x="196" y="533"/>
                    <a:pt x="196" y="533"/>
                  </a:cubicBezTo>
                  <a:cubicBezTo>
                    <a:pt x="196" y="533"/>
                    <a:pt x="196" y="533"/>
                    <a:pt x="196" y="533"/>
                  </a:cubicBezTo>
                  <a:cubicBezTo>
                    <a:pt x="196" y="533"/>
                    <a:pt x="196" y="533"/>
                    <a:pt x="196" y="533"/>
                  </a:cubicBezTo>
                  <a:cubicBezTo>
                    <a:pt x="196" y="533"/>
                    <a:pt x="196" y="533"/>
                    <a:pt x="197" y="533"/>
                  </a:cubicBezTo>
                  <a:cubicBezTo>
                    <a:pt x="197" y="533"/>
                    <a:pt x="197" y="533"/>
                    <a:pt x="197" y="533"/>
                  </a:cubicBezTo>
                  <a:cubicBezTo>
                    <a:pt x="197" y="533"/>
                    <a:pt x="197" y="533"/>
                    <a:pt x="197" y="533"/>
                  </a:cubicBezTo>
                  <a:cubicBezTo>
                    <a:pt x="197" y="533"/>
                    <a:pt x="197" y="533"/>
                    <a:pt x="197" y="533"/>
                  </a:cubicBezTo>
                  <a:cubicBezTo>
                    <a:pt x="197" y="533"/>
                    <a:pt x="197" y="533"/>
                    <a:pt x="197" y="533"/>
                  </a:cubicBezTo>
                  <a:cubicBezTo>
                    <a:pt x="198" y="533"/>
                    <a:pt x="198" y="533"/>
                    <a:pt x="198" y="533"/>
                  </a:cubicBezTo>
                  <a:cubicBezTo>
                    <a:pt x="198" y="533"/>
                    <a:pt x="198" y="533"/>
                    <a:pt x="198" y="533"/>
                  </a:cubicBezTo>
                  <a:cubicBezTo>
                    <a:pt x="198" y="533"/>
                    <a:pt x="198" y="533"/>
                    <a:pt x="198" y="533"/>
                  </a:cubicBezTo>
                  <a:cubicBezTo>
                    <a:pt x="198" y="533"/>
                    <a:pt x="198" y="533"/>
                    <a:pt x="198" y="533"/>
                  </a:cubicBezTo>
                  <a:cubicBezTo>
                    <a:pt x="199" y="533"/>
                    <a:pt x="199" y="533"/>
                    <a:pt x="199" y="533"/>
                  </a:cubicBezTo>
                  <a:cubicBezTo>
                    <a:pt x="199" y="533"/>
                    <a:pt x="199" y="533"/>
                    <a:pt x="199" y="533"/>
                  </a:cubicBezTo>
                  <a:cubicBezTo>
                    <a:pt x="199" y="533"/>
                    <a:pt x="199" y="533"/>
                    <a:pt x="199" y="533"/>
                  </a:cubicBezTo>
                  <a:cubicBezTo>
                    <a:pt x="199" y="533"/>
                    <a:pt x="199" y="533"/>
                    <a:pt x="199" y="533"/>
                  </a:cubicBezTo>
                  <a:cubicBezTo>
                    <a:pt x="200" y="533"/>
                    <a:pt x="200" y="533"/>
                    <a:pt x="200" y="533"/>
                  </a:cubicBezTo>
                  <a:cubicBezTo>
                    <a:pt x="200" y="533"/>
                    <a:pt x="200" y="533"/>
                    <a:pt x="200" y="533"/>
                  </a:cubicBezTo>
                  <a:cubicBezTo>
                    <a:pt x="200" y="533"/>
                    <a:pt x="200" y="533"/>
                    <a:pt x="200" y="533"/>
                  </a:cubicBezTo>
                  <a:cubicBezTo>
                    <a:pt x="200" y="533"/>
                    <a:pt x="201" y="533"/>
                    <a:pt x="201" y="533"/>
                  </a:cubicBezTo>
                  <a:cubicBezTo>
                    <a:pt x="201" y="533"/>
                    <a:pt x="201" y="533"/>
                    <a:pt x="201" y="533"/>
                  </a:cubicBezTo>
                  <a:cubicBezTo>
                    <a:pt x="201" y="533"/>
                    <a:pt x="201" y="533"/>
                    <a:pt x="201" y="533"/>
                  </a:cubicBezTo>
                  <a:cubicBezTo>
                    <a:pt x="201" y="533"/>
                    <a:pt x="201" y="533"/>
                    <a:pt x="201" y="533"/>
                  </a:cubicBezTo>
                  <a:cubicBezTo>
                    <a:pt x="201" y="533"/>
                    <a:pt x="202" y="533"/>
                    <a:pt x="202" y="533"/>
                  </a:cubicBezTo>
                  <a:cubicBezTo>
                    <a:pt x="202" y="533"/>
                    <a:pt x="202" y="533"/>
                    <a:pt x="202" y="533"/>
                  </a:cubicBezTo>
                  <a:cubicBezTo>
                    <a:pt x="202" y="533"/>
                    <a:pt x="202" y="533"/>
                    <a:pt x="202" y="533"/>
                  </a:cubicBezTo>
                  <a:cubicBezTo>
                    <a:pt x="202" y="533"/>
                    <a:pt x="202" y="533"/>
                    <a:pt x="202" y="533"/>
                  </a:cubicBezTo>
                  <a:cubicBezTo>
                    <a:pt x="202" y="533"/>
                    <a:pt x="203" y="533"/>
                    <a:pt x="203" y="533"/>
                  </a:cubicBezTo>
                  <a:cubicBezTo>
                    <a:pt x="203" y="533"/>
                    <a:pt x="203" y="533"/>
                    <a:pt x="203" y="533"/>
                  </a:cubicBezTo>
                  <a:cubicBezTo>
                    <a:pt x="203" y="533"/>
                    <a:pt x="203" y="533"/>
                    <a:pt x="203" y="533"/>
                  </a:cubicBezTo>
                  <a:cubicBezTo>
                    <a:pt x="203" y="533"/>
                    <a:pt x="203" y="533"/>
                    <a:pt x="203" y="533"/>
                  </a:cubicBezTo>
                  <a:cubicBezTo>
                    <a:pt x="203" y="533"/>
                    <a:pt x="203" y="533"/>
                    <a:pt x="204" y="533"/>
                  </a:cubicBezTo>
                  <a:cubicBezTo>
                    <a:pt x="204" y="533"/>
                    <a:pt x="204" y="533"/>
                    <a:pt x="204" y="533"/>
                  </a:cubicBezTo>
                  <a:cubicBezTo>
                    <a:pt x="204" y="533"/>
                    <a:pt x="204" y="533"/>
                    <a:pt x="204" y="533"/>
                  </a:cubicBezTo>
                  <a:cubicBezTo>
                    <a:pt x="204" y="533"/>
                    <a:pt x="204" y="533"/>
                    <a:pt x="204" y="533"/>
                  </a:cubicBezTo>
                  <a:cubicBezTo>
                    <a:pt x="204" y="533"/>
                    <a:pt x="204" y="533"/>
                    <a:pt x="204" y="533"/>
                  </a:cubicBezTo>
                  <a:cubicBezTo>
                    <a:pt x="205" y="533"/>
                    <a:pt x="205" y="533"/>
                    <a:pt x="205" y="533"/>
                  </a:cubicBezTo>
                  <a:cubicBezTo>
                    <a:pt x="205" y="533"/>
                    <a:pt x="205" y="533"/>
                    <a:pt x="205" y="533"/>
                  </a:cubicBezTo>
                  <a:cubicBezTo>
                    <a:pt x="205" y="533"/>
                    <a:pt x="206" y="533"/>
                    <a:pt x="206" y="533"/>
                  </a:cubicBezTo>
                  <a:cubicBezTo>
                    <a:pt x="206" y="533"/>
                    <a:pt x="206" y="533"/>
                    <a:pt x="206" y="533"/>
                  </a:cubicBezTo>
                  <a:cubicBezTo>
                    <a:pt x="206" y="533"/>
                    <a:pt x="206" y="533"/>
                    <a:pt x="207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08" y="533"/>
                    <a:pt x="208" y="533"/>
                    <a:pt x="208" y="533"/>
                  </a:cubicBezTo>
                  <a:cubicBezTo>
                    <a:pt x="208" y="533"/>
                    <a:pt x="208" y="533"/>
                    <a:pt x="208" y="533"/>
                  </a:cubicBezTo>
                  <a:cubicBezTo>
                    <a:pt x="208" y="533"/>
                    <a:pt x="208" y="533"/>
                    <a:pt x="208" y="533"/>
                  </a:cubicBezTo>
                  <a:cubicBezTo>
                    <a:pt x="208" y="533"/>
                    <a:pt x="208" y="533"/>
                    <a:pt x="208" y="533"/>
                  </a:cubicBezTo>
                  <a:cubicBezTo>
                    <a:pt x="208" y="533"/>
                    <a:pt x="209" y="533"/>
                    <a:pt x="209" y="533"/>
                  </a:cubicBezTo>
                  <a:cubicBezTo>
                    <a:pt x="209" y="533"/>
                    <a:pt x="209" y="533"/>
                    <a:pt x="209" y="533"/>
                  </a:cubicBezTo>
                  <a:cubicBezTo>
                    <a:pt x="209" y="533"/>
                    <a:pt x="209" y="533"/>
                    <a:pt x="209" y="533"/>
                  </a:cubicBezTo>
                  <a:cubicBezTo>
                    <a:pt x="209" y="533"/>
                    <a:pt x="209" y="533"/>
                    <a:pt x="209" y="533"/>
                  </a:cubicBezTo>
                  <a:cubicBezTo>
                    <a:pt x="209" y="533"/>
                    <a:pt x="209" y="533"/>
                    <a:pt x="209" y="533"/>
                  </a:cubicBezTo>
                  <a:cubicBezTo>
                    <a:pt x="362" y="526"/>
                    <a:pt x="487" y="410"/>
                    <a:pt x="508" y="261"/>
                  </a:cubicBezTo>
                  <a:cubicBezTo>
                    <a:pt x="442" y="195"/>
                    <a:pt x="386" y="140"/>
                    <a:pt x="377" y="133"/>
                  </a:cubicBezTo>
                  <a:cubicBezTo>
                    <a:pt x="327" y="89"/>
                    <a:pt x="269" y="53"/>
                    <a:pt x="216" y="13"/>
                  </a:cubicBezTo>
                  <a:cubicBezTo>
                    <a:pt x="211" y="9"/>
                    <a:pt x="202" y="0"/>
                    <a:pt x="195" y="0"/>
                  </a:cubicBezTo>
                </a:path>
              </a:pathLst>
            </a:custGeom>
            <a:solidFill>
              <a:srgbClr val="2E5C6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5" name="Freeform 105"/>
            <p:cNvSpPr>
              <a:spLocks noEditPoints="1"/>
            </p:cNvSpPr>
            <p:nvPr/>
          </p:nvSpPr>
          <p:spPr bwMode="auto">
            <a:xfrm>
              <a:off x="217487" y="350838"/>
              <a:ext cx="131763" cy="257175"/>
            </a:xfrm>
            <a:custGeom>
              <a:avLst/>
              <a:gdLst>
                <a:gd name="T0" fmla="*/ 0 w 97"/>
                <a:gd name="T1" fmla="*/ 2147483647 h 188"/>
                <a:gd name="T2" fmla="*/ 0 w 97"/>
                <a:gd name="T3" fmla="*/ 2147483647 h 188"/>
                <a:gd name="T4" fmla="*/ 2147483647 w 97"/>
                <a:gd name="T5" fmla="*/ 2147483647 h 188"/>
                <a:gd name="T6" fmla="*/ 2147483647 w 97"/>
                <a:gd name="T7" fmla="*/ 2147483647 h 188"/>
                <a:gd name="T8" fmla="*/ 2147483647 w 97"/>
                <a:gd name="T9" fmla="*/ 2147483647 h 188"/>
                <a:gd name="T10" fmla="*/ 2147483647 w 97"/>
                <a:gd name="T11" fmla="*/ 2147483647 h 188"/>
                <a:gd name="T12" fmla="*/ 2147483647 w 97"/>
                <a:gd name="T13" fmla="*/ 2147483647 h 188"/>
                <a:gd name="T14" fmla="*/ 2147483647 w 97"/>
                <a:gd name="T15" fmla="*/ 2147483647 h 188"/>
                <a:gd name="T16" fmla="*/ 2147483647 w 97"/>
                <a:gd name="T17" fmla="*/ 2147483647 h 188"/>
                <a:gd name="T18" fmla="*/ 2147483647 w 97"/>
                <a:gd name="T19" fmla="*/ 2147483647 h 188"/>
                <a:gd name="T20" fmla="*/ 2147483647 w 97"/>
                <a:gd name="T21" fmla="*/ 0 h 188"/>
                <a:gd name="T22" fmla="*/ 2147483647 w 97"/>
                <a:gd name="T23" fmla="*/ 0 h 188"/>
                <a:gd name="T24" fmla="*/ 0 w 97"/>
                <a:gd name="T25" fmla="*/ 2147483647 h 188"/>
                <a:gd name="T26" fmla="*/ 0 w 97"/>
                <a:gd name="T27" fmla="*/ 2147483647 h 188"/>
                <a:gd name="T28" fmla="*/ 2147483647 w 97"/>
                <a:gd name="T29" fmla="*/ 2147483647 h 188"/>
                <a:gd name="T30" fmla="*/ 2147483647 w 97"/>
                <a:gd name="T31" fmla="*/ 2147483647 h 188"/>
                <a:gd name="T32" fmla="*/ 0 w 97"/>
                <a:gd name="T33" fmla="*/ 2147483647 h 188"/>
                <a:gd name="T34" fmla="*/ 2147483647 w 97"/>
                <a:gd name="T35" fmla="*/ 2147483647 h 188"/>
                <a:gd name="T36" fmla="*/ 2147483647 w 97"/>
                <a:gd name="T37" fmla="*/ 2147483647 h 188"/>
                <a:gd name="T38" fmla="*/ 2147483647 w 97"/>
                <a:gd name="T39" fmla="*/ 2147483647 h 188"/>
                <a:gd name="T40" fmla="*/ 2147483647 w 97"/>
                <a:gd name="T41" fmla="*/ 2147483647 h 188"/>
                <a:gd name="T42" fmla="*/ 2147483647 w 97"/>
                <a:gd name="T43" fmla="*/ 2147483647 h 188"/>
                <a:gd name="T44" fmla="*/ 2147483647 w 97"/>
                <a:gd name="T45" fmla="*/ 2147483647 h 188"/>
                <a:gd name="T46" fmla="*/ 2147483647 w 97"/>
                <a:gd name="T47" fmla="*/ 2147483647 h 188"/>
                <a:gd name="T48" fmla="*/ 2147483647 w 97"/>
                <a:gd name="T49" fmla="*/ 2147483647 h 188"/>
                <a:gd name="T50" fmla="*/ 2147483647 w 97"/>
                <a:gd name="T51" fmla="*/ 2147483647 h 188"/>
                <a:gd name="T52" fmla="*/ 2147483647 w 97"/>
                <a:gd name="T53" fmla="*/ 2147483647 h 188"/>
                <a:gd name="T54" fmla="*/ 2147483647 w 97"/>
                <a:gd name="T55" fmla="*/ 2147483647 h 188"/>
                <a:gd name="T56" fmla="*/ 2147483647 w 97"/>
                <a:gd name="T57" fmla="*/ 2147483647 h 188"/>
                <a:gd name="T58" fmla="*/ 2147483647 w 97"/>
                <a:gd name="T59" fmla="*/ 2147483647 h 18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97" h="188">
                  <a:moveTo>
                    <a:pt x="0" y="157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80"/>
                    <a:pt x="9" y="188"/>
                    <a:pt x="19" y="188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89" y="188"/>
                    <a:pt x="97" y="180"/>
                    <a:pt x="97" y="170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0"/>
                    <a:pt x="93" y="144"/>
                    <a:pt x="87" y="141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93" y="45"/>
                    <a:pt x="97" y="39"/>
                    <a:pt x="97" y="3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4" y="45"/>
                    <a:pt x="10" y="4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4" y="144"/>
                    <a:pt x="0" y="150"/>
                    <a:pt x="0" y="157"/>
                  </a:cubicBezTo>
                  <a:close/>
                  <a:moveTo>
                    <a:pt x="23" y="161"/>
                  </a:moveTo>
                  <a:cubicBezTo>
                    <a:pt x="29" y="161"/>
                    <a:pt x="33" y="156"/>
                    <a:pt x="33" y="15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3"/>
                    <a:pt x="29" y="28"/>
                    <a:pt x="23" y="2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69" y="28"/>
                    <a:pt x="64" y="33"/>
                    <a:pt x="64" y="39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4" y="156"/>
                    <a:pt x="69" y="161"/>
                    <a:pt x="74" y="161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23" y="166"/>
                    <a:pt x="23" y="166"/>
                    <a:pt x="23" y="166"/>
                  </a:cubicBezTo>
                  <a:lnTo>
                    <a:pt x="23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6" name="Freeform 106"/>
            <p:cNvSpPr>
              <a:spLocks noEditPoints="1"/>
            </p:cNvSpPr>
            <p:nvPr/>
          </p:nvSpPr>
          <p:spPr bwMode="auto">
            <a:xfrm>
              <a:off x="366712" y="350838"/>
              <a:ext cx="131763" cy="257175"/>
            </a:xfrm>
            <a:custGeom>
              <a:avLst/>
              <a:gdLst>
                <a:gd name="T0" fmla="*/ 0 w 97"/>
                <a:gd name="T1" fmla="*/ 2147483647 h 188"/>
                <a:gd name="T2" fmla="*/ 0 w 97"/>
                <a:gd name="T3" fmla="*/ 2147483647 h 188"/>
                <a:gd name="T4" fmla="*/ 2147483647 w 97"/>
                <a:gd name="T5" fmla="*/ 2147483647 h 188"/>
                <a:gd name="T6" fmla="*/ 2147483647 w 97"/>
                <a:gd name="T7" fmla="*/ 2147483647 h 188"/>
                <a:gd name="T8" fmla="*/ 2147483647 w 97"/>
                <a:gd name="T9" fmla="*/ 2147483647 h 188"/>
                <a:gd name="T10" fmla="*/ 2147483647 w 97"/>
                <a:gd name="T11" fmla="*/ 2147483647 h 188"/>
                <a:gd name="T12" fmla="*/ 2147483647 w 97"/>
                <a:gd name="T13" fmla="*/ 2147483647 h 188"/>
                <a:gd name="T14" fmla="*/ 2147483647 w 97"/>
                <a:gd name="T15" fmla="*/ 2147483647 h 188"/>
                <a:gd name="T16" fmla="*/ 2147483647 w 97"/>
                <a:gd name="T17" fmla="*/ 2147483647 h 188"/>
                <a:gd name="T18" fmla="*/ 2147483647 w 97"/>
                <a:gd name="T19" fmla="*/ 2147483647 h 188"/>
                <a:gd name="T20" fmla="*/ 2147483647 w 97"/>
                <a:gd name="T21" fmla="*/ 0 h 188"/>
                <a:gd name="T22" fmla="*/ 2147483647 w 97"/>
                <a:gd name="T23" fmla="*/ 0 h 188"/>
                <a:gd name="T24" fmla="*/ 0 w 97"/>
                <a:gd name="T25" fmla="*/ 2147483647 h 188"/>
                <a:gd name="T26" fmla="*/ 0 w 97"/>
                <a:gd name="T27" fmla="*/ 2147483647 h 188"/>
                <a:gd name="T28" fmla="*/ 2147483647 w 97"/>
                <a:gd name="T29" fmla="*/ 2147483647 h 188"/>
                <a:gd name="T30" fmla="*/ 2147483647 w 97"/>
                <a:gd name="T31" fmla="*/ 2147483647 h 188"/>
                <a:gd name="T32" fmla="*/ 0 w 97"/>
                <a:gd name="T33" fmla="*/ 2147483647 h 188"/>
                <a:gd name="T34" fmla="*/ 2147483647 w 97"/>
                <a:gd name="T35" fmla="*/ 2147483647 h 188"/>
                <a:gd name="T36" fmla="*/ 2147483647 w 97"/>
                <a:gd name="T37" fmla="*/ 2147483647 h 188"/>
                <a:gd name="T38" fmla="*/ 2147483647 w 97"/>
                <a:gd name="T39" fmla="*/ 2147483647 h 188"/>
                <a:gd name="T40" fmla="*/ 2147483647 w 97"/>
                <a:gd name="T41" fmla="*/ 2147483647 h 188"/>
                <a:gd name="T42" fmla="*/ 2147483647 w 97"/>
                <a:gd name="T43" fmla="*/ 2147483647 h 188"/>
                <a:gd name="T44" fmla="*/ 2147483647 w 97"/>
                <a:gd name="T45" fmla="*/ 2147483647 h 188"/>
                <a:gd name="T46" fmla="*/ 2147483647 w 97"/>
                <a:gd name="T47" fmla="*/ 2147483647 h 188"/>
                <a:gd name="T48" fmla="*/ 2147483647 w 97"/>
                <a:gd name="T49" fmla="*/ 2147483647 h 188"/>
                <a:gd name="T50" fmla="*/ 2147483647 w 97"/>
                <a:gd name="T51" fmla="*/ 2147483647 h 188"/>
                <a:gd name="T52" fmla="*/ 2147483647 w 97"/>
                <a:gd name="T53" fmla="*/ 2147483647 h 188"/>
                <a:gd name="T54" fmla="*/ 2147483647 w 97"/>
                <a:gd name="T55" fmla="*/ 2147483647 h 188"/>
                <a:gd name="T56" fmla="*/ 2147483647 w 97"/>
                <a:gd name="T57" fmla="*/ 2147483647 h 188"/>
                <a:gd name="T58" fmla="*/ 2147483647 w 97"/>
                <a:gd name="T59" fmla="*/ 2147483647 h 18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97" h="188">
                  <a:moveTo>
                    <a:pt x="0" y="157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80"/>
                    <a:pt x="9" y="188"/>
                    <a:pt x="19" y="188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89" y="188"/>
                    <a:pt x="97" y="180"/>
                    <a:pt x="97" y="170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0"/>
                    <a:pt x="93" y="144"/>
                    <a:pt x="87" y="141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93" y="45"/>
                    <a:pt x="97" y="39"/>
                    <a:pt x="97" y="3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4" y="45"/>
                    <a:pt x="10" y="4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4" y="144"/>
                    <a:pt x="0" y="150"/>
                    <a:pt x="0" y="157"/>
                  </a:cubicBezTo>
                  <a:close/>
                  <a:moveTo>
                    <a:pt x="23" y="161"/>
                  </a:moveTo>
                  <a:cubicBezTo>
                    <a:pt x="29" y="161"/>
                    <a:pt x="33" y="156"/>
                    <a:pt x="33" y="15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3"/>
                    <a:pt x="29" y="28"/>
                    <a:pt x="23" y="2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69" y="28"/>
                    <a:pt x="64" y="33"/>
                    <a:pt x="64" y="39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4" y="156"/>
                    <a:pt x="69" y="161"/>
                    <a:pt x="74" y="161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23" y="166"/>
                    <a:pt x="23" y="166"/>
                    <a:pt x="23" y="166"/>
                  </a:cubicBezTo>
                  <a:lnTo>
                    <a:pt x="23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7" name="Freeform 107"/>
            <p:cNvSpPr>
              <a:spLocks noEditPoints="1"/>
            </p:cNvSpPr>
            <p:nvPr/>
          </p:nvSpPr>
          <p:spPr bwMode="auto">
            <a:xfrm>
              <a:off x="515937" y="350838"/>
              <a:ext cx="131763" cy="257175"/>
            </a:xfrm>
            <a:custGeom>
              <a:avLst/>
              <a:gdLst>
                <a:gd name="T0" fmla="*/ 0 w 97"/>
                <a:gd name="T1" fmla="*/ 2147483647 h 188"/>
                <a:gd name="T2" fmla="*/ 0 w 97"/>
                <a:gd name="T3" fmla="*/ 2147483647 h 188"/>
                <a:gd name="T4" fmla="*/ 2147483647 w 97"/>
                <a:gd name="T5" fmla="*/ 2147483647 h 188"/>
                <a:gd name="T6" fmla="*/ 2147483647 w 97"/>
                <a:gd name="T7" fmla="*/ 2147483647 h 188"/>
                <a:gd name="T8" fmla="*/ 2147483647 w 97"/>
                <a:gd name="T9" fmla="*/ 2147483647 h 188"/>
                <a:gd name="T10" fmla="*/ 2147483647 w 97"/>
                <a:gd name="T11" fmla="*/ 2147483647 h 188"/>
                <a:gd name="T12" fmla="*/ 2147483647 w 97"/>
                <a:gd name="T13" fmla="*/ 2147483647 h 188"/>
                <a:gd name="T14" fmla="*/ 2147483647 w 97"/>
                <a:gd name="T15" fmla="*/ 2147483647 h 188"/>
                <a:gd name="T16" fmla="*/ 2147483647 w 97"/>
                <a:gd name="T17" fmla="*/ 2147483647 h 188"/>
                <a:gd name="T18" fmla="*/ 2147483647 w 97"/>
                <a:gd name="T19" fmla="*/ 2147483647 h 188"/>
                <a:gd name="T20" fmla="*/ 2147483647 w 97"/>
                <a:gd name="T21" fmla="*/ 0 h 188"/>
                <a:gd name="T22" fmla="*/ 2147483647 w 97"/>
                <a:gd name="T23" fmla="*/ 0 h 188"/>
                <a:gd name="T24" fmla="*/ 0 w 97"/>
                <a:gd name="T25" fmla="*/ 2147483647 h 188"/>
                <a:gd name="T26" fmla="*/ 0 w 97"/>
                <a:gd name="T27" fmla="*/ 2147483647 h 188"/>
                <a:gd name="T28" fmla="*/ 2147483647 w 97"/>
                <a:gd name="T29" fmla="*/ 2147483647 h 188"/>
                <a:gd name="T30" fmla="*/ 2147483647 w 97"/>
                <a:gd name="T31" fmla="*/ 2147483647 h 188"/>
                <a:gd name="T32" fmla="*/ 0 w 97"/>
                <a:gd name="T33" fmla="*/ 2147483647 h 188"/>
                <a:gd name="T34" fmla="*/ 2147483647 w 97"/>
                <a:gd name="T35" fmla="*/ 2147483647 h 188"/>
                <a:gd name="T36" fmla="*/ 2147483647 w 97"/>
                <a:gd name="T37" fmla="*/ 2147483647 h 188"/>
                <a:gd name="T38" fmla="*/ 2147483647 w 97"/>
                <a:gd name="T39" fmla="*/ 2147483647 h 188"/>
                <a:gd name="T40" fmla="*/ 2147483647 w 97"/>
                <a:gd name="T41" fmla="*/ 2147483647 h 188"/>
                <a:gd name="T42" fmla="*/ 2147483647 w 97"/>
                <a:gd name="T43" fmla="*/ 2147483647 h 188"/>
                <a:gd name="T44" fmla="*/ 2147483647 w 97"/>
                <a:gd name="T45" fmla="*/ 2147483647 h 188"/>
                <a:gd name="T46" fmla="*/ 2147483647 w 97"/>
                <a:gd name="T47" fmla="*/ 2147483647 h 188"/>
                <a:gd name="T48" fmla="*/ 2147483647 w 97"/>
                <a:gd name="T49" fmla="*/ 2147483647 h 188"/>
                <a:gd name="T50" fmla="*/ 2147483647 w 97"/>
                <a:gd name="T51" fmla="*/ 2147483647 h 188"/>
                <a:gd name="T52" fmla="*/ 2147483647 w 97"/>
                <a:gd name="T53" fmla="*/ 2147483647 h 188"/>
                <a:gd name="T54" fmla="*/ 2147483647 w 97"/>
                <a:gd name="T55" fmla="*/ 2147483647 h 188"/>
                <a:gd name="T56" fmla="*/ 2147483647 w 97"/>
                <a:gd name="T57" fmla="*/ 2147483647 h 188"/>
                <a:gd name="T58" fmla="*/ 2147483647 w 97"/>
                <a:gd name="T59" fmla="*/ 2147483647 h 18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97" h="188">
                  <a:moveTo>
                    <a:pt x="0" y="157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80"/>
                    <a:pt x="9" y="188"/>
                    <a:pt x="19" y="188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89" y="188"/>
                    <a:pt x="97" y="180"/>
                    <a:pt x="97" y="170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0"/>
                    <a:pt x="93" y="144"/>
                    <a:pt x="87" y="141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93" y="45"/>
                    <a:pt x="97" y="39"/>
                    <a:pt x="97" y="3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4" y="45"/>
                    <a:pt x="10" y="4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4" y="144"/>
                    <a:pt x="0" y="150"/>
                    <a:pt x="0" y="157"/>
                  </a:cubicBezTo>
                  <a:close/>
                  <a:moveTo>
                    <a:pt x="23" y="161"/>
                  </a:moveTo>
                  <a:cubicBezTo>
                    <a:pt x="29" y="161"/>
                    <a:pt x="33" y="156"/>
                    <a:pt x="33" y="15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3"/>
                    <a:pt x="29" y="28"/>
                    <a:pt x="23" y="2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69" y="28"/>
                    <a:pt x="64" y="33"/>
                    <a:pt x="64" y="39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4" y="156"/>
                    <a:pt x="69" y="161"/>
                    <a:pt x="74" y="161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23" y="166"/>
                    <a:pt x="23" y="166"/>
                    <a:pt x="23" y="166"/>
                  </a:cubicBezTo>
                  <a:lnTo>
                    <a:pt x="23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8" name="Freeform 108"/>
            <p:cNvSpPr>
              <a:spLocks/>
            </p:cNvSpPr>
            <p:nvPr/>
          </p:nvSpPr>
          <p:spPr bwMode="auto">
            <a:xfrm>
              <a:off x="200025" y="619125"/>
              <a:ext cx="465138" cy="55563"/>
            </a:xfrm>
            <a:custGeom>
              <a:avLst/>
              <a:gdLst>
                <a:gd name="T0" fmla="*/ 2147483647 w 341"/>
                <a:gd name="T1" fmla="*/ 0 h 40"/>
                <a:gd name="T2" fmla="*/ 2147483647 w 341"/>
                <a:gd name="T3" fmla="*/ 0 h 40"/>
                <a:gd name="T4" fmla="*/ 0 w 341"/>
                <a:gd name="T5" fmla="*/ 2147483647 h 40"/>
                <a:gd name="T6" fmla="*/ 0 w 341"/>
                <a:gd name="T7" fmla="*/ 2147483647 h 40"/>
                <a:gd name="T8" fmla="*/ 2147483647 w 341"/>
                <a:gd name="T9" fmla="*/ 2147483647 h 40"/>
                <a:gd name="T10" fmla="*/ 2147483647 w 341"/>
                <a:gd name="T11" fmla="*/ 2147483647 h 40"/>
                <a:gd name="T12" fmla="*/ 2147483647 w 341"/>
                <a:gd name="T13" fmla="*/ 2147483647 h 40"/>
                <a:gd name="T14" fmla="*/ 2147483647 w 341"/>
                <a:gd name="T15" fmla="*/ 2147483647 h 40"/>
                <a:gd name="T16" fmla="*/ 2147483647 w 341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41" h="40">
                  <a:moveTo>
                    <a:pt x="33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3" y="40"/>
                    <a:pt x="6" y="40"/>
                  </a:cubicBezTo>
                  <a:cubicBezTo>
                    <a:pt x="335" y="40"/>
                    <a:pt x="335" y="40"/>
                    <a:pt x="335" y="40"/>
                  </a:cubicBezTo>
                  <a:cubicBezTo>
                    <a:pt x="338" y="40"/>
                    <a:pt x="341" y="37"/>
                    <a:pt x="341" y="34"/>
                  </a:cubicBezTo>
                  <a:cubicBezTo>
                    <a:pt x="341" y="7"/>
                    <a:pt x="341" y="7"/>
                    <a:pt x="341" y="7"/>
                  </a:cubicBezTo>
                  <a:cubicBezTo>
                    <a:pt x="341" y="3"/>
                    <a:pt x="338" y="0"/>
                    <a:pt x="3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9" name="Freeform 109"/>
            <p:cNvSpPr>
              <a:spLocks/>
            </p:cNvSpPr>
            <p:nvPr/>
          </p:nvSpPr>
          <p:spPr bwMode="auto">
            <a:xfrm>
              <a:off x="176212" y="133350"/>
              <a:ext cx="512763" cy="200025"/>
            </a:xfrm>
            <a:custGeom>
              <a:avLst/>
              <a:gdLst>
                <a:gd name="T0" fmla="*/ 2147483647 w 375"/>
                <a:gd name="T1" fmla="*/ 2147483647 h 146"/>
                <a:gd name="T2" fmla="*/ 2147483647 w 375"/>
                <a:gd name="T3" fmla="*/ 2147483647 h 146"/>
                <a:gd name="T4" fmla="*/ 2147483647 w 375"/>
                <a:gd name="T5" fmla="*/ 2147483647 h 146"/>
                <a:gd name="T6" fmla="*/ 2147483647 w 375"/>
                <a:gd name="T7" fmla="*/ 2147483647 h 146"/>
                <a:gd name="T8" fmla="*/ 2147483647 w 375"/>
                <a:gd name="T9" fmla="*/ 2147483647 h 146"/>
                <a:gd name="T10" fmla="*/ 2147483647 w 375"/>
                <a:gd name="T11" fmla="*/ 2147483647 h 146"/>
                <a:gd name="T12" fmla="*/ 2147483647 w 375"/>
                <a:gd name="T13" fmla="*/ 2147483647 h 1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5" h="146">
                  <a:moveTo>
                    <a:pt x="369" y="133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0" y="0"/>
                    <a:pt x="185" y="0"/>
                    <a:pt x="182" y="2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0" y="137"/>
                    <a:pt x="4" y="146"/>
                    <a:pt x="12" y="146"/>
                  </a:cubicBezTo>
                  <a:cubicBezTo>
                    <a:pt x="363" y="146"/>
                    <a:pt x="363" y="146"/>
                    <a:pt x="363" y="146"/>
                  </a:cubicBezTo>
                  <a:cubicBezTo>
                    <a:pt x="371" y="146"/>
                    <a:pt x="375" y="137"/>
                    <a:pt x="369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8" name="组合 129"/>
          <p:cNvGrpSpPr>
            <a:grpSpLocks/>
          </p:cNvGrpSpPr>
          <p:nvPr/>
        </p:nvGrpSpPr>
        <p:grpSpPr bwMode="auto">
          <a:xfrm>
            <a:off x="3546475" y="3486150"/>
            <a:ext cx="833438" cy="831850"/>
            <a:chOff x="0" y="0"/>
            <a:chExt cx="865188" cy="863600"/>
          </a:xfrm>
        </p:grpSpPr>
        <p:sp>
          <p:nvSpPr>
            <p:cNvPr id="48317" name="Oval 19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D543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18" name="Freeform 20"/>
            <p:cNvSpPr>
              <a:spLocks/>
            </p:cNvSpPr>
            <p:nvPr/>
          </p:nvSpPr>
          <p:spPr bwMode="auto">
            <a:xfrm>
              <a:off x="103187" y="196850"/>
              <a:ext cx="760413" cy="666750"/>
            </a:xfrm>
            <a:custGeom>
              <a:avLst/>
              <a:gdLst>
                <a:gd name="T0" fmla="*/ 2147483647 w 556"/>
                <a:gd name="T1" fmla="*/ 0 h 488"/>
                <a:gd name="T2" fmla="*/ 2147483647 w 556"/>
                <a:gd name="T3" fmla="*/ 2147483647 h 488"/>
                <a:gd name="T4" fmla="*/ 2147483647 w 556"/>
                <a:gd name="T5" fmla="*/ 2147483647 h 488"/>
                <a:gd name="T6" fmla="*/ 2147483647 w 556"/>
                <a:gd name="T7" fmla="*/ 2147483647 h 488"/>
                <a:gd name="T8" fmla="*/ 2147483647 w 556"/>
                <a:gd name="T9" fmla="*/ 2147483647 h 488"/>
                <a:gd name="T10" fmla="*/ 2147483647 w 556"/>
                <a:gd name="T11" fmla="*/ 2147483647 h 488"/>
                <a:gd name="T12" fmla="*/ 2147483647 w 556"/>
                <a:gd name="T13" fmla="*/ 2147483647 h 488"/>
                <a:gd name="T14" fmla="*/ 2147483647 w 556"/>
                <a:gd name="T15" fmla="*/ 2147483647 h 488"/>
                <a:gd name="T16" fmla="*/ 2147483647 w 556"/>
                <a:gd name="T17" fmla="*/ 2147483647 h 488"/>
                <a:gd name="T18" fmla="*/ 2147483647 w 556"/>
                <a:gd name="T19" fmla="*/ 2147483647 h 488"/>
                <a:gd name="T20" fmla="*/ 2147483647 w 556"/>
                <a:gd name="T21" fmla="*/ 2147483647 h 488"/>
                <a:gd name="T22" fmla="*/ 2147483647 w 556"/>
                <a:gd name="T23" fmla="*/ 2147483647 h 488"/>
                <a:gd name="T24" fmla="*/ 2147483647 w 556"/>
                <a:gd name="T25" fmla="*/ 2147483647 h 488"/>
                <a:gd name="T26" fmla="*/ 2147483647 w 556"/>
                <a:gd name="T27" fmla="*/ 2147483647 h 488"/>
                <a:gd name="T28" fmla="*/ 2147483647 w 556"/>
                <a:gd name="T29" fmla="*/ 2147483647 h 488"/>
                <a:gd name="T30" fmla="*/ 2147483647 w 556"/>
                <a:gd name="T31" fmla="*/ 2147483647 h 488"/>
                <a:gd name="T32" fmla="*/ 2147483647 w 556"/>
                <a:gd name="T33" fmla="*/ 2147483647 h 488"/>
                <a:gd name="T34" fmla="*/ 2147483647 w 556"/>
                <a:gd name="T35" fmla="*/ 2147483647 h 488"/>
                <a:gd name="T36" fmla="*/ 2147483647 w 556"/>
                <a:gd name="T37" fmla="*/ 2147483647 h 488"/>
                <a:gd name="T38" fmla="*/ 2147483647 w 556"/>
                <a:gd name="T39" fmla="*/ 2147483647 h 488"/>
                <a:gd name="T40" fmla="*/ 2147483647 w 556"/>
                <a:gd name="T41" fmla="*/ 2147483647 h 488"/>
                <a:gd name="T42" fmla="*/ 2147483647 w 556"/>
                <a:gd name="T43" fmla="*/ 2147483647 h 488"/>
                <a:gd name="T44" fmla="*/ 2147483647 w 556"/>
                <a:gd name="T45" fmla="*/ 2147483647 h 488"/>
                <a:gd name="T46" fmla="*/ 2147483647 w 556"/>
                <a:gd name="T47" fmla="*/ 2147483647 h 488"/>
                <a:gd name="T48" fmla="*/ 2147483647 w 556"/>
                <a:gd name="T49" fmla="*/ 2147483647 h 488"/>
                <a:gd name="T50" fmla="*/ 2147483647 w 556"/>
                <a:gd name="T51" fmla="*/ 2147483647 h 488"/>
                <a:gd name="T52" fmla="*/ 2147483647 w 556"/>
                <a:gd name="T53" fmla="*/ 2147483647 h 488"/>
                <a:gd name="T54" fmla="*/ 2147483647 w 556"/>
                <a:gd name="T55" fmla="*/ 2147483647 h 488"/>
                <a:gd name="T56" fmla="*/ 2147483647 w 556"/>
                <a:gd name="T57" fmla="*/ 2147483647 h 488"/>
                <a:gd name="T58" fmla="*/ 2147483647 w 556"/>
                <a:gd name="T59" fmla="*/ 2147483647 h 488"/>
                <a:gd name="T60" fmla="*/ 2147483647 w 556"/>
                <a:gd name="T61" fmla="*/ 2147483647 h 488"/>
                <a:gd name="T62" fmla="*/ 2147483647 w 556"/>
                <a:gd name="T63" fmla="*/ 2147483647 h 488"/>
                <a:gd name="T64" fmla="*/ 2147483647 w 556"/>
                <a:gd name="T65" fmla="*/ 2147483647 h 488"/>
                <a:gd name="T66" fmla="*/ 2147483647 w 556"/>
                <a:gd name="T67" fmla="*/ 0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56" h="488">
                  <a:moveTo>
                    <a:pt x="283" y="0"/>
                  </a:moveTo>
                  <a:cubicBezTo>
                    <a:pt x="275" y="0"/>
                    <a:pt x="265" y="13"/>
                    <a:pt x="259" y="17"/>
                  </a:cubicBezTo>
                  <a:cubicBezTo>
                    <a:pt x="244" y="32"/>
                    <a:pt x="228" y="46"/>
                    <a:pt x="212" y="60"/>
                  </a:cubicBezTo>
                  <a:cubicBezTo>
                    <a:pt x="187" y="83"/>
                    <a:pt x="161" y="105"/>
                    <a:pt x="136" y="128"/>
                  </a:cubicBezTo>
                  <a:cubicBezTo>
                    <a:pt x="120" y="143"/>
                    <a:pt x="114" y="169"/>
                    <a:pt x="100" y="186"/>
                  </a:cubicBezTo>
                  <a:cubicBezTo>
                    <a:pt x="100" y="184"/>
                    <a:pt x="101" y="183"/>
                    <a:pt x="102" y="181"/>
                  </a:cubicBezTo>
                  <a:cubicBezTo>
                    <a:pt x="101" y="182"/>
                    <a:pt x="100" y="183"/>
                    <a:pt x="98" y="185"/>
                  </a:cubicBezTo>
                  <a:cubicBezTo>
                    <a:pt x="99" y="183"/>
                    <a:pt x="100" y="182"/>
                    <a:pt x="101" y="180"/>
                  </a:cubicBezTo>
                  <a:cubicBezTo>
                    <a:pt x="100" y="181"/>
                    <a:pt x="99" y="182"/>
                    <a:pt x="97" y="183"/>
                  </a:cubicBezTo>
                  <a:cubicBezTo>
                    <a:pt x="98" y="182"/>
                    <a:pt x="99" y="180"/>
                    <a:pt x="100" y="179"/>
                  </a:cubicBezTo>
                  <a:cubicBezTo>
                    <a:pt x="99" y="180"/>
                    <a:pt x="98" y="181"/>
                    <a:pt x="96" y="182"/>
                  </a:cubicBezTo>
                  <a:cubicBezTo>
                    <a:pt x="97" y="181"/>
                    <a:pt x="98" y="179"/>
                    <a:pt x="99" y="178"/>
                  </a:cubicBezTo>
                  <a:cubicBezTo>
                    <a:pt x="98" y="179"/>
                    <a:pt x="97" y="180"/>
                    <a:pt x="95" y="181"/>
                  </a:cubicBezTo>
                  <a:cubicBezTo>
                    <a:pt x="96" y="180"/>
                    <a:pt x="97" y="178"/>
                    <a:pt x="98" y="177"/>
                  </a:cubicBezTo>
                  <a:cubicBezTo>
                    <a:pt x="97" y="178"/>
                    <a:pt x="96" y="179"/>
                    <a:pt x="94" y="180"/>
                  </a:cubicBezTo>
                  <a:cubicBezTo>
                    <a:pt x="95" y="179"/>
                    <a:pt x="96" y="177"/>
                    <a:pt x="97" y="176"/>
                  </a:cubicBezTo>
                  <a:cubicBezTo>
                    <a:pt x="96" y="177"/>
                    <a:pt x="94" y="178"/>
                    <a:pt x="93" y="179"/>
                  </a:cubicBezTo>
                  <a:cubicBezTo>
                    <a:pt x="94" y="178"/>
                    <a:pt x="95" y="176"/>
                    <a:pt x="96" y="175"/>
                  </a:cubicBezTo>
                  <a:cubicBezTo>
                    <a:pt x="95" y="176"/>
                    <a:pt x="93" y="177"/>
                    <a:pt x="92" y="178"/>
                  </a:cubicBezTo>
                  <a:cubicBezTo>
                    <a:pt x="93" y="177"/>
                    <a:pt x="94" y="175"/>
                    <a:pt x="95" y="174"/>
                  </a:cubicBezTo>
                  <a:cubicBezTo>
                    <a:pt x="94" y="175"/>
                    <a:pt x="92" y="176"/>
                    <a:pt x="91" y="177"/>
                  </a:cubicBezTo>
                  <a:cubicBezTo>
                    <a:pt x="92" y="176"/>
                    <a:pt x="93" y="174"/>
                    <a:pt x="94" y="173"/>
                  </a:cubicBezTo>
                  <a:cubicBezTo>
                    <a:pt x="93" y="174"/>
                    <a:pt x="91" y="175"/>
                    <a:pt x="90" y="176"/>
                  </a:cubicBezTo>
                  <a:cubicBezTo>
                    <a:pt x="91" y="175"/>
                    <a:pt x="92" y="173"/>
                    <a:pt x="93" y="172"/>
                  </a:cubicBezTo>
                  <a:cubicBezTo>
                    <a:pt x="91" y="173"/>
                    <a:pt x="90" y="174"/>
                    <a:pt x="89" y="175"/>
                  </a:cubicBezTo>
                  <a:cubicBezTo>
                    <a:pt x="90" y="173"/>
                    <a:pt x="91" y="172"/>
                    <a:pt x="92" y="171"/>
                  </a:cubicBezTo>
                  <a:cubicBezTo>
                    <a:pt x="79" y="182"/>
                    <a:pt x="60" y="193"/>
                    <a:pt x="51" y="208"/>
                  </a:cubicBezTo>
                  <a:cubicBezTo>
                    <a:pt x="42" y="223"/>
                    <a:pt x="0" y="272"/>
                    <a:pt x="16" y="287"/>
                  </a:cubicBezTo>
                  <a:cubicBezTo>
                    <a:pt x="27" y="301"/>
                    <a:pt x="141" y="415"/>
                    <a:pt x="215" y="487"/>
                  </a:cubicBezTo>
                  <a:cubicBezTo>
                    <a:pt x="223" y="488"/>
                    <a:pt x="232" y="488"/>
                    <a:pt x="241" y="488"/>
                  </a:cubicBezTo>
                  <a:cubicBezTo>
                    <a:pt x="405" y="488"/>
                    <a:pt x="540" y="363"/>
                    <a:pt x="556" y="202"/>
                  </a:cubicBezTo>
                  <a:cubicBezTo>
                    <a:pt x="483" y="126"/>
                    <a:pt x="412" y="56"/>
                    <a:pt x="396" y="42"/>
                  </a:cubicBezTo>
                  <a:cubicBezTo>
                    <a:pt x="389" y="34"/>
                    <a:pt x="375" y="16"/>
                    <a:pt x="365" y="14"/>
                  </a:cubicBezTo>
                  <a:cubicBezTo>
                    <a:pt x="339" y="9"/>
                    <a:pt x="309" y="0"/>
                    <a:pt x="283" y="0"/>
                  </a:cubicBezTo>
                </a:path>
              </a:pathLst>
            </a:custGeom>
            <a:solidFill>
              <a:srgbClr val="AA363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9" name="Freeform 21"/>
            <p:cNvSpPr>
              <a:spLocks noEditPoints="1"/>
            </p:cNvSpPr>
            <p:nvPr/>
          </p:nvSpPr>
          <p:spPr bwMode="auto">
            <a:xfrm>
              <a:off x="309562" y="346075"/>
              <a:ext cx="439738" cy="306388"/>
            </a:xfrm>
            <a:custGeom>
              <a:avLst/>
              <a:gdLst>
                <a:gd name="T0" fmla="*/ 2147483647 w 321"/>
                <a:gd name="T1" fmla="*/ 2147483647 h 224"/>
                <a:gd name="T2" fmla="*/ 2147483647 w 321"/>
                <a:gd name="T3" fmla="*/ 2147483647 h 224"/>
                <a:gd name="T4" fmla="*/ 2147483647 w 321"/>
                <a:gd name="T5" fmla="*/ 2147483647 h 224"/>
                <a:gd name="T6" fmla="*/ 2147483647 w 321"/>
                <a:gd name="T7" fmla="*/ 0 h 224"/>
                <a:gd name="T8" fmla="*/ 2147483647 w 321"/>
                <a:gd name="T9" fmla="*/ 2147483647 h 224"/>
                <a:gd name="T10" fmla="*/ 2147483647 w 321"/>
                <a:gd name="T11" fmla="*/ 2147483647 h 224"/>
                <a:gd name="T12" fmla="*/ 2147483647 w 321"/>
                <a:gd name="T13" fmla="*/ 2147483647 h 224"/>
                <a:gd name="T14" fmla="*/ 2147483647 w 321"/>
                <a:gd name="T15" fmla="*/ 2147483647 h 224"/>
                <a:gd name="T16" fmla="*/ 2147483647 w 321"/>
                <a:gd name="T17" fmla="*/ 2147483647 h 224"/>
                <a:gd name="T18" fmla="*/ 2147483647 w 321"/>
                <a:gd name="T19" fmla="*/ 2147483647 h 224"/>
                <a:gd name="T20" fmla="*/ 2147483647 w 321"/>
                <a:gd name="T21" fmla="*/ 2147483647 h 224"/>
                <a:gd name="T22" fmla="*/ 2147483647 w 321"/>
                <a:gd name="T23" fmla="*/ 2147483647 h 224"/>
                <a:gd name="T24" fmla="*/ 2147483647 w 321"/>
                <a:gd name="T25" fmla="*/ 2147483647 h 224"/>
                <a:gd name="T26" fmla="*/ 2147483647 w 321"/>
                <a:gd name="T27" fmla="*/ 2147483647 h 224"/>
                <a:gd name="T28" fmla="*/ 2147483647 w 321"/>
                <a:gd name="T29" fmla="*/ 2147483647 h 224"/>
                <a:gd name="T30" fmla="*/ 2147483647 w 321"/>
                <a:gd name="T31" fmla="*/ 2147483647 h 224"/>
                <a:gd name="T32" fmla="*/ 2147483647 w 321"/>
                <a:gd name="T33" fmla="*/ 2147483647 h 224"/>
                <a:gd name="T34" fmla="*/ 2147483647 w 321"/>
                <a:gd name="T35" fmla="*/ 2147483647 h 224"/>
                <a:gd name="T36" fmla="*/ 2147483647 w 321"/>
                <a:gd name="T37" fmla="*/ 2147483647 h 224"/>
                <a:gd name="T38" fmla="*/ 2147483647 w 321"/>
                <a:gd name="T39" fmla="*/ 2147483647 h 224"/>
                <a:gd name="T40" fmla="*/ 2147483647 w 321"/>
                <a:gd name="T41" fmla="*/ 2147483647 h 224"/>
                <a:gd name="T42" fmla="*/ 2147483647 w 321"/>
                <a:gd name="T43" fmla="*/ 2147483647 h 224"/>
                <a:gd name="T44" fmla="*/ 2147483647 w 321"/>
                <a:gd name="T45" fmla="*/ 2147483647 h 224"/>
                <a:gd name="T46" fmla="*/ 2147483647 w 321"/>
                <a:gd name="T47" fmla="*/ 2147483647 h 224"/>
                <a:gd name="T48" fmla="*/ 2147483647 w 321"/>
                <a:gd name="T49" fmla="*/ 2147483647 h 224"/>
                <a:gd name="T50" fmla="*/ 2147483647 w 321"/>
                <a:gd name="T51" fmla="*/ 2147483647 h 224"/>
                <a:gd name="T52" fmla="*/ 2147483647 w 321"/>
                <a:gd name="T53" fmla="*/ 2147483647 h 224"/>
                <a:gd name="T54" fmla="*/ 2147483647 w 321"/>
                <a:gd name="T55" fmla="*/ 2147483647 h 224"/>
                <a:gd name="T56" fmla="*/ 2147483647 w 321"/>
                <a:gd name="T57" fmla="*/ 2147483647 h 224"/>
                <a:gd name="T58" fmla="*/ 2147483647 w 321"/>
                <a:gd name="T59" fmla="*/ 2147483647 h 224"/>
                <a:gd name="T60" fmla="*/ 2147483647 w 321"/>
                <a:gd name="T61" fmla="*/ 2147483647 h 224"/>
                <a:gd name="T62" fmla="*/ 2147483647 w 321"/>
                <a:gd name="T63" fmla="*/ 2147483647 h 224"/>
                <a:gd name="T64" fmla="*/ 2147483647 w 321"/>
                <a:gd name="T65" fmla="*/ 2147483647 h 2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21" h="224">
                  <a:moveTo>
                    <a:pt x="318" y="61"/>
                  </a:moveTo>
                  <a:cubicBezTo>
                    <a:pt x="280" y="7"/>
                    <a:pt x="280" y="7"/>
                    <a:pt x="280" y="7"/>
                  </a:cubicBezTo>
                  <a:cubicBezTo>
                    <a:pt x="278" y="5"/>
                    <a:pt x="276" y="3"/>
                    <a:pt x="273" y="3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35" y="17"/>
                    <a:pt x="235" y="17"/>
                    <a:pt x="235" y="17"/>
                  </a:cubicBezTo>
                  <a:cubicBezTo>
                    <a:pt x="253" y="20"/>
                    <a:pt x="253" y="20"/>
                    <a:pt x="253" y="20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05" y="134"/>
                    <a:pt x="105" y="134"/>
                    <a:pt x="105" y="134"/>
                  </a:cubicBezTo>
                  <a:cubicBezTo>
                    <a:pt x="104" y="134"/>
                    <a:pt x="103" y="135"/>
                    <a:pt x="102" y="135"/>
                  </a:cubicBezTo>
                  <a:cubicBezTo>
                    <a:pt x="98" y="139"/>
                    <a:pt x="93" y="140"/>
                    <a:pt x="88" y="140"/>
                  </a:cubicBezTo>
                  <a:cubicBezTo>
                    <a:pt x="86" y="140"/>
                    <a:pt x="85" y="140"/>
                    <a:pt x="83" y="14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0" y="187"/>
                    <a:pt x="0" y="191"/>
                    <a:pt x="1" y="194"/>
                  </a:cubicBezTo>
                  <a:cubicBezTo>
                    <a:pt x="3" y="197"/>
                    <a:pt x="6" y="199"/>
                    <a:pt x="9" y="200"/>
                  </a:cubicBezTo>
                  <a:cubicBezTo>
                    <a:pt x="145" y="224"/>
                    <a:pt x="145" y="224"/>
                    <a:pt x="145" y="224"/>
                  </a:cubicBezTo>
                  <a:cubicBezTo>
                    <a:pt x="145" y="224"/>
                    <a:pt x="146" y="224"/>
                    <a:pt x="147" y="224"/>
                  </a:cubicBezTo>
                  <a:cubicBezTo>
                    <a:pt x="149" y="224"/>
                    <a:pt x="151" y="223"/>
                    <a:pt x="153" y="221"/>
                  </a:cubicBezTo>
                  <a:cubicBezTo>
                    <a:pt x="156" y="219"/>
                    <a:pt x="156" y="219"/>
                    <a:pt x="156" y="219"/>
                  </a:cubicBezTo>
                  <a:cubicBezTo>
                    <a:pt x="156" y="219"/>
                    <a:pt x="156" y="219"/>
                    <a:pt x="156" y="219"/>
                  </a:cubicBezTo>
                  <a:cubicBezTo>
                    <a:pt x="317" y="75"/>
                    <a:pt x="317" y="75"/>
                    <a:pt x="317" y="75"/>
                  </a:cubicBezTo>
                  <a:cubicBezTo>
                    <a:pt x="321" y="71"/>
                    <a:pt x="321" y="65"/>
                    <a:pt x="318" y="61"/>
                  </a:cubicBezTo>
                  <a:close/>
                  <a:moveTo>
                    <a:pt x="27" y="182"/>
                  </a:moveTo>
                  <a:cubicBezTo>
                    <a:pt x="55" y="136"/>
                    <a:pt x="55" y="136"/>
                    <a:pt x="55" y="136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34" y="201"/>
                    <a:pt x="134" y="201"/>
                    <a:pt x="134" y="201"/>
                  </a:cubicBezTo>
                  <a:lnTo>
                    <a:pt x="27" y="182"/>
                  </a:lnTo>
                  <a:close/>
                  <a:moveTo>
                    <a:pt x="153" y="195"/>
                  </a:moveTo>
                  <a:cubicBezTo>
                    <a:pt x="143" y="146"/>
                    <a:pt x="143" y="146"/>
                    <a:pt x="143" y="146"/>
                  </a:cubicBezTo>
                  <a:cubicBezTo>
                    <a:pt x="272" y="31"/>
                    <a:pt x="272" y="31"/>
                    <a:pt x="272" y="31"/>
                  </a:cubicBezTo>
                  <a:cubicBezTo>
                    <a:pt x="297" y="66"/>
                    <a:pt x="297" y="66"/>
                    <a:pt x="297" y="66"/>
                  </a:cubicBezTo>
                  <a:lnTo>
                    <a:pt x="153" y="1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0" name="Freeform 22"/>
            <p:cNvSpPr>
              <a:spLocks/>
            </p:cNvSpPr>
            <p:nvPr/>
          </p:nvSpPr>
          <p:spPr bwMode="auto">
            <a:xfrm>
              <a:off x="117475" y="430213"/>
              <a:ext cx="201613" cy="187325"/>
            </a:xfrm>
            <a:custGeom>
              <a:avLst/>
              <a:gdLst>
                <a:gd name="T0" fmla="*/ 2147483647 w 148"/>
                <a:gd name="T1" fmla="*/ 2147483647 h 137"/>
                <a:gd name="T2" fmla="*/ 2147483647 w 148"/>
                <a:gd name="T3" fmla="*/ 2147483647 h 137"/>
                <a:gd name="T4" fmla="*/ 2147483647 w 148"/>
                <a:gd name="T5" fmla="*/ 2147483647 h 137"/>
                <a:gd name="T6" fmla="*/ 2147483647 w 148"/>
                <a:gd name="T7" fmla="*/ 2147483647 h 137"/>
                <a:gd name="T8" fmla="*/ 2147483647 w 148"/>
                <a:gd name="T9" fmla="*/ 2147483647 h 137"/>
                <a:gd name="T10" fmla="*/ 2147483647 w 148"/>
                <a:gd name="T11" fmla="*/ 2147483647 h 137"/>
                <a:gd name="T12" fmla="*/ 2147483647 w 148"/>
                <a:gd name="T13" fmla="*/ 2147483647 h 137"/>
                <a:gd name="T14" fmla="*/ 2147483647 w 148"/>
                <a:gd name="T15" fmla="*/ 0 h 137"/>
                <a:gd name="T16" fmla="*/ 2147483647 w 148"/>
                <a:gd name="T17" fmla="*/ 2147483647 h 137"/>
                <a:gd name="T18" fmla="*/ 2147483647 w 148"/>
                <a:gd name="T19" fmla="*/ 2147483647 h 137"/>
                <a:gd name="T20" fmla="*/ 2147483647 w 148"/>
                <a:gd name="T21" fmla="*/ 2147483647 h 137"/>
                <a:gd name="T22" fmla="*/ 2147483647 w 148"/>
                <a:gd name="T23" fmla="*/ 2147483647 h 137"/>
                <a:gd name="T24" fmla="*/ 2147483647 w 148"/>
                <a:gd name="T25" fmla="*/ 2147483647 h 137"/>
                <a:gd name="T26" fmla="*/ 2147483647 w 148"/>
                <a:gd name="T27" fmla="*/ 2147483647 h 137"/>
                <a:gd name="T28" fmla="*/ 2147483647 w 148"/>
                <a:gd name="T29" fmla="*/ 2147483647 h 137"/>
                <a:gd name="T30" fmla="*/ 2147483647 w 148"/>
                <a:gd name="T31" fmla="*/ 2147483647 h 137"/>
                <a:gd name="T32" fmla="*/ 2147483647 w 148"/>
                <a:gd name="T33" fmla="*/ 2147483647 h 137"/>
                <a:gd name="T34" fmla="*/ 2147483647 w 148"/>
                <a:gd name="T35" fmla="*/ 2147483647 h 137"/>
                <a:gd name="T36" fmla="*/ 2147483647 w 148"/>
                <a:gd name="T37" fmla="*/ 2147483647 h 137"/>
                <a:gd name="T38" fmla="*/ 2147483647 w 148"/>
                <a:gd name="T39" fmla="*/ 2147483647 h 137"/>
                <a:gd name="T40" fmla="*/ 2147483647 w 148"/>
                <a:gd name="T41" fmla="*/ 2147483647 h 137"/>
                <a:gd name="T42" fmla="*/ 2147483647 w 148"/>
                <a:gd name="T43" fmla="*/ 2147483647 h 137"/>
                <a:gd name="T44" fmla="*/ 2147483647 w 148"/>
                <a:gd name="T45" fmla="*/ 2147483647 h 137"/>
                <a:gd name="T46" fmla="*/ 2147483647 w 148"/>
                <a:gd name="T47" fmla="*/ 2147483647 h 137"/>
                <a:gd name="T48" fmla="*/ 2147483647 w 148"/>
                <a:gd name="T49" fmla="*/ 2147483647 h 137"/>
                <a:gd name="T50" fmla="*/ 2147483647 w 148"/>
                <a:gd name="T51" fmla="*/ 2147483647 h 137"/>
                <a:gd name="T52" fmla="*/ 2147483647 w 148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48" h="137">
                  <a:moveTo>
                    <a:pt x="123" y="65"/>
                  </a:moveTo>
                  <a:cubicBezTo>
                    <a:pt x="132" y="112"/>
                    <a:pt x="132" y="112"/>
                    <a:pt x="132" y="112"/>
                  </a:cubicBezTo>
                  <a:cubicBezTo>
                    <a:pt x="148" y="86"/>
                    <a:pt x="148" y="86"/>
                    <a:pt x="148" y="86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0" y="53"/>
                    <a:pt x="73" y="48"/>
                    <a:pt x="70" y="40"/>
                  </a:cubicBezTo>
                  <a:cubicBezTo>
                    <a:pt x="66" y="33"/>
                    <a:pt x="67" y="24"/>
                    <a:pt x="71" y="17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0" y="104"/>
                    <a:pt x="0" y="107"/>
                    <a:pt x="1" y="110"/>
                  </a:cubicBezTo>
                  <a:cubicBezTo>
                    <a:pt x="3" y="114"/>
                    <a:pt x="5" y="116"/>
                    <a:pt x="9" y="11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5" y="131"/>
                    <a:pt x="126" y="123"/>
                    <a:pt x="129" y="117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55" y="53"/>
                    <a:pt x="55" y="53"/>
                    <a:pt x="55" y="53"/>
                  </a:cubicBezTo>
                  <a:lnTo>
                    <a:pt x="123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21" name="Freeform 23"/>
            <p:cNvSpPr>
              <a:spLocks noEditPoints="1"/>
            </p:cNvSpPr>
            <p:nvPr/>
          </p:nvSpPr>
          <p:spPr bwMode="auto">
            <a:xfrm>
              <a:off x="228600" y="196850"/>
              <a:ext cx="441325" cy="320675"/>
            </a:xfrm>
            <a:custGeom>
              <a:avLst/>
              <a:gdLst>
                <a:gd name="T0" fmla="*/ 2147483647 w 322"/>
                <a:gd name="T1" fmla="*/ 2147483647 h 235"/>
                <a:gd name="T2" fmla="*/ 2147483647 w 322"/>
                <a:gd name="T3" fmla="*/ 2147483647 h 235"/>
                <a:gd name="T4" fmla="*/ 2147483647 w 322"/>
                <a:gd name="T5" fmla="*/ 2147483647 h 235"/>
                <a:gd name="T6" fmla="*/ 2147483647 w 322"/>
                <a:gd name="T7" fmla="*/ 2147483647 h 235"/>
                <a:gd name="T8" fmla="*/ 2147483647 w 322"/>
                <a:gd name="T9" fmla="*/ 2147483647 h 235"/>
                <a:gd name="T10" fmla="*/ 2147483647 w 322"/>
                <a:gd name="T11" fmla="*/ 2147483647 h 235"/>
                <a:gd name="T12" fmla="*/ 2147483647 w 322"/>
                <a:gd name="T13" fmla="*/ 2147483647 h 235"/>
                <a:gd name="T14" fmla="*/ 2147483647 w 322"/>
                <a:gd name="T15" fmla="*/ 2147483647 h 235"/>
                <a:gd name="T16" fmla="*/ 2147483647 w 322"/>
                <a:gd name="T17" fmla="*/ 2147483647 h 235"/>
                <a:gd name="T18" fmla="*/ 2147483647 w 322"/>
                <a:gd name="T19" fmla="*/ 2147483647 h 235"/>
                <a:gd name="T20" fmla="*/ 2147483647 w 322"/>
                <a:gd name="T21" fmla="*/ 0 h 235"/>
                <a:gd name="T22" fmla="*/ 2147483647 w 322"/>
                <a:gd name="T23" fmla="*/ 2147483647 h 235"/>
                <a:gd name="T24" fmla="*/ 2147483647 w 322"/>
                <a:gd name="T25" fmla="*/ 0 h 235"/>
                <a:gd name="T26" fmla="*/ 2147483647 w 322"/>
                <a:gd name="T27" fmla="*/ 0 h 235"/>
                <a:gd name="T28" fmla="*/ 2147483647 w 322"/>
                <a:gd name="T29" fmla="*/ 2147483647 h 235"/>
                <a:gd name="T30" fmla="*/ 2147483647 w 322"/>
                <a:gd name="T31" fmla="*/ 2147483647 h 235"/>
                <a:gd name="T32" fmla="*/ 2147483647 w 322"/>
                <a:gd name="T33" fmla="*/ 2147483647 h 235"/>
                <a:gd name="T34" fmla="*/ 2147483647 w 322"/>
                <a:gd name="T35" fmla="*/ 2147483647 h 235"/>
                <a:gd name="T36" fmla="*/ 2147483647 w 322"/>
                <a:gd name="T37" fmla="*/ 2147483647 h 235"/>
                <a:gd name="T38" fmla="*/ 2147483647 w 322"/>
                <a:gd name="T39" fmla="*/ 2147483647 h 235"/>
                <a:gd name="T40" fmla="*/ 2147483647 w 322"/>
                <a:gd name="T41" fmla="*/ 2147483647 h 235"/>
                <a:gd name="T42" fmla="*/ 2147483647 w 322"/>
                <a:gd name="T43" fmla="*/ 2147483647 h 235"/>
                <a:gd name="T44" fmla="*/ 2147483647 w 322"/>
                <a:gd name="T45" fmla="*/ 2147483647 h 235"/>
                <a:gd name="T46" fmla="*/ 2147483647 w 322"/>
                <a:gd name="T47" fmla="*/ 2147483647 h 235"/>
                <a:gd name="T48" fmla="*/ 2147483647 w 322"/>
                <a:gd name="T49" fmla="*/ 2147483647 h 235"/>
                <a:gd name="T50" fmla="*/ 2147483647 w 322"/>
                <a:gd name="T51" fmla="*/ 2147483647 h 235"/>
                <a:gd name="T52" fmla="*/ 2147483647 w 322"/>
                <a:gd name="T53" fmla="*/ 2147483647 h 235"/>
                <a:gd name="T54" fmla="*/ 2147483647 w 322"/>
                <a:gd name="T55" fmla="*/ 2147483647 h 235"/>
                <a:gd name="T56" fmla="*/ 2147483647 w 322"/>
                <a:gd name="T57" fmla="*/ 2147483647 h 235"/>
                <a:gd name="T58" fmla="*/ 2147483647 w 322"/>
                <a:gd name="T59" fmla="*/ 2147483647 h 235"/>
                <a:gd name="T60" fmla="*/ 2147483647 w 322"/>
                <a:gd name="T61" fmla="*/ 2147483647 h 235"/>
                <a:gd name="T62" fmla="*/ 2147483647 w 322"/>
                <a:gd name="T63" fmla="*/ 2147483647 h 235"/>
                <a:gd name="T64" fmla="*/ 2147483647 w 322"/>
                <a:gd name="T65" fmla="*/ 2147483647 h 235"/>
                <a:gd name="T66" fmla="*/ 2147483647 w 322"/>
                <a:gd name="T67" fmla="*/ 2147483647 h 235"/>
                <a:gd name="T68" fmla="*/ 2147483647 w 322"/>
                <a:gd name="T69" fmla="*/ 2147483647 h 235"/>
                <a:gd name="T70" fmla="*/ 2147483647 w 322"/>
                <a:gd name="T71" fmla="*/ 2147483647 h 235"/>
                <a:gd name="T72" fmla="*/ 2147483647 w 322"/>
                <a:gd name="T73" fmla="*/ 2147483647 h 235"/>
                <a:gd name="T74" fmla="*/ 2147483647 w 322"/>
                <a:gd name="T75" fmla="*/ 2147483647 h 235"/>
                <a:gd name="T76" fmla="*/ 2147483647 w 322"/>
                <a:gd name="T77" fmla="*/ 2147483647 h 235"/>
                <a:gd name="T78" fmla="*/ 2147483647 w 322"/>
                <a:gd name="T79" fmla="*/ 2147483647 h 235"/>
                <a:gd name="T80" fmla="*/ 2147483647 w 322"/>
                <a:gd name="T81" fmla="*/ 2147483647 h 235"/>
                <a:gd name="T82" fmla="*/ 2147483647 w 322"/>
                <a:gd name="T83" fmla="*/ 2147483647 h 235"/>
                <a:gd name="T84" fmla="*/ 2147483647 w 322"/>
                <a:gd name="T85" fmla="*/ 2147483647 h 235"/>
                <a:gd name="T86" fmla="*/ 2147483647 w 322"/>
                <a:gd name="T87" fmla="*/ 2147483647 h 235"/>
                <a:gd name="T88" fmla="*/ 2147483647 w 322"/>
                <a:gd name="T89" fmla="*/ 2147483647 h 23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22" h="235">
                  <a:moveTo>
                    <a:pt x="9" y="211"/>
                  </a:moveTo>
                  <a:cubicBezTo>
                    <a:pt x="145" y="235"/>
                    <a:pt x="145" y="235"/>
                    <a:pt x="145" y="235"/>
                  </a:cubicBezTo>
                  <a:cubicBezTo>
                    <a:pt x="145" y="235"/>
                    <a:pt x="146" y="235"/>
                    <a:pt x="147" y="235"/>
                  </a:cubicBezTo>
                  <a:cubicBezTo>
                    <a:pt x="149" y="235"/>
                    <a:pt x="152" y="234"/>
                    <a:pt x="153" y="232"/>
                  </a:cubicBezTo>
                  <a:cubicBezTo>
                    <a:pt x="156" y="230"/>
                    <a:pt x="156" y="230"/>
                    <a:pt x="156" y="230"/>
                  </a:cubicBezTo>
                  <a:cubicBezTo>
                    <a:pt x="156" y="230"/>
                    <a:pt x="156" y="230"/>
                    <a:pt x="156" y="230"/>
                  </a:cubicBezTo>
                  <a:cubicBezTo>
                    <a:pt x="317" y="86"/>
                    <a:pt x="317" y="86"/>
                    <a:pt x="317" y="86"/>
                  </a:cubicBezTo>
                  <a:cubicBezTo>
                    <a:pt x="321" y="82"/>
                    <a:pt x="322" y="76"/>
                    <a:pt x="319" y="72"/>
                  </a:cubicBezTo>
                  <a:cubicBezTo>
                    <a:pt x="280" y="18"/>
                    <a:pt x="280" y="18"/>
                    <a:pt x="280" y="18"/>
                  </a:cubicBezTo>
                  <a:cubicBezTo>
                    <a:pt x="278" y="16"/>
                    <a:pt x="276" y="14"/>
                    <a:pt x="273" y="14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2" y="0"/>
                    <a:pt x="192" y="0"/>
                    <a:pt x="191" y="0"/>
                  </a:cubicBezTo>
                  <a:cubicBezTo>
                    <a:pt x="188" y="0"/>
                    <a:pt x="186" y="1"/>
                    <a:pt x="184" y="2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2" y="196"/>
                    <a:pt x="2" y="196"/>
                    <a:pt x="2" y="196"/>
                  </a:cubicBezTo>
                  <a:cubicBezTo>
                    <a:pt x="0" y="198"/>
                    <a:pt x="0" y="202"/>
                    <a:pt x="2" y="205"/>
                  </a:cubicBezTo>
                  <a:cubicBezTo>
                    <a:pt x="3" y="208"/>
                    <a:pt x="6" y="210"/>
                    <a:pt x="9" y="211"/>
                  </a:cubicBezTo>
                  <a:close/>
                  <a:moveTo>
                    <a:pt x="297" y="77"/>
                  </a:moveTo>
                  <a:cubicBezTo>
                    <a:pt x="153" y="206"/>
                    <a:pt x="153" y="206"/>
                    <a:pt x="153" y="206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272" y="42"/>
                    <a:pt x="272" y="42"/>
                    <a:pt x="272" y="42"/>
                  </a:cubicBezTo>
                  <a:lnTo>
                    <a:pt x="297" y="77"/>
                  </a:lnTo>
                  <a:close/>
                  <a:moveTo>
                    <a:pt x="194" y="21"/>
                  </a:moveTo>
                  <a:cubicBezTo>
                    <a:pt x="253" y="31"/>
                    <a:pt x="253" y="31"/>
                    <a:pt x="253" y="31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73" y="130"/>
                    <a:pt x="73" y="130"/>
                    <a:pt x="73" y="130"/>
                  </a:cubicBezTo>
                  <a:lnTo>
                    <a:pt x="194" y="21"/>
                  </a:lnTo>
                  <a:close/>
                  <a:moveTo>
                    <a:pt x="55" y="147"/>
                  </a:moveTo>
                  <a:cubicBezTo>
                    <a:pt x="123" y="159"/>
                    <a:pt x="123" y="159"/>
                    <a:pt x="123" y="159"/>
                  </a:cubicBezTo>
                  <a:cubicBezTo>
                    <a:pt x="134" y="212"/>
                    <a:pt x="134" y="212"/>
                    <a:pt x="134" y="212"/>
                  </a:cubicBezTo>
                  <a:cubicBezTo>
                    <a:pt x="27" y="193"/>
                    <a:pt x="27" y="193"/>
                    <a:pt x="27" y="193"/>
                  </a:cubicBezTo>
                  <a:lnTo>
                    <a:pt x="55" y="1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39" name="组合 123"/>
          <p:cNvGrpSpPr>
            <a:grpSpLocks/>
          </p:cNvGrpSpPr>
          <p:nvPr/>
        </p:nvGrpSpPr>
        <p:grpSpPr bwMode="auto">
          <a:xfrm>
            <a:off x="9147175" y="3486150"/>
            <a:ext cx="833438" cy="831850"/>
            <a:chOff x="0" y="0"/>
            <a:chExt cx="865188" cy="863600"/>
          </a:xfrm>
        </p:grpSpPr>
        <p:sp>
          <p:nvSpPr>
            <p:cNvPr id="48310" name="Oval 24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955BA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11" name="Freeform 25"/>
            <p:cNvSpPr>
              <a:spLocks/>
            </p:cNvSpPr>
            <p:nvPr/>
          </p:nvSpPr>
          <p:spPr bwMode="auto">
            <a:xfrm>
              <a:off x="206375" y="144462"/>
              <a:ext cx="650875" cy="717550"/>
            </a:xfrm>
            <a:custGeom>
              <a:avLst/>
              <a:gdLst>
                <a:gd name="T0" fmla="*/ 2147483647 w 476"/>
                <a:gd name="T1" fmla="*/ 0 h 525"/>
                <a:gd name="T2" fmla="*/ 2147483647 w 476"/>
                <a:gd name="T3" fmla="*/ 2147483647 h 525"/>
                <a:gd name="T4" fmla="*/ 2147483647 w 476"/>
                <a:gd name="T5" fmla="*/ 2147483647 h 525"/>
                <a:gd name="T6" fmla="*/ 2147483647 w 476"/>
                <a:gd name="T7" fmla="*/ 2147483647 h 525"/>
                <a:gd name="T8" fmla="*/ 2147483647 w 476"/>
                <a:gd name="T9" fmla="*/ 2147483647 h 525"/>
                <a:gd name="T10" fmla="*/ 2147483647 w 476"/>
                <a:gd name="T11" fmla="*/ 2147483647 h 525"/>
                <a:gd name="T12" fmla="*/ 2147483647 w 476"/>
                <a:gd name="T13" fmla="*/ 2147483647 h 525"/>
                <a:gd name="T14" fmla="*/ 2147483647 w 476"/>
                <a:gd name="T15" fmla="*/ 2147483647 h 525"/>
                <a:gd name="T16" fmla="*/ 2147483647 w 476"/>
                <a:gd name="T17" fmla="*/ 2147483647 h 525"/>
                <a:gd name="T18" fmla="*/ 2147483647 w 476"/>
                <a:gd name="T19" fmla="*/ 2147483647 h 525"/>
                <a:gd name="T20" fmla="*/ 2147483647 w 476"/>
                <a:gd name="T21" fmla="*/ 2147483647 h 525"/>
                <a:gd name="T22" fmla="*/ 2147483647 w 476"/>
                <a:gd name="T23" fmla="*/ 2147483647 h 525"/>
                <a:gd name="T24" fmla="*/ 2147483647 w 476"/>
                <a:gd name="T25" fmla="*/ 2147483647 h 525"/>
                <a:gd name="T26" fmla="*/ 2147483647 w 476"/>
                <a:gd name="T27" fmla="*/ 2147483647 h 525"/>
                <a:gd name="T28" fmla="*/ 2147483647 w 476"/>
                <a:gd name="T29" fmla="*/ 2147483647 h 525"/>
                <a:gd name="T30" fmla="*/ 2147483647 w 476"/>
                <a:gd name="T31" fmla="*/ 0 h 52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76" h="525">
                  <a:moveTo>
                    <a:pt x="161" y="0"/>
                  </a:moveTo>
                  <a:cubicBezTo>
                    <a:pt x="154" y="0"/>
                    <a:pt x="146" y="3"/>
                    <a:pt x="139" y="12"/>
                  </a:cubicBezTo>
                  <a:cubicBezTo>
                    <a:pt x="136" y="17"/>
                    <a:pt x="123" y="15"/>
                    <a:pt x="117" y="20"/>
                  </a:cubicBezTo>
                  <a:cubicBezTo>
                    <a:pt x="109" y="27"/>
                    <a:pt x="104" y="37"/>
                    <a:pt x="105" y="48"/>
                  </a:cubicBezTo>
                  <a:cubicBezTo>
                    <a:pt x="106" y="72"/>
                    <a:pt x="122" y="86"/>
                    <a:pt x="134" y="101"/>
                  </a:cubicBezTo>
                  <a:cubicBezTo>
                    <a:pt x="49" y="124"/>
                    <a:pt x="54" y="205"/>
                    <a:pt x="32" y="275"/>
                  </a:cubicBezTo>
                  <a:cubicBezTo>
                    <a:pt x="29" y="286"/>
                    <a:pt x="25" y="298"/>
                    <a:pt x="19" y="309"/>
                  </a:cubicBezTo>
                  <a:cubicBezTo>
                    <a:pt x="16" y="315"/>
                    <a:pt x="9" y="316"/>
                    <a:pt x="6" y="323"/>
                  </a:cubicBezTo>
                  <a:cubicBezTo>
                    <a:pt x="0" y="336"/>
                    <a:pt x="10" y="347"/>
                    <a:pt x="18" y="355"/>
                  </a:cubicBezTo>
                  <a:cubicBezTo>
                    <a:pt x="28" y="365"/>
                    <a:pt x="38" y="375"/>
                    <a:pt x="48" y="385"/>
                  </a:cubicBezTo>
                  <a:cubicBezTo>
                    <a:pt x="58" y="395"/>
                    <a:pt x="121" y="459"/>
                    <a:pt x="188" y="525"/>
                  </a:cubicBezTo>
                  <a:cubicBezTo>
                    <a:pt x="334" y="515"/>
                    <a:pt x="452" y="406"/>
                    <a:pt x="476" y="264"/>
                  </a:cubicBezTo>
                  <a:cubicBezTo>
                    <a:pt x="392" y="180"/>
                    <a:pt x="268" y="56"/>
                    <a:pt x="254" y="42"/>
                  </a:cubicBezTo>
                  <a:cubicBezTo>
                    <a:pt x="242" y="30"/>
                    <a:pt x="225" y="8"/>
                    <a:pt x="206" y="8"/>
                  </a:cubicBezTo>
                  <a:cubicBezTo>
                    <a:pt x="203" y="8"/>
                    <a:pt x="200" y="9"/>
                    <a:pt x="196" y="10"/>
                  </a:cubicBezTo>
                  <a:cubicBezTo>
                    <a:pt x="185" y="7"/>
                    <a:pt x="173" y="0"/>
                    <a:pt x="161" y="0"/>
                  </a:cubicBezTo>
                </a:path>
              </a:pathLst>
            </a:custGeom>
            <a:solidFill>
              <a:srgbClr val="77498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2" name="Freeform 26"/>
            <p:cNvSpPr>
              <a:spLocks/>
            </p:cNvSpPr>
            <p:nvPr/>
          </p:nvSpPr>
          <p:spPr bwMode="auto">
            <a:xfrm>
              <a:off x="403225" y="407987"/>
              <a:ext cx="79375" cy="117475"/>
            </a:xfrm>
            <a:custGeom>
              <a:avLst/>
              <a:gdLst>
                <a:gd name="T0" fmla="*/ 2147483647 w 58"/>
                <a:gd name="T1" fmla="*/ 2147483647 h 86"/>
                <a:gd name="T2" fmla="*/ 2147483647 w 58"/>
                <a:gd name="T3" fmla="*/ 2147483647 h 86"/>
                <a:gd name="T4" fmla="*/ 2147483647 w 58"/>
                <a:gd name="T5" fmla="*/ 2147483647 h 86"/>
                <a:gd name="T6" fmla="*/ 2147483647 w 58"/>
                <a:gd name="T7" fmla="*/ 2147483647 h 86"/>
                <a:gd name="T8" fmla="*/ 2147483647 w 58"/>
                <a:gd name="T9" fmla="*/ 2147483647 h 86"/>
                <a:gd name="T10" fmla="*/ 2147483647 w 58"/>
                <a:gd name="T11" fmla="*/ 2147483647 h 86"/>
                <a:gd name="T12" fmla="*/ 2147483647 w 58"/>
                <a:gd name="T13" fmla="*/ 2147483647 h 86"/>
                <a:gd name="T14" fmla="*/ 2147483647 w 58"/>
                <a:gd name="T15" fmla="*/ 2147483647 h 86"/>
                <a:gd name="T16" fmla="*/ 2147483647 w 58"/>
                <a:gd name="T17" fmla="*/ 2147483647 h 86"/>
                <a:gd name="T18" fmla="*/ 2147483647 w 58"/>
                <a:gd name="T19" fmla="*/ 2147483647 h 86"/>
                <a:gd name="T20" fmla="*/ 2147483647 w 58"/>
                <a:gd name="T21" fmla="*/ 2147483647 h 86"/>
                <a:gd name="T22" fmla="*/ 2147483647 w 58"/>
                <a:gd name="T23" fmla="*/ 0 h 86"/>
                <a:gd name="T24" fmla="*/ 2147483647 w 58"/>
                <a:gd name="T25" fmla="*/ 0 h 86"/>
                <a:gd name="T26" fmla="*/ 2147483647 w 58"/>
                <a:gd name="T27" fmla="*/ 2147483647 h 86"/>
                <a:gd name="T28" fmla="*/ 2147483647 w 58"/>
                <a:gd name="T29" fmla="*/ 2147483647 h 86"/>
                <a:gd name="T30" fmla="*/ 0 w 58"/>
                <a:gd name="T31" fmla="*/ 2147483647 h 86"/>
                <a:gd name="T32" fmla="*/ 2147483647 w 58"/>
                <a:gd name="T33" fmla="*/ 2147483647 h 86"/>
                <a:gd name="T34" fmla="*/ 2147483647 w 58"/>
                <a:gd name="T35" fmla="*/ 2147483647 h 86"/>
                <a:gd name="T36" fmla="*/ 2147483647 w 58"/>
                <a:gd name="T37" fmla="*/ 2147483647 h 86"/>
                <a:gd name="T38" fmla="*/ 2147483647 w 58"/>
                <a:gd name="T39" fmla="*/ 2147483647 h 86"/>
                <a:gd name="T40" fmla="*/ 2147483647 w 58"/>
                <a:gd name="T41" fmla="*/ 2147483647 h 86"/>
                <a:gd name="T42" fmla="*/ 2147483647 w 58"/>
                <a:gd name="T43" fmla="*/ 2147483647 h 86"/>
                <a:gd name="T44" fmla="*/ 2147483647 w 58"/>
                <a:gd name="T45" fmla="*/ 2147483647 h 86"/>
                <a:gd name="T46" fmla="*/ 0 w 58"/>
                <a:gd name="T47" fmla="*/ 2147483647 h 86"/>
                <a:gd name="T48" fmla="*/ 0 w 58"/>
                <a:gd name="T49" fmla="*/ 2147483647 h 86"/>
                <a:gd name="T50" fmla="*/ 2147483647 w 58"/>
                <a:gd name="T51" fmla="*/ 2147483647 h 86"/>
                <a:gd name="T52" fmla="*/ 2147483647 w 58"/>
                <a:gd name="T53" fmla="*/ 2147483647 h 86"/>
                <a:gd name="T54" fmla="*/ 2147483647 w 58"/>
                <a:gd name="T55" fmla="*/ 2147483647 h 86"/>
                <a:gd name="T56" fmla="*/ 2147483647 w 58"/>
                <a:gd name="T57" fmla="*/ 2147483647 h 86"/>
                <a:gd name="T58" fmla="*/ 2147483647 w 58"/>
                <a:gd name="T59" fmla="*/ 2147483647 h 86"/>
                <a:gd name="T60" fmla="*/ 2147483647 w 58"/>
                <a:gd name="T61" fmla="*/ 2147483647 h 86"/>
                <a:gd name="T62" fmla="*/ 2147483647 w 58"/>
                <a:gd name="T63" fmla="*/ 2147483647 h 86"/>
                <a:gd name="T64" fmla="*/ 2147483647 w 58"/>
                <a:gd name="T65" fmla="*/ 2147483647 h 86"/>
                <a:gd name="T66" fmla="*/ 2147483647 w 58"/>
                <a:gd name="T67" fmla="*/ 2147483647 h 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8" h="86">
                  <a:moveTo>
                    <a:pt x="52" y="38"/>
                  </a:moveTo>
                  <a:cubicBezTo>
                    <a:pt x="49" y="35"/>
                    <a:pt x="44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9" y="27"/>
                    <a:pt x="42" y="28"/>
                    <a:pt x="46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0" y="13"/>
                    <a:pt x="46" y="11"/>
                    <a:pt x="42" y="11"/>
                  </a:cubicBezTo>
                  <a:cubicBezTo>
                    <a:pt x="40" y="10"/>
                    <a:pt x="38" y="10"/>
                    <a:pt x="35" y="1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6" y="11"/>
                    <a:pt x="10" y="13"/>
                    <a:pt x="7" y="16"/>
                  </a:cubicBezTo>
                  <a:cubicBezTo>
                    <a:pt x="2" y="19"/>
                    <a:pt x="0" y="23"/>
                    <a:pt x="0" y="28"/>
                  </a:cubicBezTo>
                  <a:cubicBezTo>
                    <a:pt x="0" y="34"/>
                    <a:pt x="2" y="39"/>
                    <a:pt x="6" y="42"/>
                  </a:cubicBezTo>
                  <a:cubicBezTo>
                    <a:pt x="9" y="44"/>
                    <a:pt x="12" y="45"/>
                    <a:pt x="16" y="46"/>
                  </a:cubicBezTo>
                  <a:cubicBezTo>
                    <a:pt x="17" y="46"/>
                    <a:pt x="19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9" y="54"/>
                    <a:pt x="18" y="54"/>
                    <a:pt x="16" y="53"/>
                  </a:cubicBezTo>
                  <a:cubicBezTo>
                    <a:pt x="13" y="52"/>
                    <a:pt x="10" y="51"/>
                    <a:pt x="8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7"/>
                    <a:pt x="9" y="68"/>
                    <a:pt x="13" y="69"/>
                  </a:cubicBezTo>
                  <a:cubicBezTo>
                    <a:pt x="16" y="70"/>
                    <a:pt x="18" y="70"/>
                    <a:pt x="21" y="70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43" y="69"/>
                    <a:pt x="47" y="67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5" y="61"/>
                    <a:pt x="58" y="56"/>
                    <a:pt x="58" y="50"/>
                  </a:cubicBezTo>
                  <a:cubicBezTo>
                    <a:pt x="58" y="45"/>
                    <a:pt x="56" y="41"/>
                    <a:pt x="52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3" name="Freeform 27"/>
            <p:cNvSpPr>
              <a:spLocks/>
            </p:cNvSpPr>
            <p:nvPr/>
          </p:nvSpPr>
          <p:spPr bwMode="auto">
            <a:xfrm>
              <a:off x="347662" y="142875"/>
              <a:ext cx="188913" cy="125413"/>
            </a:xfrm>
            <a:custGeom>
              <a:avLst/>
              <a:gdLst>
                <a:gd name="T0" fmla="*/ 2147483647 w 138"/>
                <a:gd name="T1" fmla="*/ 2147483647 h 92"/>
                <a:gd name="T2" fmla="*/ 2147483647 w 138"/>
                <a:gd name="T3" fmla="*/ 2147483647 h 92"/>
                <a:gd name="T4" fmla="*/ 2147483647 w 138"/>
                <a:gd name="T5" fmla="*/ 2147483647 h 92"/>
                <a:gd name="T6" fmla="*/ 2147483647 w 138"/>
                <a:gd name="T7" fmla="*/ 2147483647 h 92"/>
                <a:gd name="T8" fmla="*/ 2147483647 w 138"/>
                <a:gd name="T9" fmla="*/ 2147483647 h 92"/>
                <a:gd name="T10" fmla="*/ 2147483647 w 138"/>
                <a:gd name="T11" fmla="*/ 2147483647 h 92"/>
                <a:gd name="T12" fmla="*/ 2147483647 w 138"/>
                <a:gd name="T13" fmla="*/ 2147483647 h 92"/>
                <a:gd name="T14" fmla="*/ 2147483647 w 138"/>
                <a:gd name="T15" fmla="*/ 2147483647 h 92"/>
                <a:gd name="T16" fmla="*/ 2147483647 w 138"/>
                <a:gd name="T17" fmla="*/ 2147483647 h 92"/>
                <a:gd name="T18" fmla="*/ 2147483647 w 138"/>
                <a:gd name="T19" fmla="*/ 2147483647 h 92"/>
                <a:gd name="T20" fmla="*/ 2147483647 w 138"/>
                <a:gd name="T21" fmla="*/ 2147483647 h 92"/>
                <a:gd name="T22" fmla="*/ 2147483647 w 138"/>
                <a:gd name="T23" fmla="*/ 2147483647 h 92"/>
                <a:gd name="T24" fmla="*/ 2147483647 w 138"/>
                <a:gd name="T25" fmla="*/ 2147483647 h 92"/>
                <a:gd name="T26" fmla="*/ 2147483647 w 138"/>
                <a:gd name="T27" fmla="*/ 2147483647 h 92"/>
                <a:gd name="T28" fmla="*/ 2147483647 w 138"/>
                <a:gd name="T29" fmla="*/ 2147483647 h 92"/>
                <a:gd name="T30" fmla="*/ 2147483647 w 138"/>
                <a:gd name="T31" fmla="*/ 2147483647 h 92"/>
                <a:gd name="T32" fmla="*/ 2147483647 w 138"/>
                <a:gd name="T33" fmla="*/ 2147483647 h 92"/>
                <a:gd name="T34" fmla="*/ 2147483647 w 138"/>
                <a:gd name="T35" fmla="*/ 2147483647 h 92"/>
                <a:gd name="T36" fmla="*/ 2147483647 w 138"/>
                <a:gd name="T37" fmla="*/ 2147483647 h 92"/>
                <a:gd name="T38" fmla="*/ 2147483647 w 138"/>
                <a:gd name="T39" fmla="*/ 2147483647 h 92"/>
                <a:gd name="T40" fmla="*/ 2147483647 w 138"/>
                <a:gd name="T41" fmla="*/ 2147483647 h 92"/>
                <a:gd name="T42" fmla="*/ 2147483647 w 138"/>
                <a:gd name="T43" fmla="*/ 2147483647 h 92"/>
                <a:gd name="T44" fmla="*/ 2147483647 w 138"/>
                <a:gd name="T45" fmla="*/ 2147483647 h 92"/>
                <a:gd name="T46" fmla="*/ 2147483647 w 138"/>
                <a:gd name="T47" fmla="*/ 2147483647 h 92"/>
                <a:gd name="T48" fmla="*/ 2147483647 w 138"/>
                <a:gd name="T49" fmla="*/ 2147483647 h 92"/>
                <a:gd name="T50" fmla="*/ 2147483647 w 138"/>
                <a:gd name="T51" fmla="*/ 2147483647 h 92"/>
                <a:gd name="T52" fmla="*/ 2147483647 w 138"/>
                <a:gd name="T53" fmla="*/ 2147483647 h 92"/>
                <a:gd name="T54" fmla="*/ 2147483647 w 138"/>
                <a:gd name="T55" fmla="*/ 2147483647 h 92"/>
                <a:gd name="T56" fmla="*/ 2147483647 w 138"/>
                <a:gd name="T57" fmla="*/ 2147483647 h 92"/>
                <a:gd name="T58" fmla="*/ 2147483647 w 138"/>
                <a:gd name="T59" fmla="*/ 2147483647 h 92"/>
                <a:gd name="T60" fmla="*/ 2147483647 w 138"/>
                <a:gd name="T61" fmla="*/ 2147483647 h 92"/>
                <a:gd name="T62" fmla="*/ 2147483647 w 138"/>
                <a:gd name="T63" fmla="*/ 2147483647 h 92"/>
                <a:gd name="T64" fmla="*/ 2147483647 w 138"/>
                <a:gd name="T65" fmla="*/ 0 h 92"/>
                <a:gd name="T66" fmla="*/ 2147483647 w 138"/>
                <a:gd name="T67" fmla="*/ 2147483647 h 92"/>
                <a:gd name="T68" fmla="*/ 2147483647 w 138"/>
                <a:gd name="T69" fmla="*/ 2147483647 h 92"/>
                <a:gd name="T70" fmla="*/ 2147483647 w 138"/>
                <a:gd name="T71" fmla="*/ 2147483647 h 92"/>
                <a:gd name="T72" fmla="*/ 2147483647 w 138"/>
                <a:gd name="T73" fmla="*/ 2147483647 h 92"/>
                <a:gd name="T74" fmla="*/ 2147483647 w 138"/>
                <a:gd name="T75" fmla="*/ 2147483647 h 92"/>
                <a:gd name="T76" fmla="*/ 2147483647 w 138"/>
                <a:gd name="T77" fmla="*/ 2147483647 h 92"/>
                <a:gd name="T78" fmla="*/ 2147483647 w 138"/>
                <a:gd name="T79" fmla="*/ 2147483647 h 92"/>
                <a:gd name="T80" fmla="*/ 2147483647 w 138"/>
                <a:gd name="T81" fmla="*/ 2147483647 h 92"/>
                <a:gd name="T82" fmla="*/ 2147483647 w 138"/>
                <a:gd name="T83" fmla="*/ 2147483647 h 92"/>
                <a:gd name="T84" fmla="*/ 2147483647 w 138"/>
                <a:gd name="T85" fmla="*/ 2147483647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38" h="92">
                  <a:moveTo>
                    <a:pt x="21" y="92"/>
                  </a:moveTo>
                  <a:cubicBezTo>
                    <a:pt x="27" y="90"/>
                    <a:pt x="33" y="89"/>
                    <a:pt x="39" y="87"/>
                  </a:cubicBezTo>
                  <a:cubicBezTo>
                    <a:pt x="30" y="78"/>
                    <a:pt x="24" y="69"/>
                    <a:pt x="21" y="60"/>
                  </a:cubicBezTo>
                  <a:cubicBezTo>
                    <a:pt x="18" y="51"/>
                    <a:pt x="18" y="46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36"/>
                    <a:pt x="26" y="32"/>
                    <a:pt x="33" y="32"/>
                  </a:cubicBezTo>
                  <a:cubicBezTo>
                    <a:pt x="35" y="32"/>
                    <a:pt x="36" y="32"/>
                    <a:pt x="38" y="32"/>
                  </a:cubicBezTo>
                  <a:cubicBezTo>
                    <a:pt x="39" y="33"/>
                    <a:pt x="39" y="33"/>
                    <a:pt x="40" y="33"/>
                  </a:cubicBezTo>
                  <a:cubicBezTo>
                    <a:pt x="43" y="33"/>
                    <a:pt x="47" y="30"/>
                    <a:pt x="48" y="27"/>
                  </a:cubicBezTo>
                  <a:cubicBezTo>
                    <a:pt x="48" y="25"/>
                    <a:pt x="49" y="24"/>
                    <a:pt x="50" y="23"/>
                  </a:cubicBezTo>
                  <a:cubicBezTo>
                    <a:pt x="53" y="19"/>
                    <a:pt x="58" y="17"/>
                    <a:pt x="64" y="17"/>
                  </a:cubicBezTo>
                  <a:cubicBezTo>
                    <a:pt x="69" y="17"/>
                    <a:pt x="73" y="18"/>
                    <a:pt x="76" y="20"/>
                  </a:cubicBezTo>
                  <a:cubicBezTo>
                    <a:pt x="76" y="21"/>
                    <a:pt x="78" y="22"/>
                    <a:pt x="79" y="23"/>
                  </a:cubicBezTo>
                  <a:cubicBezTo>
                    <a:pt x="80" y="25"/>
                    <a:pt x="84" y="28"/>
                    <a:pt x="86" y="30"/>
                  </a:cubicBezTo>
                  <a:cubicBezTo>
                    <a:pt x="88" y="31"/>
                    <a:pt x="89" y="31"/>
                    <a:pt x="91" y="31"/>
                  </a:cubicBezTo>
                  <a:cubicBezTo>
                    <a:pt x="94" y="31"/>
                    <a:pt x="96" y="30"/>
                    <a:pt x="97" y="29"/>
                  </a:cubicBezTo>
                  <a:cubicBezTo>
                    <a:pt x="99" y="27"/>
                    <a:pt x="102" y="25"/>
                    <a:pt x="105" y="25"/>
                  </a:cubicBezTo>
                  <a:cubicBezTo>
                    <a:pt x="108" y="25"/>
                    <a:pt x="113" y="28"/>
                    <a:pt x="117" y="33"/>
                  </a:cubicBezTo>
                  <a:cubicBezTo>
                    <a:pt x="123" y="41"/>
                    <a:pt x="122" y="51"/>
                    <a:pt x="115" y="64"/>
                  </a:cubicBezTo>
                  <a:cubicBezTo>
                    <a:pt x="111" y="72"/>
                    <a:pt x="105" y="79"/>
                    <a:pt x="103" y="81"/>
                  </a:cubicBezTo>
                  <a:cubicBezTo>
                    <a:pt x="103" y="81"/>
                    <a:pt x="103" y="82"/>
                    <a:pt x="102" y="82"/>
                  </a:cubicBezTo>
                  <a:cubicBezTo>
                    <a:pt x="101" y="84"/>
                    <a:pt x="101" y="85"/>
                    <a:pt x="100" y="86"/>
                  </a:cubicBezTo>
                  <a:cubicBezTo>
                    <a:pt x="106" y="87"/>
                    <a:pt x="112" y="88"/>
                    <a:pt x="118" y="90"/>
                  </a:cubicBezTo>
                  <a:cubicBezTo>
                    <a:pt x="121" y="86"/>
                    <a:pt x="126" y="79"/>
                    <a:pt x="130" y="72"/>
                  </a:cubicBezTo>
                  <a:cubicBezTo>
                    <a:pt x="136" y="61"/>
                    <a:pt x="138" y="51"/>
                    <a:pt x="138" y="42"/>
                  </a:cubicBezTo>
                  <a:cubicBezTo>
                    <a:pt x="137" y="35"/>
                    <a:pt x="135" y="28"/>
                    <a:pt x="130" y="23"/>
                  </a:cubicBezTo>
                  <a:cubicBezTo>
                    <a:pt x="122" y="13"/>
                    <a:pt x="114" y="9"/>
                    <a:pt x="105" y="9"/>
                  </a:cubicBezTo>
                  <a:cubicBezTo>
                    <a:pt x="101" y="9"/>
                    <a:pt x="97" y="10"/>
                    <a:pt x="93" y="11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0" y="2"/>
                    <a:pt x="72" y="0"/>
                    <a:pt x="64" y="0"/>
                  </a:cubicBezTo>
                  <a:cubicBezTo>
                    <a:pt x="53" y="0"/>
                    <a:pt x="42" y="5"/>
                    <a:pt x="36" y="1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19" y="15"/>
                    <a:pt x="7" y="24"/>
                    <a:pt x="3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3"/>
                    <a:pt x="0" y="52"/>
                    <a:pt x="5" y="65"/>
                  </a:cubicBezTo>
                  <a:cubicBezTo>
                    <a:pt x="8" y="74"/>
                    <a:pt x="14" y="83"/>
                    <a:pt x="21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4" name="Rectangle 28"/>
            <p:cNvSpPr>
              <a:spLocks noChangeArrowheads="1"/>
            </p:cNvSpPr>
            <p:nvPr/>
          </p:nvSpPr>
          <p:spPr bwMode="auto">
            <a:xfrm>
              <a:off x="601662" y="635000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15" name="Freeform 29"/>
            <p:cNvSpPr>
              <a:spLocks noEditPoints="1"/>
            </p:cNvSpPr>
            <p:nvPr/>
          </p:nvSpPr>
          <p:spPr bwMode="auto">
            <a:xfrm>
              <a:off x="211137" y="274637"/>
              <a:ext cx="444500" cy="385763"/>
            </a:xfrm>
            <a:custGeom>
              <a:avLst/>
              <a:gdLst>
                <a:gd name="T0" fmla="*/ 2147483647 w 325"/>
                <a:gd name="T1" fmla="*/ 2147483647 h 282"/>
                <a:gd name="T2" fmla="*/ 2147483647 w 325"/>
                <a:gd name="T3" fmla="*/ 2147483647 h 282"/>
                <a:gd name="T4" fmla="*/ 2147483647 w 325"/>
                <a:gd name="T5" fmla="*/ 2147483647 h 282"/>
                <a:gd name="T6" fmla="*/ 2147483647 w 325"/>
                <a:gd name="T7" fmla="*/ 2147483647 h 282"/>
                <a:gd name="T8" fmla="*/ 2147483647 w 325"/>
                <a:gd name="T9" fmla="*/ 2147483647 h 282"/>
                <a:gd name="T10" fmla="*/ 2147483647 w 325"/>
                <a:gd name="T11" fmla="*/ 2147483647 h 282"/>
                <a:gd name="T12" fmla="*/ 2147483647 w 325"/>
                <a:gd name="T13" fmla="*/ 2147483647 h 282"/>
                <a:gd name="T14" fmla="*/ 2147483647 w 325"/>
                <a:gd name="T15" fmla="*/ 0 h 282"/>
                <a:gd name="T16" fmla="*/ 2147483647 w 325"/>
                <a:gd name="T17" fmla="*/ 2147483647 h 282"/>
                <a:gd name="T18" fmla="*/ 2147483647 w 325"/>
                <a:gd name="T19" fmla="*/ 2147483647 h 282"/>
                <a:gd name="T20" fmla="*/ 2147483647 w 325"/>
                <a:gd name="T21" fmla="*/ 2147483647 h 282"/>
                <a:gd name="T22" fmla="*/ 2147483647 w 325"/>
                <a:gd name="T23" fmla="*/ 2147483647 h 282"/>
                <a:gd name="T24" fmla="*/ 2147483647 w 325"/>
                <a:gd name="T25" fmla="*/ 2147483647 h 282"/>
                <a:gd name="T26" fmla="*/ 2147483647 w 325"/>
                <a:gd name="T27" fmla="*/ 2147483647 h 282"/>
                <a:gd name="T28" fmla="*/ 2147483647 w 325"/>
                <a:gd name="T29" fmla="*/ 2147483647 h 282"/>
                <a:gd name="T30" fmla="*/ 2147483647 w 325"/>
                <a:gd name="T31" fmla="*/ 2147483647 h 282"/>
                <a:gd name="T32" fmla="*/ 2147483647 w 325"/>
                <a:gd name="T33" fmla="*/ 2147483647 h 282"/>
                <a:gd name="T34" fmla="*/ 2147483647 w 325"/>
                <a:gd name="T35" fmla="*/ 2147483647 h 282"/>
                <a:gd name="T36" fmla="*/ 2147483647 w 325"/>
                <a:gd name="T37" fmla="*/ 2147483647 h 282"/>
                <a:gd name="T38" fmla="*/ 2147483647 w 325"/>
                <a:gd name="T39" fmla="*/ 2147483647 h 282"/>
                <a:gd name="T40" fmla="*/ 2147483647 w 325"/>
                <a:gd name="T41" fmla="*/ 2147483647 h 282"/>
                <a:gd name="T42" fmla="*/ 2147483647 w 325"/>
                <a:gd name="T43" fmla="*/ 2147483647 h 282"/>
                <a:gd name="T44" fmla="*/ 2147483647 w 325"/>
                <a:gd name="T45" fmla="*/ 2147483647 h 282"/>
                <a:gd name="T46" fmla="*/ 2147483647 w 325"/>
                <a:gd name="T47" fmla="*/ 2147483647 h 282"/>
                <a:gd name="T48" fmla="*/ 2147483647 w 325"/>
                <a:gd name="T49" fmla="*/ 2147483647 h 282"/>
                <a:gd name="T50" fmla="*/ 2147483647 w 325"/>
                <a:gd name="T51" fmla="*/ 2147483647 h 282"/>
                <a:gd name="T52" fmla="*/ 2147483647 w 325"/>
                <a:gd name="T53" fmla="*/ 2147483647 h 282"/>
                <a:gd name="T54" fmla="*/ 2147483647 w 325"/>
                <a:gd name="T55" fmla="*/ 2147483647 h 282"/>
                <a:gd name="T56" fmla="*/ 2147483647 w 325"/>
                <a:gd name="T57" fmla="*/ 2147483647 h 282"/>
                <a:gd name="T58" fmla="*/ 2147483647 w 325"/>
                <a:gd name="T59" fmla="*/ 2147483647 h 282"/>
                <a:gd name="T60" fmla="*/ 2147483647 w 325"/>
                <a:gd name="T61" fmla="*/ 2147483647 h 282"/>
                <a:gd name="T62" fmla="*/ 2147483647 w 325"/>
                <a:gd name="T63" fmla="*/ 2147483647 h 282"/>
                <a:gd name="T64" fmla="*/ 2147483647 w 325"/>
                <a:gd name="T65" fmla="*/ 2147483647 h 282"/>
                <a:gd name="T66" fmla="*/ 2147483647 w 325"/>
                <a:gd name="T67" fmla="*/ 2147483647 h 282"/>
                <a:gd name="T68" fmla="*/ 2147483647 w 325"/>
                <a:gd name="T69" fmla="*/ 2147483647 h 282"/>
                <a:gd name="T70" fmla="*/ 2147483647 w 325"/>
                <a:gd name="T71" fmla="*/ 2147483647 h 282"/>
                <a:gd name="T72" fmla="*/ 2147483647 w 325"/>
                <a:gd name="T73" fmla="*/ 2147483647 h 282"/>
                <a:gd name="T74" fmla="*/ 2147483647 w 325"/>
                <a:gd name="T75" fmla="*/ 2147483647 h 282"/>
                <a:gd name="T76" fmla="*/ 2147483647 w 325"/>
                <a:gd name="T77" fmla="*/ 2147483647 h 282"/>
                <a:gd name="T78" fmla="*/ 2147483647 w 325"/>
                <a:gd name="T79" fmla="*/ 2147483647 h 282"/>
                <a:gd name="T80" fmla="*/ 2147483647 w 325"/>
                <a:gd name="T81" fmla="*/ 2147483647 h 282"/>
                <a:gd name="T82" fmla="*/ 2147483647 w 325"/>
                <a:gd name="T83" fmla="*/ 2147483647 h 282"/>
                <a:gd name="T84" fmla="*/ 2147483647 w 325"/>
                <a:gd name="T85" fmla="*/ 2147483647 h 282"/>
                <a:gd name="T86" fmla="*/ 2147483647 w 325"/>
                <a:gd name="T87" fmla="*/ 2147483647 h 282"/>
                <a:gd name="T88" fmla="*/ 2147483647 w 325"/>
                <a:gd name="T89" fmla="*/ 2147483647 h 282"/>
                <a:gd name="T90" fmla="*/ 2147483647 w 325"/>
                <a:gd name="T91" fmla="*/ 2147483647 h 282"/>
                <a:gd name="T92" fmla="*/ 2147483647 w 325"/>
                <a:gd name="T93" fmla="*/ 2147483647 h 282"/>
                <a:gd name="T94" fmla="*/ 2147483647 w 325"/>
                <a:gd name="T95" fmla="*/ 2147483647 h 282"/>
                <a:gd name="T96" fmla="*/ 2147483647 w 325"/>
                <a:gd name="T97" fmla="*/ 2147483647 h 282"/>
                <a:gd name="T98" fmla="*/ 2147483647 w 325"/>
                <a:gd name="T99" fmla="*/ 2147483647 h 282"/>
                <a:gd name="T100" fmla="*/ 2147483647 w 325"/>
                <a:gd name="T101" fmla="*/ 2147483647 h 282"/>
                <a:gd name="T102" fmla="*/ 2147483647 w 325"/>
                <a:gd name="T103" fmla="*/ 2147483647 h 282"/>
                <a:gd name="T104" fmla="*/ 2147483647 w 325"/>
                <a:gd name="T105" fmla="*/ 2147483647 h 282"/>
                <a:gd name="T106" fmla="*/ 2147483647 w 325"/>
                <a:gd name="T107" fmla="*/ 2147483647 h 282"/>
                <a:gd name="T108" fmla="*/ 2147483647 w 325"/>
                <a:gd name="T109" fmla="*/ 2147483647 h 282"/>
                <a:gd name="T110" fmla="*/ 2147483647 w 325"/>
                <a:gd name="T111" fmla="*/ 2147483647 h 282"/>
                <a:gd name="T112" fmla="*/ 2147483647 w 325"/>
                <a:gd name="T113" fmla="*/ 2147483647 h 282"/>
                <a:gd name="T114" fmla="*/ 2147483647 w 325"/>
                <a:gd name="T115" fmla="*/ 2147483647 h 282"/>
                <a:gd name="T116" fmla="*/ 2147483647 w 325"/>
                <a:gd name="T117" fmla="*/ 2147483647 h 282"/>
                <a:gd name="T118" fmla="*/ 2147483647 w 325"/>
                <a:gd name="T119" fmla="*/ 2147483647 h 282"/>
                <a:gd name="T120" fmla="*/ 2147483647 w 325"/>
                <a:gd name="T121" fmla="*/ 2147483647 h 282"/>
                <a:gd name="T122" fmla="*/ 2147483647 w 325"/>
                <a:gd name="T123" fmla="*/ 2147483647 h 28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25" h="282">
                  <a:moveTo>
                    <a:pt x="319" y="238"/>
                  </a:moveTo>
                  <a:cubicBezTo>
                    <a:pt x="319" y="238"/>
                    <a:pt x="319" y="238"/>
                    <a:pt x="319" y="238"/>
                  </a:cubicBezTo>
                  <a:cubicBezTo>
                    <a:pt x="319" y="237"/>
                    <a:pt x="319" y="237"/>
                    <a:pt x="319" y="237"/>
                  </a:cubicBezTo>
                  <a:cubicBezTo>
                    <a:pt x="309" y="211"/>
                    <a:pt x="299" y="183"/>
                    <a:pt x="295" y="152"/>
                  </a:cubicBezTo>
                  <a:cubicBezTo>
                    <a:pt x="292" y="125"/>
                    <a:pt x="288" y="101"/>
                    <a:pt x="283" y="79"/>
                  </a:cubicBezTo>
                  <a:cubicBezTo>
                    <a:pt x="281" y="70"/>
                    <a:pt x="278" y="60"/>
                    <a:pt x="275" y="51"/>
                  </a:cubicBezTo>
                  <a:cubicBezTo>
                    <a:pt x="274" y="48"/>
                    <a:pt x="269" y="36"/>
                    <a:pt x="254" y="24"/>
                  </a:cubicBezTo>
                  <a:cubicBezTo>
                    <a:pt x="234" y="8"/>
                    <a:pt x="207" y="0"/>
                    <a:pt x="172" y="0"/>
                  </a:cubicBezTo>
                  <a:cubicBezTo>
                    <a:pt x="140" y="0"/>
                    <a:pt x="111" y="9"/>
                    <a:pt x="88" y="26"/>
                  </a:cubicBezTo>
                  <a:cubicBezTo>
                    <a:pt x="73" y="37"/>
                    <a:pt x="63" y="50"/>
                    <a:pt x="56" y="67"/>
                  </a:cubicBezTo>
                  <a:cubicBezTo>
                    <a:pt x="51" y="81"/>
                    <a:pt x="48" y="95"/>
                    <a:pt x="46" y="111"/>
                  </a:cubicBezTo>
                  <a:cubicBezTo>
                    <a:pt x="45" y="117"/>
                    <a:pt x="43" y="124"/>
                    <a:pt x="42" y="131"/>
                  </a:cubicBezTo>
                  <a:cubicBezTo>
                    <a:pt x="42" y="131"/>
                    <a:pt x="37" y="156"/>
                    <a:pt x="29" y="180"/>
                  </a:cubicBezTo>
                  <a:cubicBezTo>
                    <a:pt x="22" y="205"/>
                    <a:pt x="16" y="215"/>
                    <a:pt x="14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3" y="218"/>
                    <a:pt x="13" y="218"/>
                    <a:pt x="13" y="218"/>
                  </a:cubicBezTo>
                  <a:cubicBezTo>
                    <a:pt x="6" y="221"/>
                    <a:pt x="2" y="227"/>
                    <a:pt x="1" y="234"/>
                  </a:cubicBezTo>
                  <a:cubicBezTo>
                    <a:pt x="0" y="242"/>
                    <a:pt x="3" y="249"/>
                    <a:pt x="10" y="255"/>
                  </a:cubicBezTo>
                  <a:cubicBezTo>
                    <a:pt x="14" y="259"/>
                    <a:pt x="18" y="262"/>
                    <a:pt x="20" y="263"/>
                  </a:cubicBezTo>
                  <a:cubicBezTo>
                    <a:pt x="32" y="270"/>
                    <a:pt x="46" y="274"/>
                    <a:pt x="64" y="274"/>
                  </a:cubicBezTo>
                  <a:cubicBezTo>
                    <a:pt x="74" y="274"/>
                    <a:pt x="85" y="272"/>
                    <a:pt x="95" y="271"/>
                  </a:cubicBezTo>
                  <a:cubicBezTo>
                    <a:pt x="105" y="270"/>
                    <a:pt x="114" y="269"/>
                    <a:pt x="122" y="269"/>
                  </a:cubicBezTo>
                  <a:cubicBezTo>
                    <a:pt x="123" y="269"/>
                    <a:pt x="123" y="269"/>
                    <a:pt x="124" y="269"/>
                  </a:cubicBezTo>
                  <a:cubicBezTo>
                    <a:pt x="151" y="270"/>
                    <a:pt x="185" y="272"/>
                    <a:pt x="196" y="273"/>
                  </a:cubicBezTo>
                  <a:cubicBezTo>
                    <a:pt x="198" y="274"/>
                    <a:pt x="201" y="274"/>
                    <a:pt x="203" y="275"/>
                  </a:cubicBezTo>
                  <a:cubicBezTo>
                    <a:pt x="214" y="278"/>
                    <a:pt x="231" y="282"/>
                    <a:pt x="260" y="282"/>
                  </a:cubicBezTo>
                  <a:cubicBezTo>
                    <a:pt x="269" y="282"/>
                    <a:pt x="278" y="282"/>
                    <a:pt x="288" y="281"/>
                  </a:cubicBezTo>
                  <a:cubicBezTo>
                    <a:pt x="289" y="281"/>
                    <a:pt x="294" y="280"/>
                    <a:pt x="299" y="279"/>
                  </a:cubicBezTo>
                  <a:cubicBezTo>
                    <a:pt x="308" y="276"/>
                    <a:pt x="315" y="271"/>
                    <a:pt x="319" y="264"/>
                  </a:cubicBezTo>
                  <a:cubicBezTo>
                    <a:pt x="322" y="259"/>
                    <a:pt x="325" y="250"/>
                    <a:pt x="319" y="238"/>
                  </a:cubicBezTo>
                  <a:close/>
                  <a:moveTo>
                    <a:pt x="305" y="256"/>
                  </a:moveTo>
                  <a:cubicBezTo>
                    <a:pt x="303" y="259"/>
                    <a:pt x="299" y="261"/>
                    <a:pt x="294" y="263"/>
                  </a:cubicBezTo>
                  <a:cubicBezTo>
                    <a:pt x="290" y="264"/>
                    <a:pt x="287" y="264"/>
                    <a:pt x="286" y="264"/>
                  </a:cubicBezTo>
                  <a:cubicBezTo>
                    <a:pt x="286" y="264"/>
                    <a:pt x="286" y="264"/>
                    <a:pt x="286" y="264"/>
                  </a:cubicBezTo>
                  <a:cubicBezTo>
                    <a:pt x="277" y="265"/>
                    <a:pt x="268" y="265"/>
                    <a:pt x="260" y="265"/>
                  </a:cubicBezTo>
                  <a:cubicBezTo>
                    <a:pt x="233" y="265"/>
                    <a:pt x="218" y="261"/>
                    <a:pt x="207" y="259"/>
                  </a:cubicBezTo>
                  <a:cubicBezTo>
                    <a:pt x="204" y="258"/>
                    <a:pt x="201" y="257"/>
                    <a:pt x="198" y="257"/>
                  </a:cubicBezTo>
                  <a:cubicBezTo>
                    <a:pt x="186" y="255"/>
                    <a:pt x="152" y="253"/>
                    <a:pt x="125" y="252"/>
                  </a:cubicBezTo>
                  <a:cubicBezTo>
                    <a:pt x="124" y="252"/>
                    <a:pt x="123" y="252"/>
                    <a:pt x="122" y="252"/>
                  </a:cubicBezTo>
                  <a:cubicBezTo>
                    <a:pt x="113" y="252"/>
                    <a:pt x="103" y="253"/>
                    <a:pt x="93" y="254"/>
                  </a:cubicBezTo>
                  <a:cubicBezTo>
                    <a:pt x="84" y="256"/>
                    <a:pt x="73" y="257"/>
                    <a:pt x="64" y="257"/>
                  </a:cubicBezTo>
                  <a:cubicBezTo>
                    <a:pt x="49" y="257"/>
                    <a:pt x="38" y="254"/>
                    <a:pt x="29" y="248"/>
                  </a:cubicBezTo>
                  <a:cubicBezTo>
                    <a:pt x="27" y="247"/>
                    <a:pt x="24" y="245"/>
                    <a:pt x="22" y="243"/>
                  </a:cubicBezTo>
                  <a:cubicBezTo>
                    <a:pt x="20" y="241"/>
                    <a:pt x="18" y="238"/>
                    <a:pt x="18" y="236"/>
                  </a:cubicBezTo>
                  <a:cubicBezTo>
                    <a:pt x="18" y="236"/>
                    <a:pt x="18" y="236"/>
                    <a:pt x="18" y="236"/>
                  </a:cubicBezTo>
                  <a:cubicBezTo>
                    <a:pt x="18" y="235"/>
                    <a:pt x="18" y="235"/>
                    <a:pt x="18" y="235"/>
                  </a:cubicBezTo>
                  <a:cubicBezTo>
                    <a:pt x="19" y="234"/>
                    <a:pt x="20" y="234"/>
                    <a:pt x="21" y="233"/>
                  </a:cubicBezTo>
                  <a:cubicBezTo>
                    <a:pt x="22" y="233"/>
                    <a:pt x="23" y="233"/>
                    <a:pt x="23" y="232"/>
                  </a:cubicBezTo>
                  <a:cubicBezTo>
                    <a:pt x="24" y="232"/>
                    <a:pt x="26" y="230"/>
                    <a:pt x="30" y="224"/>
                  </a:cubicBezTo>
                  <a:cubicBezTo>
                    <a:pt x="35" y="216"/>
                    <a:pt x="40" y="203"/>
                    <a:pt x="45" y="185"/>
                  </a:cubicBezTo>
                  <a:cubicBezTo>
                    <a:pt x="53" y="160"/>
                    <a:pt x="58" y="135"/>
                    <a:pt x="58" y="134"/>
                  </a:cubicBezTo>
                  <a:cubicBezTo>
                    <a:pt x="60" y="127"/>
                    <a:pt x="61" y="119"/>
                    <a:pt x="62" y="113"/>
                  </a:cubicBezTo>
                  <a:cubicBezTo>
                    <a:pt x="65" y="99"/>
                    <a:pt x="67" y="86"/>
                    <a:pt x="72" y="73"/>
                  </a:cubicBezTo>
                  <a:cubicBezTo>
                    <a:pt x="77" y="59"/>
                    <a:pt x="86" y="49"/>
                    <a:pt x="98" y="40"/>
                  </a:cubicBezTo>
                  <a:cubicBezTo>
                    <a:pt x="118" y="25"/>
                    <a:pt x="144" y="17"/>
                    <a:pt x="172" y="17"/>
                  </a:cubicBezTo>
                  <a:cubicBezTo>
                    <a:pt x="202" y="17"/>
                    <a:pt x="227" y="24"/>
                    <a:pt x="243" y="37"/>
                  </a:cubicBezTo>
                  <a:cubicBezTo>
                    <a:pt x="255" y="46"/>
                    <a:pt x="259" y="56"/>
                    <a:pt x="259" y="56"/>
                  </a:cubicBezTo>
                  <a:cubicBezTo>
                    <a:pt x="262" y="65"/>
                    <a:pt x="265" y="74"/>
                    <a:pt x="266" y="82"/>
                  </a:cubicBezTo>
                  <a:cubicBezTo>
                    <a:pt x="271" y="104"/>
                    <a:pt x="275" y="128"/>
                    <a:pt x="278" y="154"/>
                  </a:cubicBezTo>
                  <a:cubicBezTo>
                    <a:pt x="283" y="187"/>
                    <a:pt x="293" y="216"/>
                    <a:pt x="304" y="244"/>
                  </a:cubicBezTo>
                  <a:cubicBezTo>
                    <a:pt x="304" y="245"/>
                    <a:pt x="304" y="245"/>
                    <a:pt x="304" y="245"/>
                  </a:cubicBezTo>
                  <a:cubicBezTo>
                    <a:pt x="307" y="251"/>
                    <a:pt x="305" y="255"/>
                    <a:pt x="305" y="2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16" name="Freeform 30"/>
            <p:cNvSpPr>
              <a:spLocks noEditPoints="1"/>
            </p:cNvSpPr>
            <p:nvPr/>
          </p:nvSpPr>
          <p:spPr bwMode="auto">
            <a:xfrm>
              <a:off x="349250" y="374650"/>
              <a:ext cx="187325" cy="187325"/>
            </a:xfrm>
            <a:custGeom>
              <a:avLst/>
              <a:gdLst>
                <a:gd name="T0" fmla="*/ 2147483647 w 137"/>
                <a:gd name="T1" fmla="*/ 0 h 137"/>
                <a:gd name="T2" fmla="*/ 0 w 137"/>
                <a:gd name="T3" fmla="*/ 2147483647 h 137"/>
                <a:gd name="T4" fmla="*/ 2147483647 w 137"/>
                <a:gd name="T5" fmla="*/ 2147483647 h 137"/>
                <a:gd name="T6" fmla="*/ 2147483647 w 137"/>
                <a:gd name="T7" fmla="*/ 2147483647 h 137"/>
                <a:gd name="T8" fmla="*/ 2147483647 w 137"/>
                <a:gd name="T9" fmla="*/ 0 h 137"/>
                <a:gd name="T10" fmla="*/ 2147483647 w 137"/>
                <a:gd name="T11" fmla="*/ 2147483647 h 137"/>
                <a:gd name="T12" fmla="*/ 2147483647 w 137"/>
                <a:gd name="T13" fmla="*/ 2147483647 h 137"/>
                <a:gd name="T14" fmla="*/ 2147483647 w 137"/>
                <a:gd name="T15" fmla="*/ 2147483647 h 137"/>
                <a:gd name="T16" fmla="*/ 2147483647 w 137"/>
                <a:gd name="T17" fmla="*/ 2147483647 h 137"/>
                <a:gd name="T18" fmla="*/ 2147483647 w 137"/>
                <a:gd name="T19" fmla="*/ 2147483647 h 1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7" h="137">
                  <a:moveTo>
                    <a:pt x="69" y="0"/>
                  </a:moveTo>
                  <a:cubicBezTo>
                    <a:pt x="31" y="0"/>
                    <a:pt x="0" y="30"/>
                    <a:pt x="0" y="68"/>
                  </a:cubicBezTo>
                  <a:cubicBezTo>
                    <a:pt x="0" y="106"/>
                    <a:pt x="31" y="137"/>
                    <a:pt x="69" y="137"/>
                  </a:cubicBezTo>
                  <a:cubicBezTo>
                    <a:pt x="107" y="137"/>
                    <a:pt x="137" y="106"/>
                    <a:pt x="137" y="68"/>
                  </a:cubicBezTo>
                  <a:cubicBezTo>
                    <a:pt x="137" y="30"/>
                    <a:pt x="107" y="0"/>
                    <a:pt x="69" y="0"/>
                  </a:cubicBezTo>
                  <a:close/>
                  <a:moveTo>
                    <a:pt x="69" y="118"/>
                  </a:moveTo>
                  <a:cubicBezTo>
                    <a:pt x="41" y="118"/>
                    <a:pt x="19" y="96"/>
                    <a:pt x="19" y="68"/>
                  </a:cubicBezTo>
                  <a:cubicBezTo>
                    <a:pt x="19" y="40"/>
                    <a:pt x="41" y="18"/>
                    <a:pt x="69" y="18"/>
                  </a:cubicBezTo>
                  <a:cubicBezTo>
                    <a:pt x="96" y="18"/>
                    <a:pt x="119" y="40"/>
                    <a:pt x="119" y="68"/>
                  </a:cubicBezTo>
                  <a:cubicBezTo>
                    <a:pt x="119" y="96"/>
                    <a:pt x="96" y="118"/>
                    <a:pt x="69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0" name="组合 127"/>
          <p:cNvGrpSpPr>
            <a:grpSpLocks/>
          </p:cNvGrpSpPr>
          <p:nvPr/>
        </p:nvGrpSpPr>
        <p:grpSpPr bwMode="auto">
          <a:xfrm>
            <a:off x="746125" y="3498850"/>
            <a:ext cx="831850" cy="831850"/>
            <a:chOff x="0" y="0"/>
            <a:chExt cx="865188" cy="863600"/>
          </a:xfrm>
        </p:grpSpPr>
        <p:sp>
          <p:nvSpPr>
            <p:cNvPr id="48298" name="Oval 31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39B4B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99" name="Freeform 32"/>
            <p:cNvSpPr>
              <a:spLocks/>
            </p:cNvSpPr>
            <p:nvPr/>
          </p:nvSpPr>
          <p:spPr bwMode="auto">
            <a:xfrm>
              <a:off x="203200" y="206375"/>
              <a:ext cx="661988" cy="657225"/>
            </a:xfrm>
            <a:custGeom>
              <a:avLst/>
              <a:gdLst>
                <a:gd name="T0" fmla="*/ 2147483647 w 484"/>
                <a:gd name="T1" fmla="*/ 0 h 481"/>
                <a:gd name="T2" fmla="*/ 2147483647 w 484"/>
                <a:gd name="T3" fmla="*/ 2147483647 h 481"/>
                <a:gd name="T4" fmla="*/ 2147483647 w 484"/>
                <a:gd name="T5" fmla="*/ 2147483647 h 481"/>
                <a:gd name="T6" fmla="*/ 2147483647 w 484"/>
                <a:gd name="T7" fmla="*/ 2147483647 h 481"/>
                <a:gd name="T8" fmla="*/ 2147483647 w 484"/>
                <a:gd name="T9" fmla="*/ 2147483647 h 481"/>
                <a:gd name="T10" fmla="*/ 2147483647 w 484"/>
                <a:gd name="T11" fmla="*/ 2147483647 h 481"/>
                <a:gd name="T12" fmla="*/ 2147483647 w 484"/>
                <a:gd name="T13" fmla="*/ 2147483647 h 481"/>
                <a:gd name="T14" fmla="*/ 2147483647 w 484"/>
                <a:gd name="T15" fmla="*/ 2147483647 h 481"/>
                <a:gd name="T16" fmla="*/ 2147483647 w 484"/>
                <a:gd name="T17" fmla="*/ 2147483647 h 481"/>
                <a:gd name="T18" fmla="*/ 2147483647 w 484"/>
                <a:gd name="T19" fmla="*/ 2147483647 h 481"/>
                <a:gd name="T20" fmla="*/ 2147483647 w 484"/>
                <a:gd name="T21" fmla="*/ 2147483647 h 481"/>
                <a:gd name="T22" fmla="*/ 2147483647 w 484"/>
                <a:gd name="T23" fmla="*/ 2147483647 h 481"/>
                <a:gd name="T24" fmla="*/ 2147483647 w 484"/>
                <a:gd name="T25" fmla="*/ 2147483647 h 481"/>
                <a:gd name="T26" fmla="*/ 2147483647 w 484"/>
                <a:gd name="T27" fmla="*/ 0 h 48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84" h="481">
                  <a:moveTo>
                    <a:pt x="289" y="0"/>
                  </a:moveTo>
                  <a:cubicBezTo>
                    <a:pt x="273" y="0"/>
                    <a:pt x="255" y="2"/>
                    <a:pt x="247" y="2"/>
                  </a:cubicBezTo>
                  <a:cubicBezTo>
                    <a:pt x="202" y="2"/>
                    <a:pt x="157" y="2"/>
                    <a:pt x="113" y="2"/>
                  </a:cubicBezTo>
                  <a:cubicBezTo>
                    <a:pt x="85" y="2"/>
                    <a:pt x="56" y="2"/>
                    <a:pt x="28" y="2"/>
                  </a:cubicBezTo>
                  <a:cubicBezTo>
                    <a:pt x="0" y="2"/>
                    <a:pt x="7" y="43"/>
                    <a:pt x="7" y="61"/>
                  </a:cubicBezTo>
                  <a:cubicBezTo>
                    <a:pt x="7" y="138"/>
                    <a:pt x="7" y="215"/>
                    <a:pt x="7" y="292"/>
                  </a:cubicBezTo>
                  <a:cubicBezTo>
                    <a:pt x="7" y="303"/>
                    <a:pt x="10" y="310"/>
                    <a:pt x="18" y="318"/>
                  </a:cubicBezTo>
                  <a:cubicBezTo>
                    <a:pt x="27" y="328"/>
                    <a:pt x="29" y="329"/>
                    <a:pt x="29" y="344"/>
                  </a:cubicBezTo>
                  <a:cubicBezTo>
                    <a:pt x="29" y="358"/>
                    <a:pt x="53" y="376"/>
                    <a:pt x="63" y="385"/>
                  </a:cubicBezTo>
                  <a:cubicBezTo>
                    <a:pt x="78" y="403"/>
                    <a:pt x="114" y="440"/>
                    <a:pt x="155" y="481"/>
                  </a:cubicBezTo>
                  <a:cubicBezTo>
                    <a:pt x="159" y="481"/>
                    <a:pt x="163" y="481"/>
                    <a:pt x="168" y="481"/>
                  </a:cubicBezTo>
                  <a:cubicBezTo>
                    <a:pt x="342" y="481"/>
                    <a:pt x="483" y="340"/>
                    <a:pt x="484" y="166"/>
                  </a:cubicBezTo>
                  <a:cubicBezTo>
                    <a:pt x="410" y="92"/>
                    <a:pt x="342" y="26"/>
                    <a:pt x="323" y="8"/>
                  </a:cubicBezTo>
                  <a:cubicBezTo>
                    <a:pt x="316" y="1"/>
                    <a:pt x="303" y="0"/>
                    <a:pt x="289" y="0"/>
                  </a:cubicBezTo>
                </a:path>
              </a:pathLst>
            </a:custGeom>
            <a:solidFill>
              <a:srgbClr val="2E90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00" name="Freeform 33"/>
            <p:cNvSpPr>
              <a:spLocks/>
            </p:cNvSpPr>
            <p:nvPr/>
          </p:nvSpPr>
          <p:spPr bwMode="auto">
            <a:xfrm>
              <a:off x="230187" y="304800"/>
              <a:ext cx="50800" cy="93663"/>
            </a:xfrm>
            <a:custGeom>
              <a:avLst/>
              <a:gdLst>
                <a:gd name="T0" fmla="*/ 2147483647 w 37"/>
                <a:gd name="T1" fmla="*/ 2147483647 h 69"/>
                <a:gd name="T2" fmla="*/ 2147483647 w 37"/>
                <a:gd name="T3" fmla="*/ 2147483647 h 69"/>
                <a:gd name="T4" fmla="*/ 2147483647 w 37"/>
                <a:gd name="T5" fmla="*/ 0 h 69"/>
                <a:gd name="T6" fmla="*/ 2147483647 w 37"/>
                <a:gd name="T7" fmla="*/ 0 h 69"/>
                <a:gd name="T8" fmla="*/ 0 w 37"/>
                <a:gd name="T9" fmla="*/ 2147483647 h 69"/>
                <a:gd name="T10" fmla="*/ 0 w 37"/>
                <a:gd name="T11" fmla="*/ 2147483647 h 69"/>
                <a:gd name="T12" fmla="*/ 2147483647 w 37"/>
                <a:gd name="T13" fmla="*/ 2147483647 h 69"/>
                <a:gd name="T14" fmla="*/ 2147483647 w 37"/>
                <a:gd name="T15" fmla="*/ 2147483647 h 69"/>
                <a:gd name="T16" fmla="*/ 2147483647 w 37"/>
                <a:gd name="T17" fmla="*/ 2147483647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69">
                  <a:moveTo>
                    <a:pt x="37" y="63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4" y="0"/>
                    <a:pt x="3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2"/>
                    <a:pt x="0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6"/>
                    <a:pt x="5" y="69"/>
                    <a:pt x="9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4" y="69"/>
                    <a:pt x="37" y="66"/>
                    <a:pt x="37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01" name="Freeform 34"/>
            <p:cNvSpPr>
              <a:spLocks noEditPoints="1"/>
            </p:cNvSpPr>
            <p:nvPr/>
          </p:nvSpPr>
          <p:spPr bwMode="auto">
            <a:xfrm>
              <a:off x="212725" y="207963"/>
              <a:ext cx="439738" cy="493713"/>
            </a:xfrm>
            <a:custGeom>
              <a:avLst/>
              <a:gdLst>
                <a:gd name="T0" fmla="*/ 2147483647 w 321"/>
                <a:gd name="T1" fmla="*/ 0 h 360"/>
                <a:gd name="T2" fmla="*/ 2147483647 w 321"/>
                <a:gd name="T3" fmla="*/ 0 h 360"/>
                <a:gd name="T4" fmla="*/ 0 w 321"/>
                <a:gd name="T5" fmla="*/ 2147483647 h 360"/>
                <a:gd name="T6" fmla="*/ 0 w 321"/>
                <a:gd name="T7" fmla="*/ 2147483647 h 360"/>
                <a:gd name="T8" fmla="*/ 2147483647 w 321"/>
                <a:gd name="T9" fmla="*/ 2147483647 h 360"/>
                <a:gd name="T10" fmla="*/ 2147483647 w 321"/>
                <a:gd name="T11" fmla="*/ 2147483647 h 360"/>
                <a:gd name="T12" fmla="*/ 2147483647 w 321"/>
                <a:gd name="T13" fmla="*/ 2147483647 h 360"/>
                <a:gd name="T14" fmla="*/ 2147483647 w 321"/>
                <a:gd name="T15" fmla="*/ 2147483647 h 360"/>
                <a:gd name="T16" fmla="*/ 2147483647 w 321"/>
                <a:gd name="T17" fmla="*/ 2147483647 h 360"/>
                <a:gd name="T18" fmla="*/ 2147483647 w 321"/>
                <a:gd name="T19" fmla="*/ 2147483647 h 360"/>
                <a:gd name="T20" fmla="*/ 2147483647 w 321"/>
                <a:gd name="T21" fmla="*/ 2147483647 h 360"/>
                <a:gd name="T22" fmla="*/ 2147483647 w 321"/>
                <a:gd name="T23" fmla="*/ 2147483647 h 360"/>
                <a:gd name="T24" fmla="*/ 2147483647 w 321"/>
                <a:gd name="T25" fmla="*/ 2147483647 h 360"/>
                <a:gd name="T26" fmla="*/ 2147483647 w 321"/>
                <a:gd name="T27" fmla="*/ 2147483647 h 360"/>
                <a:gd name="T28" fmla="*/ 2147483647 w 321"/>
                <a:gd name="T29" fmla="*/ 2147483647 h 360"/>
                <a:gd name="T30" fmla="*/ 2147483647 w 321"/>
                <a:gd name="T31" fmla="*/ 2147483647 h 360"/>
                <a:gd name="T32" fmla="*/ 2147483647 w 321"/>
                <a:gd name="T33" fmla="*/ 2147483647 h 360"/>
                <a:gd name="T34" fmla="*/ 2147483647 w 321"/>
                <a:gd name="T35" fmla="*/ 2147483647 h 360"/>
                <a:gd name="T36" fmla="*/ 2147483647 w 321"/>
                <a:gd name="T37" fmla="*/ 2147483647 h 360"/>
                <a:gd name="T38" fmla="*/ 2147483647 w 321"/>
                <a:gd name="T39" fmla="*/ 0 h 360"/>
                <a:gd name="T40" fmla="*/ 2147483647 w 321"/>
                <a:gd name="T41" fmla="*/ 2147483647 h 360"/>
                <a:gd name="T42" fmla="*/ 2147483647 w 321"/>
                <a:gd name="T43" fmla="*/ 2147483647 h 360"/>
                <a:gd name="T44" fmla="*/ 2147483647 w 321"/>
                <a:gd name="T45" fmla="*/ 2147483647 h 360"/>
                <a:gd name="T46" fmla="*/ 2147483647 w 321"/>
                <a:gd name="T47" fmla="*/ 2147483647 h 360"/>
                <a:gd name="T48" fmla="*/ 2147483647 w 321"/>
                <a:gd name="T49" fmla="*/ 2147483647 h 360"/>
                <a:gd name="T50" fmla="*/ 2147483647 w 321"/>
                <a:gd name="T51" fmla="*/ 2147483647 h 360"/>
                <a:gd name="T52" fmla="*/ 2147483647 w 321"/>
                <a:gd name="T53" fmla="*/ 2147483647 h 360"/>
                <a:gd name="T54" fmla="*/ 2147483647 w 321"/>
                <a:gd name="T55" fmla="*/ 2147483647 h 360"/>
                <a:gd name="T56" fmla="*/ 2147483647 w 321"/>
                <a:gd name="T57" fmla="*/ 2147483647 h 360"/>
                <a:gd name="T58" fmla="*/ 2147483647 w 321"/>
                <a:gd name="T59" fmla="*/ 2147483647 h 360"/>
                <a:gd name="T60" fmla="*/ 2147483647 w 321"/>
                <a:gd name="T61" fmla="*/ 2147483647 h 360"/>
                <a:gd name="T62" fmla="*/ 2147483647 w 321"/>
                <a:gd name="T63" fmla="*/ 2147483647 h 360"/>
                <a:gd name="T64" fmla="*/ 2147483647 w 321"/>
                <a:gd name="T65" fmla="*/ 2147483647 h 360"/>
                <a:gd name="T66" fmla="*/ 2147483647 w 321"/>
                <a:gd name="T67" fmla="*/ 2147483647 h 360"/>
                <a:gd name="T68" fmla="*/ 2147483647 w 321"/>
                <a:gd name="T69" fmla="*/ 2147483647 h 360"/>
                <a:gd name="T70" fmla="*/ 2147483647 w 321"/>
                <a:gd name="T71" fmla="*/ 2147483647 h 360"/>
                <a:gd name="T72" fmla="*/ 2147483647 w 321"/>
                <a:gd name="T73" fmla="*/ 2147483647 h 360"/>
                <a:gd name="T74" fmla="*/ 2147483647 w 321"/>
                <a:gd name="T75" fmla="*/ 2147483647 h 360"/>
                <a:gd name="T76" fmla="*/ 2147483647 w 321"/>
                <a:gd name="T77" fmla="*/ 2147483647 h 360"/>
                <a:gd name="T78" fmla="*/ 2147483647 w 321"/>
                <a:gd name="T79" fmla="*/ 2147483647 h 360"/>
                <a:gd name="T80" fmla="*/ 2147483647 w 321"/>
                <a:gd name="T81" fmla="*/ 2147483647 h 3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21" h="360">
                  <a:moveTo>
                    <a:pt x="301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0" y="308"/>
                    <a:pt x="9" y="317"/>
                    <a:pt x="19" y="317"/>
                  </a:cubicBezTo>
                  <a:cubicBezTo>
                    <a:pt x="22" y="317"/>
                    <a:pt x="22" y="317"/>
                    <a:pt x="22" y="317"/>
                  </a:cubicBezTo>
                  <a:cubicBezTo>
                    <a:pt x="22" y="344"/>
                    <a:pt x="22" y="344"/>
                    <a:pt x="22" y="344"/>
                  </a:cubicBezTo>
                  <a:cubicBezTo>
                    <a:pt x="22" y="353"/>
                    <a:pt x="31" y="360"/>
                    <a:pt x="42" y="360"/>
                  </a:cubicBezTo>
                  <a:cubicBezTo>
                    <a:pt x="58" y="360"/>
                    <a:pt x="58" y="360"/>
                    <a:pt x="58" y="360"/>
                  </a:cubicBezTo>
                  <a:cubicBezTo>
                    <a:pt x="69" y="360"/>
                    <a:pt x="78" y="353"/>
                    <a:pt x="78" y="344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246" y="317"/>
                    <a:pt x="246" y="317"/>
                    <a:pt x="246" y="317"/>
                  </a:cubicBezTo>
                  <a:cubicBezTo>
                    <a:pt x="246" y="344"/>
                    <a:pt x="246" y="344"/>
                    <a:pt x="246" y="344"/>
                  </a:cubicBezTo>
                  <a:cubicBezTo>
                    <a:pt x="246" y="353"/>
                    <a:pt x="255" y="360"/>
                    <a:pt x="267" y="360"/>
                  </a:cubicBezTo>
                  <a:cubicBezTo>
                    <a:pt x="283" y="360"/>
                    <a:pt x="283" y="360"/>
                    <a:pt x="283" y="360"/>
                  </a:cubicBezTo>
                  <a:cubicBezTo>
                    <a:pt x="294" y="360"/>
                    <a:pt x="304" y="353"/>
                    <a:pt x="304" y="344"/>
                  </a:cubicBezTo>
                  <a:cubicBezTo>
                    <a:pt x="304" y="316"/>
                    <a:pt x="304" y="316"/>
                    <a:pt x="304" y="316"/>
                  </a:cubicBezTo>
                  <a:cubicBezTo>
                    <a:pt x="312" y="315"/>
                    <a:pt x="321" y="307"/>
                    <a:pt x="321" y="297"/>
                  </a:cubicBezTo>
                  <a:cubicBezTo>
                    <a:pt x="321" y="19"/>
                    <a:pt x="321" y="19"/>
                    <a:pt x="321" y="19"/>
                  </a:cubicBezTo>
                  <a:cubicBezTo>
                    <a:pt x="321" y="8"/>
                    <a:pt x="312" y="0"/>
                    <a:pt x="301" y="0"/>
                  </a:cubicBezTo>
                  <a:close/>
                  <a:moveTo>
                    <a:pt x="8" y="241"/>
                  </a:moveTo>
                  <a:cubicBezTo>
                    <a:pt x="8" y="184"/>
                    <a:pt x="8" y="184"/>
                    <a:pt x="8" y="184"/>
                  </a:cubicBezTo>
                  <a:cubicBezTo>
                    <a:pt x="8" y="177"/>
                    <a:pt x="15" y="172"/>
                    <a:pt x="22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2" y="145"/>
                    <a:pt x="22" y="145"/>
                    <a:pt x="22" y="145"/>
                  </a:cubicBezTo>
                  <a:cubicBezTo>
                    <a:pt x="15" y="145"/>
                    <a:pt x="8" y="140"/>
                    <a:pt x="8" y="133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68"/>
                    <a:pt x="15" y="64"/>
                    <a:pt x="22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34"/>
                    <a:pt x="37" y="23"/>
                    <a:pt x="51" y="23"/>
                  </a:cubicBezTo>
                  <a:cubicBezTo>
                    <a:pt x="269" y="23"/>
                    <a:pt x="269" y="23"/>
                    <a:pt x="269" y="23"/>
                  </a:cubicBezTo>
                  <a:cubicBezTo>
                    <a:pt x="283" y="23"/>
                    <a:pt x="295" y="34"/>
                    <a:pt x="295" y="49"/>
                  </a:cubicBezTo>
                  <a:cubicBezTo>
                    <a:pt x="295" y="269"/>
                    <a:pt x="295" y="269"/>
                    <a:pt x="295" y="269"/>
                  </a:cubicBezTo>
                  <a:cubicBezTo>
                    <a:pt x="295" y="283"/>
                    <a:pt x="283" y="295"/>
                    <a:pt x="269" y="295"/>
                  </a:cubicBezTo>
                  <a:cubicBezTo>
                    <a:pt x="51" y="295"/>
                    <a:pt x="51" y="295"/>
                    <a:pt x="51" y="295"/>
                  </a:cubicBezTo>
                  <a:cubicBezTo>
                    <a:pt x="37" y="295"/>
                    <a:pt x="26" y="283"/>
                    <a:pt x="26" y="269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2" y="254"/>
                    <a:pt x="22" y="254"/>
                    <a:pt x="22" y="254"/>
                  </a:cubicBezTo>
                  <a:cubicBezTo>
                    <a:pt x="15" y="254"/>
                    <a:pt x="8" y="249"/>
                    <a:pt x="8" y="2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02" name="Freeform 35"/>
            <p:cNvSpPr>
              <a:spLocks/>
            </p:cNvSpPr>
            <p:nvPr/>
          </p:nvSpPr>
          <p:spPr bwMode="auto">
            <a:xfrm>
              <a:off x="230187" y="454025"/>
              <a:ext cx="50800" cy="93663"/>
            </a:xfrm>
            <a:custGeom>
              <a:avLst/>
              <a:gdLst>
                <a:gd name="T0" fmla="*/ 2147483647 w 37"/>
                <a:gd name="T1" fmla="*/ 2147483647 h 69"/>
                <a:gd name="T2" fmla="*/ 2147483647 w 37"/>
                <a:gd name="T3" fmla="*/ 2147483647 h 69"/>
                <a:gd name="T4" fmla="*/ 2147483647 w 37"/>
                <a:gd name="T5" fmla="*/ 0 h 69"/>
                <a:gd name="T6" fmla="*/ 2147483647 w 37"/>
                <a:gd name="T7" fmla="*/ 0 h 69"/>
                <a:gd name="T8" fmla="*/ 0 w 37"/>
                <a:gd name="T9" fmla="*/ 2147483647 h 69"/>
                <a:gd name="T10" fmla="*/ 0 w 37"/>
                <a:gd name="T11" fmla="*/ 2147483647 h 69"/>
                <a:gd name="T12" fmla="*/ 2147483647 w 37"/>
                <a:gd name="T13" fmla="*/ 2147483647 h 69"/>
                <a:gd name="T14" fmla="*/ 2147483647 w 37"/>
                <a:gd name="T15" fmla="*/ 2147483647 h 69"/>
                <a:gd name="T16" fmla="*/ 2147483647 w 37"/>
                <a:gd name="T17" fmla="*/ 2147483647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69">
                  <a:moveTo>
                    <a:pt x="37" y="62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4" y="0"/>
                    <a:pt x="3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2"/>
                    <a:pt x="0" y="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6"/>
                    <a:pt x="5" y="69"/>
                    <a:pt x="9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4" y="69"/>
                    <a:pt x="37" y="66"/>
                    <a:pt x="37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03" name="Oval 36"/>
            <p:cNvSpPr>
              <a:spLocks noChangeArrowheads="1"/>
            </p:cNvSpPr>
            <p:nvPr/>
          </p:nvSpPr>
          <p:spPr bwMode="auto">
            <a:xfrm>
              <a:off x="350837" y="385763"/>
              <a:ext cx="76200" cy="77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04" name="Oval 37"/>
            <p:cNvSpPr>
              <a:spLocks noChangeArrowheads="1"/>
            </p:cNvSpPr>
            <p:nvPr/>
          </p:nvSpPr>
          <p:spPr bwMode="auto">
            <a:xfrm>
              <a:off x="377825" y="355600"/>
              <a:ext cx="22225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05" name="Oval 38"/>
            <p:cNvSpPr>
              <a:spLocks noChangeArrowheads="1"/>
            </p:cNvSpPr>
            <p:nvPr/>
          </p:nvSpPr>
          <p:spPr bwMode="auto">
            <a:xfrm>
              <a:off x="433387" y="395288"/>
              <a:ext cx="22225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06" name="Oval 39"/>
            <p:cNvSpPr>
              <a:spLocks noChangeArrowheads="1"/>
            </p:cNvSpPr>
            <p:nvPr/>
          </p:nvSpPr>
          <p:spPr bwMode="auto">
            <a:xfrm>
              <a:off x="323850" y="395288"/>
              <a:ext cx="23813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07" name="Oval 40"/>
            <p:cNvSpPr>
              <a:spLocks noChangeArrowheads="1"/>
            </p:cNvSpPr>
            <p:nvPr/>
          </p:nvSpPr>
          <p:spPr bwMode="auto">
            <a:xfrm>
              <a:off x="344487" y="458788"/>
              <a:ext cx="23813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08" name="Oval 41"/>
            <p:cNvSpPr>
              <a:spLocks noChangeArrowheads="1"/>
            </p:cNvSpPr>
            <p:nvPr/>
          </p:nvSpPr>
          <p:spPr bwMode="auto">
            <a:xfrm>
              <a:off x="412750" y="458788"/>
              <a:ext cx="22225" cy="238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309" name="Freeform 42"/>
            <p:cNvSpPr>
              <a:spLocks noEditPoints="1"/>
            </p:cNvSpPr>
            <p:nvPr/>
          </p:nvSpPr>
          <p:spPr bwMode="auto">
            <a:xfrm>
              <a:off x="266700" y="257175"/>
              <a:ext cx="330200" cy="336550"/>
            </a:xfrm>
            <a:custGeom>
              <a:avLst/>
              <a:gdLst>
                <a:gd name="T0" fmla="*/ 2147483647 w 242"/>
                <a:gd name="T1" fmla="*/ 2147483647 h 246"/>
                <a:gd name="T2" fmla="*/ 2147483647 w 242"/>
                <a:gd name="T3" fmla="*/ 2147483647 h 246"/>
                <a:gd name="T4" fmla="*/ 2147483647 w 242"/>
                <a:gd name="T5" fmla="*/ 2147483647 h 246"/>
                <a:gd name="T6" fmla="*/ 0 w 242"/>
                <a:gd name="T7" fmla="*/ 2147483647 h 246"/>
                <a:gd name="T8" fmla="*/ 0 w 242"/>
                <a:gd name="T9" fmla="*/ 2147483647 h 246"/>
                <a:gd name="T10" fmla="*/ 2147483647 w 242"/>
                <a:gd name="T11" fmla="*/ 2147483647 h 246"/>
                <a:gd name="T12" fmla="*/ 2147483647 w 242"/>
                <a:gd name="T13" fmla="*/ 2147483647 h 246"/>
                <a:gd name="T14" fmla="*/ 2147483647 w 242"/>
                <a:gd name="T15" fmla="*/ 2147483647 h 246"/>
                <a:gd name="T16" fmla="*/ 2147483647 w 242"/>
                <a:gd name="T17" fmla="*/ 2147483647 h 246"/>
                <a:gd name="T18" fmla="*/ 0 w 242"/>
                <a:gd name="T19" fmla="*/ 2147483647 h 246"/>
                <a:gd name="T20" fmla="*/ 0 w 242"/>
                <a:gd name="T21" fmla="*/ 2147483647 h 246"/>
                <a:gd name="T22" fmla="*/ 2147483647 w 242"/>
                <a:gd name="T23" fmla="*/ 2147483647 h 246"/>
                <a:gd name="T24" fmla="*/ 2147483647 w 242"/>
                <a:gd name="T25" fmla="*/ 2147483647 h 246"/>
                <a:gd name="T26" fmla="*/ 2147483647 w 242"/>
                <a:gd name="T27" fmla="*/ 2147483647 h 246"/>
                <a:gd name="T28" fmla="*/ 2147483647 w 242"/>
                <a:gd name="T29" fmla="*/ 2147483647 h 246"/>
                <a:gd name="T30" fmla="*/ 2147483647 w 242"/>
                <a:gd name="T31" fmla="*/ 0 h 246"/>
                <a:gd name="T32" fmla="*/ 2147483647 w 242"/>
                <a:gd name="T33" fmla="*/ 0 h 246"/>
                <a:gd name="T34" fmla="*/ 0 w 242"/>
                <a:gd name="T35" fmla="*/ 2147483647 h 246"/>
                <a:gd name="T36" fmla="*/ 0 w 242"/>
                <a:gd name="T37" fmla="*/ 2147483647 h 246"/>
                <a:gd name="T38" fmla="*/ 2147483647 w 242"/>
                <a:gd name="T39" fmla="*/ 2147483647 h 246"/>
                <a:gd name="T40" fmla="*/ 2147483647 w 242"/>
                <a:gd name="T41" fmla="*/ 2147483647 h 246"/>
                <a:gd name="T42" fmla="*/ 2147483647 w 242"/>
                <a:gd name="T43" fmla="*/ 2147483647 h 246"/>
                <a:gd name="T44" fmla="*/ 2147483647 w 242"/>
                <a:gd name="T45" fmla="*/ 2147483647 h 246"/>
                <a:gd name="T46" fmla="*/ 2147483647 w 242"/>
                <a:gd name="T47" fmla="*/ 2147483647 h 246"/>
                <a:gd name="T48" fmla="*/ 2147483647 w 242"/>
                <a:gd name="T49" fmla="*/ 2147483647 h 246"/>
                <a:gd name="T50" fmla="*/ 2147483647 w 242"/>
                <a:gd name="T51" fmla="*/ 2147483647 h 246"/>
                <a:gd name="T52" fmla="*/ 2147483647 w 242"/>
                <a:gd name="T53" fmla="*/ 2147483647 h 246"/>
                <a:gd name="T54" fmla="*/ 2147483647 w 242"/>
                <a:gd name="T55" fmla="*/ 2147483647 h 246"/>
                <a:gd name="T56" fmla="*/ 2147483647 w 242"/>
                <a:gd name="T57" fmla="*/ 2147483647 h 246"/>
                <a:gd name="T58" fmla="*/ 2147483647 w 242"/>
                <a:gd name="T59" fmla="*/ 2147483647 h 246"/>
                <a:gd name="T60" fmla="*/ 2147483647 w 242"/>
                <a:gd name="T61" fmla="*/ 2147483647 h 246"/>
                <a:gd name="T62" fmla="*/ 2147483647 w 242"/>
                <a:gd name="T63" fmla="*/ 2147483647 h 246"/>
                <a:gd name="T64" fmla="*/ 2147483647 w 242"/>
                <a:gd name="T65" fmla="*/ 2147483647 h 246"/>
                <a:gd name="T66" fmla="*/ 2147483647 w 242"/>
                <a:gd name="T67" fmla="*/ 2147483647 h 246"/>
                <a:gd name="T68" fmla="*/ 2147483647 w 242"/>
                <a:gd name="T69" fmla="*/ 2147483647 h 2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42" h="246">
                  <a:moveTo>
                    <a:pt x="17" y="39"/>
                  </a:moveTo>
                  <a:cubicBezTo>
                    <a:pt x="17" y="97"/>
                    <a:pt x="17" y="97"/>
                    <a:pt x="17" y="97"/>
                  </a:cubicBezTo>
                  <a:cubicBezTo>
                    <a:pt x="17" y="104"/>
                    <a:pt x="11" y="109"/>
                    <a:pt x="4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12" y="136"/>
                    <a:pt x="17" y="141"/>
                    <a:pt x="17" y="148"/>
                  </a:cubicBezTo>
                  <a:cubicBezTo>
                    <a:pt x="17" y="205"/>
                    <a:pt x="17" y="205"/>
                    <a:pt x="17" y="205"/>
                  </a:cubicBezTo>
                  <a:cubicBezTo>
                    <a:pt x="17" y="212"/>
                    <a:pt x="11" y="218"/>
                    <a:pt x="4" y="218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40"/>
                    <a:pt x="5" y="246"/>
                    <a:pt x="12" y="246"/>
                  </a:cubicBezTo>
                  <a:cubicBezTo>
                    <a:pt x="230" y="246"/>
                    <a:pt x="230" y="246"/>
                    <a:pt x="230" y="246"/>
                  </a:cubicBezTo>
                  <a:cubicBezTo>
                    <a:pt x="237" y="246"/>
                    <a:pt x="242" y="240"/>
                    <a:pt x="242" y="233"/>
                  </a:cubicBezTo>
                  <a:cubicBezTo>
                    <a:pt x="242" y="13"/>
                    <a:pt x="242" y="13"/>
                    <a:pt x="242" y="13"/>
                  </a:cubicBezTo>
                  <a:cubicBezTo>
                    <a:pt x="242" y="6"/>
                    <a:pt x="237" y="0"/>
                    <a:pt x="2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2" y="28"/>
                    <a:pt x="17" y="33"/>
                    <a:pt x="17" y="39"/>
                  </a:cubicBezTo>
                  <a:close/>
                  <a:moveTo>
                    <a:pt x="218" y="190"/>
                  </a:moveTo>
                  <a:cubicBezTo>
                    <a:pt x="218" y="193"/>
                    <a:pt x="215" y="196"/>
                    <a:pt x="212" y="196"/>
                  </a:cubicBezTo>
                  <a:cubicBezTo>
                    <a:pt x="201" y="196"/>
                    <a:pt x="201" y="196"/>
                    <a:pt x="201" y="196"/>
                  </a:cubicBezTo>
                  <a:cubicBezTo>
                    <a:pt x="198" y="196"/>
                    <a:pt x="195" y="193"/>
                    <a:pt x="195" y="190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3"/>
                    <a:pt x="198" y="50"/>
                    <a:pt x="201" y="50"/>
                  </a:cubicBezTo>
                  <a:cubicBezTo>
                    <a:pt x="212" y="50"/>
                    <a:pt x="212" y="50"/>
                    <a:pt x="212" y="50"/>
                  </a:cubicBezTo>
                  <a:cubicBezTo>
                    <a:pt x="215" y="50"/>
                    <a:pt x="218" y="53"/>
                    <a:pt x="218" y="56"/>
                  </a:cubicBezTo>
                  <a:lnTo>
                    <a:pt x="218" y="190"/>
                  </a:lnTo>
                  <a:close/>
                  <a:moveTo>
                    <a:pt x="90" y="67"/>
                  </a:moveTo>
                  <a:cubicBezTo>
                    <a:pt x="121" y="67"/>
                    <a:pt x="145" y="92"/>
                    <a:pt x="145" y="122"/>
                  </a:cubicBezTo>
                  <a:cubicBezTo>
                    <a:pt x="145" y="153"/>
                    <a:pt x="121" y="177"/>
                    <a:pt x="90" y="177"/>
                  </a:cubicBezTo>
                  <a:cubicBezTo>
                    <a:pt x="60" y="177"/>
                    <a:pt x="35" y="153"/>
                    <a:pt x="35" y="122"/>
                  </a:cubicBezTo>
                  <a:cubicBezTo>
                    <a:pt x="35" y="92"/>
                    <a:pt x="60" y="67"/>
                    <a:pt x="9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1" name="组合 119"/>
          <p:cNvGrpSpPr>
            <a:grpSpLocks/>
          </p:cNvGrpSpPr>
          <p:nvPr/>
        </p:nvGrpSpPr>
        <p:grpSpPr bwMode="auto">
          <a:xfrm>
            <a:off x="4946650" y="3486150"/>
            <a:ext cx="833438" cy="831850"/>
            <a:chOff x="0" y="0"/>
            <a:chExt cx="865188" cy="863600"/>
          </a:xfrm>
        </p:grpSpPr>
        <p:sp>
          <p:nvSpPr>
            <p:cNvPr id="48294" name="Oval 61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3A738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95" name="Freeform 62"/>
            <p:cNvSpPr>
              <a:spLocks/>
            </p:cNvSpPr>
            <p:nvPr/>
          </p:nvSpPr>
          <p:spPr bwMode="auto">
            <a:xfrm>
              <a:off x="150812" y="295275"/>
              <a:ext cx="712788" cy="568325"/>
            </a:xfrm>
            <a:custGeom>
              <a:avLst/>
              <a:gdLst>
                <a:gd name="T0" fmla="*/ 2147483647 w 521"/>
                <a:gd name="T1" fmla="*/ 0 h 416"/>
                <a:gd name="T2" fmla="*/ 2147483647 w 521"/>
                <a:gd name="T3" fmla="*/ 2147483647 h 416"/>
                <a:gd name="T4" fmla="*/ 2147483647 w 521"/>
                <a:gd name="T5" fmla="*/ 2147483647 h 416"/>
                <a:gd name="T6" fmla="*/ 2147483647 w 521"/>
                <a:gd name="T7" fmla="*/ 2147483647 h 416"/>
                <a:gd name="T8" fmla="*/ 2147483647 w 521"/>
                <a:gd name="T9" fmla="*/ 2147483647 h 416"/>
                <a:gd name="T10" fmla="*/ 2147483647 w 521"/>
                <a:gd name="T11" fmla="*/ 2147483647 h 416"/>
                <a:gd name="T12" fmla="*/ 2147483647 w 521"/>
                <a:gd name="T13" fmla="*/ 2147483647 h 416"/>
                <a:gd name="T14" fmla="*/ 2147483647 w 521"/>
                <a:gd name="T15" fmla="*/ 2147483647 h 416"/>
                <a:gd name="T16" fmla="*/ 2147483647 w 521"/>
                <a:gd name="T17" fmla="*/ 2147483647 h 416"/>
                <a:gd name="T18" fmla="*/ 2147483647 w 521"/>
                <a:gd name="T19" fmla="*/ 2147483647 h 416"/>
                <a:gd name="T20" fmla="*/ 2147483647 w 521"/>
                <a:gd name="T21" fmla="*/ 2147483647 h 416"/>
                <a:gd name="T22" fmla="*/ 2147483647 w 521"/>
                <a:gd name="T23" fmla="*/ 2147483647 h 416"/>
                <a:gd name="T24" fmla="*/ 2147483647 w 521"/>
                <a:gd name="T25" fmla="*/ 0 h 4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21" h="416">
                  <a:moveTo>
                    <a:pt x="384" y="0"/>
                  </a:moveTo>
                  <a:cubicBezTo>
                    <a:pt x="371" y="0"/>
                    <a:pt x="357" y="2"/>
                    <a:pt x="350" y="2"/>
                  </a:cubicBezTo>
                  <a:cubicBezTo>
                    <a:pt x="309" y="2"/>
                    <a:pt x="268" y="2"/>
                    <a:pt x="226" y="2"/>
                  </a:cubicBezTo>
                  <a:cubicBezTo>
                    <a:pt x="158" y="2"/>
                    <a:pt x="90" y="2"/>
                    <a:pt x="21" y="2"/>
                  </a:cubicBezTo>
                  <a:cubicBezTo>
                    <a:pt x="0" y="2"/>
                    <a:pt x="8" y="52"/>
                    <a:pt x="8" y="65"/>
                  </a:cubicBezTo>
                  <a:cubicBezTo>
                    <a:pt x="8" y="107"/>
                    <a:pt x="8" y="150"/>
                    <a:pt x="8" y="193"/>
                  </a:cubicBezTo>
                  <a:cubicBezTo>
                    <a:pt x="8" y="214"/>
                    <a:pt x="9" y="225"/>
                    <a:pt x="26" y="240"/>
                  </a:cubicBezTo>
                  <a:cubicBezTo>
                    <a:pt x="35" y="250"/>
                    <a:pt x="46" y="261"/>
                    <a:pt x="56" y="270"/>
                  </a:cubicBezTo>
                  <a:cubicBezTo>
                    <a:pt x="73" y="290"/>
                    <a:pt x="135" y="352"/>
                    <a:pt x="198" y="416"/>
                  </a:cubicBezTo>
                  <a:cubicBezTo>
                    <a:pt x="201" y="416"/>
                    <a:pt x="203" y="416"/>
                    <a:pt x="205" y="416"/>
                  </a:cubicBezTo>
                  <a:cubicBezTo>
                    <a:pt x="375" y="416"/>
                    <a:pt x="513" y="283"/>
                    <a:pt x="521" y="115"/>
                  </a:cubicBezTo>
                  <a:cubicBezTo>
                    <a:pt x="468" y="62"/>
                    <a:pt x="423" y="19"/>
                    <a:pt x="408" y="6"/>
                  </a:cubicBezTo>
                  <a:cubicBezTo>
                    <a:pt x="404" y="1"/>
                    <a:pt x="394" y="0"/>
                    <a:pt x="384" y="0"/>
                  </a:cubicBezTo>
                </a:path>
              </a:pathLst>
            </a:custGeom>
            <a:solidFill>
              <a:srgbClr val="2E5C6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96" name="Freeform 63"/>
            <p:cNvSpPr>
              <a:spLocks noEditPoints="1"/>
            </p:cNvSpPr>
            <p:nvPr/>
          </p:nvSpPr>
          <p:spPr bwMode="auto">
            <a:xfrm>
              <a:off x="161925" y="296863"/>
              <a:ext cx="550863" cy="311150"/>
            </a:xfrm>
            <a:custGeom>
              <a:avLst/>
              <a:gdLst>
                <a:gd name="T0" fmla="*/ 2147483647 w 403"/>
                <a:gd name="T1" fmla="*/ 2147483647 h 227"/>
                <a:gd name="T2" fmla="*/ 2147483647 w 403"/>
                <a:gd name="T3" fmla="*/ 0 h 227"/>
                <a:gd name="T4" fmla="*/ 2147483647 w 403"/>
                <a:gd name="T5" fmla="*/ 0 h 227"/>
                <a:gd name="T6" fmla="*/ 0 w 403"/>
                <a:gd name="T7" fmla="*/ 2147483647 h 227"/>
                <a:gd name="T8" fmla="*/ 0 w 403"/>
                <a:gd name="T9" fmla="*/ 2147483647 h 227"/>
                <a:gd name="T10" fmla="*/ 2147483647 w 403"/>
                <a:gd name="T11" fmla="*/ 2147483647 h 227"/>
                <a:gd name="T12" fmla="*/ 2147483647 w 403"/>
                <a:gd name="T13" fmla="*/ 2147483647 h 227"/>
                <a:gd name="T14" fmla="*/ 2147483647 w 403"/>
                <a:gd name="T15" fmla="*/ 2147483647 h 227"/>
                <a:gd name="T16" fmla="*/ 2147483647 w 403"/>
                <a:gd name="T17" fmla="*/ 2147483647 h 227"/>
                <a:gd name="T18" fmla="*/ 2147483647 w 403"/>
                <a:gd name="T19" fmla="*/ 2147483647 h 227"/>
                <a:gd name="T20" fmla="*/ 2147483647 w 403"/>
                <a:gd name="T21" fmla="*/ 2147483647 h 227"/>
                <a:gd name="T22" fmla="*/ 2147483647 w 403"/>
                <a:gd name="T23" fmla="*/ 2147483647 h 227"/>
                <a:gd name="T24" fmla="*/ 2147483647 w 403"/>
                <a:gd name="T25" fmla="*/ 2147483647 h 227"/>
                <a:gd name="T26" fmla="*/ 2147483647 w 403"/>
                <a:gd name="T27" fmla="*/ 2147483647 h 227"/>
                <a:gd name="T28" fmla="*/ 2147483647 w 403"/>
                <a:gd name="T29" fmla="*/ 2147483647 h 227"/>
                <a:gd name="T30" fmla="*/ 2147483647 w 403"/>
                <a:gd name="T31" fmla="*/ 2147483647 h 227"/>
                <a:gd name="T32" fmla="*/ 2147483647 w 403"/>
                <a:gd name="T33" fmla="*/ 2147483647 h 227"/>
                <a:gd name="T34" fmla="*/ 2147483647 w 403"/>
                <a:gd name="T35" fmla="*/ 2147483647 h 2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03" h="227">
                  <a:moveTo>
                    <a:pt x="403" y="11"/>
                  </a:moveTo>
                  <a:cubicBezTo>
                    <a:pt x="403" y="5"/>
                    <a:pt x="398" y="0"/>
                    <a:pt x="39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22"/>
                    <a:pt x="5" y="227"/>
                    <a:pt x="11" y="227"/>
                  </a:cubicBezTo>
                  <a:cubicBezTo>
                    <a:pt x="391" y="227"/>
                    <a:pt x="391" y="227"/>
                    <a:pt x="391" y="227"/>
                  </a:cubicBezTo>
                  <a:cubicBezTo>
                    <a:pt x="398" y="227"/>
                    <a:pt x="403" y="222"/>
                    <a:pt x="403" y="216"/>
                  </a:cubicBezTo>
                  <a:lnTo>
                    <a:pt x="403" y="11"/>
                  </a:lnTo>
                  <a:close/>
                  <a:moveTo>
                    <a:pt x="381" y="152"/>
                  </a:moveTo>
                  <a:cubicBezTo>
                    <a:pt x="352" y="153"/>
                    <a:pt x="329" y="176"/>
                    <a:pt x="329" y="204"/>
                  </a:cubicBezTo>
                  <a:cubicBezTo>
                    <a:pt x="74" y="204"/>
                    <a:pt x="74" y="204"/>
                    <a:pt x="74" y="204"/>
                  </a:cubicBezTo>
                  <a:cubicBezTo>
                    <a:pt x="74" y="176"/>
                    <a:pt x="52" y="153"/>
                    <a:pt x="23" y="153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52" y="74"/>
                    <a:pt x="74" y="51"/>
                    <a:pt x="75" y="22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29" y="50"/>
                    <a:pt x="352" y="74"/>
                    <a:pt x="381" y="75"/>
                  </a:cubicBezTo>
                  <a:lnTo>
                    <a:pt x="38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97" name="Freeform 64"/>
            <p:cNvSpPr>
              <a:spLocks noEditPoints="1"/>
            </p:cNvSpPr>
            <p:nvPr/>
          </p:nvSpPr>
          <p:spPr bwMode="auto">
            <a:xfrm>
              <a:off x="336550" y="344488"/>
              <a:ext cx="203200" cy="217488"/>
            </a:xfrm>
            <a:custGeom>
              <a:avLst/>
              <a:gdLst>
                <a:gd name="T0" fmla="*/ 2147483647 w 149"/>
                <a:gd name="T1" fmla="*/ 0 h 159"/>
                <a:gd name="T2" fmla="*/ 0 w 149"/>
                <a:gd name="T3" fmla="*/ 2147483647 h 159"/>
                <a:gd name="T4" fmla="*/ 2147483647 w 149"/>
                <a:gd name="T5" fmla="*/ 2147483647 h 159"/>
                <a:gd name="T6" fmla="*/ 2147483647 w 149"/>
                <a:gd name="T7" fmla="*/ 2147483647 h 159"/>
                <a:gd name="T8" fmla="*/ 2147483647 w 149"/>
                <a:gd name="T9" fmla="*/ 0 h 159"/>
                <a:gd name="T10" fmla="*/ 2147483647 w 149"/>
                <a:gd name="T11" fmla="*/ 2147483647 h 159"/>
                <a:gd name="T12" fmla="*/ 2147483647 w 149"/>
                <a:gd name="T13" fmla="*/ 2147483647 h 159"/>
                <a:gd name="T14" fmla="*/ 2147483647 w 149"/>
                <a:gd name="T15" fmla="*/ 2147483647 h 159"/>
                <a:gd name="T16" fmla="*/ 2147483647 w 149"/>
                <a:gd name="T17" fmla="*/ 2147483647 h 159"/>
                <a:gd name="T18" fmla="*/ 2147483647 w 149"/>
                <a:gd name="T19" fmla="*/ 2147483647 h 159"/>
                <a:gd name="T20" fmla="*/ 2147483647 w 149"/>
                <a:gd name="T21" fmla="*/ 2147483647 h 159"/>
                <a:gd name="T22" fmla="*/ 2147483647 w 149"/>
                <a:gd name="T23" fmla="*/ 2147483647 h 159"/>
                <a:gd name="T24" fmla="*/ 2147483647 w 149"/>
                <a:gd name="T25" fmla="*/ 2147483647 h 159"/>
                <a:gd name="T26" fmla="*/ 2147483647 w 149"/>
                <a:gd name="T27" fmla="*/ 2147483647 h 159"/>
                <a:gd name="T28" fmla="*/ 2147483647 w 149"/>
                <a:gd name="T29" fmla="*/ 2147483647 h 159"/>
                <a:gd name="T30" fmla="*/ 2147483647 w 149"/>
                <a:gd name="T31" fmla="*/ 2147483647 h 159"/>
                <a:gd name="T32" fmla="*/ 2147483647 w 149"/>
                <a:gd name="T33" fmla="*/ 2147483647 h 159"/>
                <a:gd name="T34" fmla="*/ 2147483647 w 149"/>
                <a:gd name="T35" fmla="*/ 2147483647 h 159"/>
                <a:gd name="T36" fmla="*/ 2147483647 w 149"/>
                <a:gd name="T37" fmla="*/ 2147483647 h 159"/>
                <a:gd name="T38" fmla="*/ 2147483647 w 149"/>
                <a:gd name="T39" fmla="*/ 2147483647 h 159"/>
                <a:gd name="T40" fmla="*/ 2147483647 w 149"/>
                <a:gd name="T41" fmla="*/ 2147483647 h 159"/>
                <a:gd name="T42" fmla="*/ 2147483647 w 149"/>
                <a:gd name="T43" fmla="*/ 2147483647 h 159"/>
                <a:gd name="T44" fmla="*/ 2147483647 w 149"/>
                <a:gd name="T45" fmla="*/ 2147483647 h 159"/>
                <a:gd name="T46" fmla="*/ 2147483647 w 149"/>
                <a:gd name="T47" fmla="*/ 2147483647 h 159"/>
                <a:gd name="T48" fmla="*/ 2147483647 w 149"/>
                <a:gd name="T49" fmla="*/ 2147483647 h 159"/>
                <a:gd name="T50" fmla="*/ 2147483647 w 149"/>
                <a:gd name="T51" fmla="*/ 2147483647 h 159"/>
                <a:gd name="T52" fmla="*/ 2147483647 w 149"/>
                <a:gd name="T53" fmla="*/ 2147483647 h 159"/>
                <a:gd name="T54" fmla="*/ 2147483647 w 149"/>
                <a:gd name="T55" fmla="*/ 2147483647 h 159"/>
                <a:gd name="T56" fmla="*/ 2147483647 w 149"/>
                <a:gd name="T57" fmla="*/ 2147483647 h 159"/>
                <a:gd name="T58" fmla="*/ 2147483647 w 149"/>
                <a:gd name="T59" fmla="*/ 2147483647 h 159"/>
                <a:gd name="T60" fmla="*/ 2147483647 w 149"/>
                <a:gd name="T61" fmla="*/ 2147483647 h 159"/>
                <a:gd name="T62" fmla="*/ 2147483647 w 149"/>
                <a:gd name="T63" fmla="*/ 2147483647 h 159"/>
                <a:gd name="T64" fmla="*/ 2147483647 w 149"/>
                <a:gd name="T65" fmla="*/ 2147483647 h 159"/>
                <a:gd name="T66" fmla="*/ 2147483647 w 149"/>
                <a:gd name="T67" fmla="*/ 2147483647 h 159"/>
                <a:gd name="T68" fmla="*/ 2147483647 w 149"/>
                <a:gd name="T69" fmla="*/ 2147483647 h 159"/>
                <a:gd name="T70" fmla="*/ 2147483647 w 149"/>
                <a:gd name="T71" fmla="*/ 2147483647 h 159"/>
                <a:gd name="T72" fmla="*/ 2147483647 w 149"/>
                <a:gd name="T73" fmla="*/ 2147483647 h 159"/>
                <a:gd name="T74" fmla="*/ 2147483647 w 149"/>
                <a:gd name="T75" fmla="*/ 2147483647 h 15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49" h="159">
                  <a:moveTo>
                    <a:pt x="75" y="0"/>
                  </a:moveTo>
                  <a:cubicBezTo>
                    <a:pt x="33" y="0"/>
                    <a:pt x="0" y="36"/>
                    <a:pt x="0" y="80"/>
                  </a:cubicBezTo>
                  <a:cubicBezTo>
                    <a:pt x="0" y="123"/>
                    <a:pt x="33" y="159"/>
                    <a:pt x="75" y="159"/>
                  </a:cubicBezTo>
                  <a:cubicBezTo>
                    <a:pt x="116" y="159"/>
                    <a:pt x="149" y="123"/>
                    <a:pt x="149" y="80"/>
                  </a:cubicBezTo>
                  <a:cubicBezTo>
                    <a:pt x="149" y="36"/>
                    <a:pt x="116" y="0"/>
                    <a:pt x="75" y="0"/>
                  </a:cubicBezTo>
                  <a:close/>
                  <a:moveTo>
                    <a:pt x="100" y="103"/>
                  </a:moveTo>
                  <a:cubicBezTo>
                    <a:pt x="100" y="103"/>
                    <a:pt x="100" y="103"/>
                    <a:pt x="100" y="103"/>
                  </a:cubicBezTo>
                  <a:cubicBezTo>
                    <a:pt x="96" y="107"/>
                    <a:pt x="90" y="110"/>
                    <a:pt x="83" y="111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3" y="111"/>
                    <a:pt x="60" y="111"/>
                    <a:pt x="57" y="110"/>
                  </a:cubicBezTo>
                  <a:cubicBezTo>
                    <a:pt x="52" y="109"/>
                    <a:pt x="47" y="108"/>
                    <a:pt x="43" y="106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3" y="89"/>
                    <a:pt x="56" y="90"/>
                    <a:pt x="59" y="91"/>
                  </a:cubicBezTo>
                  <a:cubicBezTo>
                    <a:pt x="62" y="92"/>
                    <a:pt x="63" y="92"/>
                    <a:pt x="66" y="93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4" y="85"/>
                    <a:pt x="64" y="85"/>
                    <a:pt x="64" y="85"/>
                  </a:cubicBezTo>
                  <a:cubicBezTo>
                    <a:pt x="63" y="84"/>
                    <a:pt x="62" y="84"/>
                    <a:pt x="60" y="84"/>
                  </a:cubicBezTo>
                  <a:cubicBezTo>
                    <a:pt x="56" y="82"/>
                    <a:pt x="52" y="81"/>
                    <a:pt x="49" y="78"/>
                  </a:cubicBezTo>
                  <a:cubicBezTo>
                    <a:pt x="44" y="75"/>
                    <a:pt x="41" y="70"/>
                    <a:pt x="41" y="63"/>
                  </a:cubicBezTo>
                  <a:cubicBezTo>
                    <a:pt x="41" y="58"/>
                    <a:pt x="44" y="53"/>
                    <a:pt x="49" y="49"/>
                  </a:cubicBezTo>
                  <a:cubicBezTo>
                    <a:pt x="53" y="46"/>
                    <a:pt x="59" y="44"/>
                    <a:pt x="66" y="42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5" y="42"/>
                    <a:pt x="88" y="43"/>
                    <a:pt x="90" y="43"/>
                  </a:cubicBezTo>
                  <a:cubicBezTo>
                    <a:pt x="94" y="44"/>
                    <a:pt x="99" y="45"/>
                    <a:pt x="103" y="47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0" y="62"/>
                    <a:pt x="87" y="61"/>
                    <a:pt x="83" y="61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92" y="69"/>
                    <a:pt x="98" y="71"/>
                    <a:pt x="101" y="74"/>
                  </a:cubicBezTo>
                  <a:cubicBezTo>
                    <a:pt x="105" y="77"/>
                    <a:pt x="108" y="82"/>
                    <a:pt x="108" y="88"/>
                  </a:cubicBezTo>
                  <a:cubicBezTo>
                    <a:pt x="108" y="94"/>
                    <a:pt x="105" y="100"/>
                    <a:pt x="100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2" name="组合 128"/>
          <p:cNvGrpSpPr>
            <a:grpSpLocks/>
          </p:cNvGrpSpPr>
          <p:nvPr/>
        </p:nvGrpSpPr>
        <p:grpSpPr bwMode="auto">
          <a:xfrm>
            <a:off x="2146300" y="3486150"/>
            <a:ext cx="833438" cy="831850"/>
            <a:chOff x="0" y="0"/>
            <a:chExt cx="865188" cy="863600"/>
          </a:xfrm>
        </p:grpSpPr>
        <p:sp>
          <p:nvSpPr>
            <p:cNvPr id="48291" name="Oval 79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955BA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92" name="Freeform 80"/>
            <p:cNvSpPr>
              <a:spLocks/>
            </p:cNvSpPr>
            <p:nvPr/>
          </p:nvSpPr>
          <p:spPr bwMode="auto">
            <a:xfrm>
              <a:off x="200025" y="277813"/>
              <a:ext cx="644525" cy="554038"/>
            </a:xfrm>
            <a:custGeom>
              <a:avLst/>
              <a:gdLst>
                <a:gd name="T0" fmla="*/ 2147483647 w 471"/>
                <a:gd name="T1" fmla="*/ 0 h 405"/>
                <a:gd name="T2" fmla="*/ 2147483647 w 471"/>
                <a:gd name="T3" fmla="*/ 0 h 405"/>
                <a:gd name="T4" fmla="*/ 2147483647 w 471"/>
                <a:gd name="T5" fmla="*/ 0 h 405"/>
                <a:gd name="T6" fmla="*/ 2147483647 w 471"/>
                <a:gd name="T7" fmla="*/ 2147483647 h 405"/>
                <a:gd name="T8" fmla="*/ 2147483647 w 471"/>
                <a:gd name="T9" fmla="*/ 2147483647 h 405"/>
                <a:gd name="T10" fmla="*/ 2147483647 w 471"/>
                <a:gd name="T11" fmla="*/ 2147483647 h 405"/>
                <a:gd name="T12" fmla="*/ 2147483647 w 471"/>
                <a:gd name="T13" fmla="*/ 2147483647 h 405"/>
                <a:gd name="T14" fmla="*/ 2147483647 w 471"/>
                <a:gd name="T15" fmla="*/ 2147483647 h 405"/>
                <a:gd name="T16" fmla="*/ 2147483647 w 471"/>
                <a:gd name="T17" fmla="*/ 2147483647 h 405"/>
                <a:gd name="T18" fmla="*/ 2147483647 w 471"/>
                <a:gd name="T19" fmla="*/ 2147483647 h 405"/>
                <a:gd name="T20" fmla="*/ 2147483647 w 471"/>
                <a:gd name="T21" fmla="*/ 0 h 4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1" h="405">
                  <a:moveTo>
                    <a:pt x="252" y="0"/>
                  </a:moveTo>
                  <a:cubicBezTo>
                    <a:pt x="214" y="0"/>
                    <a:pt x="176" y="0"/>
                    <a:pt x="138" y="0"/>
                  </a:cubicBezTo>
                  <a:cubicBezTo>
                    <a:pt x="122" y="0"/>
                    <a:pt x="106" y="0"/>
                    <a:pt x="91" y="0"/>
                  </a:cubicBezTo>
                  <a:cubicBezTo>
                    <a:pt x="73" y="0"/>
                    <a:pt x="64" y="20"/>
                    <a:pt x="54" y="34"/>
                  </a:cubicBezTo>
                  <a:cubicBezTo>
                    <a:pt x="40" y="52"/>
                    <a:pt x="16" y="73"/>
                    <a:pt x="8" y="93"/>
                  </a:cubicBezTo>
                  <a:cubicBezTo>
                    <a:pt x="0" y="102"/>
                    <a:pt x="14" y="113"/>
                    <a:pt x="19" y="119"/>
                  </a:cubicBezTo>
                  <a:cubicBezTo>
                    <a:pt x="93" y="201"/>
                    <a:pt x="167" y="283"/>
                    <a:pt x="245" y="360"/>
                  </a:cubicBezTo>
                  <a:cubicBezTo>
                    <a:pt x="258" y="376"/>
                    <a:pt x="273" y="391"/>
                    <a:pt x="288" y="405"/>
                  </a:cubicBezTo>
                  <a:cubicBezTo>
                    <a:pt x="374" y="371"/>
                    <a:pt x="442" y="299"/>
                    <a:pt x="471" y="209"/>
                  </a:cubicBezTo>
                  <a:cubicBezTo>
                    <a:pt x="390" y="128"/>
                    <a:pt x="295" y="33"/>
                    <a:pt x="284" y="24"/>
                  </a:cubicBezTo>
                  <a:cubicBezTo>
                    <a:pt x="276" y="15"/>
                    <a:pt x="264" y="0"/>
                    <a:pt x="252" y="0"/>
                  </a:cubicBezTo>
                </a:path>
              </a:pathLst>
            </a:custGeom>
            <a:solidFill>
              <a:srgbClr val="77498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93" name="Freeform 81"/>
            <p:cNvSpPr>
              <a:spLocks noEditPoints="1"/>
            </p:cNvSpPr>
            <p:nvPr/>
          </p:nvSpPr>
          <p:spPr bwMode="auto">
            <a:xfrm>
              <a:off x="206375" y="277813"/>
              <a:ext cx="452438" cy="385763"/>
            </a:xfrm>
            <a:custGeom>
              <a:avLst/>
              <a:gdLst>
                <a:gd name="T0" fmla="*/ 2147483647 w 331"/>
                <a:gd name="T1" fmla="*/ 2147483647 h 282"/>
                <a:gd name="T2" fmla="*/ 2147483647 w 331"/>
                <a:gd name="T3" fmla="*/ 2147483647 h 282"/>
                <a:gd name="T4" fmla="*/ 2147483647 w 331"/>
                <a:gd name="T5" fmla="*/ 2147483647 h 282"/>
                <a:gd name="T6" fmla="*/ 2147483647 w 331"/>
                <a:gd name="T7" fmla="*/ 2147483647 h 282"/>
                <a:gd name="T8" fmla="*/ 2147483647 w 331"/>
                <a:gd name="T9" fmla="*/ 2147483647 h 282"/>
                <a:gd name="T10" fmla="*/ 2147483647 w 331"/>
                <a:gd name="T11" fmla="*/ 2147483647 h 282"/>
                <a:gd name="T12" fmla="*/ 2147483647 w 331"/>
                <a:gd name="T13" fmla="*/ 2147483647 h 282"/>
                <a:gd name="T14" fmla="*/ 2147483647 w 331"/>
                <a:gd name="T15" fmla="*/ 0 h 282"/>
                <a:gd name="T16" fmla="*/ 2147483647 w 331"/>
                <a:gd name="T17" fmla="*/ 2147483647 h 282"/>
                <a:gd name="T18" fmla="*/ 2147483647 w 331"/>
                <a:gd name="T19" fmla="*/ 2147483647 h 282"/>
                <a:gd name="T20" fmla="*/ 2147483647 w 331"/>
                <a:gd name="T21" fmla="*/ 2147483647 h 282"/>
                <a:gd name="T22" fmla="*/ 2147483647 w 331"/>
                <a:gd name="T23" fmla="*/ 2147483647 h 282"/>
                <a:gd name="T24" fmla="*/ 2147483647 w 331"/>
                <a:gd name="T25" fmla="*/ 2147483647 h 282"/>
                <a:gd name="T26" fmla="*/ 2147483647 w 331"/>
                <a:gd name="T27" fmla="*/ 2147483647 h 282"/>
                <a:gd name="T28" fmla="*/ 2147483647 w 331"/>
                <a:gd name="T29" fmla="*/ 2147483647 h 282"/>
                <a:gd name="T30" fmla="*/ 2147483647 w 331"/>
                <a:gd name="T31" fmla="*/ 2147483647 h 282"/>
                <a:gd name="T32" fmla="*/ 2147483647 w 331"/>
                <a:gd name="T33" fmla="*/ 2147483647 h 282"/>
                <a:gd name="T34" fmla="*/ 2147483647 w 331"/>
                <a:gd name="T35" fmla="*/ 2147483647 h 282"/>
                <a:gd name="T36" fmla="*/ 2147483647 w 331"/>
                <a:gd name="T37" fmla="*/ 2147483647 h 282"/>
                <a:gd name="T38" fmla="*/ 2147483647 w 331"/>
                <a:gd name="T39" fmla="*/ 2147483647 h 282"/>
                <a:gd name="T40" fmla="*/ 2147483647 w 331"/>
                <a:gd name="T41" fmla="*/ 2147483647 h 282"/>
                <a:gd name="T42" fmla="*/ 2147483647 w 331"/>
                <a:gd name="T43" fmla="*/ 2147483647 h 282"/>
                <a:gd name="T44" fmla="*/ 2147483647 w 331"/>
                <a:gd name="T45" fmla="*/ 2147483647 h 282"/>
                <a:gd name="T46" fmla="*/ 2147483647 w 331"/>
                <a:gd name="T47" fmla="*/ 2147483647 h 282"/>
                <a:gd name="T48" fmla="*/ 2147483647 w 331"/>
                <a:gd name="T49" fmla="*/ 2147483647 h 282"/>
                <a:gd name="T50" fmla="*/ 2147483647 w 331"/>
                <a:gd name="T51" fmla="*/ 2147483647 h 282"/>
                <a:gd name="T52" fmla="*/ 2147483647 w 331"/>
                <a:gd name="T53" fmla="*/ 2147483647 h 282"/>
                <a:gd name="T54" fmla="*/ 2147483647 w 331"/>
                <a:gd name="T55" fmla="*/ 2147483647 h 282"/>
                <a:gd name="T56" fmla="*/ 2147483647 w 331"/>
                <a:gd name="T57" fmla="*/ 2147483647 h 282"/>
                <a:gd name="T58" fmla="*/ 2147483647 w 331"/>
                <a:gd name="T59" fmla="*/ 2147483647 h 282"/>
                <a:gd name="T60" fmla="*/ 2147483647 w 331"/>
                <a:gd name="T61" fmla="*/ 2147483647 h 282"/>
                <a:gd name="T62" fmla="*/ 2147483647 w 331"/>
                <a:gd name="T63" fmla="*/ 2147483647 h 282"/>
                <a:gd name="T64" fmla="*/ 2147483647 w 331"/>
                <a:gd name="T65" fmla="*/ 2147483647 h 282"/>
                <a:gd name="T66" fmla="*/ 2147483647 w 331"/>
                <a:gd name="T67" fmla="*/ 2147483647 h 282"/>
                <a:gd name="T68" fmla="*/ 2147483647 w 331"/>
                <a:gd name="T69" fmla="*/ 2147483647 h 2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31" h="282">
                  <a:moveTo>
                    <a:pt x="165" y="282"/>
                  </a:moveTo>
                  <a:cubicBezTo>
                    <a:pt x="162" y="282"/>
                    <a:pt x="159" y="280"/>
                    <a:pt x="158" y="278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0" y="104"/>
                    <a:pt x="0" y="100"/>
                    <a:pt x="1" y="96"/>
                  </a:cubicBezTo>
                  <a:cubicBezTo>
                    <a:pt x="2" y="95"/>
                    <a:pt x="2" y="94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6" y="77"/>
                    <a:pt x="26" y="63"/>
                    <a:pt x="36" y="50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5" y="39"/>
                    <a:pt x="47" y="36"/>
                    <a:pt x="49" y="34"/>
                  </a:cubicBezTo>
                  <a:cubicBezTo>
                    <a:pt x="51" y="31"/>
                    <a:pt x="54" y="28"/>
                    <a:pt x="56" y="25"/>
                  </a:cubicBezTo>
                  <a:cubicBezTo>
                    <a:pt x="57" y="23"/>
                    <a:pt x="58" y="21"/>
                    <a:pt x="60" y="20"/>
                  </a:cubicBezTo>
                  <a:cubicBezTo>
                    <a:pt x="62" y="17"/>
                    <a:pt x="63" y="15"/>
                    <a:pt x="65" y="12"/>
                  </a:cubicBezTo>
                  <a:cubicBezTo>
                    <a:pt x="68" y="10"/>
                    <a:pt x="70" y="6"/>
                    <a:pt x="72" y="4"/>
                  </a:cubicBezTo>
                  <a:cubicBezTo>
                    <a:pt x="74" y="1"/>
                    <a:pt x="77" y="0"/>
                    <a:pt x="80" y="0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54" y="0"/>
                    <a:pt x="257" y="1"/>
                    <a:pt x="258" y="4"/>
                  </a:cubicBezTo>
                  <a:cubicBezTo>
                    <a:pt x="261" y="7"/>
                    <a:pt x="263" y="10"/>
                    <a:pt x="265" y="13"/>
                  </a:cubicBezTo>
                  <a:cubicBezTo>
                    <a:pt x="267" y="15"/>
                    <a:pt x="269" y="17"/>
                    <a:pt x="270" y="19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76" y="26"/>
                    <a:pt x="279" y="30"/>
                    <a:pt x="281" y="33"/>
                  </a:cubicBezTo>
                  <a:cubicBezTo>
                    <a:pt x="286" y="39"/>
                    <a:pt x="286" y="39"/>
                    <a:pt x="286" y="39"/>
                  </a:cubicBezTo>
                  <a:cubicBezTo>
                    <a:pt x="299" y="57"/>
                    <a:pt x="313" y="75"/>
                    <a:pt x="327" y="94"/>
                  </a:cubicBezTo>
                  <a:cubicBezTo>
                    <a:pt x="327" y="94"/>
                    <a:pt x="327" y="94"/>
                    <a:pt x="327" y="94"/>
                  </a:cubicBezTo>
                  <a:cubicBezTo>
                    <a:pt x="328" y="94"/>
                    <a:pt x="329" y="95"/>
                    <a:pt x="329" y="96"/>
                  </a:cubicBezTo>
                  <a:cubicBezTo>
                    <a:pt x="331" y="100"/>
                    <a:pt x="330" y="104"/>
                    <a:pt x="327" y="107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1" y="280"/>
                    <a:pt x="168" y="282"/>
                    <a:pt x="165" y="282"/>
                  </a:cubicBezTo>
                  <a:close/>
                  <a:moveTo>
                    <a:pt x="165" y="233"/>
                  </a:moveTo>
                  <a:cubicBezTo>
                    <a:pt x="205" y="110"/>
                    <a:pt x="205" y="110"/>
                    <a:pt x="205" y="110"/>
                  </a:cubicBezTo>
                  <a:cubicBezTo>
                    <a:pt x="124" y="110"/>
                    <a:pt x="124" y="110"/>
                    <a:pt x="124" y="110"/>
                  </a:cubicBezTo>
                  <a:lnTo>
                    <a:pt x="165" y="233"/>
                  </a:lnTo>
                  <a:close/>
                  <a:moveTo>
                    <a:pt x="186" y="225"/>
                  </a:moveTo>
                  <a:cubicBezTo>
                    <a:pt x="191" y="228"/>
                    <a:pt x="191" y="228"/>
                    <a:pt x="191" y="228"/>
                  </a:cubicBezTo>
                  <a:cubicBezTo>
                    <a:pt x="298" y="110"/>
                    <a:pt x="298" y="110"/>
                    <a:pt x="298" y="110"/>
                  </a:cubicBezTo>
                  <a:cubicBezTo>
                    <a:pt x="224" y="110"/>
                    <a:pt x="224" y="110"/>
                    <a:pt x="224" y="110"/>
                  </a:cubicBezTo>
                  <a:lnTo>
                    <a:pt x="186" y="225"/>
                  </a:lnTo>
                  <a:close/>
                  <a:moveTo>
                    <a:pt x="137" y="226"/>
                  </a:moveTo>
                  <a:cubicBezTo>
                    <a:pt x="143" y="222"/>
                    <a:pt x="143" y="222"/>
                    <a:pt x="143" y="222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33" y="110"/>
                    <a:pt x="33" y="110"/>
                    <a:pt x="33" y="110"/>
                  </a:cubicBezTo>
                  <a:lnTo>
                    <a:pt x="137" y="226"/>
                  </a:lnTo>
                  <a:close/>
                  <a:moveTo>
                    <a:pt x="223" y="89"/>
                  </a:moveTo>
                  <a:cubicBezTo>
                    <a:pt x="298" y="89"/>
                    <a:pt x="298" y="89"/>
                    <a:pt x="298" y="89"/>
                  </a:cubicBezTo>
                  <a:cubicBezTo>
                    <a:pt x="294" y="84"/>
                    <a:pt x="294" y="84"/>
                    <a:pt x="294" y="84"/>
                  </a:cubicBezTo>
                  <a:cubicBezTo>
                    <a:pt x="293" y="82"/>
                    <a:pt x="291" y="81"/>
                    <a:pt x="290" y="79"/>
                  </a:cubicBezTo>
                  <a:cubicBezTo>
                    <a:pt x="287" y="75"/>
                    <a:pt x="287" y="75"/>
                    <a:pt x="287" y="75"/>
                  </a:cubicBezTo>
                  <a:cubicBezTo>
                    <a:pt x="280" y="65"/>
                    <a:pt x="272" y="55"/>
                    <a:pt x="265" y="46"/>
                  </a:cubicBezTo>
                  <a:cubicBezTo>
                    <a:pt x="264" y="45"/>
                    <a:pt x="264" y="44"/>
                    <a:pt x="263" y="43"/>
                  </a:cubicBezTo>
                  <a:cubicBezTo>
                    <a:pt x="262" y="42"/>
                    <a:pt x="262" y="41"/>
                    <a:pt x="261" y="40"/>
                  </a:cubicBezTo>
                  <a:cubicBezTo>
                    <a:pt x="256" y="33"/>
                    <a:pt x="251" y="27"/>
                    <a:pt x="246" y="20"/>
                  </a:cubicBezTo>
                  <a:cubicBezTo>
                    <a:pt x="245" y="19"/>
                    <a:pt x="245" y="19"/>
                    <a:pt x="245" y="19"/>
                  </a:cubicBezTo>
                  <a:cubicBezTo>
                    <a:pt x="210" y="19"/>
                    <a:pt x="210" y="19"/>
                    <a:pt x="210" y="19"/>
                  </a:cubicBezTo>
                  <a:lnTo>
                    <a:pt x="223" y="89"/>
                  </a:lnTo>
                  <a:close/>
                  <a:moveTo>
                    <a:pt x="126" y="89"/>
                  </a:moveTo>
                  <a:cubicBezTo>
                    <a:pt x="205" y="89"/>
                    <a:pt x="205" y="89"/>
                    <a:pt x="205" y="89"/>
                  </a:cubicBezTo>
                  <a:cubicBezTo>
                    <a:pt x="192" y="19"/>
                    <a:pt x="192" y="19"/>
                    <a:pt x="192" y="19"/>
                  </a:cubicBezTo>
                  <a:cubicBezTo>
                    <a:pt x="139" y="19"/>
                    <a:pt x="139" y="19"/>
                    <a:pt x="139" y="19"/>
                  </a:cubicBezTo>
                  <a:lnTo>
                    <a:pt x="126" y="89"/>
                  </a:lnTo>
                  <a:close/>
                  <a:moveTo>
                    <a:pt x="84" y="20"/>
                  </a:moveTo>
                  <a:cubicBezTo>
                    <a:pt x="80" y="27"/>
                    <a:pt x="75" y="33"/>
                    <a:pt x="69" y="40"/>
                  </a:cubicBezTo>
                  <a:cubicBezTo>
                    <a:pt x="69" y="41"/>
                    <a:pt x="68" y="42"/>
                    <a:pt x="67" y="43"/>
                  </a:cubicBezTo>
                  <a:cubicBezTo>
                    <a:pt x="67" y="44"/>
                    <a:pt x="66" y="45"/>
                    <a:pt x="65" y="46"/>
                  </a:cubicBezTo>
                  <a:cubicBezTo>
                    <a:pt x="57" y="57"/>
                    <a:pt x="48" y="68"/>
                    <a:pt x="40" y="80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8" y="82"/>
                    <a:pt x="37" y="83"/>
                    <a:pt x="37" y="84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8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3" name="组合 125"/>
          <p:cNvGrpSpPr>
            <a:grpSpLocks/>
          </p:cNvGrpSpPr>
          <p:nvPr/>
        </p:nvGrpSpPr>
        <p:grpSpPr bwMode="auto">
          <a:xfrm>
            <a:off x="6346825" y="3486150"/>
            <a:ext cx="833438" cy="831850"/>
            <a:chOff x="0" y="0"/>
            <a:chExt cx="865188" cy="863600"/>
          </a:xfrm>
        </p:grpSpPr>
        <p:sp>
          <p:nvSpPr>
            <p:cNvPr id="48284" name="Oval 86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FFC55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85" name="Freeform 87"/>
            <p:cNvSpPr>
              <a:spLocks noEditPoints="1"/>
            </p:cNvSpPr>
            <p:nvPr/>
          </p:nvSpPr>
          <p:spPr bwMode="auto">
            <a:xfrm>
              <a:off x="431800" y="863600"/>
              <a:ext cx="25400" cy="0"/>
            </a:xfrm>
            <a:custGeom>
              <a:avLst/>
              <a:gdLst>
                <a:gd name="T0" fmla="*/ 2147483647 w 18"/>
                <a:gd name="T1" fmla="*/ 2147483647 w 18"/>
                <a:gd name="T2" fmla="*/ 2147483647 w 18"/>
                <a:gd name="T3" fmla="*/ 2147483647 w 18"/>
                <a:gd name="T4" fmla="*/ 2147483647 w 18"/>
                <a:gd name="T5" fmla="*/ 2147483647 w 18"/>
                <a:gd name="T6" fmla="*/ 2147483647 w 18"/>
                <a:gd name="T7" fmla="*/ 2147483647 w 18"/>
                <a:gd name="T8" fmla="*/ 2147483647 w 18"/>
                <a:gd name="T9" fmla="*/ 2147483647 w 18"/>
                <a:gd name="T10" fmla="*/ 2147483647 w 18"/>
                <a:gd name="T11" fmla="*/ 2147483647 w 18"/>
                <a:gd name="T12" fmla="*/ 2147483647 w 18"/>
                <a:gd name="T13" fmla="*/ 2147483647 w 18"/>
                <a:gd name="T14" fmla="*/ 2147483647 w 18"/>
                <a:gd name="T15" fmla="*/ 2147483647 w 18"/>
                <a:gd name="T16" fmla="*/ 2147483647 w 18"/>
                <a:gd name="T17" fmla="*/ 2147483647 w 18"/>
                <a:gd name="T18" fmla="*/ 2147483647 w 18"/>
                <a:gd name="T19" fmla="*/ 2147483647 w 18"/>
                <a:gd name="T20" fmla="*/ 2147483647 w 18"/>
                <a:gd name="T21" fmla="*/ 2147483647 w 18"/>
                <a:gd name="T22" fmla="*/ 2147483647 w 18"/>
                <a:gd name="T23" fmla="*/ 2147483647 w 18"/>
                <a:gd name="T24" fmla="*/ 2147483647 w 18"/>
                <a:gd name="T25" fmla="*/ 2147483647 w 18"/>
                <a:gd name="T26" fmla="*/ 2147483647 w 18"/>
                <a:gd name="T27" fmla="*/ 2147483647 w 18"/>
                <a:gd name="T28" fmla="*/ 2147483647 w 18"/>
                <a:gd name="T29" fmla="*/ 2147483647 w 18"/>
                <a:gd name="T30" fmla="*/ 2147483647 w 18"/>
                <a:gd name="T31" fmla="*/ 2147483647 w 18"/>
                <a:gd name="T32" fmla="*/ 2147483647 w 18"/>
                <a:gd name="T33" fmla="*/ 2147483647 w 18"/>
                <a:gd name="T34" fmla="*/ 2147483647 w 18"/>
                <a:gd name="T35" fmla="*/ 2147483647 w 18"/>
                <a:gd name="T36" fmla="*/ 2147483647 w 18"/>
                <a:gd name="T37" fmla="*/ 2147483647 w 18"/>
                <a:gd name="T38" fmla="*/ 2147483647 w 18"/>
                <a:gd name="T39" fmla="*/ 2147483647 w 18"/>
                <a:gd name="T40" fmla="*/ 2147483647 w 18"/>
                <a:gd name="T41" fmla="*/ 2147483647 w 18"/>
                <a:gd name="T42" fmla="*/ 2147483647 w 18"/>
                <a:gd name="T43" fmla="*/ 2147483647 w 18"/>
                <a:gd name="T44" fmla="*/ 2147483647 w 18"/>
                <a:gd name="T45" fmla="*/ 2147483647 w 18"/>
                <a:gd name="T46" fmla="*/ 2147483647 w 18"/>
                <a:gd name="T47" fmla="*/ 2147483647 w 18"/>
                <a:gd name="T48" fmla="*/ 2147483647 w 18"/>
                <a:gd name="T49" fmla="*/ 2147483647 w 18"/>
                <a:gd name="T50" fmla="*/ 2147483647 w 18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51">
                  <a:pos x="T0" y="0"/>
                </a:cxn>
                <a:cxn ang="T52">
                  <a:pos x="T1" y="0"/>
                </a:cxn>
                <a:cxn ang="T53">
                  <a:pos x="T2" y="0"/>
                </a:cxn>
                <a:cxn ang="T54">
                  <a:pos x="T3" y="0"/>
                </a:cxn>
                <a:cxn ang="T55">
                  <a:pos x="T4" y="0"/>
                </a:cxn>
                <a:cxn ang="T56">
                  <a:pos x="T5" y="0"/>
                </a:cxn>
                <a:cxn ang="T57">
                  <a:pos x="T6" y="0"/>
                </a:cxn>
                <a:cxn ang="T58">
                  <a:pos x="T7" y="0"/>
                </a:cxn>
                <a:cxn ang="T59">
                  <a:pos x="T8" y="0"/>
                </a:cxn>
                <a:cxn ang="T60">
                  <a:pos x="T9" y="0"/>
                </a:cxn>
                <a:cxn ang="T61">
                  <a:pos x="T10" y="0"/>
                </a:cxn>
                <a:cxn ang="T62">
                  <a:pos x="T11" y="0"/>
                </a:cxn>
                <a:cxn ang="T63">
                  <a:pos x="T12" y="0"/>
                </a:cxn>
                <a:cxn ang="T64">
                  <a:pos x="T13" y="0"/>
                </a:cxn>
                <a:cxn ang="T65">
                  <a:pos x="T14" y="0"/>
                </a:cxn>
                <a:cxn ang="T66">
                  <a:pos x="T15" y="0"/>
                </a:cxn>
                <a:cxn ang="T67">
                  <a:pos x="T16" y="0"/>
                </a:cxn>
                <a:cxn ang="T68">
                  <a:pos x="T17" y="0"/>
                </a:cxn>
                <a:cxn ang="T69">
                  <a:pos x="T18" y="0"/>
                </a:cxn>
                <a:cxn ang="T70">
                  <a:pos x="T19" y="0"/>
                </a:cxn>
                <a:cxn ang="T71">
                  <a:pos x="T20" y="0"/>
                </a:cxn>
                <a:cxn ang="T72">
                  <a:pos x="T21" y="0"/>
                </a:cxn>
                <a:cxn ang="T73">
                  <a:pos x="T22" y="0"/>
                </a:cxn>
                <a:cxn ang="T74">
                  <a:pos x="T23" y="0"/>
                </a:cxn>
                <a:cxn ang="T75">
                  <a:pos x="T24" y="0"/>
                </a:cxn>
                <a:cxn ang="T76">
                  <a:pos x="T25" y="0"/>
                </a:cxn>
                <a:cxn ang="T77">
                  <a:pos x="T26" y="0"/>
                </a:cxn>
                <a:cxn ang="T78">
                  <a:pos x="T27" y="0"/>
                </a:cxn>
                <a:cxn ang="T79">
                  <a:pos x="T28" y="0"/>
                </a:cxn>
                <a:cxn ang="T80">
                  <a:pos x="T29" y="0"/>
                </a:cxn>
                <a:cxn ang="T81">
                  <a:pos x="T30" y="0"/>
                </a:cxn>
                <a:cxn ang="T82">
                  <a:pos x="T31" y="0"/>
                </a:cxn>
                <a:cxn ang="T83">
                  <a:pos x="T32" y="0"/>
                </a:cxn>
                <a:cxn ang="T84">
                  <a:pos x="T33" y="0"/>
                </a:cxn>
                <a:cxn ang="T85">
                  <a:pos x="T34" y="0"/>
                </a:cxn>
                <a:cxn ang="T86">
                  <a:pos x="T35" y="0"/>
                </a:cxn>
                <a:cxn ang="T87">
                  <a:pos x="T36" y="0"/>
                </a:cxn>
                <a:cxn ang="T88">
                  <a:pos x="T37" y="0"/>
                </a:cxn>
                <a:cxn ang="T89">
                  <a:pos x="T38" y="0"/>
                </a:cxn>
                <a:cxn ang="T90">
                  <a:pos x="T39" y="0"/>
                </a:cxn>
                <a:cxn ang="T91">
                  <a:pos x="T40" y="0"/>
                </a:cxn>
                <a:cxn ang="T92">
                  <a:pos x="T41" y="0"/>
                </a:cxn>
                <a:cxn ang="T93">
                  <a:pos x="T42" y="0"/>
                </a:cxn>
                <a:cxn ang="T94">
                  <a:pos x="T43" y="0"/>
                </a:cxn>
                <a:cxn ang="T95">
                  <a:pos x="T44" y="0"/>
                </a:cxn>
                <a:cxn ang="T96">
                  <a:pos x="T45" y="0"/>
                </a:cxn>
                <a:cxn ang="T97">
                  <a:pos x="T46" y="0"/>
                </a:cxn>
                <a:cxn ang="T98">
                  <a:pos x="T47" y="0"/>
                </a:cxn>
                <a:cxn ang="T99">
                  <a:pos x="T48" y="0"/>
                </a:cxn>
                <a:cxn ang="T100">
                  <a:pos x="T49" y="0"/>
                </a:cxn>
                <a:cxn ang="T101">
                  <a:pos x="T50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FFF3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6" name="Freeform 88"/>
            <p:cNvSpPr>
              <a:spLocks/>
            </p:cNvSpPr>
            <p:nvPr/>
          </p:nvSpPr>
          <p:spPr bwMode="auto">
            <a:xfrm>
              <a:off x="177800" y="209550"/>
              <a:ext cx="687388" cy="654050"/>
            </a:xfrm>
            <a:custGeom>
              <a:avLst/>
              <a:gdLst>
                <a:gd name="T0" fmla="*/ 2147483647 w 503"/>
                <a:gd name="T1" fmla="*/ 2147483647 h 478"/>
                <a:gd name="T2" fmla="*/ 2147483647 w 503"/>
                <a:gd name="T3" fmla="*/ 2147483647 h 478"/>
                <a:gd name="T4" fmla="*/ 2147483647 w 503"/>
                <a:gd name="T5" fmla="*/ 2147483647 h 478"/>
                <a:gd name="T6" fmla="*/ 2147483647 w 503"/>
                <a:gd name="T7" fmla="*/ 2147483647 h 478"/>
                <a:gd name="T8" fmla="*/ 2147483647 w 503"/>
                <a:gd name="T9" fmla="*/ 2147483647 h 478"/>
                <a:gd name="T10" fmla="*/ 2147483647 w 503"/>
                <a:gd name="T11" fmla="*/ 2147483647 h 478"/>
                <a:gd name="T12" fmla="*/ 2147483647 w 503"/>
                <a:gd name="T13" fmla="*/ 2147483647 h 478"/>
                <a:gd name="T14" fmla="*/ 2147483647 w 503"/>
                <a:gd name="T15" fmla="*/ 2147483647 h 478"/>
                <a:gd name="T16" fmla="*/ 2147483647 w 503"/>
                <a:gd name="T17" fmla="*/ 2147483647 h 478"/>
                <a:gd name="T18" fmla="*/ 2147483647 w 503"/>
                <a:gd name="T19" fmla="*/ 2147483647 h 478"/>
                <a:gd name="T20" fmla="*/ 2147483647 w 503"/>
                <a:gd name="T21" fmla="*/ 2147483647 h 478"/>
                <a:gd name="T22" fmla="*/ 2147483647 w 503"/>
                <a:gd name="T23" fmla="*/ 2147483647 h 478"/>
                <a:gd name="T24" fmla="*/ 2147483647 w 503"/>
                <a:gd name="T25" fmla="*/ 2147483647 h 478"/>
                <a:gd name="T26" fmla="*/ 2147483647 w 503"/>
                <a:gd name="T27" fmla="*/ 2147483647 h 478"/>
                <a:gd name="T28" fmla="*/ 2147483647 w 503"/>
                <a:gd name="T29" fmla="*/ 2147483647 h 478"/>
                <a:gd name="T30" fmla="*/ 2147483647 w 503"/>
                <a:gd name="T31" fmla="*/ 2147483647 h 478"/>
                <a:gd name="T32" fmla="*/ 2147483647 w 503"/>
                <a:gd name="T33" fmla="*/ 2147483647 h 478"/>
                <a:gd name="T34" fmla="*/ 2147483647 w 503"/>
                <a:gd name="T35" fmla="*/ 2147483647 h 478"/>
                <a:gd name="T36" fmla="*/ 2147483647 w 503"/>
                <a:gd name="T37" fmla="*/ 2147483647 h 478"/>
                <a:gd name="T38" fmla="*/ 2147483647 w 503"/>
                <a:gd name="T39" fmla="*/ 2147483647 h 478"/>
                <a:gd name="T40" fmla="*/ 2147483647 w 503"/>
                <a:gd name="T41" fmla="*/ 2147483647 h 478"/>
                <a:gd name="T42" fmla="*/ 2147483647 w 503"/>
                <a:gd name="T43" fmla="*/ 2147483647 h 478"/>
                <a:gd name="T44" fmla="*/ 2147483647 w 503"/>
                <a:gd name="T45" fmla="*/ 2147483647 h 478"/>
                <a:gd name="T46" fmla="*/ 2147483647 w 503"/>
                <a:gd name="T47" fmla="*/ 2147483647 h 478"/>
                <a:gd name="T48" fmla="*/ 2147483647 w 503"/>
                <a:gd name="T49" fmla="*/ 2147483647 h 478"/>
                <a:gd name="T50" fmla="*/ 2147483647 w 503"/>
                <a:gd name="T51" fmla="*/ 2147483647 h 478"/>
                <a:gd name="T52" fmla="*/ 2147483647 w 503"/>
                <a:gd name="T53" fmla="*/ 2147483647 h 478"/>
                <a:gd name="T54" fmla="*/ 2147483647 w 503"/>
                <a:gd name="T55" fmla="*/ 2147483647 h 478"/>
                <a:gd name="T56" fmla="*/ 2147483647 w 503"/>
                <a:gd name="T57" fmla="*/ 2147483647 h 478"/>
                <a:gd name="T58" fmla="*/ 2147483647 w 503"/>
                <a:gd name="T59" fmla="*/ 2147483647 h 478"/>
                <a:gd name="T60" fmla="*/ 2147483647 w 503"/>
                <a:gd name="T61" fmla="*/ 2147483647 h 478"/>
                <a:gd name="T62" fmla="*/ 2147483647 w 503"/>
                <a:gd name="T63" fmla="*/ 2147483647 h 478"/>
                <a:gd name="T64" fmla="*/ 2147483647 w 503"/>
                <a:gd name="T65" fmla="*/ 2147483647 h 478"/>
                <a:gd name="T66" fmla="*/ 2147483647 w 503"/>
                <a:gd name="T67" fmla="*/ 2147483647 h 478"/>
                <a:gd name="T68" fmla="*/ 2147483647 w 503"/>
                <a:gd name="T69" fmla="*/ 2147483647 h 478"/>
                <a:gd name="T70" fmla="*/ 2147483647 w 503"/>
                <a:gd name="T71" fmla="*/ 2147483647 h 478"/>
                <a:gd name="T72" fmla="*/ 2147483647 w 503"/>
                <a:gd name="T73" fmla="*/ 2147483647 h 478"/>
                <a:gd name="T74" fmla="*/ 2147483647 w 503"/>
                <a:gd name="T75" fmla="*/ 2147483647 h 478"/>
                <a:gd name="T76" fmla="*/ 2147483647 w 503"/>
                <a:gd name="T77" fmla="*/ 2147483647 h 478"/>
                <a:gd name="T78" fmla="*/ 2147483647 w 503"/>
                <a:gd name="T79" fmla="*/ 2147483647 h 478"/>
                <a:gd name="T80" fmla="*/ 2147483647 w 503"/>
                <a:gd name="T81" fmla="*/ 2147483647 h 478"/>
                <a:gd name="T82" fmla="*/ 2147483647 w 503"/>
                <a:gd name="T83" fmla="*/ 0 h 478"/>
                <a:gd name="T84" fmla="*/ 2147483647 w 503"/>
                <a:gd name="T85" fmla="*/ 0 h 4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03" h="478">
                  <a:moveTo>
                    <a:pt x="55" y="0"/>
                  </a:moveTo>
                  <a:cubicBezTo>
                    <a:pt x="37" y="0"/>
                    <a:pt x="20" y="1"/>
                    <a:pt x="12" y="20"/>
                  </a:cubicBezTo>
                  <a:cubicBezTo>
                    <a:pt x="5" y="37"/>
                    <a:pt x="9" y="63"/>
                    <a:pt x="9" y="80"/>
                  </a:cubicBezTo>
                  <a:cubicBezTo>
                    <a:pt x="9" y="114"/>
                    <a:pt x="9" y="147"/>
                    <a:pt x="9" y="180"/>
                  </a:cubicBezTo>
                  <a:cubicBezTo>
                    <a:pt x="9" y="198"/>
                    <a:pt x="4" y="224"/>
                    <a:pt x="12" y="241"/>
                  </a:cubicBezTo>
                  <a:cubicBezTo>
                    <a:pt x="18" y="254"/>
                    <a:pt x="32" y="264"/>
                    <a:pt x="42" y="274"/>
                  </a:cubicBezTo>
                  <a:cubicBezTo>
                    <a:pt x="40" y="274"/>
                    <a:pt x="30" y="274"/>
                    <a:pt x="21" y="274"/>
                  </a:cubicBezTo>
                  <a:cubicBezTo>
                    <a:pt x="12" y="274"/>
                    <a:pt x="4" y="274"/>
                    <a:pt x="4" y="275"/>
                  </a:cubicBezTo>
                  <a:cubicBezTo>
                    <a:pt x="4" y="292"/>
                    <a:pt x="0" y="311"/>
                    <a:pt x="14" y="323"/>
                  </a:cubicBezTo>
                  <a:cubicBezTo>
                    <a:pt x="25" y="335"/>
                    <a:pt x="35" y="346"/>
                    <a:pt x="47" y="356"/>
                  </a:cubicBezTo>
                  <a:cubicBezTo>
                    <a:pt x="56" y="365"/>
                    <a:pt x="107" y="417"/>
                    <a:pt x="166" y="478"/>
                  </a:cubicBezTo>
                  <a:cubicBezTo>
                    <a:pt x="173" y="478"/>
                    <a:pt x="179" y="478"/>
                    <a:pt x="186" y="478"/>
                  </a:cubicBezTo>
                  <a:cubicBezTo>
                    <a:pt x="186" y="478"/>
                    <a:pt x="186" y="478"/>
                    <a:pt x="187" y="47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8"/>
                    <a:pt x="187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4" y="478"/>
                    <a:pt x="204" y="478"/>
                  </a:cubicBezTo>
                  <a:cubicBezTo>
                    <a:pt x="204" y="478"/>
                    <a:pt x="204" y="478"/>
                    <a:pt x="204" y="478"/>
                  </a:cubicBezTo>
                  <a:cubicBezTo>
                    <a:pt x="370" y="469"/>
                    <a:pt x="502" y="332"/>
                    <a:pt x="503" y="163"/>
                  </a:cubicBezTo>
                  <a:cubicBezTo>
                    <a:pt x="451" y="112"/>
                    <a:pt x="409" y="70"/>
                    <a:pt x="401" y="62"/>
                  </a:cubicBezTo>
                  <a:cubicBezTo>
                    <a:pt x="380" y="41"/>
                    <a:pt x="350" y="0"/>
                    <a:pt x="319" y="0"/>
                  </a:cubicBezTo>
                  <a:cubicBezTo>
                    <a:pt x="263" y="0"/>
                    <a:pt x="207" y="0"/>
                    <a:pt x="150" y="0"/>
                  </a:cubicBezTo>
                  <a:cubicBezTo>
                    <a:pt x="122" y="0"/>
                    <a:pt x="93" y="0"/>
                    <a:pt x="65" y="0"/>
                  </a:cubicBezTo>
                  <a:cubicBezTo>
                    <a:pt x="61" y="0"/>
                    <a:pt x="58" y="0"/>
                    <a:pt x="55" y="0"/>
                  </a:cubicBezTo>
                </a:path>
              </a:pathLst>
            </a:custGeom>
            <a:solidFill>
              <a:srgbClr val="CC9E4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7" name="Freeform 89"/>
            <p:cNvSpPr>
              <a:spLocks/>
            </p:cNvSpPr>
            <p:nvPr/>
          </p:nvSpPr>
          <p:spPr bwMode="auto">
            <a:xfrm>
              <a:off x="390525" y="333375"/>
              <a:ext cx="76200" cy="111125"/>
            </a:xfrm>
            <a:custGeom>
              <a:avLst/>
              <a:gdLst>
                <a:gd name="T0" fmla="*/ 2147483647 w 55"/>
                <a:gd name="T1" fmla="*/ 2147483647 h 81"/>
                <a:gd name="T2" fmla="*/ 2147483647 w 55"/>
                <a:gd name="T3" fmla="*/ 2147483647 h 81"/>
                <a:gd name="T4" fmla="*/ 2147483647 w 55"/>
                <a:gd name="T5" fmla="*/ 2147483647 h 81"/>
                <a:gd name="T6" fmla="*/ 2147483647 w 55"/>
                <a:gd name="T7" fmla="*/ 2147483647 h 81"/>
                <a:gd name="T8" fmla="*/ 2147483647 w 55"/>
                <a:gd name="T9" fmla="*/ 2147483647 h 81"/>
                <a:gd name="T10" fmla="*/ 2147483647 w 55"/>
                <a:gd name="T11" fmla="*/ 2147483647 h 81"/>
                <a:gd name="T12" fmla="*/ 2147483647 w 55"/>
                <a:gd name="T13" fmla="*/ 2147483647 h 81"/>
                <a:gd name="T14" fmla="*/ 2147483647 w 55"/>
                <a:gd name="T15" fmla="*/ 2147483647 h 81"/>
                <a:gd name="T16" fmla="*/ 2147483647 w 55"/>
                <a:gd name="T17" fmla="*/ 2147483647 h 81"/>
                <a:gd name="T18" fmla="*/ 2147483647 w 55"/>
                <a:gd name="T19" fmla="*/ 2147483647 h 81"/>
                <a:gd name="T20" fmla="*/ 2147483647 w 55"/>
                <a:gd name="T21" fmla="*/ 0 h 81"/>
                <a:gd name="T22" fmla="*/ 2147483647 w 55"/>
                <a:gd name="T23" fmla="*/ 0 h 81"/>
                <a:gd name="T24" fmla="*/ 2147483647 w 55"/>
                <a:gd name="T25" fmla="*/ 2147483647 h 81"/>
                <a:gd name="T26" fmla="*/ 2147483647 w 55"/>
                <a:gd name="T27" fmla="*/ 2147483647 h 81"/>
                <a:gd name="T28" fmla="*/ 0 w 55"/>
                <a:gd name="T29" fmla="*/ 2147483647 h 81"/>
                <a:gd name="T30" fmla="*/ 2147483647 w 55"/>
                <a:gd name="T31" fmla="*/ 2147483647 h 81"/>
                <a:gd name="T32" fmla="*/ 2147483647 w 55"/>
                <a:gd name="T33" fmla="*/ 2147483647 h 81"/>
                <a:gd name="T34" fmla="*/ 2147483647 w 55"/>
                <a:gd name="T35" fmla="*/ 2147483647 h 81"/>
                <a:gd name="T36" fmla="*/ 2147483647 w 55"/>
                <a:gd name="T37" fmla="*/ 2147483647 h 81"/>
                <a:gd name="T38" fmla="*/ 2147483647 w 55"/>
                <a:gd name="T39" fmla="*/ 2147483647 h 81"/>
                <a:gd name="T40" fmla="*/ 2147483647 w 55"/>
                <a:gd name="T41" fmla="*/ 2147483647 h 81"/>
                <a:gd name="T42" fmla="*/ 2147483647 w 55"/>
                <a:gd name="T43" fmla="*/ 2147483647 h 81"/>
                <a:gd name="T44" fmla="*/ 2147483647 w 55"/>
                <a:gd name="T45" fmla="*/ 2147483647 h 81"/>
                <a:gd name="T46" fmla="*/ 2147483647 w 55"/>
                <a:gd name="T47" fmla="*/ 2147483647 h 81"/>
                <a:gd name="T48" fmla="*/ 2147483647 w 55"/>
                <a:gd name="T49" fmla="*/ 2147483647 h 81"/>
                <a:gd name="T50" fmla="*/ 2147483647 w 55"/>
                <a:gd name="T51" fmla="*/ 2147483647 h 81"/>
                <a:gd name="T52" fmla="*/ 2147483647 w 55"/>
                <a:gd name="T53" fmla="*/ 2147483647 h 81"/>
                <a:gd name="T54" fmla="*/ 2147483647 w 55"/>
                <a:gd name="T55" fmla="*/ 2147483647 h 81"/>
                <a:gd name="T56" fmla="*/ 2147483647 w 55"/>
                <a:gd name="T57" fmla="*/ 2147483647 h 81"/>
                <a:gd name="T58" fmla="*/ 2147483647 w 55"/>
                <a:gd name="T59" fmla="*/ 2147483647 h 81"/>
                <a:gd name="T60" fmla="*/ 2147483647 w 55"/>
                <a:gd name="T61" fmla="*/ 2147483647 h 81"/>
                <a:gd name="T62" fmla="*/ 2147483647 w 55"/>
                <a:gd name="T63" fmla="*/ 2147483647 h 81"/>
                <a:gd name="T64" fmla="*/ 2147483647 w 55"/>
                <a:gd name="T65" fmla="*/ 2147483647 h 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5" h="81">
                  <a:moveTo>
                    <a:pt x="50" y="36"/>
                  </a:moveTo>
                  <a:cubicBezTo>
                    <a:pt x="47" y="34"/>
                    <a:pt x="42" y="31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8" y="25"/>
                    <a:pt x="40" y="27"/>
                    <a:pt x="44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8" y="12"/>
                    <a:pt x="44" y="11"/>
                    <a:pt x="40" y="10"/>
                  </a:cubicBezTo>
                  <a:cubicBezTo>
                    <a:pt x="38" y="10"/>
                    <a:pt x="37" y="10"/>
                    <a:pt x="35" y="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4" y="11"/>
                    <a:pt x="10" y="12"/>
                    <a:pt x="6" y="15"/>
                  </a:cubicBezTo>
                  <a:cubicBezTo>
                    <a:pt x="2" y="18"/>
                    <a:pt x="0" y="22"/>
                    <a:pt x="0" y="27"/>
                  </a:cubicBezTo>
                  <a:cubicBezTo>
                    <a:pt x="0" y="32"/>
                    <a:pt x="2" y="37"/>
                    <a:pt x="6" y="39"/>
                  </a:cubicBezTo>
                  <a:cubicBezTo>
                    <a:pt x="8" y="41"/>
                    <a:pt x="12" y="43"/>
                    <a:pt x="16" y="44"/>
                  </a:cubicBezTo>
                  <a:cubicBezTo>
                    <a:pt x="17" y="44"/>
                    <a:pt x="18" y="44"/>
                    <a:pt x="19" y="44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8" y="51"/>
                    <a:pt x="17" y="51"/>
                    <a:pt x="15" y="50"/>
                  </a:cubicBezTo>
                  <a:cubicBezTo>
                    <a:pt x="12" y="49"/>
                    <a:pt x="10" y="48"/>
                    <a:pt x="8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4" y="64"/>
                    <a:pt x="8" y="65"/>
                    <a:pt x="13" y="66"/>
                  </a:cubicBezTo>
                  <a:cubicBezTo>
                    <a:pt x="15" y="66"/>
                    <a:pt x="17" y="66"/>
                    <a:pt x="20" y="6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40" y="65"/>
                    <a:pt x="45" y="63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2" y="57"/>
                    <a:pt x="55" y="52"/>
                    <a:pt x="55" y="47"/>
                  </a:cubicBezTo>
                  <a:cubicBezTo>
                    <a:pt x="55" y="43"/>
                    <a:pt x="53" y="39"/>
                    <a:pt x="5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8" name="Freeform 90"/>
            <p:cNvSpPr>
              <a:spLocks noEditPoints="1"/>
            </p:cNvSpPr>
            <p:nvPr/>
          </p:nvSpPr>
          <p:spPr bwMode="auto">
            <a:xfrm>
              <a:off x="331787" y="292100"/>
              <a:ext cx="193675" cy="192088"/>
            </a:xfrm>
            <a:custGeom>
              <a:avLst/>
              <a:gdLst>
                <a:gd name="T0" fmla="*/ 2147483647 w 141"/>
                <a:gd name="T1" fmla="*/ 0 h 141"/>
                <a:gd name="T2" fmla="*/ 0 w 141"/>
                <a:gd name="T3" fmla="*/ 2147483647 h 141"/>
                <a:gd name="T4" fmla="*/ 2147483647 w 141"/>
                <a:gd name="T5" fmla="*/ 2147483647 h 141"/>
                <a:gd name="T6" fmla="*/ 2147483647 w 141"/>
                <a:gd name="T7" fmla="*/ 2147483647 h 141"/>
                <a:gd name="T8" fmla="*/ 2147483647 w 141"/>
                <a:gd name="T9" fmla="*/ 0 h 141"/>
                <a:gd name="T10" fmla="*/ 2147483647 w 141"/>
                <a:gd name="T11" fmla="*/ 2147483647 h 141"/>
                <a:gd name="T12" fmla="*/ 2147483647 w 141"/>
                <a:gd name="T13" fmla="*/ 2147483647 h 141"/>
                <a:gd name="T14" fmla="*/ 2147483647 w 141"/>
                <a:gd name="T15" fmla="*/ 2147483647 h 141"/>
                <a:gd name="T16" fmla="*/ 2147483647 w 141"/>
                <a:gd name="T17" fmla="*/ 2147483647 h 141"/>
                <a:gd name="T18" fmla="*/ 2147483647 w 141"/>
                <a:gd name="T19" fmla="*/ 2147483647 h 1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1" h="141">
                  <a:moveTo>
                    <a:pt x="70" y="0"/>
                  </a:moveTo>
                  <a:cubicBezTo>
                    <a:pt x="31" y="0"/>
                    <a:pt x="0" y="31"/>
                    <a:pt x="0" y="70"/>
                  </a:cubicBezTo>
                  <a:cubicBezTo>
                    <a:pt x="0" y="109"/>
                    <a:pt x="31" y="141"/>
                    <a:pt x="70" y="141"/>
                  </a:cubicBezTo>
                  <a:cubicBezTo>
                    <a:pt x="110" y="141"/>
                    <a:pt x="141" y="109"/>
                    <a:pt x="141" y="70"/>
                  </a:cubicBezTo>
                  <a:cubicBezTo>
                    <a:pt x="141" y="31"/>
                    <a:pt x="110" y="0"/>
                    <a:pt x="70" y="0"/>
                  </a:cubicBezTo>
                  <a:close/>
                  <a:moveTo>
                    <a:pt x="70" y="127"/>
                  </a:moveTo>
                  <a:cubicBezTo>
                    <a:pt x="39" y="127"/>
                    <a:pt x="14" y="102"/>
                    <a:pt x="14" y="70"/>
                  </a:cubicBezTo>
                  <a:cubicBezTo>
                    <a:pt x="14" y="39"/>
                    <a:pt x="39" y="13"/>
                    <a:pt x="70" y="13"/>
                  </a:cubicBezTo>
                  <a:cubicBezTo>
                    <a:pt x="102" y="13"/>
                    <a:pt x="127" y="39"/>
                    <a:pt x="127" y="70"/>
                  </a:cubicBezTo>
                  <a:cubicBezTo>
                    <a:pt x="127" y="102"/>
                    <a:pt x="102" y="127"/>
                    <a:pt x="70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9" name="Freeform 91"/>
            <p:cNvSpPr>
              <a:spLocks noEditPoints="1"/>
            </p:cNvSpPr>
            <p:nvPr/>
          </p:nvSpPr>
          <p:spPr bwMode="auto">
            <a:xfrm>
              <a:off x="190500" y="209550"/>
              <a:ext cx="476250" cy="357188"/>
            </a:xfrm>
            <a:custGeom>
              <a:avLst/>
              <a:gdLst>
                <a:gd name="T0" fmla="*/ 2147483647 w 349"/>
                <a:gd name="T1" fmla="*/ 2147483647 h 261"/>
                <a:gd name="T2" fmla="*/ 2147483647 w 349"/>
                <a:gd name="T3" fmla="*/ 2147483647 h 261"/>
                <a:gd name="T4" fmla="*/ 2147483647 w 349"/>
                <a:gd name="T5" fmla="*/ 2147483647 h 261"/>
                <a:gd name="T6" fmla="*/ 2147483647 w 349"/>
                <a:gd name="T7" fmla="*/ 2147483647 h 261"/>
                <a:gd name="T8" fmla="*/ 2147483647 w 349"/>
                <a:gd name="T9" fmla="*/ 0 h 261"/>
                <a:gd name="T10" fmla="*/ 2147483647 w 349"/>
                <a:gd name="T11" fmla="*/ 0 h 261"/>
                <a:gd name="T12" fmla="*/ 0 w 349"/>
                <a:gd name="T13" fmla="*/ 2147483647 h 261"/>
                <a:gd name="T14" fmla="*/ 0 w 349"/>
                <a:gd name="T15" fmla="*/ 2147483647 h 261"/>
                <a:gd name="T16" fmla="*/ 2147483647 w 349"/>
                <a:gd name="T17" fmla="*/ 2147483647 h 261"/>
                <a:gd name="T18" fmla="*/ 2147483647 w 349"/>
                <a:gd name="T19" fmla="*/ 2147483647 h 261"/>
                <a:gd name="T20" fmla="*/ 2147483647 w 349"/>
                <a:gd name="T21" fmla="*/ 2147483647 h 261"/>
                <a:gd name="T22" fmla="*/ 2147483647 w 349"/>
                <a:gd name="T23" fmla="*/ 2147483647 h 261"/>
                <a:gd name="T24" fmla="*/ 2147483647 w 349"/>
                <a:gd name="T25" fmla="*/ 2147483647 h 261"/>
                <a:gd name="T26" fmla="*/ 2147483647 w 349"/>
                <a:gd name="T27" fmla="*/ 2147483647 h 2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49" h="261">
                  <a:moveTo>
                    <a:pt x="34" y="261"/>
                  </a:moveTo>
                  <a:cubicBezTo>
                    <a:pt x="315" y="261"/>
                    <a:pt x="315" y="261"/>
                    <a:pt x="315" y="261"/>
                  </a:cubicBezTo>
                  <a:cubicBezTo>
                    <a:pt x="334" y="261"/>
                    <a:pt x="349" y="246"/>
                    <a:pt x="349" y="228"/>
                  </a:cubicBezTo>
                  <a:cubicBezTo>
                    <a:pt x="349" y="33"/>
                    <a:pt x="349" y="33"/>
                    <a:pt x="349" y="33"/>
                  </a:cubicBezTo>
                  <a:cubicBezTo>
                    <a:pt x="349" y="15"/>
                    <a:pt x="334" y="0"/>
                    <a:pt x="31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46"/>
                    <a:pt x="15" y="261"/>
                    <a:pt x="34" y="261"/>
                  </a:cubicBezTo>
                  <a:close/>
                  <a:moveTo>
                    <a:pt x="35" y="33"/>
                  </a:moveTo>
                  <a:cubicBezTo>
                    <a:pt x="314" y="33"/>
                    <a:pt x="314" y="33"/>
                    <a:pt x="314" y="33"/>
                  </a:cubicBezTo>
                  <a:cubicBezTo>
                    <a:pt x="314" y="227"/>
                    <a:pt x="314" y="227"/>
                    <a:pt x="314" y="227"/>
                  </a:cubicBezTo>
                  <a:cubicBezTo>
                    <a:pt x="35" y="227"/>
                    <a:pt x="35" y="227"/>
                    <a:pt x="35" y="227"/>
                  </a:cubicBezTo>
                  <a:lnTo>
                    <a:pt x="3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90" name="Freeform 92"/>
            <p:cNvSpPr>
              <a:spLocks noEditPoints="1"/>
            </p:cNvSpPr>
            <p:nvPr/>
          </p:nvSpPr>
          <p:spPr bwMode="auto">
            <a:xfrm>
              <a:off x="182562" y="584200"/>
              <a:ext cx="492125" cy="69850"/>
            </a:xfrm>
            <a:custGeom>
              <a:avLst/>
              <a:gdLst>
                <a:gd name="T0" fmla="*/ 0 w 359"/>
                <a:gd name="T1" fmla="*/ 0 h 51"/>
                <a:gd name="T2" fmla="*/ 0 w 359"/>
                <a:gd name="T3" fmla="*/ 2147483647 h 51"/>
                <a:gd name="T4" fmla="*/ 2147483647 w 359"/>
                <a:gd name="T5" fmla="*/ 2147483647 h 51"/>
                <a:gd name="T6" fmla="*/ 2147483647 w 359"/>
                <a:gd name="T7" fmla="*/ 2147483647 h 51"/>
                <a:gd name="T8" fmla="*/ 2147483647 w 359"/>
                <a:gd name="T9" fmla="*/ 2147483647 h 51"/>
                <a:gd name="T10" fmla="*/ 2147483647 w 359"/>
                <a:gd name="T11" fmla="*/ 0 h 51"/>
                <a:gd name="T12" fmla="*/ 0 w 359"/>
                <a:gd name="T13" fmla="*/ 0 h 51"/>
                <a:gd name="T14" fmla="*/ 2147483647 w 359"/>
                <a:gd name="T15" fmla="*/ 2147483647 h 51"/>
                <a:gd name="T16" fmla="*/ 2147483647 w 359"/>
                <a:gd name="T17" fmla="*/ 2147483647 h 51"/>
                <a:gd name="T18" fmla="*/ 2147483647 w 359"/>
                <a:gd name="T19" fmla="*/ 2147483647 h 51"/>
                <a:gd name="T20" fmla="*/ 2147483647 w 359"/>
                <a:gd name="T21" fmla="*/ 2147483647 h 51"/>
                <a:gd name="T22" fmla="*/ 2147483647 w 359"/>
                <a:gd name="T23" fmla="*/ 2147483647 h 51"/>
                <a:gd name="T24" fmla="*/ 2147483647 w 359"/>
                <a:gd name="T25" fmla="*/ 2147483647 h 51"/>
                <a:gd name="T26" fmla="*/ 2147483647 w 359"/>
                <a:gd name="T27" fmla="*/ 2147483647 h 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59" h="51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42"/>
                    <a:pt x="9" y="51"/>
                    <a:pt x="20" y="51"/>
                  </a:cubicBezTo>
                  <a:cubicBezTo>
                    <a:pt x="339" y="51"/>
                    <a:pt x="339" y="51"/>
                    <a:pt x="339" y="51"/>
                  </a:cubicBezTo>
                  <a:cubicBezTo>
                    <a:pt x="350" y="51"/>
                    <a:pt x="359" y="42"/>
                    <a:pt x="359" y="32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0" y="0"/>
                  </a:lnTo>
                  <a:close/>
                  <a:moveTo>
                    <a:pt x="199" y="37"/>
                  </a:moveTo>
                  <a:cubicBezTo>
                    <a:pt x="160" y="37"/>
                    <a:pt x="160" y="37"/>
                    <a:pt x="160" y="37"/>
                  </a:cubicBezTo>
                  <a:cubicBezTo>
                    <a:pt x="153" y="37"/>
                    <a:pt x="148" y="32"/>
                    <a:pt x="148" y="25"/>
                  </a:cubicBezTo>
                  <a:cubicBezTo>
                    <a:pt x="148" y="19"/>
                    <a:pt x="153" y="14"/>
                    <a:pt x="160" y="14"/>
                  </a:cubicBezTo>
                  <a:cubicBezTo>
                    <a:pt x="199" y="14"/>
                    <a:pt x="199" y="14"/>
                    <a:pt x="199" y="14"/>
                  </a:cubicBezTo>
                  <a:cubicBezTo>
                    <a:pt x="206" y="14"/>
                    <a:pt x="211" y="19"/>
                    <a:pt x="211" y="25"/>
                  </a:cubicBezTo>
                  <a:cubicBezTo>
                    <a:pt x="211" y="32"/>
                    <a:pt x="206" y="37"/>
                    <a:pt x="19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4" name="组合 124"/>
          <p:cNvGrpSpPr>
            <a:grpSpLocks/>
          </p:cNvGrpSpPr>
          <p:nvPr/>
        </p:nvGrpSpPr>
        <p:grpSpPr bwMode="auto">
          <a:xfrm>
            <a:off x="7747000" y="3486150"/>
            <a:ext cx="833438" cy="831850"/>
            <a:chOff x="0" y="0"/>
            <a:chExt cx="865188" cy="863600"/>
          </a:xfrm>
        </p:grpSpPr>
        <p:sp>
          <p:nvSpPr>
            <p:cNvPr id="48275" name="Oval 93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43734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76" name="Freeform 94"/>
            <p:cNvSpPr>
              <a:spLocks/>
            </p:cNvSpPr>
            <p:nvPr/>
          </p:nvSpPr>
          <p:spPr bwMode="auto">
            <a:xfrm>
              <a:off x="173037" y="206375"/>
              <a:ext cx="692150" cy="657225"/>
            </a:xfrm>
            <a:custGeom>
              <a:avLst/>
              <a:gdLst>
                <a:gd name="T0" fmla="*/ 2147483647 w 506"/>
                <a:gd name="T1" fmla="*/ 0 h 481"/>
                <a:gd name="T2" fmla="*/ 2147483647 w 506"/>
                <a:gd name="T3" fmla="*/ 2147483647 h 481"/>
                <a:gd name="T4" fmla="*/ 2147483647 w 506"/>
                <a:gd name="T5" fmla="*/ 2147483647 h 481"/>
                <a:gd name="T6" fmla="*/ 2147483647 w 506"/>
                <a:gd name="T7" fmla="*/ 2147483647 h 481"/>
                <a:gd name="T8" fmla="*/ 2147483647 w 506"/>
                <a:gd name="T9" fmla="*/ 2147483647 h 481"/>
                <a:gd name="T10" fmla="*/ 2147483647 w 506"/>
                <a:gd name="T11" fmla="*/ 2147483647 h 481"/>
                <a:gd name="T12" fmla="*/ 2147483647 w 506"/>
                <a:gd name="T13" fmla="*/ 2147483647 h 481"/>
                <a:gd name="T14" fmla="*/ 2147483647 w 506"/>
                <a:gd name="T15" fmla="*/ 2147483647 h 481"/>
                <a:gd name="T16" fmla="*/ 2147483647 w 506"/>
                <a:gd name="T17" fmla="*/ 2147483647 h 481"/>
                <a:gd name="T18" fmla="*/ 2147483647 w 506"/>
                <a:gd name="T19" fmla="*/ 2147483647 h 481"/>
                <a:gd name="T20" fmla="*/ 2147483647 w 506"/>
                <a:gd name="T21" fmla="*/ 2147483647 h 481"/>
                <a:gd name="T22" fmla="*/ 2147483647 w 506"/>
                <a:gd name="T23" fmla="*/ 2147483647 h 481"/>
                <a:gd name="T24" fmla="*/ 2147483647 w 506"/>
                <a:gd name="T25" fmla="*/ 2147483647 h 481"/>
                <a:gd name="T26" fmla="*/ 2147483647 w 506"/>
                <a:gd name="T27" fmla="*/ 2147483647 h 481"/>
                <a:gd name="T28" fmla="*/ 2147483647 w 506"/>
                <a:gd name="T29" fmla="*/ 2147483647 h 481"/>
                <a:gd name="T30" fmla="*/ 2147483647 w 506"/>
                <a:gd name="T31" fmla="*/ 2147483647 h 481"/>
                <a:gd name="T32" fmla="*/ 2147483647 w 506"/>
                <a:gd name="T33" fmla="*/ 2147483647 h 481"/>
                <a:gd name="T34" fmla="*/ 2147483647 w 506"/>
                <a:gd name="T35" fmla="*/ 2147483647 h 481"/>
                <a:gd name="T36" fmla="*/ 2147483647 w 506"/>
                <a:gd name="T37" fmla="*/ 2147483647 h 481"/>
                <a:gd name="T38" fmla="*/ 2147483647 w 506"/>
                <a:gd name="T39" fmla="*/ 0 h 48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06" h="481">
                  <a:moveTo>
                    <a:pt x="258" y="0"/>
                  </a:moveTo>
                  <a:cubicBezTo>
                    <a:pt x="245" y="0"/>
                    <a:pt x="230" y="2"/>
                    <a:pt x="222" y="2"/>
                  </a:cubicBezTo>
                  <a:cubicBezTo>
                    <a:pt x="178" y="2"/>
                    <a:pt x="134" y="2"/>
                    <a:pt x="89" y="2"/>
                  </a:cubicBezTo>
                  <a:cubicBezTo>
                    <a:pt x="73" y="2"/>
                    <a:pt x="56" y="2"/>
                    <a:pt x="39" y="2"/>
                  </a:cubicBezTo>
                  <a:cubicBezTo>
                    <a:pt x="35" y="2"/>
                    <a:pt x="30" y="1"/>
                    <a:pt x="25" y="1"/>
                  </a:cubicBezTo>
                  <a:cubicBezTo>
                    <a:pt x="20" y="1"/>
                    <a:pt x="16" y="2"/>
                    <a:pt x="13" y="4"/>
                  </a:cubicBezTo>
                  <a:cubicBezTo>
                    <a:pt x="0" y="11"/>
                    <a:pt x="8" y="60"/>
                    <a:pt x="8" y="71"/>
                  </a:cubicBezTo>
                  <a:cubicBezTo>
                    <a:pt x="8" y="150"/>
                    <a:pt x="8" y="228"/>
                    <a:pt x="8" y="307"/>
                  </a:cubicBezTo>
                  <a:cubicBezTo>
                    <a:pt x="8" y="332"/>
                    <a:pt x="45" y="362"/>
                    <a:pt x="64" y="378"/>
                  </a:cubicBezTo>
                  <a:cubicBezTo>
                    <a:pt x="72" y="387"/>
                    <a:pt x="115" y="431"/>
                    <a:pt x="164" y="480"/>
                  </a:cubicBezTo>
                  <a:cubicBezTo>
                    <a:pt x="173" y="481"/>
                    <a:pt x="181" y="481"/>
                    <a:pt x="190" y="481"/>
                  </a:cubicBezTo>
                  <a:cubicBezTo>
                    <a:pt x="365" y="481"/>
                    <a:pt x="506" y="340"/>
                    <a:pt x="506" y="165"/>
                  </a:cubicBezTo>
                  <a:cubicBezTo>
                    <a:pt x="506" y="165"/>
                    <a:pt x="506" y="165"/>
                    <a:pt x="506" y="165"/>
                  </a:cubicBezTo>
                  <a:cubicBezTo>
                    <a:pt x="506" y="163"/>
                    <a:pt x="506" y="162"/>
                    <a:pt x="506" y="160"/>
                  </a:cubicBezTo>
                  <a:cubicBezTo>
                    <a:pt x="461" y="116"/>
                    <a:pt x="426" y="81"/>
                    <a:pt x="422" y="77"/>
                  </a:cubicBezTo>
                  <a:cubicBezTo>
                    <a:pt x="417" y="71"/>
                    <a:pt x="410" y="65"/>
                    <a:pt x="404" y="60"/>
                  </a:cubicBezTo>
                  <a:cubicBezTo>
                    <a:pt x="397" y="51"/>
                    <a:pt x="391" y="48"/>
                    <a:pt x="385" y="48"/>
                  </a:cubicBezTo>
                  <a:cubicBezTo>
                    <a:pt x="374" y="48"/>
                    <a:pt x="365" y="60"/>
                    <a:pt x="355" y="74"/>
                  </a:cubicBezTo>
                  <a:cubicBezTo>
                    <a:pt x="331" y="54"/>
                    <a:pt x="312" y="29"/>
                    <a:pt x="289" y="9"/>
                  </a:cubicBezTo>
                  <a:cubicBezTo>
                    <a:pt x="283" y="2"/>
                    <a:pt x="271" y="0"/>
                    <a:pt x="258" y="0"/>
                  </a:cubicBezTo>
                </a:path>
              </a:pathLst>
            </a:custGeom>
            <a:solidFill>
              <a:srgbClr val="365C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7" name="Freeform 95"/>
            <p:cNvSpPr>
              <a:spLocks/>
            </p:cNvSpPr>
            <p:nvPr/>
          </p:nvSpPr>
          <p:spPr bwMode="auto">
            <a:xfrm>
              <a:off x="549275" y="265112"/>
              <a:ext cx="171450" cy="220663"/>
            </a:xfrm>
            <a:custGeom>
              <a:avLst/>
              <a:gdLst>
                <a:gd name="T0" fmla="*/ 2147483647 w 126"/>
                <a:gd name="T1" fmla="*/ 2147483647 h 162"/>
                <a:gd name="T2" fmla="*/ 2147483647 w 126"/>
                <a:gd name="T3" fmla="*/ 2147483647 h 162"/>
                <a:gd name="T4" fmla="*/ 2147483647 w 126"/>
                <a:gd name="T5" fmla="*/ 2147483647 h 162"/>
                <a:gd name="T6" fmla="*/ 2147483647 w 126"/>
                <a:gd name="T7" fmla="*/ 2147483647 h 162"/>
                <a:gd name="T8" fmla="*/ 0 w 126"/>
                <a:gd name="T9" fmla="*/ 2147483647 h 162"/>
                <a:gd name="T10" fmla="*/ 2147483647 w 126"/>
                <a:gd name="T11" fmla="*/ 2147483647 h 162"/>
                <a:gd name="T12" fmla="*/ 2147483647 w 126"/>
                <a:gd name="T13" fmla="*/ 2147483647 h 162"/>
                <a:gd name="T14" fmla="*/ 2147483647 w 126"/>
                <a:gd name="T15" fmla="*/ 2147483647 h 162"/>
                <a:gd name="T16" fmla="*/ 2147483647 w 126"/>
                <a:gd name="T17" fmla="*/ 2147483647 h 162"/>
                <a:gd name="T18" fmla="*/ 2147483647 w 126"/>
                <a:gd name="T19" fmla="*/ 2147483647 h 162"/>
                <a:gd name="T20" fmla="*/ 2147483647 w 126"/>
                <a:gd name="T21" fmla="*/ 2147483647 h 1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6" h="162">
                  <a:moveTo>
                    <a:pt x="119" y="7"/>
                  </a:moveTo>
                  <a:cubicBezTo>
                    <a:pt x="118" y="6"/>
                    <a:pt x="117" y="5"/>
                    <a:pt x="115" y="4"/>
                  </a:cubicBezTo>
                  <a:cubicBezTo>
                    <a:pt x="110" y="0"/>
                    <a:pt x="102" y="2"/>
                    <a:pt x="97" y="8"/>
                  </a:cubicBezTo>
                  <a:cubicBezTo>
                    <a:pt x="65" y="51"/>
                    <a:pt x="33" y="94"/>
                    <a:pt x="1" y="137"/>
                  </a:cubicBezTo>
                  <a:cubicBezTo>
                    <a:pt x="1" y="138"/>
                    <a:pt x="0" y="139"/>
                    <a:pt x="0" y="139"/>
                  </a:cubicBezTo>
                  <a:cubicBezTo>
                    <a:pt x="2" y="139"/>
                    <a:pt x="5" y="140"/>
                    <a:pt x="7" y="141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30" y="157"/>
                    <a:pt x="31" y="159"/>
                    <a:pt x="32" y="162"/>
                  </a:cubicBezTo>
                  <a:cubicBezTo>
                    <a:pt x="32" y="161"/>
                    <a:pt x="33" y="160"/>
                    <a:pt x="33" y="160"/>
                  </a:cubicBezTo>
                  <a:cubicBezTo>
                    <a:pt x="63" y="115"/>
                    <a:pt x="92" y="70"/>
                    <a:pt x="122" y="25"/>
                  </a:cubicBezTo>
                  <a:cubicBezTo>
                    <a:pt x="126" y="19"/>
                    <a:pt x="125" y="11"/>
                    <a:pt x="11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8" name="Freeform 96"/>
            <p:cNvSpPr>
              <a:spLocks noEditPoints="1"/>
            </p:cNvSpPr>
            <p:nvPr/>
          </p:nvSpPr>
          <p:spPr bwMode="auto">
            <a:xfrm>
              <a:off x="482600" y="461962"/>
              <a:ext cx="104775" cy="128588"/>
            </a:xfrm>
            <a:custGeom>
              <a:avLst/>
              <a:gdLst>
                <a:gd name="T0" fmla="*/ 2147483647 w 76"/>
                <a:gd name="T1" fmla="*/ 2147483647 h 94"/>
                <a:gd name="T2" fmla="*/ 2147483647 w 76"/>
                <a:gd name="T3" fmla="*/ 2147483647 h 94"/>
                <a:gd name="T4" fmla="*/ 2147483647 w 76"/>
                <a:gd name="T5" fmla="*/ 2147483647 h 94"/>
                <a:gd name="T6" fmla="*/ 2147483647 w 76"/>
                <a:gd name="T7" fmla="*/ 2147483647 h 94"/>
                <a:gd name="T8" fmla="*/ 2147483647 w 76"/>
                <a:gd name="T9" fmla="*/ 2147483647 h 94"/>
                <a:gd name="T10" fmla="*/ 2147483647 w 76"/>
                <a:gd name="T11" fmla="*/ 2147483647 h 94"/>
                <a:gd name="T12" fmla="*/ 2147483647 w 76"/>
                <a:gd name="T13" fmla="*/ 2147483647 h 94"/>
                <a:gd name="T14" fmla="*/ 2147483647 w 76"/>
                <a:gd name="T15" fmla="*/ 2147483647 h 94"/>
                <a:gd name="T16" fmla="*/ 2147483647 w 76"/>
                <a:gd name="T17" fmla="*/ 2147483647 h 94"/>
                <a:gd name="T18" fmla="*/ 2147483647 w 76"/>
                <a:gd name="T19" fmla="*/ 2147483647 h 94"/>
                <a:gd name="T20" fmla="*/ 2147483647 w 76"/>
                <a:gd name="T21" fmla="*/ 2147483647 h 94"/>
                <a:gd name="T22" fmla="*/ 2147483647 w 76"/>
                <a:gd name="T23" fmla="*/ 2147483647 h 94"/>
                <a:gd name="T24" fmla="*/ 2147483647 w 76"/>
                <a:gd name="T25" fmla="*/ 2147483647 h 94"/>
                <a:gd name="T26" fmla="*/ 2147483647 w 76"/>
                <a:gd name="T27" fmla="*/ 2147483647 h 94"/>
                <a:gd name="T28" fmla="*/ 2147483647 w 76"/>
                <a:gd name="T29" fmla="*/ 2147483647 h 94"/>
                <a:gd name="T30" fmla="*/ 2147483647 w 76"/>
                <a:gd name="T31" fmla="*/ 2147483647 h 94"/>
                <a:gd name="T32" fmla="*/ 2147483647 w 76"/>
                <a:gd name="T33" fmla="*/ 2147483647 h 94"/>
                <a:gd name="T34" fmla="*/ 2147483647 w 76"/>
                <a:gd name="T35" fmla="*/ 2147483647 h 94"/>
                <a:gd name="T36" fmla="*/ 2147483647 w 76"/>
                <a:gd name="T37" fmla="*/ 2147483647 h 94"/>
                <a:gd name="T38" fmla="*/ 2147483647 w 76"/>
                <a:gd name="T39" fmla="*/ 2147483647 h 94"/>
                <a:gd name="T40" fmla="*/ 2147483647 w 76"/>
                <a:gd name="T41" fmla="*/ 2147483647 h 94"/>
                <a:gd name="T42" fmla="*/ 2147483647 w 76"/>
                <a:gd name="T43" fmla="*/ 2147483647 h 94"/>
                <a:gd name="T44" fmla="*/ 2147483647 w 76"/>
                <a:gd name="T45" fmla="*/ 2147483647 h 94"/>
                <a:gd name="T46" fmla="*/ 2147483647 w 76"/>
                <a:gd name="T47" fmla="*/ 2147483647 h 94"/>
                <a:gd name="T48" fmla="*/ 2147483647 w 76"/>
                <a:gd name="T49" fmla="*/ 2147483647 h 94"/>
                <a:gd name="T50" fmla="*/ 2147483647 w 76"/>
                <a:gd name="T51" fmla="*/ 2147483647 h 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6" h="94">
                  <a:moveTo>
                    <a:pt x="73" y="16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50" y="0"/>
                    <a:pt x="48" y="0"/>
                    <a:pt x="46" y="1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7" y="25"/>
                    <a:pt x="6" y="27"/>
                    <a:pt x="7" y="30"/>
                  </a:cubicBezTo>
                  <a:cubicBezTo>
                    <a:pt x="11" y="44"/>
                    <a:pt x="4" y="76"/>
                    <a:pt x="1" y="87"/>
                  </a:cubicBezTo>
                  <a:cubicBezTo>
                    <a:pt x="0" y="89"/>
                    <a:pt x="1" y="92"/>
                    <a:pt x="3" y="93"/>
                  </a:cubicBezTo>
                  <a:cubicBezTo>
                    <a:pt x="5" y="94"/>
                    <a:pt x="8" y="94"/>
                    <a:pt x="10" y="93"/>
                  </a:cubicBezTo>
                  <a:cubicBezTo>
                    <a:pt x="19" y="86"/>
                    <a:pt x="46" y="69"/>
                    <a:pt x="61" y="68"/>
                  </a:cubicBezTo>
                  <a:cubicBezTo>
                    <a:pt x="64" y="68"/>
                    <a:pt x="66" y="66"/>
                    <a:pt x="66" y="64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19"/>
                    <a:pt x="75" y="17"/>
                    <a:pt x="73" y="16"/>
                  </a:cubicBezTo>
                  <a:close/>
                  <a:moveTo>
                    <a:pt x="56" y="58"/>
                  </a:moveTo>
                  <a:cubicBezTo>
                    <a:pt x="48" y="59"/>
                    <a:pt x="37" y="64"/>
                    <a:pt x="24" y="71"/>
                  </a:cubicBezTo>
                  <a:cubicBezTo>
                    <a:pt x="23" y="71"/>
                    <a:pt x="23" y="72"/>
                    <a:pt x="22" y="72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2" y="47"/>
                    <a:pt x="44" y="46"/>
                    <a:pt x="45" y="44"/>
                  </a:cubicBezTo>
                  <a:cubicBezTo>
                    <a:pt x="47" y="41"/>
                    <a:pt x="47" y="37"/>
                    <a:pt x="44" y="35"/>
                  </a:cubicBezTo>
                  <a:cubicBezTo>
                    <a:pt x="41" y="33"/>
                    <a:pt x="36" y="34"/>
                    <a:pt x="34" y="37"/>
                  </a:cubicBezTo>
                  <a:cubicBezTo>
                    <a:pt x="33" y="39"/>
                    <a:pt x="33" y="41"/>
                    <a:pt x="34" y="43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7"/>
                    <a:pt x="17" y="67"/>
                    <a:pt x="17" y="66"/>
                  </a:cubicBezTo>
                  <a:cubicBezTo>
                    <a:pt x="19" y="51"/>
                    <a:pt x="20" y="39"/>
                    <a:pt x="18" y="3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64" y="23"/>
                    <a:pt x="64" y="23"/>
                    <a:pt x="64" y="23"/>
                  </a:cubicBezTo>
                  <a:lnTo>
                    <a:pt x="56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9" name="Freeform 97"/>
            <p:cNvSpPr>
              <a:spLocks/>
            </p:cNvSpPr>
            <p:nvPr/>
          </p:nvSpPr>
          <p:spPr bwMode="auto">
            <a:xfrm>
              <a:off x="184150" y="207962"/>
              <a:ext cx="384175" cy="446088"/>
            </a:xfrm>
            <a:custGeom>
              <a:avLst/>
              <a:gdLst>
                <a:gd name="T0" fmla="*/ 2147483647 w 281"/>
                <a:gd name="T1" fmla="*/ 2147483647 h 326"/>
                <a:gd name="T2" fmla="*/ 2147483647 w 281"/>
                <a:gd name="T3" fmla="*/ 2147483647 h 326"/>
                <a:gd name="T4" fmla="*/ 2147483647 w 281"/>
                <a:gd name="T5" fmla="*/ 2147483647 h 326"/>
                <a:gd name="T6" fmla="*/ 2147483647 w 281"/>
                <a:gd name="T7" fmla="*/ 2147483647 h 326"/>
                <a:gd name="T8" fmla="*/ 2147483647 w 281"/>
                <a:gd name="T9" fmla="*/ 2147483647 h 326"/>
                <a:gd name="T10" fmla="*/ 2147483647 w 281"/>
                <a:gd name="T11" fmla="*/ 2147483647 h 326"/>
                <a:gd name="T12" fmla="*/ 2147483647 w 281"/>
                <a:gd name="T13" fmla="*/ 2147483647 h 326"/>
                <a:gd name="T14" fmla="*/ 2147483647 w 281"/>
                <a:gd name="T15" fmla="*/ 2147483647 h 326"/>
                <a:gd name="T16" fmla="*/ 2147483647 w 281"/>
                <a:gd name="T17" fmla="*/ 2147483647 h 326"/>
                <a:gd name="T18" fmla="*/ 2147483647 w 281"/>
                <a:gd name="T19" fmla="*/ 2147483647 h 326"/>
                <a:gd name="T20" fmla="*/ 2147483647 w 281"/>
                <a:gd name="T21" fmla="*/ 0 h 326"/>
                <a:gd name="T22" fmla="*/ 2147483647 w 281"/>
                <a:gd name="T23" fmla="*/ 0 h 326"/>
                <a:gd name="T24" fmla="*/ 0 w 281"/>
                <a:gd name="T25" fmla="*/ 2147483647 h 326"/>
                <a:gd name="T26" fmla="*/ 0 w 281"/>
                <a:gd name="T27" fmla="*/ 2147483647 h 326"/>
                <a:gd name="T28" fmla="*/ 2147483647 w 281"/>
                <a:gd name="T29" fmla="*/ 2147483647 h 326"/>
                <a:gd name="T30" fmla="*/ 2147483647 w 281"/>
                <a:gd name="T31" fmla="*/ 2147483647 h 326"/>
                <a:gd name="T32" fmla="*/ 2147483647 w 281"/>
                <a:gd name="T33" fmla="*/ 2147483647 h 326"/>
                <a:gd name="T34" fmla="*/ 2147483647 w 281"/>
                <a:gd name="T35" fmla="*/ 2147483647 h 326"/>
                <a:gd name="T36" fmla="*/ 2147483647 w 281"/>
                <a:gd name="T37" fmla="*/ 2147483647 h 3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81" h="326">
                  <a:moveTo>
                    <a:pt x="270" y="276"/>
                  </a:moveTo>
                  <a:cubicBezTo>
                    <a:pt x="264" y="276"/>
                    <a:pt x="259" y="281"/>
                    <a:pt x="259" y="287"/>
                  </a:cubicBezTo>
                  <a:cubicBezTo>
                    <a:pt x="259" y="304"/>
                    <a:pt x="259" y="304"/>
                    <a:pt x="259" y="304"/>
                  </a:cubicBezTo>
                  <a:cubicBezTo>
                    <a:pt x="22" y="304"/>
                    <a:pt x="22" y="304"/>
                    <a:pt x="22" y="304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59" y="22"/>
                    <a:pt x="259" y="22"/>
                    <a:pt x="259" y="22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6"/>
                    <a:pt x="264" y="151"/>
                    <a:pt x="270" y="151"/>
                  </a:cubicBezTo>
                  <a:cubicBezTo>
                    <a:pt x="276" y="151"/>
                    <a:pt x="281" y="146"/>
                    <a:pt x="281" y="140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1" y="5"/>
                    <a:pt x="276" y="0"/>
                    <a:pt x="27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0" y="321"/>
                    <a:pt x="5" y="326"/>
                    <a:pt x="11" y="326"/>
                  </a:cubicBezTo>
                  <a:cubicBezTo>
                    <a:pt x="270" y="326"/>
                    <a:pt x="270" y="326"/>
                    <a:pt x="270" y="326"/>
                  </a:cubicBezTo>
                  <a:cubicBezTo>
                    <a:pt x="276" y="326"/>
                    <a:pt x="281" y="321"/>
                    <a:pt x="281" y="315"/>
                  </a:cubicBezTo>
                  <a:cubicBezTo>
                    <a:pt x="281" y="287"/>
                    <a:pt x="281" y="287"/>
                    <a:pt x="281" y="287"/>
                  </a:cubicBezTo>
                  <a:cubicBezTo>
                    <a:pt x="281" y="281"/>
                    <a:pt x="276" y="276"/>
                    <a:pt x="270" y="2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80" name="Rectangle 98"/>
            <p:cNvSpPr>
              <a:spLocks noChangeArrowheads="1"/>
            </p:cNvSpPr>
            <p:nvPr/>
          </p:nvSpPr>
          <p:spPr bwMode="auto">
            <a:xfrm>
              <a:off x="266700" y="282575"/>
              <a:ext cx="2174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81" name="Rectangle 99"/>
            <p:cNvSpPr>
              <a:spLocks noChangeArrowheads="1"/>
            </p:cNvSpPr>
            <p:nvPr/>
          </p:nvSpPr>
          <p:spPr bwMode="auto">
            <a:xfrm>
              <a:off x="266700" y="355600"/>
              <a:ext cx="2174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82" name="Rectangle 100"/>
            <p:cNvSpPr>
              <a:spLocks noChangeArrowheads="1"/>
            </p:cNvSpPr>
            <p:nvPr/>
          </p:nvSpPr>
          <p:spPr bwMode="auto">
            <a:xfrm>
              <a:off x="266700" y="428625"/>
              <a:ext cx="2174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83" name="Rectangle 101"/>
            <p:cNvSpPr>
              <a:spLocks noChangeArrowheads="1"/>
            </p:cNvSpPr>
            <p:nvPr/>
          </p:nvSpPr>
          <p:spPr bwMode="auto">
            <a:xfrm>
              <a:off x="266700" y="550862"/>
              <a:ext cx="1841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</p:grpSp>
      <p:grpSp>
        <p:nvGrpSpPr>
          <p:cNvPr id="48145" name="组合 122"/>
          <p:cNvGrpSpPr>
            <a:grpSpLocks/>
          </p:cNvGrpSpPr>
          <p:nvPr/>
        </p:nvGrpSpPr>
        <p:grpSpPr bwMode="auto">
          <a:xfrm>
            <a:off x="10547350" y="3473450"/>
            <a:ext cx="833438" cy="831850"/>
            <a:chOff x="0" y="0"/>
            <a:chExt cx="865188" cy="863600"/>
          </a:xfrm>
        </p:grpSpPr>
        <p:sp>
          <p:nvSpPr>
            <p:cNvPr id="48272" name="Oval 110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D543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73" name="Freeform 111"/>
            <p:cNvSpPr>
              <a:spLocks/>
            </p:cNvSpPr>
            <p:nvPr/>
          </p:nvSpPr>
          <p:spPr bwMode="auto">
            <a:xfrm>
              <a:off x="203200" y="234950"/>
              <a:ext cx="652463" cy="628650"/>
            </a:xfrm>
            <a:custGeom>
              <a:avLst/>
              <a:gdLst>
                <a:gd name="T0" fmla="*/ 2147483647 w 477"/>
                <a:gd name="T1" fmla="*/ 0 h 460"/>
                <a:gd name="T2" fmla="*/ 2147483647 w 477"/>
                <a:gd name="T3" fmla="*/ 2147483647 h 460"/>
                <a:gd name="T4" fmla="*/ 2147483647 w 477"/>
                <a:gd name="T5" fmla="*/ 2147483647 h 460"/>
                <a:gd name="T6" fmla="*/ 2147483647 w 477"/>
                <a:gd name="T7" fmla="*/ 2147483647 h 460"/>
                <a:gd name="T8" fmla="*/ 2147483647 w 477"/>
                <a:gd name="T9" fmla="*/ 2147483647 h 460"/>
                <a:gd name="T10" fmla="*/ 2147483647 w 477"/>
                <a:gd name="T11" fmla="*/ 2147483647 h 460"/>
                <a:gd name="T12" fmla="*/ 2147483647 w 477"/>
                <a:gd name="T13" fmla="*/ 2147483647 h 460"/>
                <a:gd name="T14" fmla="*/ 2147483647 w 477"/>
                <a:gd name="T15" fmla="*/ 2147483647 h 460"/>
                <a:gd name="T16" fmla="*/ 2147483647 w 477"/>
                <a:gd name="T17" fmla="*/ 2147483647 h 460"/>
                <a:gd name="T18" fmla="*/ 2147483647 w 477"/>
                <a:gd name="T19" fmla="*/ 2147483647 h 460"/>
                <a:gd name="T20" fmla="*/ 2147483647 w 477"/>
                <a:gd name="T21" fmla="*/ 2147483647 h 460"/>
                <a:gd name="T22" fmla="*/ 2147483647 w 477"/>
                <a:gd name="T23" fmla="*/ 2147483647 h 460"/>
                <a:gd name="T24" fmla="*/ 2147483647 w 477"/>
                <a:gd name="T25" fmla="*/ 2147483647 h 460"/>
                <a:gd name="T26" fmla="*/ 2147483647 w 477"/>
                <a:gd name="T27" fmla="*/ 2147483647 h 460"/>
                <a:gd name="T28" fmla="*/ 2147483647 w 477"/>
                <a:gd name="T29" fmla="*/ 2147483647 h 460"/>
                <a:gd name="T30" fmla="*/ 2147483647 w 477"/>
                <a:gd name="T31" fmla="*/ 2147483647 h 460"/>
                <a:gd name="T32" fmla="*/ 2147483647 w 477"/>
                <a:gd name="T33" fmla="*/ 2147483647 h 460"/>
                <a:gd name="T34" fmla="*/ 2147483647 w 477"/>
                <a:gd name="T35" fmla="*/ 2147483647 h 460"/>
                <a:gd name="T36" fmla="*/ 2147483647 w 477"/>
                <a:gd name="T37" fmla="*/ 0 h 46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77" h="460">
                  <a:moveTo>
                    <a:pt x="21" y="0"/>
                  </a:moveTo>
                  <a:cubicBezTo>
                    <a:pt x="15" y="0"/>
                    <a:pt x="11" y="0"/>
                    <a:pt x="9" y="2"/>
                  </a:cubicBezTo>
                  <a:cubicBezTo>
                    <a:pt x="0" y="2"/>
                    <a:pt x="3" y="18"/>
                    <a:pt x="3" y="23"/>
                  </a:cubicBezTo>
                  <a:cubicBezTo>
                    <a:pt x="3" y="100"/>
                    <a:pt x="3" y="178"/>
                    <a:pt x="3" y="255"/>
                  </a:cubicBezTo>
                  <a:cubicBezTo>
                    <a:pt x="3" y="272"/>
                    <a:pt x="7" y="282"/>
                    <a:pt x="22" y="292"/>
                  </a:cubicBezTo>
                  <a:cubicBezTo>
                    <a:pt x="25" y="297"/>
                    <a:pt x="107" y="380"/>
                    <a:pt x="187" y="460"/>
                  </a:cubicBezTo>
                  <a:cubicBezTo>
                    <a:pt x="331" y="451"/>
                    <a:pt x="449" y="346"/>
                    <a:pt x="477" y="208"/>
                  </a:cubicBezTo>
                  <a:cubicBezTo>
                    <a:pt x="415" y="146"/>
                    <a:pt x="359" y="91"/>
                    <a:pt x="349" y="83"/>
                  </a:cubicBezTo>
                  <a:cubicBezTo>
                    <a:pt x="333" y="63"/>
                    <a:pt x="318" y="62"/>
                    <a:pt x="296" y="62"/>
                  </a:cubicBezTo>
                  <a:cubicBezTo>
                    <a:pt x="292" y="62"/>
                    <a:pt x="289" y="62"/>
                    <a:pt x="284" y="62"/>
                  </a:cubicBezTo>
                  <a:cubicBezTo>
                    <a:pt x="281" y="62"/>
                    <a:pt x="278" y="62"/>
                    <a:pt x="276" y="62"/>
                  </a:cubicBezTo>
                  <a:cubicBezTo>
                    <a:pt x="265" y="62"/>
                    <a:pt x="256" y="63"/>
                    <a:pt x="256" y="79"/>
                  </a:cubicBezTo>
                  <a:cubicBezTo>
                    <a:pt x="256" y="99"/>
                    <a:pt x="256" y="119"/>
                    <a:pt x="256" y="139"/>
                  </a:cubicBezTo>
                  <a:cubicBezTo>
                    <a:pt x="256" y="141"/>
                    <a:pt x="256" y="143"/>
                    <a:pt x="256" y="144"/>
                  </a:cubicBezTo>
                  <a:cubicBezTo>
                    <a:pt x="239" y="123"/>
                    <a:pt x="226" y="120"/>
                    <a:pt x="199" y="120"/>
                  </a:cubicBezTo>
                  <a:cubicBezTo>
                    <a:pt x="193" y="120"/>
                    <a:pt x="181" y="122"/>
                    <a:pt x="172" y="122"/>
                  </a:cubicBezTo>
                  <a:cubicBezTo>
                    <a:pt x="167" y="122"/>
                    <a:pt x="162" y="121"/>
                    <a:pt x="160" y="120"/>
                  </a:cubicBezTo>
                  <a:cubicBezTo>
                    <a:pt x="156" y="114"/>
                    <a:pt x="57" y="14"/>
                    <a:pt x="47" y="7"/>
                  </a:cubicBezTo>
                  <a:cubicBezTo>
                    <a:pt x="44" y="2"/>
                    <a:pt x="31" y="0"/>
                    <a:pt x="21" y="0"/>
                  </a:cubicBezTo>
                </a:path>
              </a:pathLst>
            </a:custGeom>
            <a:solidFill>
              <a:srgbClr val="AA363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4" name="Freeform 112"/>
            <p:cNvSpPr>
              <a:spLocks/>
            </p:cNvSpPr>
            <p:nvPr/>
          </p:nvSpPr>
          <p:spPr bwMode="auto">
            <a:xfrm>
              <a:off x="207962" y="238125"/>
              <a:ext cx="496888" cy="374650"/>
            </a:xfrm>
            <a:custGeom>
              <a:avLst/>
              <a:gdLst>
                <a:gd name="T0" fmla="*/ 2147483647 w 364"/>
                <a:gd name="T1" fmla="*/ 2147483647 h 274"/>
                <a:gd name="T2" fmla="*/ 2147483647 w 364"/>
                <a:gd name="T3" fmla="*/ 2147483647 h 274"/>
                <a:gd name="T4" fmla="*/ 2147483647 w 364"/>
                <a:gd name="T5" fmla="*/ 2147483647 h 274"/>
                <a:gd name="T6" fmla="*/ 2147483647 w 364"/>
                <a:gd name="T7" fmla="*/ 2147483647 h 274"/>
                <a:gd name="T8" fmla="*/ 2147483647 w 364"/>
                <a:gd name="T9" fmla="*/ 2147483647 h 274"/>
                <a:gd name="T10" fmla="*/ 2147483647 w 364"/>
                <a:gd name="T11" fmla="*/ 2147483647 h 274"/>
                <a:gd name="T12" fmla="*/ 2147483647 w 364"/>
                <a:gd name="T13" fmla="*/ 2147483647 h 274"/>
                <a:gd name="T14" fmla="*/ 2147483647 w 364"/>
                <a:gd name="T15" fmla="*/ 2147483647 h 274"/>
                <a:gd name="T16" fmla="*/ 2147483647 w 364"/>
                <a:gd name="T17" fmla="*/ 2147483647 h 274"/>
                <a:gd name="T18" fmla="*/ 2147483647 w 364"/>
                <a:gd name="T19" fmla="*/ 2147483647 h 274"/>
                <a:gd name="T20" fmla="*/ 2147483647 w 364"/>
                <a:gd name="T21" fmla="*/ 2147483647 h 274"/>
                <a:gd name="T22" fmla="*/ 2147483647 w 364"/>
                <a:gd name="T23" fmla="*/ 2147483647 h 274"/>
                <a:gd name="T24" fmla="*/ 2147483647 w 364"/>
                <a:gd name="T25" fmla="*/ 2147483647 h 274"/>
                <a:gd name="T26" fmla="*/ 2147483647 w 364"/>
                <a:gd name="T27" fmla="*/ 2147483647 h 274"/>
                <a:gd name="T28" fmla="*/ 2147483647 w 364"/>
                <a:gd name="T29" fmla="*/ 2147483647 h 274"/>
                <a:gd name="T30" fmla="*/ 2147483647 w 364"/>
                <a:gd name="T31" fmla="*/ 2147483647 h 274"/>
                <a:gd name="T32" fmla="*/ 2147483647 w 364"/>
                <a:gd name="T33" fmla="*/ 2147483647 h 274"/>
                <a:gd name="T34" fmla="*/ 2147483647 w 364"/>
                <a:gd name="T35" fmla="*/ 2147483647 h 274"/>
                <a:gd name="T36" fmla="*/ 2147483647 w 364"/>
                <a:gd name="T37" fmla="*/ 2147483647 h 274"/>
                <a:gd name="T38" fmla="*/ 2147483647 w 364"/>
                <a:gd name="T39" fmla="*/ 2147483647 h 274"/>
                <a:gd name="T40" fmla="*/ 2147483647 w 364"/>
                <a:gd name="T41" fmla="*/ 2147483647 h 274"/>
                <a:gd name="T42" fmla="*/ 2147483647 w 364"/>
                <a:gd name="T43" fmla="*/ 2147483647 h 274"/>
                <a:gd name="T44" fmla="*/ 2147483647 w 364"/>
                <a:gd name="T45" fmla="*/ 0 h 274"/>
                <a:gd name="T46" fmla="*/ 2147483647 w 364"/>
                <a:gd name="T47" fmla="*/ 0 h 274"/>
                <a:gd name="T48" fmla="*/ 0 w 364"/>
                <a:gd name="T49" fmla="*/ 2147483647 h 274"/>
                <a:gd name="T50" fmla="*/ 0 w 364"/>
                <a:gd name="T51" fmla="*/ 2147483647 h 274"/>
                <a:gd name="T52" fmla="*/ 2147483647 w 364"/>
                <a:gd name="T53" fmla="*/ 2147483647 h 274"/>
                <a:gd name="T54" fmla="*/ 2147483647 w 364"/>
                <a:gd name="T55" fmla="*/ 2147483647 h 274"/>
                <a:gd name="T56" fmla="*/ 2147483647 w 364"/>
                <a:gd name="T57" fmla="*/ 2147483647 h 274"/>
                <a:gd name="T58" fmla="*/ 2147483647 w 364"/>
                <a:gd name="T59" fmla="*/ 2147483647 h 274"/>
                <a:gd name="T60" fmla="*/ 2147483647 w 364"/>
                <a:gd name="T61" fmla="*/ 2147483647 h 274"/>
                <a:gd name="T62" fmla="*/ 2147483647 w 364"/>
                <a:gd name="T63" fmla="*/ 2147483647 h 274"/>
                <a:gd name="T64" fmla="*/ 2147483647 w 364"/>
                <a:gd name="T65" fmla="*/ 2147483647 h 27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4" h="274">
                  <a:moveTo>
                    <a:pt x="358" y="241"/>
                  </a:moveTo>
                  <a:cubicBezTo>
                    <a:pt x="331" y="241"/>
                    <a:pt x="331" y="241"/>
                    <a:pt x="331" y="241"/>
                  </a:cubicBezTo>
                  <a:cubicBezTo>
                    <a:pt x="331" y="72"/>
                    <a:pt x="331" y="72"/>
                    <a:pt x="331" y="72"/>
                  </a:cubicBezTo>
                  <a:cubicBezTo>
                    <a:pt x="331" y="65"/>
                    <a:pt x="327" y="60"/>
                    <a:pt x="322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58" y="60"/>
                    <a:pt x="253" y="65"/>
                    <a:pt x="253" y="72"/>
                  </a:cubicBezTo>
                  <a:cubicBezTo>
                    <a:pt x="253" y="241"/>
                    <a:pt x="253" y="241"/>
                    <a:pt x="253" y="241"/>
                  </a:cubicBezTo>
                  <a:cubicBezTo>
                    <a:pt x="235" y="241"/>
                    <a:pt x="235" y="241"/>
                    <a:pt x="235" y="241"/>
                  </a:cubicBezTo>
                  <a:cubicBezTo>
                    <a:pt x="235" y="126"/>
                    <a:pt x="235" y="126"/>
                    <a:pt x="235" y="126"/>
                  </a:cubicBezTo>
                  <a:cubicBezTo>
                    <a:pt x="235" y="122"/>
                    <a:pt x="230" y="118"/>
                    <a:pt x="225" y="118"/>
                  </a:cubicBezTo>
                  <a:cubicBezTo>
                    <a:pt x="166" y="118"/>
                    <a:pt x="166" y="118"/>
                    <a:pt x="166" y="118"/>
                  </a:cubicBezTo>
                  <a:cubicBezTo>
                    <a:pt x="161" y="118"/>
                    <a:pt x="157" y="122"/>
                    <a:pt x="157" y="126"/>
                  </a:cubicBezTo>
                  <a:cubicBezTo>
                    <a:pt x="157" y="241"/>
                    <a:pt x="157" y="241"/>
                    <a:pt x="157" y="241"/>
                  </a:cubicBezTo>
                  <a:cubicBezTo>
                    <a:pt x="138" y="241"/>
                    <a:pt x="138" y="241"/>
                    <a:pt x="138" y="241"/>
                  </a:cubicBezTo>
                  <a:cubicBezTo>
                    <a:pt x="138" y="180"/>
                    <a:pt x="138" y="180"/>
                    <a:pt x="138" y="180"/>
                  </a:cubicBezTo>
                  <a:cubicBezTo>
                    <a:pt x="138" y="178"/>
                    <a:pt x="134" y="176"/>
                    <a:pt x="129" y="176"/>
                  </a:cubicBezTo>
                  <a:cubicBezTo>
                    <a:pt x="69" y="176"/>
                    <a:pt x="69" y="176"/>
                    <a:pt x="69" y="176"/>
                  </a:cubicBezTo>
                  <a:cubicBezTo>
                    <a:pt x="64" y="176"/>
                    <a:pt x="60" y="178"/>
                    <a:pt x="60" y="180"/>
                  </a:cubicBezTo>
                  <a:cubicBezTo>
                    <a:pt x="60" y="241"/>
                    <a:pt x="60" y="241"/>
                    <a:pt x="60" y="241"/>
                  </a:cubicBezTo>
                  <a:cubicBezTo>
                    <a:pt x="48" y="241"/>
                    <a:pt x="48" y="241"/>
                    <a:pt x="48" y="241"/>
                  </a:cubicBezTo>
                  <a:cubicBezTo>
                    <a:pt x="45" y="241"/>
                    <a:pt x="42" y="239"/>
                    <a:pt x="42" y="23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39" y="0"/>
                    <a:pt x="3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2"/>
                    <a:pt x="2" y="274"/>
                    <a:pt x="6" y="274"/>
                  </a:cubicBezTo>
                  <a:cubicBezTo>
                    <a:pt x="13" y="274"/>
                    <a:pt x="13" y="274"/>
                    <a:pt x="13" y="274"/>
                  </a:cubicBezTo>
                  <a:cubicBezTo>
                    <a:pt x="42" y="274"/>
                    <a:pt x="42" y="274"/>
                    <a:pt x="42" y="274"/>
                  </a:cubicBezTo>
                  <a:cubicBezTo>
                    <a:pt x="358" y="274"/>
                    <a:pt x="358" y="274"/>
                    <a:pt x="358" y="274"/>
                  </a:cubicBezTo>
                  <a:cubicBezTo>
                    <a:pt x="362" y="274"/>
                    <a:pt x="364" y="272"/>
                    <a:pt x="364" y="270"/>
                  </a:cubicBezTo>
                  <a:cubicBezTo>
                    <a:pt x="364" y="246"/>
                    <a:pt x="364" y="246"/>
                    <a:pt x="364" y="246"/>
                  </a:cubicBezTo>
                  <a:cubicBezTo>
                    <a:pt x="364" y="243"/>
                    <a:pt x="362" y="241"/>
                    <a:pt x="358" y="2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6" name="组合 243"/>
          <p:cNvGrpSpPr>
            <a:grpSpLocks/>
          </p:cNvGrpSpPr>
          <p:nvPr/>
        </p:nvGrpSpPr>
        <p:grpSpPr bwMode="auto">
          <a:xfrm>
            <a:off x="2146300" y="4559300"/>
            <a:ext cx="849313" cy="852488"/>
            <a:chOff x="0" y="0"/>
            <a:chExt cx="882650" cy="884238"/>
          </a:xfrm>
        </p:grpSpPr>
        <p:sp>
          <p:nvSpPr>
            <p:cNvPr id="48268" name="Oval 116"/>
            <p:cNvSpPr>
              <a:spLocks noChangeArrowheads="1"/>
            </p:cNvSpPr>
            <p:nvPr/>
          </p:nvSpPr>
          <p:spPr bwMode="auto">
            <a:xfrm>
              <a:off x="0" y="0"/>
              <a:ext cx="882650" cy="884238"/>
            </a:xfrm>
            <a:prstGeom prst="ellipse">
              <a:avLst/>
            </a:prstGeom>
            <a:solidFill>
              <a:srgbClr val="2D95B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69" name="Freeform 117"/>
            <p:cNvSpPr>
              <a:spLocks/>
            </p:cNvSpPr>
            <p:nvPr/>
          </p:nvSpPr>
          <p:spPr bwMode="auto">
            <a:xfrm>
              <a:off x="192087" y="200025"/>
              <a:ext cx="690563" cy="684213"/>
            </a:xfrm>
            <a:custGeom>
              <a:avLst/>
              <a:gdLst>
                <a:gd name="T0" fmla="*/ 2147483647 w 494"/>
                <a:gd name="T1" fmla="*/ 0 h 489"/>
                <a:gd name="T2" fmla="*/ 2147483647 w 494"/>
                <a:gd name="T3" fmla="*/ 2147483647 h 489"/>
                <a:gd name="T4" fmla="*/ 2147483647 w 494"/>
                <a:gd name="T5" fmla="*/ 2147483647 h 489"/>
                <a:gd name="T6" fmla="*/ 2147483647 w 494"/>
                <a:gd name="T7" fmla="*/ 2147483647 h 489"/>
                <a:gd name="T8" fmla="*/ 2147483647 w 494"/>
                <a:gd name="T9" fmla="*/ 2147483647 h 489"/>
                <a:gd name="T10" fmla="*/ 2147483647 w 494"/>
                <a:gd name="T11" fmla="*/ 2147483647 h 489"/>
                <a:gd name="T12" fmla="*/ 2147483647 w 494"/>
                <a:gd name="T13" fmla="*/ 2147483647 h 489"/>
                <a:gd name="T14" fmla="*/ 2147483647 w 494"/>
                <a:gd name="T15" fmla="*/ 2147483647 h 489"/>
                <a:gd name="T16" fmla="*/ 2147483647 w 494"/>
                <a:gd name="T17" fmla="*/ 2147483647 h 489"/>
                <a:gd name="T18" fmla="*/ 2147483647 w 494"/>
                <a:gd name="T19" fmla="*/ 2147483647 h 489"/>
                <a:gd name="T20" fmla="*/ 2147483647 w 494"/>
                <a:gd name="T21" fmla="*/ 2147483647 h 489"/>
                <a:gd name="T22" fmla="*/ 2147483647 w 494"/>
                <a:gd name="T23" fmla="*/ 0 h 489"/>
                <a:gd name="T24" fmla="*/ 2147483647 w 494"/>
                <a:gd name="T25" fmla="*/ 2147483647 h 489"/>
                <a:gd name="T26" fmla="*/ 2147483647 w 494"/>
                <a:gd name="T27" fmla="*/ 2147483647 h 489"/>
                <a:gd name="T28" fmla="*/ 2147483647 w 494"/>
                <a:gd name="T29" fmla="*/ 0 h 4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4" h="489">
                  <a:moveTo>
                    <a:pt x="69" y="0"/>
                  </a:moveTo>
                  <a:cubicBezTo>
                    <a:pt x="58" y="0"/>
                    <a:pt x="46" y="1"/>
                    <a:pt x="37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8"/>
                    <a:pt x="6" y="299"/>
                  </a:cubicBezTo>
                  <a:cubicBezTo>
                    <a:pt x="6" y="331"/>
                    <a:pt x="55" y="368"/>
                    <a:pt x="77" y="389"/>
                  </a:cubicBezTo>
                  <a:cubicBezTo>
                    <a:pt x="94" y="407"/>
                    <a:pt x="133" y="446"/>
                    <a:pt x="176" y="489"/>
                  </a:cubicBezTo>
                  <a:cubicBezTo>
                    <a:pt x="177" y="489"/>
                    <a:pt x="177" y="489"/>
                    <a:pt x="178" y="489"/>
                  </a:cubicBezTo>
                  <a:cubicBezTo>
                    <a:pt x="353" y="489"/>
                    <a:pt x="494" y="348"/>
                    <a:pt x="494" y="173"/>
                  </a:cubicBezTo>
                  <a:cubicBezTo>
                    <a:pt x="494" y="173"/>
                    <a:pt x="494" y="173"/>
                    <a:pt x="494" y="173"/>
                  </a:cubicBezTo>
                  <a:cubicBezTo>
                    <a:pt x="494" y="172"/>
                    <a:pt x="494" y="172"/>
                    <a:pt x="494" y="172"/>
                  </a:cubicBezTo>
                  <a:cubicBezTo>
                    <a:pt x="421" y="99"/>
                    <a:pt x="356" y="35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4" y="0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2477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0" name="Freeform 118"/>
            <p:cNvSpPr>
              <a:spLocks noEditPoints="1"/>
            </p:cNvSpPr>
            <p:nvPr/>
          </p:nvSpPr>
          <p:spPr bwMode="auto">
            <a:xfrm>
              <a:off x="201612" y="203200"/>
              <a:ext cx="479425" cy="477838"/>
            </a:xfrm>
            <a:custGeom>
              <a:avLst/>
              <a:gdLst>
                <a:gd name="T0" fmla="*/ 2147483647 w 343"/>
                <a:gd name="T1" fmla="*/ 2147483647 h 342"/>
                <a:gd name="T2" fmla="*/ 2147483647 w 343"/>
                <a:gd name="T3" fmla="*/ 0 h 342"/>
                <a:gd name="T4" fmla="*/ 2147483647 w 343"/>
                <a:gd name="T5" fmla="*/ 0 h 342"/>
                <a:gd name="T6" fmla="*/ 0 w 343"/>
                <a:gd name="T7" fmla="*/ 2147483647 h 342"/>
                <a:gd name="T8" fmla="*/ 0 w 343"/>
                <a:gd name="T9" fmla="*/ 2147483647 h 342"/>
                <a:gd name="T10" fmla="*/ 2147483647 w 343"/>
                <a:gd name="T11" fmla="*/ 2147483647 h 342"/>
                <a:gd name="T12" fmla="*/ 2147483647 w 343"/>
                <a:gd name="T13" fmla="*/ 2147483647 h 342"/>
                <a:gd name="T14" fmla="*/ 2147483647 w 343"/>
                <a:gd name="T15" fmla="*/ 2147483647 h 342"/>
                <a:gd name="T16" fmla="*/ 2147483647 w 343"/>
                <a:gd name="T17" fmla="*/ 2147483647 h 342"/>
                <a:gd name="T18" fmla="*/ 2147483647 w 343"/>
                <a:gd name="T19" fmla="*/ 2147483647 h 342"/>
                <a:gd name="T20" fmla="*/ 2147483647 w 343"/>
                <a:gd name="T21" fmla="*/ 2147483647 h 342"/>
                <a:gd name="T22" fmla="*/ 2147483647 w 343"/>
                <a:gd name="T23" fmla="*/ 2147483647 h 342"/>
                <a:gd name="T24" fmla="*/ 2147483647 w 343"/>
                <a:gd name="T25" fmla="*/ 2147483647 h 342"/>
                <a:gd name="T26" fmla="*/ 2147483647 w 343"/>
                <a:gd name="T27" fmla="*/ 2147483647 h 342"/>
                <a:gd name="T28" fmla="*/ 2147483647 w 343"/>
                <a:gd name="T29" fmla="*/ 2147483647 h 342"/>
                <a:gd name="T30" fmla="*/ 2147483647 w 343"/>
                <a:gd name="T31" fmla="*/ 2147483647 h 342"/>
                <a:gd name="T32" fmla="*/ 2147483647 w 343"/>
                <a:gd name="T33" fmla="*/ 2147483647 h 342"/>
                <a:gd name="T34" fmla="*/ 2147483647 w 343"/>
                <a:gd name="T35" fmla="*/ 2147483647 h 3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2">
                  <a:moveTo>
                    <a:pt x="343" y="44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5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3" y="342"/>
                    <a:pt x="343" y="322"/>
                    <a:pt x="343" y="298"/>
                  </a:cubicBezTo>
                  <a:lnTo>
                    <a:pt x="343" y="44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36"/>
                    <a:pt x="36" y="29"/>
                    <a:pt x="45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4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71" name="Freeform 119"/>
            <p:cNvSpPr>
              <a:spLocks/>
            </p:cNvSpPr>
            <p:nvPr/>
          </p:nvSpPr>
          <p:spPr bwMode="auto">
            <a:xfrm>
              <a:off x="288925" y="306388"/>
              <a:ext cx="303213" cy="273050"/>
            </a:xfrm>
            <a:custGeom>
              <a:avLst/>
              <a:gdLst>
                <a:gd name="T0" fmla="*/ 2147483647 w 217"/>
                <a:gd name="T1" fmla="*/ 2147483647 h 195"/>
                <a:gd name="T2" fmla="*/ 2147483647 w 217"/>
                <a:gd name="T3" fmla="*/ 2147483647 h 195"/>
                <a:gd name="T4" fmla="*/ 2147483647 w 217"/>
                <a:gd name="T5" fmla="*/ 2147483647 h 195"/>
                <a:gd name="T6" fmla="*/ 2147483647 w 217"/>
                <a:gd name="T7" fmla="*/ 2147483647 h 195"/>
                <a:gd name="T8" fmla="*/ 2147483647 w 217"/>
                <a:gd name="T9" fmla="*/ 2147483647 h 195"/>
                <a:gd name="T10" fmla="*/ 2147483647 w 217"/>
                <a:gd name="T11" fmla="*/ 2147483647 h 195"/>
                <a:gd name="T12" fmla="*/ 2147483647 w 217"/>
                <a:gd name="T13" fmla="*/ 2147483647 h 195"/>
                <a:gd name="T14" fmla="*/ 2147483647 w 217"/>
                <a:gd name="T15" fmla="*/ 2147483647 h 195"/>
                <a:gd name="T16" fmla="*/ 2147483647 w 217"/>
                <a:gd name="T17" fmla="*/ 2147483647 h 195"/>
                <a:gd name="T18" fmla="*/ 2147483647 w 217"/>
                <a:gd name="T19" fmla="*/ 2147483647 h 195"/>
                <a:gd name="T20" fmla="*/ 2147483647 w 217"/>
                <a:gd name="T21" fmla="*/ 2147483647 h 195"/>
                <a:gd name="T22" fmla="*/ 2147483647 w 217"/>
                <a:gd name="T23" fmla="*/ 2147483647 h 195"/>
                <a:gd name="T24" fmla="*/ 2147483647 w 217"/>
                <a:gd name="T25" fmla="*/ 2147483647 h 195"/>
                <a:gd name="T26" fmla="*/ 2147483647 w 217"/>
                <a:gd name="T27" fmla="*/ 2147483647 h 195"/>
                <a:gd name="T28" fmla="*/ 2147483647 w 217"/>
                <a:gd name="T29" fmla="*/ 2147483647 h 195"/>
                <a:gd name="T30" fmla="*/ 2147483647 w 217"/>
                <a:gd name="T31" fmla="*/ 0 h 195"/>
                <a:gd name="T32" fmla="*/ 2147483647 w 217"/>
                <a:gd name="T33" fmla="*/ 2147483647 h 195"/>
                <a:gd name="T34" fmla="*/ 2147483647 w 217"/>
                <a:gd name="T35" fmla="*/ 2147483647 h 195"/>
                <a:gd name="T36" fmla="*/ 2147483647 w 217"/>
                <a:gd name="T37" fmla="*/ 2147483647 h 195"/>
                <a:gd name="T38" fmla="*/ 2147483647 w 217"/>
                <a:gd name="T39" fmla="*/ 2147483647 h 195"/>
                <a:gd name="T40" fmla="*/ 2147483647 w 217"/>
                <a:gd name="T41" fmla="*/ 2147483647 h 195"/>
                <a:gd name="T42" fmla="*/ 2147483647 w 217"/>
                <a:gd name="T43" fmla="*/ 2147483647 h 195"/>
                <a:gd name="T44" fmla="*/ 2147483647 w 217"/>
                <a:gd name="T45" fmla="*/ 2147483647 h 195"/>
                <a:gd name="T46" fmla="*/ 2147483647 w 217"/>
                <a:gd name="T47" fmla="*/ 2147483647 h 195"/>
                <a:gd name="T48" fmla="*/ 2147483647 w 217"/>
                <a:gd name="T49" fmla="*/ 2147483647 h 195"/>
                <a:gd name="T50" fmla="*/ 2147483647 w 217"/>
                <a:gd name="T51" fmla="*/ 2147483647 h 195"/>
                <a:gd name="T52" fmla="*/ 2147483647 w 217"/>
                <a:gd name="T53" fmla="*/ 2147483647 h 195"/>
                <a:gd name="T54" fmla="*/ 2147483647 w 217"/>
                <a:gd name="T55" fmla="*/ 2147483647 h 195"/>
                <a:gd name="T56" fmla="*/ 2147483647 w 217"/>
                <a:gd name="T57" fmla="*/ 2147483647 h 195"/>
                <a:gd name="T58" fmla="*/ 2147483647 w 217"/>
                <a:gd name="T59" fmla="*/ 2147483647 h 195"/>
                <a:gd name="T60" fmla="*/ 2147483647 w 217"/>
                <a:gd name="T61" fmla="*/ 2147483647 h 195"/>
                <a:gd name="T62" fmla="*/ 0 w 217"/>
                <a:gd name="T63" fmla="*/ 2147483647 h 195"/>
                <a:gd name="T64" fmla="*/ 0 w 217"/>
                <a:gd name="T65" fmla="*/ 2147483647 h 195"/>
                <a:gd name="T66" fmla="*/ 2147483647 w 217"/>
                <a:gd name="T67" fmla="*/ 2147483647 h 195"/>
                <a:gd name="T68" fmla="*/ 2147483647 w 217"/>
                <a:gd name="T69" fmla="*/ 2147483647 h 195"/>
                <a:gd name="T70" fmla="*/ 2147483647 w 217"/>
                <a:gd name="T71" fmla="*/ 2147483647 h 195"/>
                <a:gd name="T72" fmla="*/ 2147483647 w 217"/>
                <a:gd name="T73" fmla="*/ 2147483647 h 195"/>
                <a:gd name="T74" fmla="*/ 2147483647 w 217"/>
                <a:gd name="T75" fmla="*/ 2147483647 h 195"/>
                <a:gd name="T76" fmla="*/ 2147483647 w 217"/>
                <a:gd name="T77" fmla="*/ 2147483647 h 195"/>
                <a:gd name="T78" fmla="*/ 2147483647 w 217"/>
                <a:gd name="T79" fmla="*/ 2147483647 h 195"/>
                <a:gd name="T80" fmla="*/ 2147483647 w 217"/>
                <a:gd name="T81" fmla="*/ 2147483647 h 195"/>
                <a:gd name="T82" fmla="*/ 2147483647 w 217"/>
                <a:gd name="T83" fmla="*/ 2147483647 h 195"/>
                <a:gd name="T84" fmla="*/ 2147483647 w 217"/>
                <a:gd name="T85" fmla="*/ 2147483647 h 195"/>
                <a:gd name="T86" fmla="*/ 2147483647 w 217"/>
                <a:gd name="T87" fmla="*/ 2147483647 h 195"/>
                <a:gd name="T88" fmla="*/ 2147483647 w 217"/>
                <a:gd name="T89" fmla="*/ 2147483647 h 195"/>
                <a:gd name="T90" fmla="*/ 2147483647 w 217"/>
                <a:gd name="T91" fmla="*/ 2147483647 h 195"/>
                <a:gd name="T92" fmla="*/ 2147483647 w 217"/>
                <a:gd name="T93" fmla="*/ 2147483647 h 195"/>
                <a:gd name="T94" fmla="*/ 2147483647 w 217"/>
                <a:gd name="T95" fmla="*/ 2147483647 h 195"/>
                <a:gd name="T96" fmla="*/ 2147483647 w 217"/>
                <a:gd name="T97" fmla="*/ 2147483647 h 195"/>
                <a:gd name="T98" fmla="*/ 2147483647 w 217"/>
                <a:gd name="T99" fmla="*/ 2147483647 h 195"/>
                <a:gd name="T100" fmla="*/ 2147483647 w 217"/>
                <a:gd name="T101" fmla="*/ 2147483647 h 19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7" h="195">
                  <a:moveTo>
                    <a:pt x="215" y="115"/>
                  </a:moveTo>
                  <a:cubicBezTo>
                    <a:pt x="186" y="99"/>
                    <a:pt x="186" y="99"/>
                    <a:pt x="186" y="99"/>
                  </a:cubicBezTo>
                  <a:cubicBezTo>
                    <a:pt x="186" y="86"/>
                    <a:pt x="186" y="86"/>
                    <a:pt x="186" y="86"/>
                  </a:cubicBezTo>
                  <a:cubicBezTo>
                    <a:pt x="186" y="85"/>
                    <a:pt x="185" y="84"/>
                    <a:pt x="183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6" y="84"/>
                    <a:pt x="175" y="85"/>
                    <a:pt x="175" y="86"/>
                  </a:cubicBezTo>
                  <a:cubicBezTo>
                    <a:pt x="175" y="93"/>
                    <a:pt x="175" y="93"/>
                    <a:pt x="175" y="93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3" y="67"/>
                    <a:pt x="152" y="67"/>
                    <a:pt x="150" y="67"/>
                  </a:cubicBezTo>
                  <a:cubicBezTo>
                    <a:pt x="145" y="67"/>
                    <a:pt x="145" y="67"/>
                    <a:pt x="145" y="67"/>
                  </a:cubicBezTo>
                  <a:cubicBezTo>
                    <a:pt x="143" y="67"/>
                    <a:pt x="142" y="67"/>
                    <a:pt x="142" y="69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7"/>
                    <a:pt x="116" y="0"/>
                    <a:pt x="108" y="0"/>
                  </a:cubicBezTo>
                  <a:cubicBezTo>
                    <a:pt x="101" y="0"/>
                    <a:pt x="95" y="7"/>
                    <a:pt x="95" y="17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7"/>
                    <a:pt x="74" y="67"/>
                    <a:pt x="73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6" y="67"/>
                    <a:pt x="64" y="67"/>
                    <a:pt x="64" y="69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85"/>
                    <a:pt x="41" y="84"/>
                    <a:pt x="40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3" y="84"/>
                    <a:pt x="31" y="85"/>
                    <a:pt x="31" y="86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1" y="115"/>
                    <a:pt x="0" y="117"/>
                    <a:pt x="0" y="119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6"/>
                    <a:pt x="2" y="138"/>
                    <a:pt x="5" y="137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61"/>
                    <a:pt x="95" y="163"/>
                    <a:pt x="96" y="164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75" y="193"/>
                    <a:pt x="77" y="195"/>
                    <a:pt x="80" y="194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137" y="194"/>
                    <a:pt x="137" y="194"/>
                    <a:pt x="137" y="194"/>
                  </a:cubicBezTo>
                  <a:cubicBezTo>
                    <a:pt x="140" y="195"/>
                    <a:pt x="142" y="193"/>
                    <a:pt x="142" y="191"/>
                  </a:cubicBezTo>
                  <a:cubicBezTo>
                    <a:pt x="142" y="183"/>
                    <a:pt x="142" y="183"/>
                    <a:pt x="142" y="183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1" y="163"/>
                    <a:pt x="121" y="161"/>
                    <a:pt x="121" y="159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5" y="138"/>
                    <a:pt x="217" y="136"/>
                    <a:pt x="217" y="133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7"/>
                    <a:pt x="216" y="115"/>
                    <a:pt x="215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7" name="组合 244"/>
          <p:cNvGrpSpPr>
            <a:grpSpLocks/>
          </p:cNvGrpSpPr>
          <p:nvPr/>
        </p:nvGrpSpPr>
        <p:grpSpPr bwMode="auto">
          <a:xfrm>
            <a:off x="3543300" y="4564063"/>
            <a:ext cx="849313" cy="850900"/>
            <a:chOff x="0" y="0"/>
            <a:chExt cx="882650" cy="884238"/>
          </a:xfrm>
        </p:grpSpPr>
        <p:sp>
          <p:nvSpPr>
            <p:cNvPr id="48262" name="Oval 120"/>
            <p:cNvSpPr>
              <a:spLocks noChangeArrowheads="1"/>
            </p:cNvSpPr>
            <p:nvPr/>
          </p:nvSpPr>
          <p:spPr bwMode="auto">
            <a:xfrm>
              <a:off x="0" y="0"/>
              <a:ext cx="882650" cy="884238"/>
            </a:xfrm>
            <a:prstGeom prst="ellipse">
              <a:avLst/>
            </a:prstGeom>
            <a:solidFill>
              <a:srgbClr val="F0C41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63" name="Freeform 121"/>
            <p:cNvSpPr>
              <a:spLocks/>
            </p:cNvSpPr>
            <p:nvPr/>
          </p:nvSpPr>
          <p:spPr bwMode="auto">
            <a:xfrm>
              <a:off x="193675" y="200025"/>
              <a:ext cx="688975" cy="684213"/>
            </a:xfrm>
            <a:custGeom>
              <a:avLst/>
              <a:gdLst>
                <a:gd name="T0" fmla="*/ 2147483647 w 493"/>
                <a:gd name="T1" fmla="*/ 0 h 489"/>
                <a:gd name="T2" fmla="*/ 2147483647 w 493"/>
                <a:gd name="T3" fmla="*/ 2147483647 h 489"/>
                <a:gd name="T4" fmla="*/ 2147483647 w 493"/>
                <a:gd name="T5" fmla="*/ 2147483647 h 489"/>
                <a:gd name="T6" fmla="*/ 2147483647 w 493"/>
                <a:gd name="T7" fmla="*/ 2147483647 h 489"/>
                <a:gd name="T8" fmla="*/ 2147483647 w 493"/>
                <a:gd name="T9" fmla="*/ 2147483647 h 489"/>
                <a:gd name="T10" fmla="*/ 2147483647 w 493"/>
                <a:gd name="T11" fmla="*/ 2147483647 h 489"/>
                <a:gd name="T12" fmla="*/ 2147483647 w 493"/>
                <a:gd name="T13" fmla="*/ 2147483647 h 489"/>
                <a:gd name="T14" fmla="*/ 2147483647 w 493"/>
                <a:gd name="T15" fmla="*/ 2147483647 h 489"/>
                <a:gd name="T16" fmla="*/ 2147483647 w 493"/>
                <a:gd name="T17" fmla="*/ 2147483647 h 489"/>
                <a:gd name="T18" fmla="*/ 2147483647 w 493"/>
                <a:gd name="T19" fmla="*/ 2147483647 h 489"/>
                <a:gd name="T20" fmla="*/ 2147483647 w 493"/>
                <a:gd name="T21" fmla="*/ 2147483647 h 489"/>
                <a:gd name="T22" fmla="*/ 2147483647 w 493"/>
                <a:gd name="T23" fmla="*/ 0 h 489"/>
                <a:gd name="T24" fmla="*/ 2147483647 w 493"/>
                <a:gd name="T25" fmla="*/ 2147483647 h 489"/>
                <a:gd name="T26" fmla="*/ 2147483647 w 493"/>
                <a:gd name="T27" fmla="*/ 2147483647 h 489"/>
                <a:gd name="T28" fmla="*/ 2147483647 w 493"/>
                <a:gd name="T29" fmla="*/ 0 h 4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3" h="489">
                  <a:moveTo>
                    <a:pt x="69" y="0"/>
                  </a:moveTo>
                  <a:cubicBezTo>
                    <a:pt x="57" y="0"/>
                    <a:pt x="46" y="1"/>
                    <a:pt x="36" y="4"/>
                  </a:cubicBezTo>
                  <a:cubicBezTo>
                    <a:pt x="0" y="16"/>
                    <a:pt x="5" y="56"/>
                    <a:pt x="5" y="86"/>
                  </a:cubicBezTo>
                  <a:cubicBezTo>
                    <a:pt x="5" y="157"/>
                    <a:pt x="5" y="228"/>
                    <a:pt x="5" y="299"/>
                  </a:cubicBezTo>
                  <a:cubicBezTo>
                    <a:pt x="5" y="331"/>
                    <a:pt x="54" y="368"/>
                    <a:pt x="76" y="389"/>
                  </a:cubicBezTo>
                  <a:cubicBezTo>
                    <a:pt x="93" y="407"/>
                    <a:pt x="132" y="446"/>
                    <a:pt x="175" y="489"/>
                  </a:cubicBezTo>
                  <a:cubicBezTo>
                    <a:pt x="176" y="489"/>
                    <a:pt x="176" y="489"/>
                    <a:pt x="177" y="489"/>
                  </a:cubicBezTo>
                  <a:cubicBezTo>
                    <a:pt x="351" y="489"/>
                    <a:pt x="493" y="348"/>
                    <a:pt x="493" y="173"/>
                  </a:cubicBezTo>
                  <a:cubicBezTo>
                    <a:pt x="493" y="173"/>
                    <a:pt x="493" y="173"/>
                    <a:pt x="493" y="173"/>
                  </a:cubicBezTo>
                  <a:cubicBezTo>
                    <a:pt x="493" y="172"/>
                    <a:pt x="493" y="171"/>
                    <a:pt x="493" y="171"/>
                  </a:cubicBezTo>
                  <a:cubicBezTo>
                    <a:pt x="420" y="98"/>
                    <a:pt x="356" y="35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3" y="0"/>
                    <a:pt x="261" y="2"/>
                    <a:pt x="251" y="2"/>
                  </a:cubicBezTo>
                  <a:cubicBezTo>
                    <a:pt x="206" y="2"/>
                    <a:pt x="162" y="2"/>
                    <a:pt x="117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C09D1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4" name="Freeform 122"/>
            <p:cNvSpPr>
              <a:spLocks noEditPoints="1"/>
            </p:cNvSpPr>
            <p:nvPr/>
          </p:nvSpPr>
          <p:spPr bwMode="auto">
            <a:xfrm>
              <a:off x="200025" y="203200"/>
              <a:ext cx="479425" cy="477838"/>
            </a:xfrm>
            <a:custGeom>
              <a:avLst/>
              <a:gdLst>
                <a:gd name="T0" fmla="*/ 2147483647 w 343"/>
                <a:gd name="T1" fmla="*/ 2147483647 h 342"/>
                <a:gd name="T2" fmla="*/ 2147483647 w 343"/>
                <a:gd name="T3" fmla="*/ 0 h 342"/>
                <a:gd name="T4" fmla="*/ 2147483647 w 343"/>
                <a:gd name="T5" fmla="*/ 0 h 342"/>
                <a:gd name="T6" fmla="*/ 0 w 343"/>
                <a:gd name="T7" fmla="*/ 2147483647 h 342"/>
                <a:gd name="T8" fmla="*/ 0 w 343"/>
                <a:gd name="T9" fmla="*/ 2147483647 h 342"/>
                <a:gd name="T10" fmla="*/ 2147483647 w 343"/>
                <a:gd name="T11" fmla="*/ 2147483647 h 342"/>
                <a:gd name="T12" fmla="*/ 2147483647 w 343"/>
                <a:gd name="T13" fmla="*/ 2147483647 h 342"/>
                <a:gd name="T14" fmla="*/ 2147483647 w 343"/>
                <a:gd name="T15" fmla="*/ 2147483647 h 342"/>
                <a:gd name="T16" fmla="*/ 2147483647 w 343"/>
                <a:gd name="T17" fmla="*/ 2147483647 h 342"/>
                <a:gd name="T18" fmla="*/ 2147483647 w 343"/>
                <a:gd name="T19" fmla="*/ 2147483647 h 342"/>
                <a:gd name="T20" fmla="*/ 2147483647 w 343"/>
                <a:gd name="T21" fmla="*/ 2147483647 h 342"/>
                <a:gd name="T22" fmla="*/ 2147483647 w 343"/>
                <a:gd name="T23" fmla="*/ 2147483647 h 342"/>
                <a:gd name="T24" fmla="*/ 2147483647 w 343"/>
                <a:gd name="T25" fmla="*/ 2147483647 h 342"/>
                <a:gd name="T26" fmla="*/ 2147483647 w 343"/>
                <a:gd name="T27" fmla="*/ 2147483647 h 342"/>
                <a:gd name="T28" fmla="*/ 2147483647 w 343"/>
                <a:gd name="T29" fmla="*/ 2147483647 h 342"/>
                <a:gd name="T30" fmla="*/ 2147483647 w 343"/>
                <a:gd name="T31" fmla="*/ 2147483647 h 342"/>
                <a:gd name="T32" fmla="*/ 2147483647 w 343"/>
                <a:gd name="T33" fmla="*/ 2147483647 h 342"/>
                <a:gd name="T34" fmla="*/ 2147483647 w 343"/>
                <a:gd name="T35" fmla="*/ 2147483647 h 3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2">
                  <a:moveTo>
                    <a:pt x="343" y="44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5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3" y="342"/>
                    <a:pt x="343" y="322"/>
                    <a:pt x="343" y="298"/>
                  </a:cubicBezTo>
                  <a:lnTo>
                    <a:pt x="343" y="44"/>
                  </a:lnTo>
                  <a:close/>
                  <a:moveTo>
                    <a:pt x="314" y="298"/>
                  </a:moveTo>
                  <a:cubicBezTo>
                    <a:pt x="314" y="306"/>
                    <a:pt x="307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7" y="313"/>
                    <a:pt x="30" y="306"/>
                    <a:pt x="30" y="298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36"/>
                    <a:pt x="37" y="29"/>
                    <a:pt x="45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7" y="29"/>
                    <a:pt x="314" y="36"/>
                    <a:pt x="314" y="44"/>
                  </a:cubicBezTo>
                  <a:lnTo>
                    <a:pt x="314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5" name="Freeform 123"/>
            <p:cNvSpPr>
              <a:spLocks/>
            </p:cNvSpPr>
            <p:nvPr/>
          </p:nvSpPr>
          <p:spPr bwMode="auto">
            <a:xfrm>
              <a:off x="360362" y="344488"/>
              <a:ext cx="160338" cy="77788"/>
            </a:xfrm>
            <a:custGeom>
              <a:avLst/>
              <a:gdLst>
                <a:gd name="T0" fmla="*/ 2147483647 w 115"/>
                <a:gd name="T1" fmla="*/ 2147483647 h 56"/>
                <a:gd name="T2" fmla="*/ 2147483647 w 115"/>
                <a:gd name="T3" fmla="*/ 2147483647 h 56"/>
                <a:gd name="T4" fmla="*/ 2147483647 w 115"/>
                <a:gd name="T5" fmla="*/ 2147483647 h 56"/>
                <a:gd name="T6" fmla="*/ 2147483647 w 115"/>
                <a:gd name="T7" fmla="*/ 2147483647 h 56"/>
                <a:gd name="T8" fmla="*/ 2147483647 w 115"/>
                <a:gd name="T9" fmla="*/ 2147483647 h 56"/>
                <a:gd name="T10" fmla="*/ 2147483647 w 115"/>
                <a:gd name="T11" fmla="*/ 2147483647 h 56"/>
                <a:gd name="T12" fmla="*/ 2147483647 w 115"/>
                <a:gd name="T13" fmla="*/ 2147483647 h 56"/>
                <a:gd name="T14" fmla="*/ 2147483647 w 115"/>
                <a:gd name="T15" fmla="*/ 0 h 56"/>
                <a:gd name="T16" fmla="*/ 2147483647 w 115"/>
                <a:gd name="T17" fmla="*/ 0 h 56"/>
                <a:gd name="T18" fmla="*/ 0 w 115"/>
                <a:gd name="T19" fmla="*/ 2147483647 h 56"/>
                <a:gd name="T20" fmla="*/ 0 w 115"/>
                <a:gd name="T21" fmla="*/ 2147483647 h 56"/>
                <a:gd name="T22" fmla="*/ 2147483647 w 115"/>
                <a:gd name="T23" fmla="*/ 2147483647 h 56"/>
                <a:gd name="T24" fmla="*/ 2147483647 w 115"/>
                <a:gd name="T25" fmla="*/ 2147483647 h 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5" h="56">
                  <a:moveTo>
                    <a:pt x="12" y="16"/>
                  </a:moveTo>
                  <a:cubicBezTo>
                    <a:pt x="12" y="15"/>
                    <a:pt x="14" y="13"/>
                    <a:pt x="16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2" y="13"/>
                    <a:pt x="103" y="15"/>
                    <a:pt x="103" y="16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15" y="46"/>
                    <a:pt x="115" y="46"/>
                    <a:pt x="115" y="4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8"/>
                    <a:pt x="109" y="0"/>
                    <a:pt x="10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2" y="56"/>
                    <a:pt x="12" y="56"/>
                    <a:pt x="12" y="56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6" name="Freeform 124"/>
            <p:cNvSpPr>
              <a:spLocks noEditPoints="1"/>
            </p:cNvSpPr>
            <p:nvPr/>
          </p:nvSpPr>
          <p:spPr bwMode="auto">
            <a:xfrm>
              <a:off x="314325" y="396875"/>
              <a:ext cx="254000" cy="179388"/>
            </a:xfrm>
            <a:custGeom>
              <a:avLst/>
              <a:gdLst>
                <a:gd name="T0" fmla="*/ 2147483647 w 182"/>
                <a:gd name="T1" fmla="*/ 2147483647 h 128"/>
                <a:gd name="T2" fmla="*/ 2147483647 w 182"/>
                <a:gd name="T3" fmla="*/ 2147483647 h 128"/>
                <a:gd name="T4" fmla="*/ 2147483647 w 182"/>
                <a:gd name="T5" fmla="*/ 0 h 128"/>
                <a:gd name="T6" fmla="*/ 2147483647 w 182"/>
                <a:gd name="T7" fmla="*/ 2147483647 h 128"/>
                <a:gd name="T8" fmla="*/ 2147483647 w 182"/>
                <a:gd name="T9" fmla="*/ 2147483647 h 128"/>
                <a:gd name="T10" fmla="*/ 2147483647 w 182"/>
                <a:gd name="T11" fmla="*/ 2147483647 h 128"/>
                <a:gd name="T12" fmla="*/ 2147483647 w 182"/>
                <a:gd name="T13" fmla="*/ 2147483647 h 128"/>
                <a:gd name="T14" fmla="*/ 2147483647 w 182"/>
                <a:gd name="T15" fmla="*/ 2147483647 h 128"/>
                <a:gd name="T16" fmla="*/ 2147483647 w 182"/>
                <a:gd name="T17" fmla="*/ 2147483647 h 128"/>
                <a:gd name="T18" fmla="*/ 2147483647 w 182"/>
                <a:gd name="T19" fmla="*/ 0 h 128"/>
                <a:gd name="T20" fmla="*/ 2147483647 w 182"/>
                <a:gd name="T21" fmla="*/ 0 h 128"/>
                <a:gd name="T22" fmla="*/ 2147483647 w 182"/>
                <a:gd name="T23" fmla="*/ 0 h 128"/>
                <a:gd name="T24" fmla="*/ 2147483647 w 182"/>
                <a:gd name="T25" fmla="*/ 2147483647 h 128"/>
                <a:gd name="T26" fmla="*/ 0 w 182"/>
                <a:gd name="T27" fmla="*/ 2147483647 h 128"/>
                <a:gd name="T28" fmla="*/ 0 w 182"/>
                <a:gd name="T29" fmla="*/ 2147483647 h 128"/>
                <a:gd name="T30" fmla="*/ 2147483647 w 182"/>
                <a:gd name="T31" fmla="*/ 2147483647 h 128"/>
                <a:gd name="T32" fmla="*/ 2147483647 w 182"/>
                <a:gd name="T33" fmla="*/ 2147483647 h 128"/>
                <a:gd name="T34" fmla="*/ 2147483647 w 182"/>
                <a:gd name="T35" fmla="*/ 2147483647 h 128"/>
                <a:gd name="T36" fmla="*/ 2147483647 w 182"/>
                <a:gd name="T37" fmla="*/ 2147483647 h 128"/>
                <a:gd name="T38" fmla="*/ 2147483647 w 182"/>
                <a:gd name="T39" fmla="*/ 2147483647 h 128"/>
                <a:gd name="T40" fmla="*/ 2147483647 w 182"/>
                <a:gd name="T41" fmla="*/ 2147483647 h 128"/>
                <a:gd name="T42" fmla="*/ 2147483647 w 182"/>
                <a:gd name="T43" fmla="*/ 2147483647 h 128"/>
                <a:gd name="T44" fmla="*/ 2147483647 w 182"/>
                <a:gd name="T45" fmla="*/ 2147483647 h 128"/>
                <a:gd name="T46" fmla="*/ 2147483647 w 182"/>
                <a:gd name="T47" fmla="*/ 2147483647 h 128"/>
                <a:gd name="T48" fmla="*/ 2147483647 w 182"/>
                <a:gd name="T49" fmla="*/ 2147483647 h 128"/>
                <a:gd name="T50" fmla="*/ 2147483647 w 182"/>
                <a:gd name="T51" fmla="*/ 2147483647 h 128"/>
                <a:gd name="T52" fmla="*/ 2147483647 w 182"/>
                <a:gd name="T53" fmla="*/ 2147483647 h 128"/>
                <a:gd name="T54" fmla="*/ 2147483647 w 182"/>
                <a:gd name="T55" fmla="*/ 2147483647 h 128"/>
                <a:gd name="T56" fmla="*/ 2147483647 w 182"/>
                <a:gd name="T57" fmla="*/ 2147483647 h 128"/>
                <a:gd name="T58" fmla="*/ 2147483647 w 182"/>
                <a:gd name="T59" fmla="*/ 2147483647 h 128"/>
                <a:gd name="T60" fmla="*/ 2147483647 w 182"/>
                <a:gd name="T61" fmla="*/ 2147483647 h 128"/>
                <a:gd name="T62" fmla="*/ 2147483647 w 182"/>
                <a:gd name="T63" fmla="*/ 2147483647 h 128"/>
                <a:gd name="T64" fmla="*/ 2147483647 w 182"/>
                <a:gd name="T65" fmla="*/ 2147483647 h 128"/>
                <a:gd name="T66" fmla="*/ 2147483647 w 182"/>
                <a:gd name="T67" fmla="*/ 2147483647 h 128"/>
                <a:gd name="T68" fmla="*/ 2147483647 w 182"/>
                <a:gd name="T69" fmla="*/ 2147483647 h 128"/>
                <a:gd name="T70" fmla="*/ 2147483647 w 182"/>
                <a:gd name="T71" fmla="*/ 2147483647 h 1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82" h="128">
                  <a:moveTo>
                    <a:pt x="167" y="1"/>
                  </a:moveTo>
                  <a:cubicBezTo>
                    <a:pt x="166" y="1"/>
                    <a:pt x="165" y="1"/>
                    <a:pt x="164" y="1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3" y="1"/>
                    <a:pt x="162" y="1"/>
                    <a:pt x="161" y="2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3" y="36"/>
                    <a:pt x="89" y="36"/>
                    <a:pt x="87" y="38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8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0"/>
                    <a:pt x="15" y="1"/>
                  </a:cubicBezTo>
                  <a:cubicBezTo>
                    <a:pt x="6" y="2"/>
                    <a:pt x="0" y="9"/>
                    <a:pt x="0" y="1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20"/>
                    <a:pt x="8" y="128"/>
                    <a:pt x="17" y="128"/>
                  </a:cubicBezTo>
                  <a:cubicBezTo>
                    <a:pt x="165" y="128"/>
                    <a:pt x="165" y="128"/>
                    <a:pt x="165" y="128"/>
                  </a:cubicBezTo>
                  <a:cubicBezTo>
                    <a:pt x="174" y="128"/>
                    <a:pt x="182" y="120"/>
                    <a:pt x="182" y="111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9"/>
                    <a:pt x="175" y="2"/>
                    <a:pt x="167" y="1"/>
                  </a:cubicBezTo>
                  <a:close/>
                  <a:moveTo>
                    <a:pt x="15" y="106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6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70" y="55"/>
                    <a:pt x="70" y="55"/>
                    <a:pt x="70" y="55"/>
                  </a:cubicBezTo>
                  <a:lnTo>
                    <a:pt x="15" y="106"/>
                  </a:lnTo>
                  <a:close/>
                  <a:moveTo>
                    <a:pt x="24" y="113"/>
                  </a:moveTo>
                  <a:cubicBezTo>
                    <a:pt x="91" y="50"/>
                    <a:pt x="91" y="50"/>
                    <a:pt x="91" y="50"/>
                  </a:cubicBezTo>
                  <a:cubicBezTo>
                    <a:pt x="158" y="113"/>
                    <a:pt x="158" y="113"/>
                    <a:pt x="158" y="113"/>
                  </a:cubicBezTo>
                  <a:lnTo>
                    <a:pt x="24" y="113"/>
                  </a:lnTo>
                  <a:close/>
                  <a:moveTo>
                    <a:pt x="167" y="106"/>
                  </a:moveTo>
                  <a:cubicBezTo>
                    <a:pt x="112" y="55"/>
                    <a:pt x="112" y="55"/>
                    <a:pt x="112" y="55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6" y="15"/>
                    <a:pt x="167" y="16"/>
                    <a:pt x="167" y="17"/>
                  </a:cubicBezTo>
                  <a:lnTo>
                    <a:pt x="167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7" name="Freeform 125"/>
            <p:cNvSpPr>
              <a:spLocks/>
            </p:cNvSpPr>
            <p:nvPr/>
          </p:nvSpPr>
          <p:spPr bwMode="auto">
            <a:xfrm>
              <a:off x="400050" y="306388"/>
              <a:ext cx="80963" cy="36513"/>
            </a:xfrm>
            <a:custGeom>
              <a:avLst/>
              <a:gdLst>
                <a:gd name="T0" fmla="*/ 2147483647 w 58"/>
                <a:gd name="T1" fmla="*/ 2147483647 h 26"/>
                <a:gd name="T2" fmla="*/ 2147483647 w 58"/>
                <a:gd name="T3" fmla="*/ 2147483647 h 26"/>
                <a:gd name="T4" fmla="*/ 2147483647 w 58"/>
                <a:gd name="T5" fmla="*/ 2147483647 h 26"/>
                <a:gd name="T6" fmla="*/ 2147483647 w 58"/>
                <a:gd name="T7" fmla="*/ 2147483647 h 26"/>
                <a:gd name="T8" fmla="*/ 2147483647 w 58"/>
                <a:gd name="T9" fmla="*/ 2147483647 h 26"/>
                <a:gd name="T10" fmla="*/ 0 w 58"/>
                <a:gd name="T11" fmla="*/ 2147483647 h 26"/>
                <a:gd name="T12" fmla="*/ 2147483647 w 58"/>
                <a:gd name="T13" fmla="*/ 2147483647 h 26"/>
                <a:gd name="T14" fmla="*/ 2147483647 w 58"/>
                <a:gd name="T15" fmla="*/ 2147483647 h 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8" h="26">
                  <a:moveTo>
                    <a:pt x="29" y="14"/>
                  </a:moveTo>
                  <a:cubicBezTo>
                    <a:pt x="42" y="26"/>
                    <a:pt x="42" y="26"/>
                    <a:pt x="42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0"/>
                    <a:pt x="28" y="0"/>
                    <a:pt x="25" y="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7" y="26"/>
                    <a:pt x="17" y="26"/>
                    <a:pt x="17" y="26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8" name="组合 245"/>
          <p:cNvGrpSpPr>
            <a:grpSpLocks/>
          </p:cNvGrpSpPr>
          <p:nvPr/>
        </p:nvGrpSpPr>
        <p:grpSpPr bwMode="auto">
          <a:xfrm>
            <a:off x="4940300" y="4568825"/>
            <a:ext cx="852488" cy="850900"/>
            <a:chOff x="0" y="0"/>
            <a:chExt cx="884238" cy="884238"/>
          </a:xfrm>
        </p:grpSpPr>
        <p:sp>
          <p:nvSpPr>
            <p:cNvPr id="48257" name="Oval 126"/>
            <p:cNvSpPr>
              <a:spLocks noChangeArrowheads="1"/>
            </p:cNvSpPr>
            <p:nvPr/>
          </p:nvSpPr>
          <p:spPr bwMode="auto">
            <a:xfrm>
              <a:off x="0" y="0"/>
              <a:ext cx="884238" cy="884238"/>
            </a:xfrm>
            <a:prstGeom prst="ellipse">
              <a:avLst/>
            </a:prstGeom>
            <a:solidFill>
              <a:srgbClr val="E87E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58" name="Freeform 127"/>
            <p:cNvSpPr>
              <a:spLocks noEditPoints="1"/>
            </p:cNvSpPr>
            <p:nvPr/>
          </p:nvSpPr>
          <p:spPr bwMode="auto">
            <a:xfrm>
              <a:off x="882650" y="444500"/>
              <a:ext cx="1588" cy="30163"/>
            </a:xfrm>
            <a:custGeom>
              <a:avLst/>
              <a:gdLst>
                <a:gd name="T0" fmla="*/ 0 w 1"/>
                <a:gd name="T1" fmla="*/ 2147483647 h 21"/>
                <a:gd name="T2" fmla="*/ 0 w 1"/>
                <a:gd name="T3" fmla="*/ 2147483647 h 21"/>
                <a:gd name="T4" fmla="*/ 0 w 1"/>
                <a:gd name="T5" fmla="*/ 2147483647 h 21"/>
                <a:gd name="T6" fmla="*/ 0 w 1"/>
                <a:gd name="T7" fmla="*/ 2147483647 h 21"/>
                <a:gd name="T8" fmla="*/ 0 w 1"/>
                <a:gd name="T9" fmla="*/ 2147483647 h 21"/>
                <a:gd name="T10" fmla="*/ 0 w 1"/>
                <a:gd name="T11" fmla="*/ 2147483647 h 21"/>
                <a:gd name="T12" fmla="*/ 0 w 1"/>
                <a:gd name="T13" fmla="*/ 2147483647 h 21"/>
                <a:gd name="T14" fmla="*/ 0 w 1"/>
                <a:gd name="T15" fmla="*/ 2147483647 h 21"/>
                <a:gd name="T16" fmla="*/ 0 w 1"/>
                <a:gd name="T17" fmla="*/ 2147483647 h 21"/>
                <a:gd name="T18" fmla="*/ 0 w 1"/>
                <a:gd name="T19" fmla="*/ 2147483647 h 21"/>
                <a:gd name="T20" fmla="*/ 0 w 1"/>
                <a:gd name="T21" fmla="*/ 2147483647 h 21"/>
                <a:gd name="T22" fmla="*/ 0 w 1"/>
                <a:gd name="T23" fmla="*/ 2147483647 h 21"/>
                <a:gd name="T24" fmla="*/ 0 w 1"/>
                <a:gd name="T25" fmla="*/ 2147483647 h 21"/>
                <a:gd name="T26" fmla="*/ 0 w 1"/>
                <a:gd name="T27" fmla="*/ 2147483647 h 21"/>
                <a:gd name="T28" fmla="*/ 0 w 1"/>
                <a:gd name="T29" fmla="*/ 2147483647 h 21"/>
                <a:gd name="T30" fmla="*/ 0 w 1"/>
                <a:gd name="T31" fmla="*/ 2147483647 h 21"/>
                <a:gd name="T32" fmla="*/ 0 w 1"/>
                <a:gd name="T33" fmla="*/ 2147483647 h 21"/>
                <a:gd name="T34" fmla="*/ 0 w 1"/>
                <a:gd name="T35" fmla="*/ 2147483647 h 21"/>
                <a:gd name="T36" fmla="*/ 0 w 1"/>
                <a:gd name="T37" fmla="*/ 2147483647 h 21"/>
                <a:gd name="T38" fmla="*/ 0 w 1"/>
                <a:gd name="T39" fmla="*/ 2147483647 h 21"/>
                <a:gd name="T40" fmla="*/ 0 w 1"/>
                <a:gd name="T41" fmla="*/ 2147483647 h 21"/>
                <a:gd name="T42" fmla="*/ 0 w 1"/>
                <a:gd name="T43" fmla="*/ 2147483647 h 21"/>
                <a:gd name="T44" fmla="*/ 0 w 1"/>
                <a:gd name="T45" fmla="*/ 2147483647 h 21"/>
                <a:gd name="T46" fmla="*/ 0 w 1"/>
                <a:gd name="T47" fmla="*/ 2147483647 h 21"/>
                <a:gd name="T48" fmla="*/ 0 w 1"/>
                <a:gd name="T49" fmla="*/ 2147483647 h 21"/>
                <a:gd name="T50" fmla="*/ 0 w 1"/>
                <a:gd name="T51" fmla="*/ 2147483647 h 21"/>
                <a:gd name="T52" fmla="*/ 0 w 1"/>
                <a:gd name="T53" fmla="*/ 2147483647 h 21"/>
                <a:gd name="T54" fmla="*/ 0 w 1"/>
                <a:gd name="T55" fmla="*/ 2147483647 h 21"/>
                <a:gd name="T56" fmla="*/ 2147483647 w 1"/>
                <a:gd name="T57" fmla="*/ 2147483647 h 21"/>
                <a:gd name="T58" fmla="*/ 2147483647 w 1"/>
                <a:gd name="T59" fmla="*/ 2147483647 h 21"/>
                <a:gd name="T60" fmla="*/ 2147483647 w 1"/>
                <a:gd name="T61" fmla="*/ 2147483647 h 21"/>
                <a:gd name="T62" fmla="*/ 2147483647 w 1"/>
                <a:gd name="T63" fmla="*/ 2147483647 h 21"/>
                <a:gd name="T64" fmla="*/ 2147483647 w 1"/>
                <a:gd name="T65" fmla="*/ 2147483647 h 21"/>
                <a:gd name="T66" fmla="*/ 2147483647 w 1"/>
                <a:gd name="T67" fmla="*/ 2147483647 h 21"/>
                <a:gd name="T68" fmla="*/ 2147483647 w 1"/>
                <a:gd name="T69" fmla="*/ 2147483647 h 21"/>
                <a:gd name="T70" fmla="*/ 2147483647 w 1"/>
                <a:gd name="T71" fmla="*/ 2147483647 h 21"/>
                <a:gd name="T72" fmla="*/ 2147483647 w 1"/>
                <a:gd name="T73" fmla="*/ 2147483647 h 21"/>
                <a:gd name="T74" fmla="*/ 2147483647 w 1"/>
                <a:gd name="T75" fmla="*/ 2147483647 h 21"/>
                <a:gd name="T76" fmla="*/ 2147483647 w 1"/>
                <a:gd name="T77" fmla="*/ 2147483647 h 21"/>
                <a:gd name="T78" fmla="*/ 2147483647 w 1"/>
                <a:gd name="T79" fmla="*/ 2147483647 h 2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" h="21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1" y="7"/>
                  </a:moveTo>
                  <a:cubicBezTo>
                    <a:pt x="1" y="7"/>
                    <a:pt x="1" y="8"/>
                    <a:pt x="0" y="8"/>
                  </a:cubicBezTo>
                  <a:cubicBezTo>
                    <a:pt x="1" y="8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0"/>
                  </a:moveTo>
                  <a:cubicBezTo>
                    <a:pt x="1" y="1"/>
                    <a:pt x="1" y="3"/>
                    <a:pt x="1" y="4"/>
                  </a:cubicBezTo>
                  <a:cubicBezTo>
                    <a:pt x="1" y="3"/>
                    <a:pt x="1" y="1"/>
                    <a:pt x="1" y="0"/>
                  </a:cubicBezTo>
                </a:path>
              </a:pathLst>
            </a:custGeom>
            <a:solidFill>
              <a:srgbClr val="FAE5D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9" name="Freeform 128"/>
            <p:cNvSpPr>
              <a:spLocks/>
            </p:cNvSpPr>
            <p:nvPr/>
          </p:nvSpPr>
          <p:spPr bwMode="auto">
            <a:xfrm>
              <a:off x="196850" y="200025"/>
              <a:ext cx="687388" cy="684213"/>
            </a:xfrm>
            <a:custGeom>
              <a:avLst/>
              <a:gdLst>
                <a:gd name="T0" fmla="*/ 2147483647 w 492"/>
                <a:gd name="T1" fmla="*/ 2147483647 h 489"/>
                <a:gd name="T2" fmla="*/ 2147483647 w 492"/>
                <a:gd name="T3" fmla="*/ 2147483647 h 489"/>
                <a:gd name="T4" fmla="*/ 2147483647 w 492"/>
                <a:gd name="T5" fmla="*/ 2147483647 h 489"/>
                <a:gd name="T6" fmla="*/ 2147483647 w 492"/>
                <a:gd name="T7" fmla="*/ 2147483647 h 489"/>
                <a:gd name="T8" fmla="*/ 2147483647 w 492"/>
                <a:gd name="T9" fmla="*/ 2147483647 h 489"/>
                <a:gd name="T10" fmla="*/ 2147483647 w 492"/>
                <a:gd name="T11" fmla="*/ 2147483647 h 489"/>
                <a:gd name="T12" fmla="*/ 2147483647 w 492"/>
                <a:gd name="T13" fmla="*/ 2147483647 h 489"/>
                <a:gd name="T14" fmla="*/ 2147483647 w 492"/>
                <a:gd name="T15" fmla="*/ 2147483647 h 489"/>
                <a:gd name="T16" fmla="*/ 2147483647 w 492"/>
                <a:gd name="T17" fmla="*/ 2147483647 h 489"/>
                <a:gd name="T18" fmla="*/ 2147483647 w 492"/>
                <a:gd name="T19" fmla="*/ 2147483647 h 489"/>
                <a:gd name="T20" fmla="*/ 2147483647 w 492"/>
                <a:gd name="T21" fmla="*/ 2147483647 h 489"/>
                <a:gd name="T22" fmla="*/ 2147483647 w 492"/>
                <a:gd name="T23" fmla="*/ 2147483647 h 489"/>
                <a:gd name="T24" fmla="*/ 2147483647 w 492"/>
                <a:gd name="T25" fmla="*/ 2147483647 h 489"/>
                <a:gd name="T26" fmla="*/ 2147483647 w 492"/>
                <a:gd name="T27" fmla="*/ 2147483647 h 489"/>
                <a:gd name="T28" fmla="*/ 2147483647 w 492"/>
                <a:gd name="T29" fmla="*/ 2147483647 h 489"/>
                <a:gd name="T30" fmla="*/ 2147483647 w 492"/>
                <a:gd name="T31" fmla="*/ 2147483647 h 489"/>
                <a:gd name="T32" fmla="*/ 2147483647 w 492"/>
                <a:gd name="T33" fmla="*/ 2147483647 h 489"/>
                <a:gd name="T34" fmla="*/ 2147483647 w 492"/>
                <a:gd name="T35" fmla="*/ 2147483647 h 489"/>
                <a:gd name="T36" fmla="*/ 2147483647 w 492"/>
                <a:gd name="T37" fmla="*/ 2147483647 h 489"/>
                <a:gd name="T38" fmla="*/ 2147483647 w 492"/>
                <a:gd name="T39" fmla="*/ 2147483647 h 489"/>
                <a:gd name="T40" fmla="*/ 2147483647 w 492"/>
                <a:gd name="T41" fmla="*/ 2147483647 h 489"/>
                <a:gd name="T42" fmla="*/ 2147483647 w 492"/>
                <a:gd name="T43" fmla="*/ 2147483647 h 489"/>
                <a:gd name="T44" fmla="*/ 2147483647 w 492"/>
                <a:gd name="T45" fmla="*/ 2147483647 h 489"/>
                <a:gd name="T46" fmla="*/ 2147483647 w 492"/>
                <a:gd name="T47" fmla="*/ 2147483647 h 489"/>
                <a:gd name="T48" fmla="*/ 2147483647 w 492"/>
                <a:gd name="T49" fmla="*/ 2147483647 h 489"/>
                <a:gd name="T50" fmla="*/ 2147483647 w 492"/>
                <a:gd name="T51" fmla="*/ 2147483647 h 489"/>
                <a:gd name="T52" fmla="*/ 2147483647 w 492"/>
                <a:gd name="T53" fmla="*/ 2147483647 h 489"/>
                <a:gd name="T54" fmla="*/ 2147483647 w 492"/>
                <a:gd name="T55" fmla="*/ 2147483647 h 489"/>
                <a:gd name="T56" fmla="*/ 2147483647 w 492"/>
                <a:gd name="T57" fmla="*/ 2147483647 h 489"/>
                <a:gd name="T58" fmla="*/ 2147483647 w 492"/>
                <a:gd name="T59" fmla="*/ 2147483647 h 489"/>
                <a:gd name="T60" fmla="*/ 2147483647 w 492"/>
                <a:gd name="T61" fmla="*/ 2147483647 h 489"/>
                <a:gd name="T62" fmla="*/ 2147483647 w 492"/>
                <a:gd name="T63" fmla="*/ 2147483647 h 489"/>
                <a:gd name="T64" fmla="*/ 2147483647 w 492"/>
                <a:gd name="T65" fmla="*/ 2147483647 h 489"/>
                <a:gd name="T66" fmla="*/ 2147483647 w 492"/>
                <a:gd name="T67" fmla="*/ 0 h 4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92" h="489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8"/>
                    <a:pt x="6" y="299"/>
                  </a:cubicBezTo>
                  <a:cubicBezTo>
                    <a:pt x="6" y="331"/>
                    <a:pt x="54" y="367"/>
                    <a:pt x="76" y="388"/>
                  </a:cubicBezTo>
                  <a:cubicBezTo>
                    <a:pt x="93" y="406"/>
                    <a:pt x="132" y="446"/>
                    <a:pt x="176" y="489"/>
                  </a:cubicBezTo>
                  <a:cubicBezTo>
                    <a:pt x="343" y="489"/>
                    <a:pt x="479" y="360"/>
                    <a:pt x="491" y="196"/>
                  </a:cubicBezTo>
                  <a:cubicBezTo>
                    <a:pt x="491" y="196"/>
                    <a:pt x="491" y="196"/>
                    <a:pt x="491" y="196"/>
                  </a:cubicBezTo>
                  <a:cubicBezTo>
                    <a:pt x="491" y="196"/>
                    <a:pt x="491" y="195"/>
                    <a:pt x="491" y="195"/>
                  </a:cubicBezTo>
                  <a:cubicBezTo>
                    <a:pt x="491" y="195"/>
                    <a:pt x="491" y="195"/>
                    <a:pt x="491" y="195"/>
                  </a:cubicBezTo>
                  <a:cubicBezTo>
                    <a:pt x="491" y="195"/>
                    <a:pt x="491" y="194"/>
                    <a:pt x="491" y="194"/>
                  </a:cubicBezTo>
                  <a:cubicBezTo>
                    <a:pt x="491" y="194"/>
                    <a:pt x="491" y="194"/>
                    <a:pt x="491" y="194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8"/>
                    <a:pt x="491" y="187"/>
                    <a:pt x="491" y="186"/>
                  </a:cubicBezTo>
                  <a:cubicBezTo>
                    <a:pt x="491" y="186"/>
                    <a:pt x="491" y="186"/>
                    <a:pt x="491" y="186"/>
                  </a:cubicBezTo>
                  <a:cubicBezTo>
                    <a:pt x="491" y="186"/>
                    <a:pt x="491" y="186"/>
                    <a:pt x="491" y="186"/>
                  </a:cubicBezTo>
                  <a:cubicBezTo>
                    <a:pt x="491" y="186"/>
                    <a:pt x="491" y="185"/>
                    <a:pt x="491" y="185"/>
                  </a:cubicBezTo>
                  <a:cubicBezTo>
                    <a:pt x="491" y="185"/>
                    <a:pt x="491" y="185"/>
                    <a:pt x="491" y="185"/>
                  </a:cubicBezTo>
                  <a:cubicBezTo>
                    <a:pt x="491" y="185"/>
                    <a:pt x="491" y="185"/>
                    <a:pt x="491" y="185"/>
                  </a:cubicBezTo>
                  <a:cubicBezTo>
                    <a:pt x="491" y="185"/>
                    <a:pt x="491" y="185"/>
                    <a:pt x="491" y="185"/>
                  </a:cubicBezTo>
                  <a:cubicBezTo>
                    <a:pt x="491" y="185"/>
                    <a:pt x="491" y="184"/>
                    <a:pt x="491" y="184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1" y="183"/>
                    <a:pt x="491" y="183"/>
                    <a:pt x="491" y="183"/>
                  </a:cubicBezTo>
                  <a:cubicBezTo>
                    <a:pt x="492" y="183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8"/>
                    <a:pt x="492" y="176"/>
                    <a:pt x="492" y="175"/>
                  </a:cubicBezTo>
                  <a:cubicBezTo>
                    <a:pt x="492" y="174"/>
                    <a:pt x="492" y="173"/>
                    <a:pt x="492" y="173"/>
                  </a:cubicBezTo>
                  <a:cubicBezTo>
                    <a:pt x="492" y="173"/>
                    <a:pt x="492" y="173"/>
                    <a:pt x="492" y="173"/>
                  </a:cubicBezTo>
                  <a:cubicBezTo>
                    <a:pt x="492" y="172"/>
                    <a:pt x="492" y="170"/>
                    <a:pt x="492" y="169"/>
                  </a:cubicBezTo>
                  <a:cubicBezTo>
                    <a:pt x="420" y="98"/>
                    <a:pt x="356" y="34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4" y="0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BA65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0" name="Freeform 129"/>
            <p:cNvSpPr>
              <a:spLocks noEditPoints="1"/>
            </p:cNvSpPr>
            <p:nvPr/>
          </p:nvSpPr>
          <p:spPr bwMode="auto">
            <a:xfrm>
              <a:off x="204788" y="203200"/>
              <a:ext cx="477838" cy="477838"/>
            </a:xfrm>
            <a:custGeom>
              <a:avLst/>
              <a:gdLst>
                <a:gd name="T0" fmla="*/ 2147483647 w 342"/>
                <a:gd name="T1" fmla="*/ 2147483647 h 342"/>
                <a:gd name="T2" fmla="*/ 2147483647 w 342"/>
                <a:gd name="T3" fmla="*/ 0 h 342"/>
                <a:gd name="T4" fmla="*/ 2147483647 w 342"/>
                <a:gd name="T5" fmla="*/ 0 h 342"/>
                <a:gd name="T6" fmla="*/ 0 w 342"/>
                <a:gd name="T7" fmla="*/ 2147483647 h 342"/>
                <a:gd name="T8" fmla="*/ 0 w 342"/>
                <a:gd name="T9" fmla="*/ 2147483647 h 342"/>
                <a:gd name="T10" fmla="*/ 2147483647 w 342"/>
                <a:gd name="T11" fmla="*/ 2147483647 h 342"/>
                <a:gd name="T12" fmla="*/ 2147483647 w 342"/>
                <a:gd name="T13" fmla="*/ 2147483647 h 342"/>
                <a:gd name="T14" fmla="*/ 2147483647 w 342"/>
                <a:gd name="T15" fmla="*/ 2147483647 h 342"/>
                <a:gd name="T16" fmla="*/ 2147483647 w 342"/>
                <a:gd name="T17" fmla="*/ 2147483647 h 342"/>
                <a:gd name="T18" fmla="*/ 2147483647 w 342"/>
                <a:gd name="T19" fmla="*/ 2147483647 h 342"/>
                <a:gd name="T20" fmla="*/ 2147483647 w 342"/>
                <a:gd name="T21" fmla="*/ 2147483647 h 342"/>
                <a:gd name="T22" fmla="*/ 2147483647 w 342"/>
                <a:gd name="T23" fmla="*/ 2147483647 h 342"/>
                <a:gd name="T24" fmla="*/ 2147483647 w 342"/>
                <a:gd name="T25" fmla="*/ 2147483647 h 342"/>
                <a:gd name="T26" fmla="*/ 2147483647 w 342"/>
                <a:gd name="T27" fmla="*/ 2147483647 h 342"/>
                <a:gd name="T28" fmla="*/ 2147483647 w 342"/>
                <a:gd name="T29" fmla="*/ 2147483647 h 342"/>
                <a:gd name="T30" fmla="*/ 2147483647 w 342"/>
                <a:gd name="T31" fmla="*/ 2147483647 h 342"/>
                <a:gd name="T32" fmla="*/ 2147483647 w 342"/>
                <a:gd name="T33" fmla="*/ 2147483647 h 342"/>
                <a:gd name="T34" fmla="*/ 2147483647 w 342"/>
                <a:gd name="T35" fmla="*/ 2147483647 h 3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2" h="342">
                  <a:moveTo>
                    <a:pt x="342" y="44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4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2" y="342"/>
                    <a:pt x="342" y="322"/>
                    <a:pt x="342" y="298"/>
                  </a:cubicBezTo>
                  <a:lnTo>
                    <a:pt x="342" y="44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36"/>
                    <a:pt x="36" y="29"/>
                    <a:pt x="44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4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61" name="Freeform 130"/>
            <p:cNvSpPr>
              <a:spLocks/>
            </p:cNvSpPr>
            <p:nvPr/>
          </p:nvSpPr>
          <p:spPr bwMode="auto">
            <a:xfrm>
              <a:off x="314325" y="287338"/>
              <a:ext cx="258763" cy="314325"/>
            </a:xfrm>
            <a:custGeom>
              <a:avLst/>
              <a:gdLst>
                <a:gd name="T0" fmla="*/ 2147483647 w 185"/>
                <a:gd name="T1" fmla="*/ 2147483647 h 225"/>
                <a:gd name="T2" fmla="*/ 2147483647 w 185"/>
                <a:gd name="T3" fmla="*/ 2147483647 h 225"/>
                <a:gd name="T4" fmla="*/ 2147483647 w 185"/>
                <a:gd name="T5" fmla="*/ 0 h 225"/>
                <a:gd name="T6" fmla="*/ 2147483647 w 185"/>
                <a:gd name="T7" fmla="*/ 2147483647 h 225"/>
                <a:gd name="T8" fmla="*/ 2147483647 w 185"/>
                <a:gd name="T9" fmla="*/ 2147483647 h 225"/>
                <a:gd name="T10" fmla="*/ 2147483647 w 185"/>
                <a:gd name="T11" fmla="*/ 2147483647 h 225"/>
                <a:gd name="T12" fmla="*/ 2147483647 w 185"/>
                <a:gd name="T13" fmla="*/ 2147483647 h 225"/>
                <a:gd name="T14" fmla="*/ 2147483647 w 185"/>
                <a:gd name="T15" fmla="*/ 2147483647 h 225"/>
                <a:gd name="T16" fmla="*/ 2147483647 w 185"/>
                <a:gd name="T17" fmla="*/ 2147483647 h 225"/>
                <a:gd name="T18" fmla="*/ 2147483647 w 185"/>
                <a:gd name="T19" fmla="*/ 2147483647 h 225"/>
                <a:gd name="T20" fmla="*/ 2147483647 w 185"/>
                <a:gd name="T21" fmla="*/ 2147483647 h 225"/>
                <a:gd name="T22" fmla="*/ 2147483647 w 185"/>
                <a:gd name="T23" fmla="*/ 2147483647 h 225"/>
                <a:gd name="T24" fmla="*/ 2147483647 w 185"/>
                <a:gd name="T25" fmla="*/ 2147483647 h 225"/>
                <a:gd name="T26" fmla="*/ 2147483647 w 185"/>
                <a:gd name="T27" fmla="*/ 2147483647 h 225"/>
                <a:gd name="T28" fmla="*/ 2147483647 w 185"/>
                <a:gd name="T29" fmla="*/ 2147483647 h 225"/>
                <a:gd name="T30" fmla="*/ 2147483647 w 185"/>
                <a:gd name="T31" fmla="*/ 2147483647 h 225"/>
                <a:gd name="T32" fmla="*/ 2147483647 w 185"/>
                <a:gd name="T33" fmla="*/ 2147483647 h 225"/>
                <a:gd name="T34" fmla="*/ 2147483647 w 185"/>
                <a:gd name="T35" fmla="*/ 2147483647 h 225"/>
                <a:gd name="T36" fmla="*/ 2147483647 w 185"/>
                <a:gd name="T37" fmla="*/ 2147483647 h 225"/>
                <a:gd name="T38" fmla="*/ 2147483647 w 185"/>
                <a:gd name="T39" fmla="*/ 2147483647 h 2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85" h="225">
                  <a:moveTo>
                    <a:pt x="184" y="58"/>
                  </a:moveTo>
                  <a:cubicBezTo>
                    <a:pt x="184" y="26"/>
                    <a:pt x="184" y="26"/>
                    <a:pt x="184" y="26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71"/>
                    <a:pt x="43" y="171"/>
                    <a:pt x="43" y="171"/>
                  </a:cubicBezTo>
                  <a:cubicBezTo>
                    <a:pt x="38" y="170"/>
                    <a:pt x="34" y="171"/>
                    <a:pt x="29" y="172"/>
                  </a:cubicBezTo>
                  <a:cubicBezTo>
                    <a:pt x="11" y="177"/>
                    <a:pt x="0" y="192"/>
                    <a:pt x="4" y="205"/>
                  </a:cubicBezTo>
                  <a:cubicBezTo>
                    <a:pt x="8" y="218"/>
                    <a:pt x="27" y="225"/>
                    <a:pt x="45" y="221"/>
                  </a:cubicBezTo>
                  <a:cubicBezTo>
                    <a:pt x="61" y="217"/>
                    <a:pt x="71" y="206"/>
                    <a:pt x="71" y="194"/>
                  </a:cubicBezTo>
                  <a:cubicBezTo>
                    <a:pt x="71" y="194"/>
                    <a:pt x="71" y="194"/>
                    <a:pt x="71" y="194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1" y="145"/>
                    <a:pt x="146" y="145"/>
                    <a:pt x="141" y="146"/>
                  </a:cubicBezTo>
                  <a:cubicBezTo>
                    <a:pt x="123" y="151"/>
                    <a:pt x="112" y="166"/>
                    <a:pt x="116" y="179"/>
                  </a:cubicBezTo>
                  <a:cubicBezTo>
                    <a:pt x="121" y="193"/>
                    <a:pt x="139" y="200"/>
                    <a:pt x="158" y="195"/>
                  </a:cubicBezTo>
                  <a:cubicBezTo>
                    <a:pt x="175" y="190"/>
                    <a:pt x="185" y="178"/>
                    <a:pt x="184" y="165"/>
                  </a:cubicBezTo>
                  <a:lnTo>
                    <a:pt x="184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9" name="组合 253"/>
          <p:cNvGrpSpPr>
            <a:grpSpLocks/>
          </p:cNvGrpSpPr>
          <p:nvPr/>
        </p:nvGrpSpPr>
        <p:grpSpPr bwMode="auto">
          <a:xfrm>
            <a:off x="6338888" y="4572000"/>
            <a:ext cx="852487" cy="850900"/>
            <a:chOff x="0" y="0"/>
            <a:chExt cx="884238" cy="882650"/>
          </a:xfrm>
        </p:grpSpPr>
        <p:sp>
          <p:nvSpPr>
            <p:cNvPr id="48251" name="Oval 152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73400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52" name="Freeform 153"/>
            <p:cNvSpPr>
              <a:spLocks noEditPoints="1"/>
            </p:cNvSpPr>
            <p:nvPr/>
          </p:nvSpPr>
          <p:spPr bwMode="auto">
            <a:xfrm>
              <a:off x="882650" y="441325"/>
              <a:ext cx="1588" cy="22225"/>
            </a:xfrm>
            <a:custGeom>
              <a:avLst/>
              <a:gdLst>
                <a:gd name="T0" fmla="*/ 0 w 1"/>
                <a:gd name="T1" fmla="*/ 2147483647 h 16"/>
                <a:gd name="T2" fmla="*/ 0 w 1"/>
                <a:gd name="T3" fmla="*/ 2147483647 h 16"/>
                <a:gd name="T4" fmla="*/ 0 w 1"/>
                <a:gd name="T5" fmla="*/ 2147483647 h 16"/>
                <a:gd name="T6" fmla="*/ 0 w 1"/>
                <a:gd name="T7" fmla="*/ 2147483647 h 16"/>
                <a:gd name="T8" fmla="*/ 0 w 1"/>
                <a:gd name="T9" fmla="*/ 2147483647 h 16"/>
                <a:gd name="T10" fmla="*/ 0 w 1"/>
                <a:gd name="T11" fmla="*/ 2147483647 h 16"/>
                <a:gd name="T12" fmla="*/ 0 w 1"/>
                <a:gd name="T13" fmla="*/ 2147483647 h 16"/>
                <a:gd name="T14" fmla="*/ 0 w 1"/>
                <a:gd name="T15" fmla="*/ 2147483647 h 16"/>
                <a:gd name="T16" fmla="*/ 0 w 1"/>
                <a:gd name="T17" fmla="*/ 2147483647 h 16"/>
                <a:gd name="T18" fmla="*/ 2147483647 w 1"/>
                <a:gd name="T19" fmla="*/ 2147483647 h 16"/>
                <a:gd name="T20" fmla="*/ 2147483647 w 1"/>
                <a:gd name="T21" fmla="*/ 2147483647 h 16"/>
                <a:gd name="T22" fmla="*/ 2147483647 w 1"/>
                <a:gd name="T23" fmla="*/ 2147483647 h 16"/>
                <a:gd name="T24" fmla="*/ 2147483647 w 1"/>
                <a:gd name="T25" fmla="*/ 2147483647 h 16"/>
                <a:gd name="T26" fmla="*/ 2147483647 w 1"/>
                <a:gd name="T27" fmla="*/ 2147483647 h 16"/>
                <a:gd name="T28" fmla="*/ 2147483647 w 1"/>
                <a:gd name="T29" fmla="*/ 2147483647 h 16"/>
                <a:gd name="T30" fmla="*/ 2147483647 w 1"/>
                <a:gd name="T31" fmla="*/ 2147483647 h 16"/>
                <a:gd name="T32" fmla="*/ 2147483647 w 1"/>
                <a:gd name="T33" fmla="*/ 2147483647 h 16"/>
                <a:gd name="T34" fmla="*/ 2147483647 w 1"/>
                <a:gd name="T35" fmla="*/ 2147483647 h 16"/>
                <a:gd name="T36" fmla="*/ 2147483647 w 1"/>
                <a:gd name="T37" fmla="*/ 2147483647 h 16"/>
                <a:gd name="T38" fmla="*/ 2147483647 w 1"/>
                <a:gd name="T39" fmla="*/ 2147483647 h 16"/>
                <a:gd name="T40" fmla="*/ 2147483647 w 1"/>
                <a:gd name="T41" fmla="*/ 2147483647 h 16"/>
                <a:gd name="T42" fmla="*/ 2147483647 w 1"/>
                <a:gd name="T43" fmla="*/ 2147483647 h 16"/>
                <a:gd name="T44" fmla="*/ 2147483647 w 1"/>
                <a:gd name="T45" fmla="*/ 2147483647 h 16"/>
                <a:gd name="T46" fmla="*/ 2147483647 w 1"/>
                <a:gd name="T47" fmla="*/ 2147483647 h 16"/>
                <a:gd name="T48" fmla="*/ 2147483647 w 1"/>
                <a:gd name="T49" fmla="*/ 2147483647 h 16"/>
                <a:gd name="T50" fmla="*/ 2147483647 w 1"/>
                <a:gd name="T51" fmla="*/ 2147483647 h 16"/>
                <a:gd name="T52" fmla="*/ 2147483647 w 1"/>
                <a:gd name="T53" fmla="*/ 2147483647 h 16"/>
                <a:gd name="T54" fmla="*/ 2147483647 w 1"/>
                <a:gd name="T55" fmla="*/ 2147483647 h 16"/>
                <a:gd name="T56" fmla="*/ 2147483647 w 1"/>
                <a:gd name="T57" fmla="*/ 2147483647 h 16"/>
                <a:gd name="T58" fmla="*/ 2147483647 w 1"/>
                <a:gd name="T59" fmla="*/ 2147483647 h 16"/>
                <a:gd name="T60" fmla="*/ 2147483647 w 1"/>
                <a:gd name="T61" fmla="*/ 2147483647 h 16"/>
                <a:gd name="T62" fmla="*/ 2147483647 w 1"/>
                <a:gd name="T63" fmla="*/ 2147483647 h 16"/>
                <a:gd name="T64" fmla="*/ 2147483647 w 1"/>
                <a:gd name="T65" fmla="*/ 2147483647 h 16"/>
                <a:gd name="T66" fmla="*/ 2147483647 w 1"/>
                <a:gd name="T67" fmla="*/ 2147483647 h 16"/>
                <a:gd name="T68" fmla="*/ 2147483647 w 1"/>
                <a:gd name="T69" fmla="*/ 2147483647 h 16"/>
                <a:gd name="T70" fmla="*/ 2147483647 w 1"/>
                <a:gd name="T71" fmla="*/ 2147483647 h 16"/>
                <a:gd name="T72" fmla="*/ 2147483647 w 1"/>
                <a:gd name="T73" fmla="*/ 2147483647 h 16"/>
                <a:gd name="T74" fmla="*/ 2147483647 w 1"/>
                <a:gd name="T75" fmla="*/ 2147483647 h 16"/>
                <a:gd name="T76" fmla="*/ 2147483647 w 1"/>
                <a:gd name="T77" fmla="*/ 2147483647 h 16"/>
                <a:gd name="T78" fmla="*/ 2147483647 w 1"/>
                <a:gd name="T79" fmla="*/ 2147483647 h 16"/>
                <a:gd name="T80" fmla="*/ 2147483647 w 1"/>
                <a:gd name="T81" fmla="*/ 2147483647 h 16"/>
                <a:gd name="T82" fmla="*/ 2147483647 w 1"/>
                <a:gd name="T83" fmla="*/ 2147483647 h 16"/>
                <a:gd name="T84" fmla="*/ 2147483647 w 1"/>
                <a:gd name="T85" fmla="*/ 2147483647 h 16"/>
                <a:gd name="T86" fmla="*/ 2147483647 w 1"/>
                <a:gd name="T87" fmla="*/ 2147483647 h 16"/>
                <a:gd name="T88" fmla="*/ 2147483647 w 1"/>
                <a:gd name="T89" fmla="*/ 2147483647 h 16"/>
                <a:gd name="T90" fmla="*/ 2147483647 w 1"/>
                <a:gd name="T91" fmla="*/ 2147483647 h 1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" h="16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3D9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3" name="Freeform 154"/>
            <p:cNvSpPr>
              <a:spLocks/>
            </p:cNvSpPr>
            <p:nvPr/>
          </p:nvSpPr>
          <p:spPr bwMode="auto">
            <a:xfrm>
              <a:off x="195262" y="193675"/>
              <a:ext cx="688975" cy="688975"/>
            </a:xfrm>
            <a:custGeom>
              <a:avLst/>
              <a:gdLst>
                <a:gd name="T0" fmla="*/ 2147483647 w 493"/>
                <a:gd name="T1" fmla="*/ 2147483647 h 493"/>
                <a:gd name="T2" fmla="*/ 2147483647 w 493"/>
                <a:gd name="T3" fmla="*/ 2147483647 h 493"/>
                <a:gd name="T4" fmla="*/ 2147483647 w 493"/>
                <a:gd name="T5" fmla="*/ 2147483647 h 493"/>
                <a:gd name="T6" fmla="*/ 2147483647 w 493"/>
                <a:gd name="T7" fmla="*/ 2147483647 h 493"/>
                <a:gd name="T8" fmla="*/ 2147483647 w 493"/>
                <a:gd name="T9" fmla="*/ 2147483647 h 493"/>
                <a:gd name="T10" fmla="*/ 2147483647 w 493"/>
                <a:gd name="T11" fmla="*/ 2147483647 h 493"/>
                <a:gd name="T12" fmla="*/ 2147483647 w 493"/>
                <a:gd name="T13" fmla="*/ 2147483647 h 493"/>
                <a:gd name="T14" fmla="*/ 2147483647 w 493"/>
                <a:gd name="T15" fmla="*/ 2147483647 h 493"/>
                <a:gd name="T16" fmla="*/ 2147483647 w 493"/>
                <a:gd name="T17" fmla="*/ 2147483647 h 493"/>
                <a:gd name="T18" fmla="*/ 2147483647 w 493"/>
                <a:gd name="T19" fmla="*/ 2147483647 h 493"/>
                <a:gd name="T20" fmla="*/ 2147483647 w 493"/>
                <a:gd name="T21" fmla="*/ 2147483647 h 493"/>
                <a:gd name="T22" fmla="*/ 2147483647 w 493"/>
                <a:gd name="T23" fmla="*/ 2147483647 h 493"/>
                <a:gd name="T24" fmla="*/ 2147483647 w 493"/>
                <a:gd name="T25" fmla="*/ 2147483647 h 493"/>
                <a:gd name="T26" fmla="*/ 2147483647 w 493"/>
                <a:gd name="T27" fmla="*/ 2147483647 h 493"/>
                <a:gd name="T28" fmla="*/ 2147483647 w 493"/>
                <a:gd name="T29" fmla="*/ 2147483647 h 493"/>
                <a:gd name="T30" fmla="*/ 2147483647 w 493"/>
                <a:gd name="T31" fmla="*/ 2147483647 h 493"/>
                <a:gd name="T32" fmla="*/ 2147483647 w 493"/>
                <a:gd name="T33" fmla="*/ 2147483647 h 493"/>
                <a:gd name="T34" fmla="*/ 2147483647 w 493"/>
                <a:gd name="T35" fmla="*/ 2147483647 h 493"/>
                <a:gd name="T36" fmla="*/ 2147483647 w 493"/>
                <a:gd name="T37" fmla="*/ 2147483647 h 493"/>
                <a:gd name="T38" fmla="*/ 2147483647 w 493"/>
                <a:gd name="T39" fmla="*/ 2147483647 h 493"/>
                <a:gd name="T40" fmla="*/ 2147483647 w 493"/>
                <a:gd name="T41" fmla="*/ 2147483647 h 493"/>
                <a:gd name="T42" fmla="*/ 2147483647 w 493"/>
                <a:gd name="T43" fmla="*/ 2147483647 h 493"/>
                <a:gd name="T44" fmla="*/ 2147483647 w 493"/>
                <a:gd name="T45" fmla="*/ 2147483647 h 493"/>
                <a:gd name="T46" fmla="*/ 2147483647 w 493"/>
                <a:gd name="T47" fmla="*/ 2147483647 h 493"/>
                <a:gd name="T48" fmla="*/ 2147483647 w 493"/>
                <a:gd name="T49" fmla="*/ 2147483647 h 493"/>
                <a:gd name="T50" fmla="*/ 2147483647 w 493"/>
                <a:gd name="T51" fmla="*/ 2147483647 h 493"/>
                <a:gd name="T52" fmla="*/ 2147483647 w 493"/>
                <a:gd name="T53" fmla="*/ 2147483647 h 493"/>
                <a:gd name="T54" fmla="*/ 2147483647 w 493"/>
                <a:gd name="T55" fmla="*/ 2147483647 h 493"/>
                <a:gd name="T56" fmla="*/ 2147483647 w 493"/>
                <a:gd name="T57" fmla="*/ 2147483647 h 493"/>
                <a:gd name="T58" fmla="*/ 2147483647 w 493"/>
                <a:gd name="T59" fmla="*/ 2147483647 h 493"/>
                <a:gd name="T60" fmla="*/ 2147483647 w 493"/>
                <a:gd name="T61" fmla="*/ 2147483647 h 493"/>
                <a:gd name="T62" fmla="*/ 2147483647 w 493"/>
                <a:gd name="T63" fmla="*/ 2147483647 h 493"/>
                <a:gd name="T64" fmla="*/ 2147483647 w 493"/>
                <a:gd name="T65" fmla="*/ 2147483647 h 493"/>
                <a:gd name="T66" fmla="*/ 2147483647 w 493"/>
                <a:gd name="T67" fmla="*/ 2147483647 h 493"/>
                <a:gd name="T68" fmla="*/ 2147483647 w 493"/>
                <a:gd name="T69" fmla="*/ 2147483647 h 493"/>
                <a:gd name="T70" fmla="*/ 2147483647 w 493"/>
                <a:gd name="T71" fmla="*/ 2147483647 h 493"/>
                <a:gd name="T72" fmla="*/ 2147483647 w 493"/>
                <a:gd name="T73" fmla="*/ 2147483647 h 493"/>
                <a:gd name="T74" fmla="*/ 2147483647 w 493"/>
                <a:gd name="T75" fmla="*/ 0 h 4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3" h="493">
                  <a:moveTo>
                    <a:pt x="69" y="0"/>
                  </a:moveTo>
                  <a:cubicBezTo>
                    <a:pt x="58" y="0"/>
                    <a:pt x="46" y="1"/>
                    <a:pt x="36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3"/>
                    <a:pt x="57" y="371"/>
                    <a:pt x="80" y="393"/>
                  </a:cubicBezTo>
                  <a:cubicBezTo>
                    <a:pt x="97" y="411"/>
                    <a:pt x="136" y="450"/>
                    <a:pt x="179" y="493"/>
                  </a:cubicBezTo>
                  <a:cubicBezTo>
                    <a:pt x="347" y="492"/>
                    <a:pt x="484" y="360"/>
                    <a:pt x="492" y="193"/>
                  </a:cubicBezTo>
                  <a:cubicBezTo>
                    <a:pt x="492" y="193"/>
                    <a:pt x="492" y="193"/>
                    <a:pt x="492" y="193"/>
                  </a:cubicBezTo>
                  <a:cubicBezTo>
                    <a:pt x="492" y="193"/>
                    <a:pt x="492" y="193"/>
                    <a:pt x="492" y="193"/>
                  </a:cubicBezTo>
                  <a:cubicBezTo>
                    <a:pt x="492" y="193"/>
                    <a:pt x="492" y="193"/>
                    <a:pt x="492" y="193"/>
                  </a:cubicBezTo>
                  <a:cubicBezTo>
                    <a:pt x="492" y="192"/>
                    <a:pt x="492" y="192"/>
                    <a:pt x="492" y="192"/>
                  </a:cubicBezTo>
                  <a:cubicBezTo>
                    <a:pt x="492" y="192"/>
                    <a:pt x="492" y="192"/>
                    <a:pt x="492" y="192"/>
                  </a:cubicBezTo>
                  <a:cubicBezTo>
                    <a:pt x="492" y="192"/>
                    <a:pt x="492" y="191"/>
                    <a:pt x="492" y="191"/>
                  </a:cubicBezTo>
                  <a:cubicBezTo>
                    <a:pt x="492" y="191"/>
                    <a:pt x="492" y="191"/>
                    <a:pt x="492" y="191"/>
                  </a:cubicBezTo>
                  <a:cubicBezTo>
                    <a:pt x="492" y="191"/>
                    <a:pt x="492" y="191"/>
                    <a:pt x="492" y="191"/>
                  </a:cubicBezTo>
                  <a:cubicBezTo>
                    <a:pt x="492" y="191"/>
                    <a:pt x="492" y="191"/>
                    <a:pt x="492" y="191"/>
                  </a:cubicBezTo>
                  <a:cubicBezTo>
                    <a:pt x="492" y="191"/>
                    <a:pt x="492" y="190"/>
                    <a:pt x="492" y="190"/>
                  </a:cubicBezTo>
                  <a:cubicBezTo>
                    <a:pt x="492" y="190"/>
                    <a:pt x="492" y="190"/>
                    <a:pt x="492" y="190"/>
                  </a:cubicBezTo>
                  <a:cubicBezTo>
                    <a:pt x="492" y="190"/>
                    <a:pt x="493" y="190"/>
                    <a:pt x="493" y="190"/>
                  </a:cubicBezTo>
                  <a:cubicBezTo>
                    <a:pt x="493" y="190"/>
                    <a:pt x="493" y="190"/>
                    <a:pt x="493" y="190"/>
                  </a:cubicBezTo>
                  <a:cubicBezTo>
                    <a:pt x="493" y="190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5"/>
                    <a:pt x="493" y="173"/>
                    <a:pt x="493" y="171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5C330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4" name="Freeform 155"/>
            <p:cNvSpPr>
              <a:spLocks noEditPoints="1"/>
            </p:cNvSpPr>
            <p:nvPr/>
          </p:nvSpPr>
          <p:spPr bwMode="auto">
            <a:xfrm>
              <a:off x="203200" y="196850"/>
              <a:ext cx="479425" cy="479425"/>
            </a:xfrm>
            <a:custGeom>
              <a:avLst/>
              <a:gdLst>
                <a:gd name="T0" fmla="*/ 2147483647 w 342"/>
                <a:gd name="T1" fmla="*/ 2147483647 h 343"/>
                <a:gd name="T2" fmla="*/ 2147483647 w 342"/>
                <a:gd name="T3" fmla="*/ 0 h 343"/>
                <a:gd name="T4" fmla="*/ 2147483647 w 342"/>
                <a:gd name="T5" fmla="*/ 0 h 343"/>
                <a:gd name="T6" fmla="*/ 0 w 342"/>
                <a:gd name="T7" fmla="*/ 2147483647 h 343"/>
                <a:gd name="T8" fmla="*/ 0 w 342"/>
                <a:gd name="T9" fmla="*/ 2147483647 h 343"/>
                <a:gd name="T10" fmla="*/ 2147483647 w 342"/>
                <a:gd name="T11" fmla="*/ 2147483647 h 343"/>
                <a:gd name="T12" fmla="*/ 2147483647 w 342"/>
                <a:gd name="T13" fmla="*/ 2147483647 h 343"/>
                <a:gd name="T14" fmla="*/ 2147483647 w 342"/>
                <a:gd name="T15" fmla="*/ 2147483647 h 343"/>
                <a:gd name="T16" fmla="*/ 2147483647 w 342"/>
                <a:gd name="T17" fmla="*/ 2147483647 h 343"/>
                <a:gd name="T18" fmla="*/ 2147483647 w 342"/>
                <a:gd name="T19" fmla="*/ 2147483647 h 343"/>
                <a:gd name="T20" fmla="*/ 2147483647 w 342"/>
                <a:gd name="T21" fmla="*/ 2147483647 h 343"/>
                <a:gd name="T22" fmla="*/ 2147483647 w 342"/>
                <a:gd name="T23" fmla="*/ 2147483647 h 343"/>
                <a:gd name="T24" fmla="*/ 2147483647 w 342"/>
                <a:gd name="T25" fmla="*/ 2147483647 h 343"/>
                <a:gd name="T26" fmla="*/ 2147483647 w 342"/>
                <a:gd name="T27" fmla="*/ 2147483647 h 343"/>
                <a:gd name="T28" fmla="*/ 2147483647 w 342"/>
                <a:gd name="T29" fmla="*/ 2147483647 h 343"/>
                <a:gd name="T30" fmla="*/ 2147483647 w 342"/>
                <a:gd name="T31" fmla="*/ 2147483647 h 343"/>
                <a:gd name="T32" fmla="*/ 2147483647 w 342"/>
                <a:gd name="T33" fmla="*/ 2147483647 h 343"/>
                <a:gd name="T34" fmla="*/ 2147483647 w 342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4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5" name="Freeform 156"/>
            <p:cNvSpPr>
              <a:spLocks/>
            </p:cNvSpPr>
            <p:nvPr/>
          </p:nvSpPr>
          <p:spPr bwMode="auto">
            <a:xfrm>
              <a:off x="446087" y="309563"/>
              <a:ext cx="133350" cy="215900"/>
            </a:xfrm>
            <a:custGeom>
              <a:avLst/>
              <a:gdLst>
                <a:gd name="T0" fmla="*/ 2147483647 w 96"/>
                <a:gd name="T1" fmla="*/ 2147483647 h 154"/>
                <a:gd name="T2" fmla="*/ 2147483647 w 96"/>
                <a:gd name="T3" fmla="*/ 2147483647 h 154"/>
                <a:gd name="T4" fmla="*/ 2147483647 w 96"/>
                <a:gd name="T5" fmla="*/ 2147483647 h 154"/>
                <a:gd name="T6" fmla="*/ 2147483647 w 96"/>
                <a:gd name="T7" fmla="*/ 2147483647 h 154"/>
                <a:gd name="T8" fmla="*/ 2147483647 w 96"/>
                <a:gd name="T9" fmla="*/ 2147483647 h 154"/>
                <a:gd name="T10" fmla="*/ 2147483647 w 96"/>
                <a:gd name="T11" fmla="*/ 2147483647 h 154"/>
                <a:gd name="T12" fmla="*/ 2147483647 w 96"/>
                <a:gd name="T13" fmla="*/ 2147483647 h 154"/>
                <a:gd name="T14" fmla="*/ 2147483647 w 96"/>
                <a:gd name="T15" fmla="*/ 2147483647 h 154"/>
                <a:gd name="T16" fmla="*/ 2147483647 w 96"/>
                <a:gd name="T17" fmla="*/ 2147483647 h 154"/>
                <a:gd name="T18" fmla="*/ 2147483647 w 96"/>
                <a:gd name="T19" fmla="*/ 2147483647 h 154"/>
                <a:gd name="T20" fmla="*/ 2147483647 w 96"/>
                <a:gd name="T21" fmla="*/ 2147483647 h 154"/>
                <a:gd name="T22" fmla="*/ 2147483647 w 96"/>
                <a:gd name="T23" fmla="*/ 2147483647 h 154"/>
                <a:gd name="T24" fmla="*/ 2147483647 w 96"/>
                <a:gd name="T25" fmla="*/ 2147483647 h 154"/>
                <a:gd name="T26" fmla="*/ 2147483647 w 96"/>
                <a:gd name="T27" fmla="*/ 2147483647 h 154"/>
                <a:gd name="T28" fmla="*/ 2147483647 w 96"/>
                <a:gd name="T29" fmla="*/ 2147483647 h 154"/>
                <a:gd name="T30" fmla="*/ 2147483647 w 96"/>
                <a:gd name="T31" fmla="*/ 2147483647 h 154"/>
                <a:gd name="T32" fmla="*/ 2147483647 w 96"/>
                <a:gd name="T33" fmla="*/ 2147483647 h 154"/>
                <a:gd name="T34" fmla="*/ 2147483647 w 96"/>
                <a:gd name="T35" fmla="*/ 2147483647 h 154"/>
                <a:gd name="T36" fmla="*/ 2147483647 w 96"/>
                <a:gd name="T37" fmla="*/ 2147483647 h 154"/>
                <a:gd name="T38" fmla="*/ 2147483647 w 96"/>
                <a:gd name="T39" fmla="*/ 0 h 154"/>
                <a:gd name="T40" fmla="*/ 2147483647 w 96"/>
                <a:gd name="T41" fmla="*/ 2147483647 h 154"/>
                <a:gd name="T42" fmla="*/ 0 w 96"/>
                <a:gd name="T43" fmla="*/ 2147483647 h 154"/>
                <a:gd name="T44" fmla="*/ 2147483647 w 96"/>
                <a:gd name="T45" fmla="*/ 2147483647 h 154"/>
                <a:gd name="T46" fmla="*/ 2147483647 w 96"/>
                <a:gd name="T47" fmla="*/ 2147483647 h 154"/>
                <a:gd name="T48" fmla="*/ 2147483647 w 96"/>
                <a:gd name="T49" fmla="*/ 2147483647 h 154"/>
                <a:gd name="T50" fmla="*/ 2147483647 w 96"/>
                <a:gd name="T51" fmla="*/ 2147483647 h 154"/>
                <a:gd name="T52" fmla="*/ 2147483647 w 96"/>
                <a:gd name="T53" fmla="*/ 2147483647 h 154"/>
                <a:gd name="T54" fmla="*/ 2147483647 w 96"/>
                <a:gd name="T55" fmla="*/ 2147483647 h 154"/>
                <a:gd name="T56" fmla="*/ 2147483647 w 96"/>
                <a:gd name="T57" fmla="*/ 2147483647 h 154"/>
                <a:gd name="T58" fmla="*/ 2147483647 w 96"/>
                <a:gd name="T59" fmla="*/ 2147483647 h 154"/>
                <a:gd name="T60" fmla="*/ 2147483647 w 96"/>
                <a:gd name="T61" fmla="*/ 2147483647 h 154"/>
                <a:gd name="T62" fmla="*/ 2147483647 w 96"/>
                <a:gd name="T63" fmla="*/ 2147483647 h 154"/>
                <a:gd name="T64" fmla="*/ 2147483647 w 96"/>
                <a:gd name="T65" fmla="*/ 2147483647 h 154"/>
                <a:gd name="T66" fmla="*/ 2147483647 w 96"/>
                <a:gd name="T67" fmla="*/ 2147483647 h 154"/>
                <a:gd name="T68" fmla="*/ 2147483647 w 96"/>
                <a:gd name="T69" fmla="*/ 2147483647 h 154"/>
                <a:gd name="T70" fmla="*/ 2147483647 w 96"/>
                <a:gd name="T71" fmla="*/ 2147483647 h 154"/>
                <a:gd name="T72" fmla="*/ 2147483647 w 96"/>
                <a:gd name="T73" fmla="*/ 2147483647 h 154"/>
                <a:gd name="T74" fmla="*/ 2147483647 w 96"/>
                <a:gd name="T75" fmla="*/ 2147483647 h 154"/>
                <a:gd name="T76" fmla="*/ 2147483647 w 96"/>
                <a:gd name="T77" fmla="*/ 2147483647 h 154"/>
                <a:gd name="T78" fmla="*/ 2147483647 w 96"/>
                <a:gd name="T79" fmla="*/ 2147483647 h 154"/>
                <a:gd name="T80" fmla="*/ 2147483647 w 96"/>
                <a:gd name="T81" fmla="*/ 2147483647 h 154"/>
                <a:gd name="T82" fmla="*/ 2147483647 w 96"/>
                <a:gd name="T83" fmla="*/ 2147483647 h 154"/>
                <a:gd name="T84" fmla="*/ 2147483647 w 96"/>
                <a:gd name="T85" fmla="*/ 2147483647 h 154"/>
                <a:gd name="T86" fmla="*/ 2147483647 w 96"/>
                <a:gd name="T87" fmla="*/ 2147483647 h 1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6" h="154">
                  <a:moveTo>
                    <a:pt x="87" y="97"/>
                  </a:moveTo>
                  <a:cubicBezTo>
                    <a:pt x="83" y="93"/>
                    <a:pt x="77" y="92"/>
                    <a:pt x="72" y="91"/>
                  </a:cubicBezTo>
                  <a:cubicBezTo>
                    <a:pt x="71" y="91"/>
                    <a:pt x="69" y="91"/>
                    <a:pt x="68" y="91"/>
                  </a:cubicBezTo>
                  <a:cubicBezTo>
                    <a:pt x="67" y="91"/>
                    <a:pt x="66" y="91"/>
                    <a:pt x="64" y="91"/>
                  </a:cubicBezTo>
                  <a:cubicBezTo>
                    <a:pt x="63" y="91"/>
                    <a:pt x="62" y="91"/>
                    <a:pt x="60" y="91"/>
                  </a:cubicBezTo>
                  <a:cubicBezTo>
                    <a:pt x="57" y="91"/>
                    <a:pt x="53" y="91"/>
                    <a:pt x="50" y="90"/>
                  </a:cubicBezTo>
                  <a:cubicBezTo>
                    <a:pt x="47" y="89"/>
                    <a:pt x="46" y="88"/>
                    <a:pt x="45" y="85"/>
                  </a:cubicBezTo>
                  <a:cubicBezTo>
                    <a:pt x="44" y="82"/>
                    <a:pt x="44" y="79"/>
                    <a:pt x="44" y="77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52" y="68"/>
                    <a:pt x="55" y="60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2"/>
                    <a:pt x="52" y="15"/>
                    <a:pt x="46" y="9"/>
                  </a:cubicBezTo>
                  <a:cubicBezTo>
                    <a:pt x="40" y="3"/>
                    <a:pt x="33" y="0"/>
                    <a:pt x="24" y="0"/>
                  </a:cubicBezTo>
                  <a:cubicBezTo>
                    <a:pt x="16" y="0"/>
                    <a:pt x="8" y="3"/>
                    <a:pt x="2" y="9"/>
                  </a:cubicBezTo>
                  <a:cubicBezTo>
                    <a:pt x="2" y="10"/>
                    <a:pt x="1" y="11"/>
                    <a:pt x="0" y="12"/>
                  </a:cubicBezTo>
                  <a:cubicBezTo>
                    <a:pt x="2" y="13"/>
                    <a:pt x="4" y="15"/>
                    <a:pt x="6" y="17"/>
                  </a:cubicBezTo>
                  <a:cubicBezTo>
                    <a:pt x="13" y="24"/>
                    <a:pt x="17" y="34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5"/>
                    <a:pt x="17" y="45"/>
                    <a:pt x="17" y="4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7" y="78"/>
                    <a:pt x="13" y="88"/>
                    <a:pt x="6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5" y="98"/>
                    <a:pt x="5" y="99"/>
                    <a:pt x="6" y="100"/>
                  </a:cubicBezTo>
                  <a:cubicBezTo>
                    <a:pt x="6" y="101"/>
                    <a:pt x="7" y="102"/>
                    <a:pt x="7" y="102"/>
                  </a:cubicBezTo>
                  <a:cubicBezTo>
                    <a:pt x="9" y="102"/>
                    <a:pt x="13" y="102"/>
                    <a:pt x="16" y="102"/>
                  </a:cubicBezTo>
                  <a:cubicBezTo>
                    <a:pt x="17" y="102"/>
                    <a:pt x="19" y="102"/>
                    <a:pt x="20" y="102"/>
                  </a:cubicBezTo>
                  <a:cubicBezTo>
                    <a:pt x="21" y="102"/>
                    <a:pt x="23" y="102"/>
                    <a:pt x="24" y="102"/>
                  </a:cubicBezTo>
                  <a:cubicBezTo>
                    <a:pt x="26" y="102"/>
                    <a:pt x="27" y="102"/>
                    <a:pt x="28" y="103"/>
                  </a:cubicBezTo>
                  <a:cubicBezTo>
                    <a:pt x="34" y="103"/>
                    <a:pt x="44" y="104"/>
                    <a:pt x="50" y="112"/>
                  </a:cubicBezTo>
                  <a:cubicBezTo>
                    <a:pt x="54" y="117"/>
                    <a:pt x="58" y="126"/>
                    <a:pt x="60" y="135"/>
                  </a:cubicBezTo>
                  <a:cubicBezTo>
                    <a:pt x="61" y="142"/>
                    <a:pt x="61" y="148"/>
                    <a:pt x="60" y="154"/>
                  </a:cubicBezTo>
                  <a:cubicBezTo>
                    <a:pt x="68" y="152"/>
                    <a:pt x="74" y="150"/>
                    <a:pt x="80" y="147"/>
                  </a:cubicBezTo>
                  <a:cubicBezTo>
                    <a:pt x="90" y="142"/>
                    <a:pt x="94" y="137"/>
                    <a:pt x="95" y="136"/>
                  </a:cubicBezTo>
                  <a:cubicBezTo>
                    <a:pt x="96" y="131"/>
                    <a:pt x="96" y="123"/>
                    <a:pt x="95" y="116"/>
                  </a:cubicBezTo>
                  <a:cubicBezTo>
                    <a:pt x="93" y="108"/>
                    <a:pt x="91" y="102"/>
                    <a:pt x="87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6" name="Freeform 157"/>
            <p:cNvSpPr>
              <a:spLocks/>
            </p:cNvSpPr>
            <p:nvPr/>
          </p:nvSpPr>
          <p:spPr bwMode="auto">
            <a:xfrm>
              <a:off x="306387" y="327025"/>
              <a:ext cx="214313" cy="236538"/>
            </a:xfrm>
            <a:custGeom>
              <a:avLst/>
              <a:gdLst>
                <a:gd name="T0" fmla="*/ 2147483647 w 154"/>
                <a:gd name="T1" fmla="*/ 2147483647 h 169"/>
                <a:gd name="T2" fmla="*/ 2147483647 w 154"/>
                <a:gd name="T3" fmla="*/ 2147483647 h 169"/>
                <a:gd name="T4" fmla="*/ 2147483647 w 154"/>
                <a:gd name="T5" fmla="*/ 2147483647 h 169"/>
                <a:gd name="T6" fmla="*/ 2147483647 w 154"/>
                <a:gd name="T7" fmla="*/ 2147483647 h 169"/>
                <a:gd name="T8" fmla="*/ 2147483647 w 154"/>
                <a:gd name="T9" fmla="*/ 2147483647 h 169"/>
                <a:gd name="T10" fmla="*/ 2147483647 w 154"/>
                <a:gd name="T11" fmla="*/ 2147483647 h 169"/>
                <a:gd name="T12" fmla="*/ 2147483647 w 154"/>
                <a:gd name="T13" fmla="*/ 2147483647 h 169"/>
                <a:gd name="T14" fmla="*/ 2147483647 w 154"/>
                <a:gd name="T15" fmla="*/ 2147483647 h 169"/>
                <a:gd name="T16" fmla="*/ 2147483647 w 154"/>
                <a:gd name="T17" fmla="*/ 2147483647 h 169"/>
                <a:gd name="T18" fmla="*/ 2147483647 w 154"/>
                <a:gd name="T19" fmla="*/ 2147483647 h 169"/>
                <a:gd name="T20" fmla="*/ 2147483647 w 154"/>
                <a:gd name="T21" fmla="*/ 2147483647 h 169"/>
                <a:gd name="T22" fmla="*/ 2147483647 w 154"/>
                <a:gd name="T23" fmla="*/ 2147483647 h 169"/>
                <a:gd name="T24" fmla="*/ 2147483647 w 154"/>
                <a:gd name="T25" fmla="*/ 2147483647 h 169"/>
                <a:gd name="T26" fmla="*/ 2147483647 w 154"/>
                <a:gd name="T27" fmla="*/ 2147483647 h 169"/>
                <a:gd name="T28" fmla="*/ 2147483647 w 154"/>
                <a:gd name="T29" fmla="*/ 2147483647 h 169"/>
                <a:gd name="T30" fmla="*/ 2147483647 w 154"/>
                <a:gd name="T31" fmla="*/ 2147483647 h 169"/>
                <a:gd name="T32" fmla="*/ 2147483647 w 154"/>
                <a:gd name="T33" fmla="*/ 2147483647 h 169"/>
                <a:gd name="T34" fmla="*/ 2147483647 w 154"/>
                <a:gd name="T35" fmla="*/ 2147483647 h 169"/>
                <a:gd name="T36" fmla="*/ 2147483647 w 154"/>
                <a:gd name="T37" fmla="*/ 2147483647 h 169"/>
                <a:gd name="T38" fmla="*/ 2147483647 w 154"/>
                <a:gd name="T39" fmla="*/ 0 h 169"/>
                <a:gd name="T40" fmla="*/ 2147483647 w 154"/>
                <a:gd name="T41" fmla="*/ 2147483647 h 169"/>
                <a:gd name="T42" fmla="*/ 2147483647 w 154"/>
                <a:gd name="T43" fmla="*/ 2147483647 h 169"/>
                <a:gd name="T44" fmla="*/ 2147483647 w 154"/>
                <a:gd name="T45" fmla="*/ 2147483647 h 169"/>
                <a:gd name="T46" fmla="*/ 2147483647 w 154"/>
                <a:gd name="T47" fmla="*/ 2147483647 h 169"/>
                <a:gd name="T48" fmla="*/ 2147483647 w 154"/>
                <a:gd name="T49" fmla="*/ 2147483647 h 169"/>
                <a:gd name="T50" fmla="*/ 2147483647 w 154"/>
                <a:gd name="T51" fmla="*/ 2147483647 h 169"/>
                <a:gd name="T52" fmla="*/ 2147483647 w 154"/>
                <a:gd name="T53" fmla="*/ 2147483647 h 169"/>
                <a:gd name="T54" fmla="*/ 2147483647 w 154"/>
                <a:gd name="T55" fmla="*/ 2147483647 h 169"/>
                <a:gd name="T56" fmla="*/ 2147483647 w 154"/>
                <a:gd name="T57" fmla="*/ 2147483647 h 169"/>
                <a:gd name="T58" fmla="*/ 2147483647 w 154"/>
                <a:gd name="T59" fmla="*/ 2147483647 h 169"/>
                <a:gd name="T60" fmla="*/ 2147483647 w 154"/>
                <a:gd name="T61" fmla="*/ 2147483647 h 169"/>
                <a:gd name="T62" fmla="*/ 2147483647 w 154"/>
                <a:gd name="T63" fmla="*/ 2147483647 h 169"/>
                <a:gd name="T64" fmla="*/ 2147483647 w 154"/>
                <a:gd name="T65" fmla="*/ 2147483647 h 169"/>
                <a:gd name="T66" fmla="*/ 2147483647 w 154"/>
                <a:gd name="T67" fmla="*/ 2147483647 h 169"/>
                <a:gd name="T68" fmla="*/ 2147483647 w 154"/>
                <a:gd name="T69" fmla="*/ 2147483647 h 169"/>
                <a:gd name="T70" fmla="*/ 2147483647 w 154"/>
                <a:gd name="T71" fmla="*/ 2147483647 h 169"/>
                <a:gd name="T72" fmla="*/ 2147483647 w 154"/>
                <a:gd name="T73" fmla="*/ 2147483647 h 169"/>
                <a:gd name="T74" fmla="*/ 2147483647 w 154"/>
                <a:gd name="T75" fmla="*/ 2147483647 h 169"/>
                <a:gd name="T76" fmla="*/ 2147483647 w 154"/>
                <a:gd name="T77" fmla="*/ 2147483647 h 169"/>
                <a:gd name="T78" fmla="*/ 2147483647 w 154"/>
                <a:gd name="T79" fmla="*/ 2147483647 h 169"/>
                <a:gd name="T80" fmla="*/ 2147483647 w 154"/>
                <a:gd name="T81" fmla="*/ 2147483647 h 169"/>
                <a:gd name="T82" fmla="*/ 2147483647 w 154"/>
                <a:gd name="T83" fmla="*/ 2147483647 h 169"/>
                <a:gd name="T84" fmla="*/ 2147483647 w 154"/>
                <a:gd name="T85" fmla="*/ 2147483647 h 169"/>
                <a:gd name="T86" fmla="*/ 2147483647 w 154"/>
                <a:gd name="T87" fmla="*/ 2147483647 h 169"/>
                <a:gd name="T88" fmla="*/ 2147483647 w 154"/>
                <a:gd name="T89" fmla="*/ 2147483647 h 169"/>
                <a:gd name="T90" fmla="*/ 2147483647 w 154"/>
                <a:gd name="T91" fmla="*/ 2147483647 h 169"/>
                <a:gd name="T92" fmla="*/ 2147483647 w 154"/>
                <a:gd name="T93" fmla="*/ 2147483647 h 169"/>
                <a:gd name="T94" fmla="*/ 2147483647 w 154"/>
                <a:gd name="T95" fmla="*/ 2147483647 h 169"/>
                <a:gd name="T96" fmla="*/ 2147483647 w 154"/>
                <a:gd name="T97" fmla="*/ 2147483647 h 169"/>
                <a:gd name="T98" fmla="*/ 2147483647 w 154"/>
                <a:gd name="T99" fmla="*/ 2147483647 h 1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54" h="169">
                  <a:moveTo>
                    <a:pt x="144" y="104"/>
                  </a:moveTo>
                  <a:cubicBezTo>
                    <a:pt x="140" y="99"/>
                    <a:pt x="134" y="98"/>
                    <a:pt x="128" y="98"/>
                  </a:cubicBezTo>
                  <a:cubicBezTo>
                    <a:pt x="127" y="98"/>
                    <a:pt x="125" y="98"/>
                    <a:pt x="124" y="98"/>
                  </a:cubicBezTo>
                  <a:cubicBezTo>
                    <a:pt x="123" y="98"/>
                    <a:pt x="121" y="98"/>
                    <a:pt x="120" y="98"/>
                  </a:cubicBezTo>
                  <a:cubicBezTo>
                    <a:pt x="119" y="98"/>
                    <a:pt x="117" y="98"/>
                    <a:pt x="116" y="98"/>
                  </a:cubicBezTo>
                  <a:cubicBezTo>
                    <a:pt x="112" y="98"/>
                    <a:pt x="108" y="98"/>
                    <a:pt x="105" y="96"/>
                  </a:cubicBezTo>
                  <a:cubicBezTo>
                    <a:pt x="102" y="96"/>
                    <a:pt x="100" y="94"/>
                    <a:pt x="99" y="91"/>
                  </a:cubicBezTo>
                  <a:cubicBezTo>
                    <a:pt x="98" y="88"/>
                    <a:pt x="98" y="85"/>
                    <a:pt x="98" y="83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7" y="72"/>
                    <a:pt x="110" y="64"/>
                    <a:pt x="110" y="56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10" y="24"/>
                    <a:pt x="107" y="16"/>
                    <a:pt x="101" y="10"/>
                  </a:cubicBezTo>
                  <a:cubicBezTo>
                    <a:pt x="94" y="4"/>
                    <a:pt x="86" y="0"/>
                    <a:pt x="77" y="0"/>
                  </a:cubicBezTo>
                  <a:cubicBezTo>
                    <a:pt x="68" y="0"/>
                    <a:pt x="60" y="4"/>
                    <a:pt x="54" y="10"/>
                  </a:cubicBezTo>
                  <a:cubicBezTo>
                    <a:pt x="48" y="16"/>
                    <a:pt x="44" y="24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64"/>
                    <a:pt x="48" y="72"/>
                    <a:pt x="54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5"/>
                    <a:pt x="57" y="88"/>
                    <a:pt x="56" y="91"/>
                  </a:cubicBezTo>
                  <a:cubicBezTo>
                    <a:pt x="55" y="94"/>
                    <a:pt x="53" y="96"/>
                    <a:pt x="50" y="96"/>
                  </a:cubicBezTo>
                  <a:cubicBezTo>
                    <a:pt x="46" y="98"/>
                    <a:pt x="42" y="98"/>
                    <a:pt x="39" y="98"/>
                  </a:cubicBezTo>
                  <a:cubicBezTo>
                    <a:pt x="37" y="98"/>
                    <a:pt x="36" y="98"/>
                    <a:pt x="34" y="98"/>
                  </a:cubicBezTo>
                  <a:cubicBezTo>
                    <a:pt x="33" y="98"/>
                    <a:pt x="32" y="98"/>
                    <a:pt x="30" y="98"/>
                  </a:cubicBezTo>
                  <a:cubicBezTo>
                    <a:pt x="29" y="98"/>
                    <a:pt x="28" y="98"/>
                    <a:pt x="27" y="98"/>
                  </a:cubicBezTo>
                  <a:cubicBezTo>
                    <a:pt x="20" y="98"/>
                    <a:pt x="14" y="99"/>
                    <a:pt x="10" y="104"/>
                  </a:cubicBezTo>
                  <a:cubicBezTo>
                    <a:pt x="6" y="109"/>
                    <a:pt x="3" y="116"/>
                    <a:pt x="2" y="124"/>
                  </a:cubicBezTo>
                  <a:cubicBezTo>
                    <a:pt x="0" y="132"/>
                    <a:pt x="1" y="140"/>
                    <a:pt x="2" y="146"/>
                  </a:cubicBezTo>
                  <a:cubicBezTo>
                    <a:pt x="3" y="147"/>
                    <a:pt x="8" y="152"/>
                    <a:pt x="18" y="157"/>
                  </a:cubicBezTo>
                  <a:cubicBezTo>
                    <a:pt x="24" y="161"/>
                    <a:pt x="32" y="163"/>
                    <a:pt x="41" y="165"/>
                  </a:cubicBezTo>
                  <a:cubicBezTo>
                    <a:pt x="51" y="168"/>
                    <a:pt x="63" y="169"/>
                    <a:pt x="76" y="169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91" y="169"/>
                    <a:pt x="103" y="168"/>
                    <a:pt x="114" y="165"/>
                  </a:cubicBezTo>
                  <a:cubicBezTo>
                    <a:pt x="122" y="163"/>
                    <a:pt x="130" y="161"/>
                    <a:pt x="137" y="157"/>
                  </a:cubicBezTo>
                  <a:cubicBezTo>
                    <a:pt x="147" y="152"/>
                    <a:pt x="151" y="147"/>
                    <a:pt x="152" y="146"/>
                  </a:cubicBezTo>
                  <a:cubicBezTo>
                    <a:pt x="154" y="140"/>
                    <a:pt x="154" y="132"/>
                    <a:pt x="152" y="124"/>
                  </a:cubicBezTo>
                  <a:cubicBezTo>
                    <a:pt x="151" y="116"/>
                    <a:pt x="148" y="109"/>
                    <a:pt x="144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0" name="组合 254"/>
          <p:cNvGrpSpPr>
            <a:grpSpLocks/>
          </p:cNvGrpSpPr>
          <p:nvPr/>
        </p:nvGrpSpPr>
        <p:grpSpPr bwMode="auto">
          <a:xfrm>
            <a:off x="7739063" y="4575175"/>
            <a:ext cx="849312" cy="849313"/>
            <a:chOff x="0" y="0"/>
            <a:chExt cx="882650" cy="882650"/>
          </a:xfrm>
        </p:grpSpPr>
        <p:sp>
          <p:nvSpPr>
            <p:cNvPr id="48235" name="Oval 158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9AC1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36" name="Freeform 159"/>
            <p:cNvSpPr>
              <a:spLocks noEditPoints="1"/>
            </p:cNvSpPr>
            <p:nvPr/>
          </p:nvSpPr>
          <p:spPr bwMode="auto">
            <a:xfrm>
              <a:off x="882650" y="442913"/>
              <a:ext cx="0" cy="20638"/>
            </a:xfrm>
            <a:custGeom>
              <a:avLst/>
              <a:gdLst>
                <a:gd name="T0" fmla="*/ 2147483647 h 15"/>
                <a:gd name="T1" fmla="*/ 2147483647 h 15"/>
                <a:gd name="T2" fmla="*/ 2147483647 h 15"/>
                <a:gd name="T3" fmla="*/ 2147483647 h 15"/>
                <a:gd name="T4" fmla="*/ 2147483647 h 15"/>
                <a:gd name="T5" fmla="*/ 2147483647 h 15"/>
                <a:gd name="T6" fmla="*/ 2147483647 h 15"/>
                <a:gd name="T7" fmla="*/ 2147483647 h 15"/>
                <a:gd name="T8" fmla="*/ 2147483647 h 15"/>
                <a:gd name="T9" fmla="*/ 2147483647 h 15"/>
                <a:gd name="T10" fmla="*/ 2147483647 h 15"/>
                <a:gd name="T11" fmla="*/ 2147483647 h 15"/>
                <a:gd name="T12" fmla="*/ 2147483647 h 15"/>
                <a:gd name="T13" fmla="*/ 2147483647 h 15"/>
                <a:gd name="T14" fmla="*/ 2147483647 h 15"/>
                <a:gd name="T15" fmla="*/ 2147483647 h 15"/>
                <a:gd name="T16" fmla="*/ 2147483647 h 15"/>
                <a:gd name="T17" fmla="*/ 2147483647 h 15"/>
                <a:gd name="T18" fmla="*/ 2147483647 h 15"/>
                <a:gd name="T19" fmla="*/ 2147483647 h 15"/>
                <a:gd name="T20" fmla="*/ 2147483647 h 15"/>
                <a:gd name="T21" fmla="*/ 2147483647 h 15"/>
                <a:gd name="T22" fmla="*/ 2147483647 h 15"/>
                <a:gd name="T23" fmla="*/ 2147483647 h 15"/>
                <a:gd name="T24" fmla="*/ 2147483647 h 15"/>
                <a:gd name="T25" fmla="*/ 2147483647 h 15"/>
                <a:gd name="T26" fmla="*/ 2147483647 h 15"/>
                <a:gd name="T27" fmla="*/ 2147483647 h 15"/>
                <a:gd name="T28" fmla="*/ 2147483647 h 15"/>
                <a:gd name="T29" fmla="*/ 2147483647 h 15"/>
                <a:gd name="T30" fmla="*/ 2147483647 h 15"/>
                <a:gd name="T31" fmla="*/ 2147483647 h 15"/>
                <a:gd name="T32" fmla="*/ 2147483647 h 15"/>
                <a:gd name="T33" fmla="*/ 2147483647 h 15"/>
                <a:gd name="T34" fmla="*/ 2147483647 h 15"/>
                <a:gd name="T35" fmla="*/ 2147483647 h 15"/>
                <a:gd name="T36" fmla="*/ 2147483647 h 15"/>
                <a:gd name="T37" fmla="*/ 2147483647 h 15"/>
                <a:gd name="T38" fmla="*/ 2147483647 h 15"/>
                <a:gd name="T39" fmla="*/ 2147483647 h 15"/>
                <a:gd name="T40" fmla="*/ 0 h 15"/>
                <a:gd name="T41" fmla="*/ 0 h 15"/>
                <a:gd name="T42" fmla="*/ 0 h 15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</a:gdLst>
              <a:ahLst/>
              <a:cxnLst>
                <a:cxn ang="T43">
                  <a:pos x="0" y="T0"/>
                </a:cxn>
                <a:cxn ang="T44">
                  <a:pos x="0" y="T1"/>
                </a:cxn>
                <a:cxn ang="T45">
                  <a:pos x="0" y="T2"/>
                </a:cxn>
                <a:cxn ang="T46">
                  <a:pos x="0" y="T3"/>
                </a:cxn>
                <a:cxn ang="T47">
                  <a:pos x="0" y="T4"/>
                </a:cxn>
                <a:cxn ang="T48">
                  <a:pos x="0" y="T5"/>
                </a:cxn>
                <a:cxn ang="T49">
                  <a:pos x="0" y="T6"/>
                </a:cxn>
                <a:cxn ang="T50">
                  <a:pos x="0" y="T7"/>
                </a:cxn>
                <a:cxn ang="T51">
                  <a:pos x="0" y="T8"/>
                </a:cxn>
                <a:cxn ang="T52">
                  <a:pos x="0" y="T9"/>
                </a:cxn>
                <a:cxn ang="T53">
                  <a:pos x="0" y="T10"/>
                </a:cxn>
                <a:cxn ang="T54">
                  <a:pos x="0" y="T11"/>
                </a:cxn>
                <a:cxn ang="T55">
                  <a:pos x="0" y="T12"/>
                </a:cxn>
                <a:cxn ang="T56">
                  <a:pos x="0" y="T13"/>
                </a:cxn>
                <a:cxn ang="T57">
                  <a:pos x="0" y="T14"/>
                </a:cxn>
                <a:cxn ang="T58">
                  <a:pos x="0" y="T15"/>
                </a:cxn>
                <a:cxn ang="T59">
                  <a:pos x="0" y="T16"/>
                </a:cxn>
                <a:cxn ang="T60">
                  <a:pos x="0" y="T17"/>
                </a:cxn>
                <a:cxn ang="T61">
                  <a:pos x="0" y="T18"/>
                </a:cxn>
                <a:cxn ang="T62">
                  <a:pos x="0" y="T19"/>
                </a:cxn>
                <a:cxn ang="T63">
                  <a:pos x="0" y="T20"/>
                </a:cxn>
                <a:cxn ang="T64">
                  <a:pos x="0" y="T21"/>
                </a:cxn>
                <a:cxn ang="T65">
                  <a:pos x="0" y="T22"/>
                </a:cxn>
                <a:cxn ang="T66">
                  <a:pos x="0" y="T23"/>
                </a:cxn>
                <a:cxn ang="T67">
                  <a:pos x="0" y="T24"/>
                </a:cxn>
                <a:cxn ang="T68">
                  <a:pos x="0" y="T25"/>
                </a:cxn>
                <a:cxn ang="T69">
                  <a:pos x="0" y="T26"/>
                </a:cxn>
                <a:cxn ang="T70">
                  <a:pos x="0" y="T27"/>
                </a:cxn>
                <a:cxn ang="T71">
                  <a:pos x="0" y="T28"/>
                </a:cxn>
                <a:cxn ang="T72">
                  <a:pos x="0" y="T29"/>
                </a:cxn>
                <a:cxn ang="T73">
                  <a:pos x="0" y="T30"/>
                </a:cxn>
                <a:cxn ang="T74">
                  <a:pos x="0" y="T31"/>
                </a:cxn>
                <a:cxn ang="T75">
                  <a:pos x="0" y="T32"/>
                </a:cxn>
                <a:cxn ang="T76">
                  <a:pos x="0" y="T33"/>
                </a:cxn>
                <a:cxn ang="T77">
                  <a:pos x="0" y="T34"/>
                </a:cxn>
                <a:cxn ang="T78">
                  <a:pos x="0" y="T35"/>
                </a:cxn>
                <a:cxn ang="T79">
                  <a:pos x="0" y="T36"/>
                </a:cxn>
                <a:cxn ang="T80">
                  <a:pos x="0" y="T37"/>
                </a:cxn>
                <a:cxn ang="T81">
                  <a:pos x="0" y="T38"/>
                </a:cxn>
                <a:cxn ang="T82">
                  <a:pos x="0" y="T39"/>
                </a:cxn>
                <a:cxn ang="T83">
                  <a:pos x="0" y="T40"/>
                </a:cxn>
                <a:cxn ang="T84">
                  <a:pos x="0" y="T41"/>
                </a:cxn>
                <a:cxn ang="T85">
                  <a:pos x="0" y="T42"/>
                </a:cxn>
              </a:cxnLst>
              <a:rect l="0" t="0" r="r" b="b"/>
              <a:pathLst>
                <a:path h="15"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BF3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7" name="Freeform 160"/>
            <p:cNvSpPr>
              <a:spLocks/>
            </p:cNvSpPr>
            <p:nvPr/>
          </p:nvSpPr>
          <p:spPr bwMode="auto">
            <a:xfrm>
              <a:off x="192087" y="193675"/>
              <a:ext cx="690563" cy="688975"/>
            </a:xfrm>
            <a:custGeom>
              <a:avLst/>
              <a:gdLst>
                <a:gd name="T0" fmla="*/ 2147483647 w 494"/>
                <a:gd name="T1" fmla="*/ 2147483647 h 493"/>
                <a:gd name="T2" fmla="*/ 2147483647 w 494"/>
                <a:gd name="T3" fmla="*/ 2147483647 h 493"/>
                <a:gd name="T4" fmla="*/ 2147483647 w 494"/>
                <a:gd name="T5" fmla="*/ 2147483647 h 493"/>
                <a:gd name="T6" fmla="*/ 2147483647 w 494"/>
                <a:gd name="T7" fmla="*/ 2147483647 h 493"/>
                <a:gd name="T8" fmla="*/ 2147483647 w 494"/>
                <a:gd name="T9" fmla="*/ 2147483647 h 493"/>
                <a:gd name="T10" fmla="*/ 2147483647 w 494"/>
                <a:gd name="T11" fmla="*/ 2147483647 h 493"/>
                <a:gd name="T12" fmla="*/ 2147483647 w 494"/>
                <a:gd name="T13" fmla="*/ 2147483647 h 493"/>
                <a:gd name="T14" fmla="*/ 2147483647 w 494"/>
                <a:gd name="T15" fmla="*/ 2147483647 h 493"/>
                <a:gd name="T16" fmla="*/ 2147483647 w 494"/>
                <a:gd name="T17" fmla="*/ 2147483647 h 493"/>
                <a:gd name="T18" fmla="*/ 2147483647 w 494"/>
                <a:gd name="T19" fmla="*/ 2147483647 h 493"/>
                <a:gd name="T20" fmla="*/ 2147483647 w 494"/>
                <a:gd name="T21" fmla="*/ 2147483647 h 493"/>
                <a:gd name="T22" fmla="*/ 2147483647 w 494"/>
                <a:gd name="T23" fmla="*/ 2147483647 h 493"/>
                <a:gd name="T24" fmla="*/ 2147483647 w 494"/>
                <a:gd name="T25" fmla="*/ 2147483647 h 493"/>
                <a:gd name="T26" fmla="*/ 2147483647 w 494"/>
                <a:gd name="T27" fmla="*/ 2147483647 h 493"/>
                <a:gd name="T28" fmla="*/ 2147483647 w 494"/>
                <a:gd name="T29" fmla="*/ 2147483647 h 493"/>
                <a:gd name="T30" fmla="*/ 2147483647 w 494"/>
                <a:gd name="T31" fmla="*/ 2147483647 h 493"/>
                <a:gd name="T32" fmla="*/ 2147483647 w 494"/>
                <a:gd name="T33" fmla="*/ 2147483647 h 493"/>
                <a:gd name="T34" fmla="*/ 2147483647 w 494"/>
                <a:gd name="T35" fmla="*/ 2147483647 h 493"/>
                <a:gd name="T36" fmla="*/ 2147483647 w 494"/>
                <a:gd name="T37" fmla="*/ 2147483647 h 493"/>
                <a:gd name="T38" fmla="*/ 2147483647 w 494"/>
                <a:gd name="T39" fmla="*/ 2147483647 h 493"/>
                <a:gd name="T40" fmla="*/ 2147483647 w 494"/>
                <a:gd name="T41" fmla="*/ 2147483647 h 493"/>
                <a:gd name="T42" fmla="*/ 2147483647 w 494"/>
                <a:gd name="T43" fmla="*/ 2147483647 h 493"/>
                <a:gd name="T44" fmla="*/ 2147483647 w 494"/>
                <a:gd name="T45" fmla="*/ 2147483647 h 493"/>
                <a:gd name="T46" fmla="*/ 2147483647 w 494"/>
                <a:gd name="T47" fmla="*/ 2147483647 h 493"/>
                <a:gd name="T48" fmla="*/ 2147483647 w 494"/>
                <a:gd name="T49" fmla="*/ 2147483647 h 493"/>
                <a:gd name="T50" fmla="*/ 2147483647 w 494"/>
                <a:gd name="T51" fmla="*/ 2147483647 h 493"/>
                <a:gd name="T52" fmla="*/ 2147483647 w 494"/>
                <a:gd name="T53" fmla="*/ 2147483647 h 493"/>
                <a:gd name="T54" fmla="*/ 2147483647 w 494"/>
                <a:gd name="T55" fmla="*/ 2147483647 h 493"/>
                <a:gd name="T56" fmla="*/ 2147483647 w 494"/>
                <a:gd name="T57" fmla="*/ 2147483647 h 493"/>
                <a:gd name="T58" fmla="*/ 2147483647 w 494"/>
                <a:gd name="T59" fmla="*/ 2147483647 h 493"/>
                <a:gd name="T60" fmla="*/ 2147483647 w 494"/>
                <a:gd name="T61" fmla="*/ 2147483647 h 493"/>
                <a:gd name="T62" fmla="*/ 2147483647 w 494"/>
                <a:gd name="T63" fmla="*/ 2147483647 h 493"/>
                <a:gd name="T64" fmla="*/ 2147483647 w 494"/>
                <a:gd name="T65" fmla="*/ 2147483647 h 493"/>
                <a:gd name="T66" fmla="*/ 2147483647 w 494"/>
                <a:gd name="T67" fmla="*/ 2147483647 h 493"/>
                <a:gd name="T68" fmla="*/ 2147483647 w 494"/>
                <a:gd name="T69" fmla="*/ 2147483647 h 493"/>
                <a:gd name="T70" fmla="*/ 2147483647 w 494"/>
                <a:gd name="T71" fmla="*/ 0 h 4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4" h="493">
                  <a:moveTo>
                    <a:pt x="69" y="0"/>
                  </a:moveTo>
                  <a:cubicBezTo>
                    <a:pt x="58" y="0"/>
                    <a:pt x="46" y="1"/>
                    <a:pt x="37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5" y="369"/>
                    <a:pt x="77" y="390"/>
                  </a:cubicBezTo>
                  <a:cubicBezTo>
                    <a:pt x="95" y="408"/>
                    <a:pt x="135" y="449"/>
                    <a:pt x="179" y="493"/>
                  </a:cubicBezTo>
                  <a:cubicBezTo>
                    <a:pt x="348" y="493"/>
                    <a:pt x="486" y="360"/>
                    <a:pt x="494" y="193"/>
                  </a:cubicBezTo>
                  <a:cubicBezTo>
                    <a:pt x="494" y="193"/>
                    <a:pt x="494" y="193"/>
                    <a:pt x="494" y="193"/>
                  </a:cubicBezTo>
                  <a:cubicBezTo>
                    <a:pt x="494" y="193"/>
                    <a:pt x="494" y="192"/>
                    <a:pt x="494" y="192"/>
                  </a:cubicBezTo>
                  <a:cubicBezTo>
                    <a:pt x="494" y="192"/>
                    <a:pt x="494" y="192"/>
                    <a:pt x="494" y="192"/>
                  </a:cubicBezTo>
                  <a:cubicBezTo>
                    <a:pt x="494" y="192"/>
                    <a:pt x="494" y="192"/>
                    <a:pt x="494" y="191"/>
                  </a:cubicBezTo>
                  <a:cubicBezTo>
                    <a:pt x="494" y="191"/>
                    <a:pt x="494" y="191"/>
                    <a:pt x="494" y="191"/>
                  </a:cubicBezTo>
                  <a:cubicBezTo>
                    <a:pt x="494" y="191"/>
                    <a:pt x="494" y="191"/>
                    <a:pt x="494" y="191"/>
                  </a:cubicBezTo>
                  <a:cubicBezTo>
                    <a:pt x="494" y="191"/>
                    <a:pt x="494" y="191"/>
                    <a:pt x="494" y="191"/>
                  </a:cubicBezTo>
                  <a:cubicBezTo>
                    <a:pt x="494" y="191"/>
                    <a:pt x="494" y="190"/>
                    <a:pt x="494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494" y="190"/>
                    <a:pt x="494" y="189"/>
                    <a:pt x="494" y="189"/>
                  </a:cubicBezTo>
                  <a:cubicBezTo>
                    <a:pt x="494" y="189"/>
                    <a:pt x="494" y="189"/>
                    <a:pt x="494" y="189"/>
                  </a:cubicBezTo>
                  <a:cubicBezTo>
                    <a:pt x="494" y="189"/>
                    <a:pt x="494" y="189"/>
                    <a:pt x="494" y="189"/>
                  </a:cubicBezTo>
                  <a:cubicBezTo>
                    <a:pt x="494" y="189"/>
                    <a:pt x="494" y="189"/>
                    <a:pt x="494" y="189"/>
                  </a:cubicBezTo>
                  <a:cubicBezTo>
                    <a:pt x="494" y="188"/>
                    <a:pt x="494" y="188"/>
                    <a:pt x="494" y="188"/>
                  </a:cubicBezTo>
                  <a:cubicBezTo>
                    <a:pt x="494" y="188"/>
                    <a:pt x="494" y="188"/>
                    <a:pt x="494" y="188"/>
                  </a:cubicBezTo>
                  <a:cubicBezTo>
                    <a:pt x="494" y="188"/>
                    <a:pt x="494" y="188"/>
                    <a:pt x="494" y="188"/>
                  </a:cubicBezTo>
                  <a:cubicBezTo>
                    <a:pt x="494" y="188"/>
                    <a:pt x="494" y="188"/>
                    <a:pt x="494" y="188"/>
                  </a:cubicBezTo>
                  <a:cubicBezTo>
                    <a:pt x="494" y="187"/>
                    <a:pt x="494" y="187"/>
                    <a:pt x="494" y="187"/>
                  </a:cubicBezTo>
                  <a:cubicBezTo>
                    <a:pt x="494" y="187"/>
                    <a:pt x="494" y="187"/>
                    <a:pt x="494" y="187"/>
                  </a:cubicBezTo>
                  <a:cubicBezTo>
                    <a:pt x="494" y="187"/>
                    <a:pt x="494" y="187"/>
                    <a:pt x="494" y="187"/>
                  </a:cubicBezTo>
                  <a:cubicBezTo>
                    <a:pt x="494" y="187"/>
                    <a:pt x="494" y="187"/>
                    <a:pt x="494" y="187"/>
                  </a:cubicBezTo>
                  <a:cubicBezTo>
                    <a:pt x="494" y="186"/>
                    <a:pt x="494" y="186"/>
                    <a:pt x="494" y="186"/>
                  </a:cubicBezTo>
                  <a:cubicBezTo>
                    <a:pt x="494" y="186"/>
                    <a:pt x="494" y="186"/>
                    <a:pt x="494" y="186"/>
                  </a:cubicBezTo>
                  <a:cubicBezTo>
                    <a:pt x="494" y="186"/>
                    <a:pt x="494" y="186"/>
                    <a:pt x="494" y="186"/>
                  </a:cubicBezTo>
                  <a:cubicBezTo>
                    <a:pt x="494" y="186"/>
                    <a:pt x="494" y="186"/>
                    <a:pt x="494" y="186"/>
                  </a:cubicBezTo>
                  <a:cubicBezTo>
                    <a:pt x="494" y="185"/>
                    <a:pt x="494" y="185"/>
                    <a:pt x="494" y="185"/>
                  </a:cubicBezTo>
                  <a:cubicBezTo>
                    <a:pt x="494" y="185"/>
                    <a:pt x="494" y="185"/>
                    <a:pt x="494" y="185"/>
                  </a:cubicBezTo>
                  <a:cubicBezTo>
                    <a:pt x="494" y="185"/>
                    <a:pt x="494" y="185"/>
                    <a:pt x="494" y="185"/>
                  </a:cubicBezTo>
                  <a:cubicBezTo>
                    <a:pt x="494" y="185"/>
                    <a:pt x="494" y="185"/>
                    <a:pt x="494" y="184"/>
                  </a:cubicBezTo>
                  <a:cubicBezTo>
                    <a:pt x="494" y="184"/>
                    <a:pt x="494" y="184"/>
                    <a:pt x="494" y="184"/>
                  </a:cubicBezTo>
                  <a:cubicBezTo>
                    <a:pt x="494" y="184"/>
                    <a:pt x="494" y="184"/>
                    <a:pt x="494" y="184"/>
                  </a:cubicBezTo>
                  <a:cubicBezTo>
                    <a:pt x="494" y="184"/>
                    <a:pt x="494" y="184"/>
                    <a:pt x="494" y="184"/>
                  </a:cubicBezTo>
                  <a:cubicBezTo>
                    <a:pt x="494" y="184"/>
                    <a:pt x="494" y="184"/>
                    <a:pt x="494" y="184"/>
                  </a:cubicBezTo>
                  <a:cubicBezTo>
                    <a:pt x="494" y="183"/>
                    <a:pt x="494" y="183"/>
                    <a:pt x="494" y="183"/>
                  </a:cubicBezTo>
                  <a:cubicBezTo>
                    <a:pt x="494" y="183"/>
                    <a:pt x="494" y="183"/>
                    <a:pt x="494" y="183"/>
                  </a:cubicBezTo>
                  <a:cubicBezTo>
                    <a:pt x="494" y="183"/>
                    <a:pt x="494" y="183"/>
                    <a:pt x="494" y="183"/>
                  </a:cubicBezTo>
                  <a:cubicBezTo>
                    <a:pt x="494" y="183"/>
                    <a:pt x="494" y="182"/>
                    <a:pt x="494" y="182"/>
                  </a:cubicBezTo>
                  <a:cubicBezTo>
                    <a:pt x="494" y="182"/>
                    <a:pt x="494" y="182"/>
                    <a:pt x="494" y="182"/>
                  </a:cubicBezTo>
                  <a:cubicBezTo>
                    <a:pt x="494" y="182"/>
                    <a:pt x="494" y="182"/>
                    <a:pt x="494" y="182"/>
                  </a:cubicBezTo>
                  <a:cubicBezTo>
                    <a:pt x="494" y="182"/>
                    <a:pt x="494" y="182"/>
                    <a:pt x="494" y="182"/>
                  </a:cubicBezTo>
                  <a:cubicBezTo>
                    <a:pt x="494" y="182"/>
                    <a:pt x="494" y="181"/>
                    <a:pt x="494" y="181"/>
                  </a:cubicBezTo>
                  <a:cubicBezTo>
                    <a:pt x="494" y="181"/>
                    <a:pt x="494" y="181"/>
                    <a:pt x="494" y="181"/>
                  </a:cubicBezTo>
                  <a:cubicBezTo>
                    <a:pt x="494" y="181"/>
                    <a:pt x="494" y="181"/>
                    <a:pt x="494" y="181"/>
                  </a:cubicBezTo>
                  <a:cubicBezTo>
                    <a:pt x="494" y="181"/>
                    <a:pt x="494" y="181"/>
                    <a:pt x="494" y="181"/>
                  </a:cubicBezTo>
                  <a:cubicBezTo>
                    <a:pt x="494" y="181"/>
                    <a:pt x="494" y="181"/>
                    <a:pt x="494" y="180"/>
                  </a:cubicBezTo>
                  <a:cubicBezTo>
                    <a:pt x="494" y="180"/>
                    <a:pt x="494" y="180"/>
                    <a:pt x="494" y="180"/>
                  </a:cubicBezTo>
                  <a:cubicBezTo>
                    <a:pt x="494" y="180"/>
                    <a:pt x="494" y="180"/>
                    <a:pt x="494" y="180"/>
                  </a:cubicBezTo>
                  <a:cubicBezTo>
                    <a:pt x="494" y="180"/>
                    <a:pt x="494" y="180"/>
                    <a:pt x="494" y="180"/>
                  </a:cubicBezTo>
                  <a:cubicBezTo>
                    <a:pt x="494" y="179"/>
                    <a:pt x="494" y="179"/>
                    <a:pt x="494" y="179"/>
                  </a:cubicBezTo>
                  <a:cubicBezTo>
                    <a:pt x="494" y="179"/>
                    <a:pt x="494" y="179"/>
                    <a:pt x="494" y="179"/>
                  </a:cubicBezTo>
                  <a:cubicBezTo>
                    <a:pt x="494" y="179"/>
                    <a:pt x="494" y="179"/>
                    <a:pt x="494" y="179"/>
                  </a:cubicBezTo>
                  <a:cubicBezTo>
                    <a:pt x="494" y="179"/>
                    <a:pt x="494" y="179"/>
                    <a:pt x="494" y="179"/>
                  </a:cubicBezTo>
                  <a:cubicBezTo>
                    <a:pt x="494" y="178"/>
                    <a:pt x="494" y="178"/>
                    <a:pt x="494" y="178"/>
                  </a:cubicBezTo>
                  <a:cubicBezTo>
                    <a:pt x="494" y="178"/>
                    <a:pt x="494" y="178"/>
                    <a:pt x="494" y="178"/>
                  </a:cubicBezTo>
                  <a:cubicBezTo>
                    <a:pt x="494" y="178"/>
                    <a:pt x="494" y="178"/>
                    <a:pt x="494" y="178"/>
                  </a:cubicBezTo>
                  <a:cubicBezTo>
                    <a:pt x="494" y="178"/>
                    <a:pt x="494" y="177"/>
                    <a:pt x="494" y="177"/>
                  </a:cubicBezTo>
                  <a:cubicBezTo>
                    <a:pt x="494" y="177"/>
                    <a:pt x="494" y="177"/>
                    <a:pt x="494" y="177"/>
                  </a:cubicBezTo>
                  <a:cubicBezTo>
                    <a:pt x="494" y="175"/>
                    <a:pt x="494" y="174"/>
                    <a:pt x="494" y="172"/>
                  </a:cubicBezTo>
                  <a:cubicBezTo>
                    <a:pt x="421" y="100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7B9A9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8" name="Freeform 161"/>
            <p:cNvSpPr>
              <a:spLocks noEditPoints="1"/>
            </p:cNvSpPr>
            <p:nvPr/>
          </p:nvSpPr>
          <p:spPr bwMode="auto">
            <a:xfrm>
              <a:off x="201612" y="196850"/>
              <a:ext cx="479425" cy="479425"/>
            </a:xfrm>
            <a:custGeom>
              <a:avLst/>
              <a:gdLst>
                <a:gd name="T0" fmla="*/ 2147483647 w 343"/>
                <a:gd name="T1" fmla="*/ 2147483647 h 343"/>
                <a:gd name="T2" fmla="*/ 2147483647 w 343"/>
                <a:gd name="T3" fmla="*/ 0 h 343"/>
                <a:gd name="T4" fmla="*/ 2147483647 w 343"/>
                <a:gd name="T5" fmla="*/ 0 h 343"/>
                <a:gd name="T6" fmla="*/ 0 w 343"/>
                <a:gd name="T7" fmla="*/ 2147483647 h 343"/>
                <a:gd name="T8" fmla="*/ 0 w 343"/>
                <a:gd name="T9" fmla="*/ 2147483647 h 343"/>
                <a:gd name="T10" fmla="*/ 2147483647 w 343"/>
                <a:gd name="T11" fmla="*/ 2147483647 h 343"/>
                <a:gd name="T12" fmla="*/ 2147483647 w 343"/>
                <a:gd name="T13" fmla="*/ 2147483647 h 343"/>
                <a:gd name="T14" fmla="*/ 2147483647 w 343"/>
                <a:gd name="T15" fmla="*/ 2147483647 h 343"/>
                <a:gd name="T16" fmla="*/ 2147483647 w 343"/>
                <a:gd name="T17" fmla="*/ 2147483647 h 343"/>
                <a:gd name="T18" fmla="*/ 2147483647 w 343"/>
                <a:gd name="T19" fmla="*/ 2147483647 h 343"/>
                <a:gd name="T20" fmla="*/ 2147483647 w 343"/>
                <a:gd name="T21" fmla="*/ 2147483647 h 343"/>
                <a:gd name="T22" fmla="*/ 2147483647 w 343"/>
                <a:gd name="T23" fmla="*/ 2147483647 h 343"/>
                <a:gd name="T24" fmla="*/ 2147483647 w 343"/>
                <a:gd name="T25" fmla="*/ 2147483647 h 343"/>
                <a:gd name="T26" fmla="*/ 2147483647 w 343"/>
                <a:gd name="T27" fmla="*/ 2147483647 h 343"/>
                <a:gd name="T28" fmla="*/ 2147483647 w 343"/>
                <a:gd name="T29" fmla="*/ 2147483647 h 343"/>
                <a:gd name="T30" fmla="*/ 2147483647 w 343"/>
                <a:gd name="T31" fmla="*/ 2147483647 h 343"/>
                <a:gd name="T32" fmla="*/ 2147483647 w 343"/>
                <a:gd name="T33" fmla="*/ 2147483647 h 343"/>
                <a:gd name="T34" fmla="*/ 2147483647 w 343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5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9" name="Freeform 162"/>
            <p:cNvSpPr>
              <a:spLocks/>
            </p:cNvSpPr>
            <p:nvPr/>
          </p:nvSpPr>
          <p:spPr bwMode="auto">
            <a:xfrm>
              <a:off x="319087" y="374650"/>
              <a:ext cx="46038" cy="38100"/>
            </a:xfrm>
            <a:custGeom>
              <a:avLst/>
              <a:gdLst>
                <a:gd name="T0" fmla="*/ 2147483647 w 29"/>
                <a:gd name="T1" fmla="*/ 2147483647 h 24"/>
                <a:gd name="T2" fmla="*/ 2147483647 w 29"/>
                <a:gd name="T3" fmla="*/ 2147483647 h 24"/>
                <a:gd name="T4" fmla="*/ 2147483647 w 29"/>
                <a:gd name="T5" fmla="*/ 2147483647 h 24"/>
                <a:gd name="T6" fmla="*/ 2147483647 w 29"/>
                <a:gd name="T7" fmla="*/ 0 h 24"/>
                <a:gd name="T8" fmla="*/ 2147483647 w 29"/>
                <a:gd name="T9" fmla="*/ 0 h 24"/>
                <a:gd name="T10" fmla="*/ 2147483647 w 29"/>
                <a:gd name="T11" fmla="*/ 2147483647 h 24"/>
                <a:gd name="T12" fmla="*/ 2147483647 w 29"/>
                <a:gd name="T13" fmla="*/ 0 h 24"/>
                <a:gd name="T14" fmla="*/ 2147483647 w 29"/>
                <a:gd name="T15" fmla="*/ 0 h 24"/>
                <a:gd name="T16" fmla="*/ 0 w 29"/>
                <a:gd name="T17" fmla="*/ 2147483647 h 24"/>
                <a:gd name="T18" fmla="*/ 2147483647 w 29"/>
                <a:gd name="T19" fmla="*/ 2147483647 h 24"/>
                <a:gd name="T20" fmla="*/ 2147483647 w 29"/>
                <a:gd name="T21" fmla="*/ 2147483647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9" h="24">
                  <a:moveTo>
                    <a:pt x="11" y="13"/>
                  </a:moveTo>
                  <a:lnTo>
                    <a:pt x="16" y="24"/>
                  </a:lnTo>
                  <a:lnTo>
                    <a:pt x="24" y="24"/>
                  </a:lnTo>
                  <a:lnTo>
                    <a:pt x="29" y="0"/>
                  </a:lnTo>
                  <a:lnTo>
                    <a:pt x="20" y="0"/>
                  </a:lnTo>
                  <a:lnTo>
                    <a:pt x="19" y="9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24"/>
                  </a:lnTo>
                  <a:lnTo>
                    <a:pt x="9" y="24"/>
                  </a:lnTo>
                  <a:lnTo>
                    <a:pt x="1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0" name="Freeform 163"/>
            <p:cNvSpPr>
              <a:spLocks/>
            </p:cNvSpPr>
            <p:nvPr/>
          </p:nvSpPr>
          <p:spPr bwMode="auto">
            <a:xfrm>
              <a:off x="365125" y="374650"/>
              <a:ext cx="38100" cy="3810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2147483647 w 24"/>
                <a:gd name="T13" fmla="*/ 2147483647 h 24"/>
                <a:gd name="T14" fmla="*/ 2147483647 w 24"/>
                <a:gd name="T15" fmla="*/ 2147483647 h 24"/>
                <a:gd name="T16" fmla="*/ 2147483647 w 24"/>
                <a:gd name="T17" fmla="*/ 2147483647 h 24"/>
                <a:gd name="T18" fmla="*/ 2147483647 w 24"/>
                <a:gd name="T19" fmla="*/ 2147483647 h 24"/>
                <a:gd name="T20" fmla="*/ 2147483647 w 24"/>
                <a:gd name="T21" fmla="*/ 0 h 24"/>
                <a:gd name="T22" fmla="*/ 2147483647 w 24"/>
                <a:gd name="T23" fmla="*/ 0 h 24"/>
                <a:gd name="T24" fmla="*/ 0 w 24"/>
                <a:gd name="T25" fmla="*/ 2147483647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lnTo>
                    <a:pt x="20" y="24"/>
                  </a:lnTo>
                  <a:lnTo>
                    <a:pt x="21" y="18"/>
                  </a:lnTo>
                  <a:lnTo>
                    <a:pt x="10" y="18"/>
                  </a:lnTo>
                  <a:lnTo>
                    <a:pt x="11" y="15"/>
                  </a:lnTo>
                  <a:lnTo>
                    <a:pt x="21" y="15"/>
                  </a:lnTo>
                  <a:lnTo>
                    <a:pt x="22" y="8"/>
                  </a:lnTo>
                  <a:lnTo>
                    <a:pt x="12" y="8"/>
                  </a:lnTo>
                  <a:lnTo>
                    <a:pt x="12" y="6"/>
                  </a:lnTo>
                  <a:lnTo>
                    <a:pt x="22" y="6"/>
                  </a:lnTo>
                  <a:lnTo>
                    <a:pt x="24" y="0"/>
                  </a:lnTo>
                  <a:lnTo>
                    <a:pt x="4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1" name="Freeform 164"/>
            <p:cNvSpPr>
              <a:spLocks/>
            </p:cNvSpPr>
            <p:nvPr/>
          </p:nvSpPr>
          <p:spPr bwMode="auto">
            <a:xfrm>
              <a:off x="404812" y="374650"/>
              <a:ext cx="60325" cy="38100"/>
            </a:xfrm>
            <a:custGeom>
              <a:avLst/>
              <a:gdLst>
                <a:gd name="T0" fmla="*/ 2147483647 w 43"/>
                <a:gd name="T1" fmla="*/ 2147483647 h 28"/>
                <a:gd name="T2" fmla="*/ 2147483647 w 43"/>
                <a:gd name="T3" fmla="*/ 2147483647 h 28"/>
                <a:gd name="T4" fmla="*/ 2147483647 w 43"/>
                <a:gd name="T5" fmla="*/ 2147483647 h 28"/>
                <a:gd name="T6" fmla="*/ 2147483647 w 43"/>
                <a:gd name="T7" fmla="*/ 2147483647 h 28"/>
                <a:gd name="T8" fmla="*/ 2147483647 w 43"/>
                <a:gd name="T9" fmla="*/ 2147483647 h 28"/>
                <a:gd name="T10" fmla="*/ 2147483647 w 43"/>
                <a:gd name="T11" fmla="*/ 2147483647 h 28"/>
                <a:gd name="T12" fmla="*/ 2147483647 w 43"/>
                <a:gd name="T13" fmla="*/ 2147483647 h 28"/>
                <a:gd name="T14" fmla="*/ 2147483647 w 43"/>
                <a:gd name="T15" fmla="*/ 0 h 28"/>
                <a:gd name="T16" fmla="*/ 2147483647 w 43"/>
                <a:gd name="T17" fmla="*/ 0 h 28"/>
                <a:gd name="T18" fmla="*/ 2147483647 w 43"/>
                <a:gd name="T19" fmla="*/ 2147483647 h 28"/>
                <a:gd name="T20" fmla="*/ 2147483647 w 43"/>
                <a:gd name="T21" fmla="*/ 2147483647 h 28"/>
                <a:gd name="T22" fmla="*/ 2147483647 w 43"/>
                <a:gd name="T23" fmla="*/ 2147483647 h 28"/>
                <a:gd name="T24" fmla="*/ 2147483647 w 43"/>
                <a:gd name="T25" fmla="*/ 2147483647 h 28"/>
                <a:gd name="T26" fmla="*/ 2147483647 w 43"/>
                <a:gd name="T27" fmla="*/ 2147483647 h 28"/>
                <a:gd name="T28" fmla="*/ 2147483647 w 43"/>
                <a:gd name="T29" fmla="*/ 2147483647 h 28"/>
                <a:gd name="T30" fmla="*/ 2147483647 w 43"/>
                <a:gd name="T31" fmla="*/ 0 h 28"/>
                <a:gd name="T32" fmla="*/ 2147483647 w 43"/>
                <a:gd name="T33" fmla="*/ 0 h 28"/>
                <a:gd name="T34" fmla="*/ 2147483647 w 43"/>
                <a:gd name="T35" fmla="*/ 2147483647 h 28"/>
                <a:gd name="T36" fmla="*/ 2147483647 w 43"/>
                <a:gd name="T37" fmla="*/ 2147483647 h 28"/>
                <a:gd name="T38" fmla="*/ 2147483647 w 43"/>
                <a:gd name="T39" fmla="*/ 0 h 28"/>
                <a:gd name="T40" fmla="*/ 0 w 43"/>
                <a:gd name="T41" fmla="*/ 0 h 28"/>
                <a:gd name="T42" fmla="*/ 2147483647 w 43"/>
                <a:gd name="T43" fmla="*/ 2147483647 h 28"/>
                <a:gd name="T44" fmla="*/ 2147483647 w 43"/>
                <a:gd name="T45" fmla="*/ 2147483647 h 28"/>
                <a:gd name="T46" fmla="*/ 2147483647 w 43"/>
                <a:gd name="T47" fmla="*/ 2147483647 h 2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3" h="28">
                  <a:moveTo>
                    <a:pt x="14" y="26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6" y="23"/>
                  </a:cubicBezTo>
                  <a:cubicBezTo>
                    <a:pt x="16" y="22"/>
                    <a:pt x="16" y="21"/>
                    <a:pt x="17" y="2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7"/>
                    <a:pt x="28" y="8"/>
                    <a:pt x="28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3" y="6"/>
                    <a:pt x="12" y="9"/>
                  </a:cubicBezTo>
                  <a:cubicBezTo>
                    <a:pt x="12" y="9"/>
                    <a:pt x="11" y="10"/>
                    <a:pt x="11" y="1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14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2" name="Freeform 165"/>
            <p:cNvSpPr>
              <a:spLocks/>
            </p:cNvSpPr>
            <p:nvPr/>
          </p:nvSpPr>
          <p:spPr bwMode="auto">
            <a:xfrm>
              <a:off x="458787" y="373063"/>
              <a:ext cx="41275" cy="41275"/>
            </a:xfrm>
            <a:custGeom>
              <a:avLst/>
              <a:gdLst>
                <a:gd name="T0" fmla="*/ 2147483647 w 29"/>
                <a:gd name="T1" fmla="*/ 2147483647 h 30"/>
                <a:gd name="T2" fmla="*/ 2147483647 w 29"/>
                <a:gd name="T3" fmla="*/ 2147483647 h 30"/>
                <a:gd name="T4" fmla="*/ 2147483647 w 29"/>
                <a:gd name="T5" fmla="*/ 2147483647 h 30"/>
                <a:gd name="T6" fmla="*/ 2147483647 w 29"/>
                <a:gd name="T7" fmla="*/ 2147483647 h 30"/>
                <a:gd name="T8" fmla="*/ 2147483647 w 29"/>
                <a:gd name="T9" fmla="*/ 2147483647 h 30"/>
                <a:gd name="T10" fmla="*/ 2147483647 w 29"/>
                <a:gd name="T11" fmla="*/ 2147483647 h 30"/>
                <a:gd name="T12" fmla="*/ 2147483647 w 29"/>
                <a:gd name="T13" fmla="*/ 2147483647 h 30"/>
                <a:gd name="T14" fmla="*/ 2147483647 w 29"/>
                <a:gd name="T15" fmla="*/ 2147483647 h 30"/>
                <a:gd name="T16" fmla="*/ 2147483647 w 29"/>
                <a:gd name="T17" fmla="*/ 2147483647 h 30"/>
                <a:gd name="T18" fmla="*/ 2147483647 w 29"/>
                <a:gd name="T19" fmla="*/ 2147483647 h 30"/>
                <a:gd name="T20" fmla="*/ 2147483647 w 29"/>
                <a:gd name="T21" fmla="*/ 2147483647 h 30"/>
                <a:gd name="T22" fmla="*/ 2147483647 w 29"/>
                <a:gd name="T23" fmla="*/ 2147483647 h 30"/>
                <a:gd name="T24" fmla="*/ 2147483647 w 29"/>
                <a:gd name="T25" fmla="*/ 2147483647 h 30"/>
                <a:gd name="T26" fmla="*/ 2147483647 w 29"/>
                <a:gd name="T27" fmla="*/ 2147483647 h 30"/>
                <a:gd name="T28" fmla="*/ 2147483647 w 29"/>
                <a:gd name="T29" fmla="*/ 2147483647 h 30"/>
                <a:gd name="T30" fmla="*/ 2147483647 w 29"/>
                <a:gd name="T31" fmla="*/ 2147483647 h 30"/>
                <a:gd name="T32" fmla="*/ 2147483647 w 29"/>
                <a:gd name="T33" fmla="*/ 2147483647 h 30"/>
                <a:gd name="T34" fmla="*/ 0 w 29"/>
                <a:gd name="T35" fmla="*/ 2147483647 h 30"/>
                <a:gd name="T36" fmla="*/ 2147483647 w 29"/>
                <a:gd name="T37" fmla="*/ 2147483647 h 30"/>
                <a:gd name="T38" fmla="*/ 2147483647 w 29"/>
                <a:gd name="T39" fmla="*/ 2147483647 h 30"/>
                <a:gd name="T40" fmla="*/ 2147483647 w 29"/>
                <a:gd name="T41" fmla="*/ 2147483647 h 30"/>
                <a:gd name="T42" fmla="*/ 2147483647 w 29"/>
                <a:gd name="T43" fmla="*/ 2147483647 h 30"/>
                <a:gd name="T44" fmla="*/ 2147483647 w 29"/>
                <a:gd name="T45" fmla="*/ 2147483647 h 30"/>
                <a:gd name="T46" fmla="*/ 2147483647 w 29"/>
                <a:gd name="T47" fmla="*/ 2147483647 h 30"/>
                <a:gd name="T48" fmla="*/ 2147483647 w 29"/>
                <a:gd name="T49" fmla="*/ 2147483647 h 30"/>
                <a:gd name="T50" fmla="*/ 2147483647 w 29"/>
                <a:gd name="T51" fmla="*/ 2147483647 h 30"/>
                <a:gd name="T52" fmla="*/ 2147483647 w 29"/>
                <a:gd name="T53" fmla="*/ 2147483647 h 30"/>
                <a:gd name="T54" fmla="*/ 2147483647 w 29"/>
                <a:gd name="T55" fmla="*/ 2147483647 h 30"/>
                <a:gd name="T56" fmla="*/ 2147483647 w 29"/>
                <a:gd name="T57" fmla="*/ 2147483647 h 30"/>
                <a:gd name="T58" fmla="*/ 2147483647 w 29"/>
                <a:gd name="T59" fmla="*/ 2147483647 h 30"/>
                <a:gd name="T60" fmla="*/ 2147483647 w 29"/>
                <a:gd name="T61" fmla="*/ 2147483647 h 30"/>
                <a:gd name="T62" fmla="*/ 2147483647 w 29"/>
                <a:gd name="T63" fmla="*/ 2147483647 h 30"/>
                <a:gd name="T64" fmla="*/ 2147483647 w 29"/>
                <a:gd name="T65" fmla="*/ 2147483647 h 30"/>
                <a:gd name="T66" fmla="*/ 2147483647 w 29"/>
                <a:gd name="T67" fmla="*/ 2147483647 h 30"/>
                <a:gd name="T68" fmla="*/ 2147483647 w 29"/>
                <a:gd name="T69" fmla="*/ 2147483647 h 30"/>
                <a:gd name="T70" fmla="*/ 2147483647 w 29"/>
                <a:gd name="T71" fmla="*/ 0 h 30"/>
                <a:gd name="T72" fmla="*/ 2147483647 w 29"/>
                <a:gd name="T73" fmla="*/ 2147483647 h 3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9" h="30">
                  <a:moveTo>
                    <a:pt x="8" y="3"/>
                  </a:moveTo>
                  <a:cubicBezTo>
                    <a:pt x="5" y="4"/>
                    <a:pt x="4" y="7"/>
                    <a:pt x="3" y="10"/>
                  </a:cubicBezTo>
                  <a:cubicBezTo>
                    <a:pt x="3" y="14"/>
                    <a:pt x="4" y="16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1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3"/>
                    <a:pt x="15" y="23"/>
                    <a:pt x="14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3"/>
                    <a:pt x="10" y="22"/>
                    <a:pt x="9" y="22"/>
                  </a:cubicBezTo>
                  <a:cubicBezTo>
                    <a:pt x="7" y="21"/>
                    <a:pt x="6" y="20"/>
                    <a:pt x="5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9"/>
                    <a:pt x="7" y="30"/>
                    <a:pt x="12" y="30"/>
                  </a:cubicBezTo>
                  <a:cubicBezTo>
                    <a:pt x="16" y="30"/>
                    <a:pt x="19" y="29"/>
                    <a:pt x="22" y="27"/>
                  </a:cubicBezTo>
                  <a:cubicBezTo>
                    <a:pt x="25" y="25"/>
                    <a:pt x="27" y="23"/>
                    <a:pt x="27" y="20"/>
                  </a:cubicBezTo>
                  <a:cubicBezTo>
                    <a:pt x="28" y="16"/>
                    <a:pt x="26" y="13"/>
                    <a:pt x="22" y="12"/>
                  </a:cubicBezTo>
                  <a:cubicBezTo>
                    <a:pt x="20" y="11"/>
                    <a:pt x="19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9"/>
                    <a:pt x="14" y="9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9" y="7"/>
                    <a:pt x="20" y="7"/>
                    <a:pt x="21" y="8"/>
                  </a:cubicBezTo>
                  <a:cubicBezTo>
                    <a:pt x="22" y="8"/>
                    <a:pt x="24" y="9"/>
                    <a:pt x="25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6" y="1"/>
                    <a:pt x="22" y="0"/>
                    <a:pt x="18" y="0"/>
                  </a:cubicBezTo>
                  <a:cubicBezTo>
                    <a:pt x="15" y="0"/>
                    <a:pt x="11" y="1"/>
                    <a:pt x="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3" name="Freeform 166"/>
            <p:cNvSpPr>
              <a:spLocks noEditPoints="1"/>
            </p:cNvSpPr>
            <p:nvPr/>
          </p:nvSpPr>
          <p:spPr bwMode="auto">
            <a:xfrm>
              <a:off x="282575" y="295275"/>
              <a:ext cx="315913" cy="282575"/>
            </a:xfrm>
            <a:custGeom>
              <a:avLst/>
              <a:gdLst>
                <a:gd name="T0" fmla="*/ 2147483647 w 225"/>
                <a:gd name="T1" fmla="*/ 2147483647 h 202"/>
                <a:gd name="T2" fmla="*/ 2147483647 w 225"/>
                <a:gd name="T3" fmla="*/ 2147483647 h 202"/>
                <a:gd name="T4" fmla="*/ 2147483647 w 225"/>
                <a:gd name="T5" fmla="*/ 2147483647 h 202"/>
                <a:gd name="T6" fmla="*/ 2147483647 w 225"/>
                <a:gd name="T7" fmla="*/ 2147483647 h 202"/>
                <a:gd name="T8" fmla="*/ 2147483647 w 225"/>
                <a:gd name="T9" fmla="*/ 2147483647 h 202"/>
                <a:gd name="T10" fmla="*/ 2147483647 w 225"/>
                <a:gd name="T11" fmla="*/ 2147483647 h 202"/>
                <a:gd name="T12" fmla="*/ 2147483647 w 225"/>
                <a:gd name="T13" fmla="*/ 2147483647 h 202"/>
                <a:gd name="T14" fmla="*/ 2147483647 w 225"/>
                <a:gd name="T15" fmla="*/ 2147483647 h 202"/>
                <a:gd name="T16" fmla="*/ 2147483647 w 225"/>
                <a:gd name="T17" fmla="*/ 2147483647 h 202"/>
                <a:gd name="T18" fmla="*/ 2147483647 w 225"/>
                <a:gd name="T19" fmla="*/ 0 h 202"/>
                <a:gd name="T20" fmla="*/ 0 w 225"/>
                <a:gd name="T21" fmla="*/ 0 h 202"/>
                <a:gd name="T22" fmla="*/ 0 w 225"/>
                <a:gd name="T23" fmla="*/ 2147483647 h 202"/>
                <a:gd name="T24" fmla="*/ 2147483647 w 225"/>
                <a:gd name="T25" fmla="*/ 2147483647 h 202"/>
                <a:gd name="T26" fmla="*/ 2147483647 w 225"/>
                <a:gd name="T27" fmla="*/ 2147483647 h 202"/>
                <a:gd name="T28" fmla="*/ 2147483647 w 225"/>
                <a:gd name="T29" fmla="*/ 2147483647 h 202"/>
                <a:gd name="T30" fmla="*/ 2147483647 w 225"/>
                <a:gd name="T31" fmla="*/ 2147483647 h 202"/>
                <a:gd name="T32" fmla="*/ 2147483647 w 225"/>
                <a:gd name="T33" fmla="*/ 2147483647 h 202"/>
                <a:gd name="T34" fmla="*/ 2147483647 w 225"/>
                <a:gd name="T35" fmla="*/ 2147483647 h 202"/>
                <a:gd name="T36" fmla="*/ 2147483647 w 225"/>
                <a:gd name="T37" fmla="*/ 2147483647 h 202"/>
                <a:gd name="T38" fmla="*/ 2147483647 w 225"/>
                <a:gd name="T39" fmla="*/ 2147483647 h 202"/>
                <a:gd name="T40" fmla="*/ 2147483647 w 225"/>
                <a:gd name="T41" fmla="*/ 2147483647 h 202"/>
                <a:gd name="T42" fmla="*/ 2147483647 w 225"/>
                <a:gd name="T43" fmla="*/ 2147483647 h 202"/>
                <a:gd name="T44" fmla="*/ 2147483647 w 225"/>
                <a:gd name="T45" fmla="*/ 2147483647 h 202"/>
                <a:gd name="T46" fmla="*/ 2147483647 w 225"/>
                <a:gd name="T47" fmla="*/ 2147483647 h 202"/>
                <a:gd name="T48" fmla="*/ 2147483647 w 225"/>
                <a:gd name="T49" fmla="*/ 2147483647 h 202"/>
                <a:gd name="T50" fmla="*/ 2147483647 w 225"/>
                <a:gd name="T51" fmla="*/ 2147483647 h 202"/>
                <a:gd name="T52" fmla="*/ 2147483647 w 225"/>
                <a:gd name="T53" fmla="*/ 2147483647 h 202"/>
                <a:gd name="T54" fmla="*/ 2147483647 w 225"/>
                <a:gd name="T55" fmla="*/ 2147483647 h 202"/>
                <a:gd name="T56" fmla="*/ 2147483647 w 225"/>
                <a:gd name="T57" fmla="*/ 2147483647 h 202"/>
                <a:gd name="T58" fmla="*/ 2147483647 w 225"/>
                <a:gd name="T59" fmla="*/ 2147483647 h 20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25" h="202">
                  <a:moveTo>
                    <a:pt x="217" y="31"/>
                  </a:moveTo>
                  <a:cubicBezTo>
                    <a:pt x="213" y="31"/>
                    <a:pt x="209" y="35"/>
                    <a:pt x="209" y="39"/>
                  </a:cubicBezTo>
                  <a:cubicBezTo>
                    <a:pt x="209" y="175"/>
                    <a:pt x="209" y="175"/>
                    <a:pt x="209" y="175"/>
                  </a:cubicBezTo>
                  <a:cubicBezTo>
                    <a:pt x="209" y="179"/>
                    <a:pt x="206" y="186"/>
                    <a:pt x="198" y="186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2" y="186"/>
                    <a:pt x="187" y="184"/>
                    <a:pt x="184" y="181"/>
                  </a:cubicBezTo>
                  <a:cubicBezTo>
                    <a:pt x="181" y="179"/>
                    <a:pt x="179" y="176"/>
                    <a:pt x="179" y="175"/>
                  </a:cubicBezTo>
                  <a:cubicBezTo>
                    <a:pt x="179" y="134"/>
                    <a:pt x="179" y="134"/>
                    <a:pt x="179" y="134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6"/>
                    <a:pt x="3" y="191"/>
                    <a:pt x="7" y="195"/>
                  </a:cubicBezTo>
                  <a:cubicBezTo>
                    <a:pt x="11" y="199"/>
                    <a:pt x="17" y="202"/>
                    <a:pt x="21" y="202"/>
                  </a:cubicBezTo>
                  <a:cubicBezTo>
                    <a:pt x="196" y="202"/>
                    <a:pt x="196" y="202"/>
                    <a:pt x="196" y="202"/>
                  </a:cubicBezTo>
                  <a:cubicBezTo>
                    <a:pt x="196" y="202"/>
                    <a:pt x="196" y="202"/>
                    <a:pt x="196" y="202"/>
                  </a:cubicBezTo>
                  <a:cubicBezTo>
                    <a:pt x="198" y="202"/>
                    <a:pt x="198" y="202"/>
                    <a:pt x="198" y="202"/>
                  </a:cubicBezTo>
                  <a:cubicBezTo>
                    <a:pt x="206" y="202"/>
                    <a:pt x="212" y="199"/>
                    <a:pt x="218" y="193"/>
                  </a:cubicBezTo>
                  <a:cubicBezTo>
                    <a:pt x="222" y="188"/>
                    <a:pt x="225" y="181"/>
                    <a:pt x="225" y="175"/>
                  </a:cubicBezTo>
                  <a:cubicBezTo>
                    <a:pt x="225" y="39"/>
                    <a:pt x="225" y="39"/>
                    <a:pt x="225" y="39"/>
                  </a:cubicBezTo>
                  <a:cubicBezTo>
                    <a:pt x="225" y="35"/>
                    <a:pt x="221" y="31"/>
                    <a:pt x="217" y="31"/>
                  </a:cubicBezTo>
                  <a:close/>
                  <a:moveTo>
                    <a:pt x="22" y="186"/>
                  </a:moveTo>
                  <a:cubicBezTo>
                    <a:pt x="20" y="186"/>
                    <a:pt x="17" y="183"/>
                    <a:pt x="17" y="181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8"/>
                    <a:pt x="163" y="18"/>
                    <a:pt x="163" y="18"/>
                  </a:cubicBezTo>
                  <a:cubicBezTo>
                    <a:pt x="163" y="134"/>
                    <a:pt x="163" y="134"/>
                    <a:pt x="163" y="134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3" y="178"/>
                    <a:pt x="165" y="182"/>
                    <a:pt x="167" y="186"/>
                  </a:cubicBezTo>
                  <a:lnTo>
                    <a:pt x="22" y="1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4" name="Freeform 167"/>
            <p:cNvSpPr>
              <a:spLocks/>
            </p:cNvSpPr>
            <p:nvPr/>
          </p:nvSpPr>
          <p:spPr bwMode="auto">
            <a:xfrm>
              <a:off x="547687" y="352425"/>
              <a:ext cx="15875" cy="176213"/>
            </a:xfrm>
            <a:custGeom>
              <a:avLst/>
              <a:gdLst>
                <a:gd name="T0" fmla="*/ 2147483647 w 12"/>
                <a:gd name="T1" fmla="*/ 2147483647 h 126"/>
                <a:gd name="T2" fmla="*/ 2147483647 w 12"/>
                <a:gd name="T3" fmla="*/ 2147483647 h 126"/>
                <a:gd name="T4" fmla="*/ 2147483647 w 12"/>
                <a:gd name="T5" fmla="*/ 2147483647 h 126"/>
                <a:gd name="T6" fmla="*/ 2147483647 w 12"/>
                <a:gd name="T7" fmla="*/ 0 h 126"/>
                <a:gd name="T8" fmla="*/ 0 w 12"/>
                <a:gd name="T9" fmla="*/ 2147483647 h 126"/>
                <a:gd name="T10" fmla="*/ 0 w 12"/>
                <a:gd name="T11" fmla="*/ 2147483647 h 126"/>
                <a:gd name="T12" fmla="*/ 2147483647 w 12"/>
                <a:gd name="T13" fmla="*/ 2147483647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26">
                  <a:moveTo>
                    <a:pt x="6" y="126"/>
                  </a:moveTo>
                  <a:cubicBezTo>
                    <a:pt x="9" y="126"/>
                    <a:pt x="12" y="123"/>
                    <a:pt x="12" y="12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3"/>
                    <a:pt x="3" y="126"/>
                    <a:pt x="6" y="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5" name="Freeform 168"/>
            <p:cNvSpPr>
              <a:spLocks/>
            </p:cNvSpPr>
            <p:nvPr/>
          </p:nvSpPr>
          <p:spPr bwMode="auto">
            <a:xfrm>
              <a:off x="325437" y="477838"/>
              <a:ext cx="69850" cy="15875"/>
            </a:xfrm>
            <a:custGeom>
              <a:avLst/>
              <a:gdLst>
                <a:gd name="T0" fmla="*/ 2147483647 w 50"/>
                <a:gd name="T1" fmla="*/ 0 h 11"/>
                <a:gd name="T2" fmla="*/ 2147483647 w 50"/>
                <a:gd name="T3" fmla="*/ 0 h 11"/>
                <a:gd name="T4" fmla="*/ 0 w 50"/>
                <a:gd name="T5" fmla="*/ 2147483647 h 11"/>
                <a:gd name="T6" fmla="*/ 2147483647 w 50"/>
                <a:gd name="T7" fmla="*/ 2147483647 h 11"/>
                <a:gd name="T8" fmla="*/ 2147483647 w 50"/>
                <a:gd name="T9" fmla="*/ 2147483647 h 11"/>
                <a:gd name="T10" fmla="*/ 2147483647 w 50"/>
                <a:gd name="T11" fmla="*/ 2147483647 h 11"/>
                <a:gd name="T12" fmla="*/ 2147483647 w 50"/>
                <a:gd name="T13" fmla="*/ 0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" h="11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11"/>
                    <a:pt x="50" y="8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6" name="Freeform 169"/>
            <p:cNvSpPr>
              <a:spLocks/>
            </p:cNvSpPr>
            <p:nvPr/>
          </p:nvSpPr>
          <p:spPr bwMode="auto">
            <a:xfrm>
              <a:off x="325437" y="500063"/>
              <a:ext cx="69850" cy="14288"/>
            </a:xfrm>
            <a:custGeom>
              <a:avLst/>
              <a:gdLst>
                <a:gd name="T0" fmla="*/ 2147483647 w 50"/>
                <a:gd name="T1" fmla="*/ 0 h 10"/>
                <a:gd name="T2" fmla="*/ 2147483647 w 50"/>
                <a:gd name="T3" fmla="*/ 0 h 10"/>
                <a:gd name="T4" fmla="*/ 0 w 50"/>
                <a:gd name="T5" fmla="*/ 2147483647 h 10"/>
                <a:gd name="T6" fmla="*/ 2147483647 w 50"/>
                <a:gd name="T7" fmla="*/ 2147483647 h 10"/>
                <a:gd name="T8" fmla="*/ 2147483647 w 50"/>
                <a:gd name="T9" fmla="*/ 2147483647 h 10"/>
                <a:gd name="T10" fmla="*/ 2147483647 w 50"/>
                <a:gd name="T11" fmla="*/ 2147483647 h 10"/>
                <a:gd name="T12" fmla="*/ 2147483647 w 50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" h="10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8" y="10"/>
                    <a:pt x="50" y="8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7" name="Freeform 170"/>
            <p:cNvSpPr>
              <a:spLocks/>
            </p:cNvSpPr>
            <p:nvPr/>
          </p:nvSpPr>
          <p:spPr bwMode="auto">
            <a:xfrm>
              <a:off x="325437" y="522288"/>
              <a:ext cx="69850" cy="15875"/>
            </a:xfrm>
            <a:custGeom>
              <a:avLst/>
              <a:gdLst>
                <a:gd name="T0" fmla="*/ 2147483647 w 50"/>
                <a:gd name="T1" fmla="*/ 0 h 11"/>
                <a:gd name="T2" fmla="*/ 2147483647 w 50"/>
                <a:gd name="T3" fmla="*/ 0 h 11"/>
                <a:gd name="T4" fmla="*/ 0 w 50"/>
                <a:gd name="T5" fmla="*/ 2147483647 h 11"/>
                <a:gd name="T6" fmla="*/ 2147483647 w 50"/>
                <a:gd name="T7" fmla="*/ 2147483647 h 11"/>
                <a:gd name="T8" fmla="*/ 2147483647 w 50"/>
                <a:gd name="T9" fmla="*/ 2147483647 h 11"/>
                <a:gd name="T10" fmla="*/ 2147483647 w 50"/>
                <a:gd name="T11" fmla="*/ 2147483647 h 11"/>
                <a:gd name="T12" fmla="*/ 2147483647 w 50"/>
                <a:gd name="T13" fmla="*/ 0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" h="11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11"/>
                    <a:pt x="50" y="8"/>
                    <a:pt x="50" y="6"/>
                  </a:cubicBezTo>
                  <a:cubicBezTo>
                    <a:pt x="50" y="3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8" name="Freeform 171"/>
            <p:cNvSpPr>
              <a:spLocks/>
            </p:cNvSpPr>
            <p:nvPr/>
          </p:nvSpPr>
          <p:spPr bwMode="auto">
            <a:xfrm>
              <a:off x="415925" y="477838"/>
              <a:ext cx="69850" cy="15875"/>
            </a:xfrm>
            <a:custGeom>
              <a:avLst/>
              <a:gdLst>
                <a:gd name="T0" fmla="*/ 2147483647 w 50"/>
                <a:gd name="T1" fmla="*/ 0 h 11"/>
                <a:gd name="T2" fmla="*/ 2147483647 w 50"/>
                <a:gd name="T3" fmla="*/ 0 h 11"/>
                <a:gd name="T4" fmla="*/ 0 w 50"/>
                <a:gd name="T5" fmla="*/ 2147483647 h 11"/>
                <a:gd name="T6" fmla="*/ 2147483647 w 50"/>
                <a:gd name="T7" fmla="*/ 2147483647 h 11"/>
                <a:gd name="T8" fmla="*/ 2147483647 w 50"/>
                <a:gd name="T9" fmla="*/ 2147483647 h 11"/>
                <a:gd name="T10" fmla="*/ 2147483647 w 50"/>
                <a:gd name="T11" fmla="*/ 2147483647 h 11"/>
                <a:gd name="T12" fmla="*/ 2147483647 w 50"/>
                <a:gd name="T13" fmla="*/ 0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" h="11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11"/>
                    <a:pt x="50" y="8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49" name="Freeform 172"/>
            <p:cNvSpPr>
              <a:spLocks/>
            </p:cNvSpPr>
            <p:nvPr/>
          </p:nvSpPr>
          <p:spPr bwMode="auto">
            <a:xfrm>
              <a:off x="415925" y="500063"/>
              <a:ext cx="69850" cy="14288"/>
            </a:xfrm>
            <a:custGeom>
              <a:avLst/>
              <a:gdLst>
                <a:gd name="T0" fmla="*/ 2147483647 w 50"/>
                <a:gd name="T1" fmla="*/ 0 h 10"/>
                <a:gd name="T2" fmla="*/ 2147483647 w 50"/>
                <a:gd name="T3" fmla="*/ 0 h 10"/>
                <a:gd name="T4" fmla="*/ 0 w 50"/>
                <a:gd name="T5" fmla="*/ 2147483647 h 10"/>
                <a:gd name="T6" fmla="*/ 2147483647 w 50"/>
                <a:gd name="T7" fmla="*/ 2147483647 h 10"/>
                <a:gd name="T8" fmla="*/ 2147483647 w 50"/>
                <a:gd name="T9" fmla="*/ 2147483647 h 10"/>
                <a:gd name="T10" fmla="*/ 2147483647 w 50"/>
                <a:gd name="T11" fmla="*/ 2147483647 h 10"/>
                <a:gd name="T12" fmla="*/ 2147483647 w 50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" h="10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8" y="10"/>
                    <a:pt x="50" y="8"/>
                    <a:pt x="50" y="5"/>
                  </a:cubicBezTo>
                  <a:cubicBezTo>
                    <a:pt x="50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0" name="Freeform 173"/>
            <p:cNvSpPr>
              <a:spLocks/>
            </p:cNvSpPr>
            <p:nvPr/>
          </p:nvSpPr>
          <p:spPr bwMode="auto">
            <a:xfrm>
              <a:off x="415925" y="522288"/>
              <a:ext cx="69850" cy="15875"/>
            </a:xfrm>
            <a:custGeom>
              <a:avLst/>
              <a:gdLst>
                <a:gd name="T0" fmla="*/ 2147483647 w 50"/>
                <a:gd name="T1" fmla="*/ 0 h 11"/>
                <a:gd name="T2" fmla="*/ 2147483647 w 50"/>
                <a:gd name="T3" fmla="*/ 0 h 11"/>
                <a:gd name="T4" fmla="*/ 0 w 50"/>
                <a:gd name="T5" fmla="*/ 2147483647 h 11"/>
                <a:gd name="T6" fmla="*/ 2147483647 w 50"/>
                <a:gd name="T7" fmla="*/ 2147483647 h 11"/>
                <a:gd name="T8" fmla="*/ 2147483647 w 50"/>
                <a:gd name="T9" fmla="*/ 2147483647 h 11"/>
                <a:gd name="T10" fmla="*/ 2147483647 w 50"/>
                <a:gd name="T11" fmla="*/ 2147483647 h 11"/>
                <a:gd name="T12" fmla="*/ 2147483647 w 50"/>
                <a:gd name="T13" fmla="*/ 0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" h="11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8" y="11"/>
                    <a:pt x="50" y="8"/>
                    <a:pt x="50" y="6"/>
                  </a:cubicBezTo>
                  <a:cubicBezTo>
                    <a:pt x="50" y="3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1" name="组合 255"/>
          <p:cNvGrpSpPr>
            <a:grpSpLocks/>
          </p:cNvGrpSpPr>
          <p:nvPr/>
        </p:nvGrpSpPr>
        <p:grpSpPr bwMode="auto">
          <a:xfrm>
            <a:off x="9136063" y="4576763"/>
            <a:ext cx="849312" cy="850900"/>
            <a:chOff x="0" y="0"/>
            <a:chExt cx="882650" cy="882650"/>
          </a:xfrm>
        </p:grpSpPr>
        <p:sp>
          <p:nvSpPr>
            <p:cNvPr id="48230" name="Oval 174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A6A26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31" name="Freeform 175"/>
            <p:cNvSpPr>
              <a:spLocks noEditPoints="1"/>
            </p:cNvSpPr>
            <p:nvPr/>
          </p:nvSpPr>
          <p:spPr bwMode="auto">
            <a:xfrm>
              <a:off x="882650" y="441325"/>
              <a:ext cx="0" cy="25400"/>
            </a:xfrm>
            <a:custGeom>
              <a:avLst/>
              <a:gdLst>
                <a:gd name="T0" fmla="*/ 2147483647 h 18"/>
                <a:gd name="T1" fmla="*/ 2147483647 h 18"/>
                <a:gd name="T2" fmla="*/ 2147483647 h 18"/>
                <a:gd name="T3" fmla="*/ 2147483647 h 18"/>
                <a:gd name="T4" fmla="*/ 2147483647 h 18"/>
                <a:gd name="T5" fmla="*/ 2147483647 h 18"/>
                <a:gd name="T6" fmla="*/ 2147483647 h 18"/>
                <a:gd name="T7" fmla="*/ 2147483647 h 18"/>
                <a:gd name="T8" fmla="*/ 2147483647 h 18"/>
                <a:gd name="T9" fmla="*/ 2147483647 h 18"/>
                <a:gd name="T10" fmla="*/ 2147483647 h 18"/>
                <a:gd name="T11" fmla="*/ 2147483647 h 18"/>
                <a:gd name="T12" fmla="*/ 2147483647 h 18"/>
                <a:gd name="T13" fmla="*/ 2147483647 h 18"/>
                <a:gd name="T14" fmla="*/ 2147483647 h 18"/>
                <a:gd name="T15" fmla="*/ 2147483647 h 18"/>
                <a:gd name="T16" fmla="*/ 2147483647 h 18"/>
                <a:gd name="T17" fmla="*/ 2147483647 h 18"/>
                <a:gd name="T18" fmla="*/ 2147483647 h 18"/>
                <a:gd name="T19" fmla="*/ 2147483647 h 18"/>
                <a:gd name="T20" fmla="*/ 2147483647 h 18"/>
                <a:gd name="T21" fmla="*/ 2147483647 h 18"/>
                <a:gd name="T22" fmla="*/ 2147483647 h 18"/>
                <a:gd name="T23" fmla="*/ 2147483647 h 18"/>
                <a:gd name="T24" fmla="*/ 2147483647 h 18"/>
                <a:gd name="T25" fmla="*/ 2147483647 h 18"/>
                <a:gd name="T26" fmla="*/ 2147483647 h 18"/>
                <a:gd name="T27" fmla="*/ 2147483647 h 18"/>
                <a:gd name="T28" fmla="*/ 2147483647 h 18"/>
                <a:gd name="T29" fmla="*/ 2147483647 h 18"/>
                <a:gd name="T30" fmla="*/ 2147483647 h 18"/>
                <a:gd name="T31" fmla="*/ 2147483647 h 18"/>
                <a:gd name="T32" fmla="*/ 2147483647 h 18"/>
                <a:gd name="T33" fmla="*/ 2147483647 h 18"/>
                <a:gd name="T34" fmla="*/ 2147483647 h 18"/>
                <a:gd name="T35" fmla="*/ 2147483647 h 18"/>
                <a:gd name="T36" fmla="*/ 2147483647 h 18"/>
                <a:gd name="T37" fmla="*/ 2147483647 h 18"/>
                <a:gd name="T38" fmla="*/ 2147483647 h 18"/>
                <a:gd name="T39" fmla="*/ 2147483647 h 18"/>
                <a:gd name="T40" fmla="*/ 2147483647 h 18"/>
                <a:gd name="T41" fmla="*/ 2147483647 h 18"/>
                <a:gd name="T42" fmla="*/ 2147483647 h 18"/>
                <a:gd name="T43" fmla="*/ 2147483647 h 18"/>
                <a:gd name="T44" fmla="*/ 2147483647 h 18"/>
                <a:gd name="T45" fmla="*/ 2147483647 h 18"/>
                <a:gd name="T46" fmla="*/ 2147483647 h 18"/>
                <a:gd name="T47" fmla="*/ 2147483647 h 18"/>
                <a:gd name="T48" fmla="*/ 2147483647 h 18"/>
                <a:gd name="T49" fmla="*/ 2147483647 h 18"/>
                <a:gd name="T50" fmla="*/ 2147483647 h 18"/>
                <a:gd name="T51" fmla="*/ 2147483647 h 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</a:gdLst>
              <a:ahLst/>
              <a:cxnLst>
                <a:cxn ang="T52">
                  <a:pos x="0" y="T0"/>
                </a:cxn>
                <a:cxn ang="T53">
                  <a:pos x="0" y="T1"/>
                </a:cxn>
                <a:cxn ang="T54">
                  <a:pos x="0" y="T2"/>
                </a:cxn>
                <a:cxn ang="T55">
                  <a:pos x="0" y="T3"/>
                </a:cxn>
                <a:cxn ang="T56">
                  <a:pos x="0" y="T4"/>
                </a:cxn>
                <a:cxn ang="T57">
                  <a:pos x="0" y="T5"/>
                </a:cxn>
                <a:cxn ang="T58">
                  <a:pos x="0" y="T6"/>
                </a:cxn>
                <a:cxn ang="T59">
                  <a:pos x="0" y="T7"/>
                </a:cxn>
                <a:cxn ang="T60">
                  <a:pos x="0" y="T8"/>
                </a:cxn>
                <a:cxn ang="T61">
                  <a:pos x="0" y="T9"/>
                </a:cxn>
                <a:cxn ang="T62">
                  <a:pos x="0" y="T10"/>
                </a:cxn>
                <a:cxn ang="T63">
                  <a:pos x="0" y="T11"/>
                </a:cxn>
                <a:cxn ang="T64">
                  <a:pos x="0" y="T12"/>
                </a:cxn>
                <a:cxn ang="T65">
                  <a:pos x="0" y="T13"/>
                </a:cxn>
                <a:cxn ang="T66">
                  <a:pos x="0" y="T14"/>
                </a:cxn>
                <a:cxn ang="T67">
                  <a:pos x="0" y="T15"/>
                </a:cxn>
                <a:cxn ang="T68">
                  <a:pos x="0" y="T16"/>
                </a:cxn>
                <a:cxn ang="T69">
                  <a:pos x="0" y="T17"/>
                </a:cxn>
                <a:cxn ang="T70">
                  <a:pos x="0" y="T18"/>
                </a:cxn>
                <a:cxn ang="T71">
                  <a:pos x="0" y="T19"/>
                </a:cxn>
                <a:cxn ang="T72">
                  <a:pos x="0" y="T20"/>
                </a:cxn>
                <a:cxn ang="T73">
                  <a:pos x="0" y="T21"/>
                </a:cxn>
                <a:cxn ang="T74">
                  <a:pos x="0" y="T22"/>
                </a:cxn>
                <a:cxn ang="T75">
                  <a:pos x="0" y="T23"/>
                </a:cxn>
                <a:cxn ang="T76">
                  <a:pos x="0" y="T24"/>
                </a:cxn>
                <a:cxn ang="T77">
                  <a:pos x="0" y="T25"/>
                </a:cxn>
                <a:cxn ang="T78">
                  <a:pos x="0" y="T26"/>
                </a:cxn>
                <a:cxn ang="T79">
                  <a:pos x="0" y="T27"/>
                </a:cxn>
                <a:cxn ang="T80">
                  <a:pos x="0" y="T28"/>
                </a:cxn>
                <a:cxn ang="T81">
                  <a:pos x="0" y="T29"/>
                </a:cxn>
                <a:cxn ang="T82">
                  <a:pos x="0" y="T30"/>
                </a:cxn>
                <a:cxn ang="T83">
                  <a:pos x="0" y="T31"/>
                </a:cxn>
                <a:cxn ang="T84">
                  <a:pos x="0" y="T32"/>
                </a:cxn>
                <a:cxn ang="T85">
                  <a:pos x="0" y="T33"/>
                </a:cxn>
                <a:cxn ang="T86">
                  <a:pos x="0" y="T34"/>
                </a:cxn>
                <a:cxn ang="T87">
                  <a:pos x="0" y="T35"/>
                </a:cxn>
                <a:cxn ang="T88">
                  <a:pos x="0" y="T36"/>
                </a:cxn>
                <a:cxn ang="T89">
                  <a:pos x="0" y="T37"/>
                </a:cxn>
                <a:cxn ang="T90">
                  <a:pos x="0" y="T38"/>
                </a:cxn>
                <a:cxn ang="T91">
                  <a:pos x="0" y="T39"/>
                </a:cxn>
                <a:cxn ang="T92">
                  <a:pos x="0" y="T40"/>
                </a:cxn>
                <a:cxn ang="T93">
                  <a:pos x="0" y="T41"/>
                </a:cxn>
                <a:cxn ang="T94">
                  <a:pos x="0" y="T42"/>
                </a:cxn>
                <a:cxn ang="T95">
                  <a:pos x="0" y="T43"/>
                </a:cxn>
                <a:cxn ang="T96">
                  <a:pos x="0" y="T44"/>
                </a:cxn>
                <a:cxn ang="T97">
                  <a:pos x="0" y="T45"/>
                </a:cxn>
                <a:cxn ang="T98">
                  <a:pos x="0" y="T46"/>
                </a:cxn>
                <a:cxn ang="T99">
                  <a:pos x="0" y="T47"/>
                </a:cxn>
                <a:cxn ang="T100">
                  <a:pos x="0" y="T48"/>
                </a:cxn>
                <a:cxn ang="T101">
                  <a:pos x="0" y="T49"/>
                </a:cxn>
                <a:cxn ang="T102">
                  <a:pos x="0" y="T50"/>
                </a:cxn>
                <a:cxn ang="T103">
                  <a:pos x="0" y="T51"/>
                </a:cxn>
              </a:cxnLst>
              <a:rect l="0" t="0" r="r" b="b"/>
              <a:pathLst>
                <a:path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DECE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2" name="Freeform 176"/>
            <p:cNvSpPr>
              <a:spLocks/>
            </p:cNvSpPr>
            <p:nvPr/>
          </p:nvSpPr>
          <p:spPr bwMode="auto">
            <a:xfrm>
              <a:off x="193675" y="193675"/>
              <a:ext cx="688975" cy="688975"/>
            </a:xfrm>
            <a:custGeom>
              <a:avLst/>
              <a:gdLst>
                <a:gd name="T0" fmla="*/ 2147483647 w 493"/>
                <a:gd name="T1" fmla="*/ 2147483647 h 493"/>
                <a:gd name="T2" fmla="*/ 2147483647 w 493"/>
                <a:gd name="T3" fmla="*/ 2147483647 h 493"/>
                <a:gd name="T4" fmla="*/ 2147483647 w 493"/>
                <a:gd name="T5" fmla="*/ 2147483647 h 493"/>
                <a:gd name="T6" fmla="*/ 2147483647 w 493"/>
                <a:gd name="T7" fmla="*/ 2147483647 h 493"/>
                <a:gd name="T8" fmla="*/ 2147483647 w 493"/>
                <a:gd name="T9" fmla="*/ 2147483647 h 493"/>
                <a:gd name="T10" fmla="*/ 2147483647 w 493"/>
                <a:gd name="T11" fmla="*/ 2147483647 h 493"/>
                <a:gd name="T12" fmla="*/ 2147483647 w 493"/>
                <a:gd name="T13" fmla="*/ 2147483647 h 493"/>
                <a:gd name="T14" fmla="*/ 2147483647 w 493"/>
                <a:gd name="T15" fmla="*/ 2147483647 h 493"/>
                <a:gd name="T16" fmla="*/ 2147483647 w 493"/>
                <a:gd name="T17" fmla="*/ 2147483647 h 493"/>
                <a:gd name="T18" fmla="*/ 2147483647 w 493"/>
                <a:gd name="T19" fmla="*/ 2147483647 h 493"/>
                <a:gd name="T20" fmla="*/ 2147483647 w 493"/>
                <a:gd name="T21" fmla="*/ 2147483647 h 493"/>
                <a:gd name="T22" fmla="*/ 2147483647 w 493"/>
                <a:gd name="T23" fmla="*/ 2147483647 h 493"/>
                <a:gd name="T24" fmla="*/ 2147483647 w 493"/>
                <a:gd name="T25" fmla="*/ 2147483647 h 493"/>
                <a:gd name="T26" fmla="*/ 2147483647 w 493"/>
                <a:gd name="T27" fmla="*/ 2147483647 h 493"/>
                <a:gd name="T28" fmla="*/ 2147483647 w 493"/>
                <a:gd name="T29" fmla="*/ 2147483647 h 493"/>
                <a:gd name="T30" fmla="*/ 2147483647 w 493"/>
                <a:gd name="T31" fmla="*/ 2147483647 h 493"/>
                <a:gd name="T32" fmla="*/ 2147483647 w 493"/>
                <a:gd name="T33" fmla="*/ 2147483647 h 493"/>
                <a:gd name="T34" fmla="*/ 2147483647 w 493"/>
                <a:gd name="T35" fmla="*/ 2147483647 h 493"/>
                <a:gd name="T36" fmla="*/ 2147483647 w 493"/>
                <a:gd name="T37" fmla="*/ 2147483647 h 493"/>
                <a:gd name="T38" fmla="*/ 2147483647 w 493"/>
                <a:gd name="T39" fmla="*/ 2147483647 h 493"/>
                <a:gd name="T40" fmla="*/ 2147483647 w 493"/>
                <a:gd name="T41" fmla="*/ 2147483647 h 493"/>
                <a:gd name="T42" fmla="*/ 2147483647 w 493"/>
                <a:gd name="T43" fmla="*/ 2147483647 h 493"/>
                <a:gd name="T44" fmla="*/ 2147483647 w 493"/>
                <a:gd name="T45" fmla="*/ 2147483647 h 493"/>
                <a:gd name="T46" fmla="*/ 2147483647 w 493"/>
                <a:gd name="T47" fmla="*/ 2147483647 h 493"/>
                <a:gd name="T48" fmla="*/ 2147483647 w 493"/>
                <a:gd name="T49" fmla="*/ 2147483647 h 493"/>
                <a:gd name="T50" fmla="*/ 2147483647 w 493"/>
                <a:gd name="T51" fmla="*/ 2147483647 h 493"/>
                <a:gd name="T52" fmla="*/ 2147483647 w 493"/>
                <a:gd name="T53" fmla="*/ 2147483647 h 493"/>
                <a:gd name="T54" fmla="*/ 2147483647 w 493"/>
                <a:gd name="T55" fmla="*/ 2147483647 h 493"/>
                <a:gd name="T56" fmla="*/ 2147483647 w 493"/>
                <a:gd name="T57" fmla="*/ 2147483647 h 493"/>
                <a:gd name="T58" fmla="*/ 2147483647 w 493"/>
                <a:gd name="T59" fmla="*/ 2147483647 h 493"/>
                <a:gd name="T60" fmla="*/ 2147483647 w 493"/>
                <a:gd name="T61" fmla="*/ 2147483647 h 493"/>
                <a:gd name="T62" fmla="*/ 2147483647 w 493"/>
                <a:gd name="T63" fmla="*/ 2147483647 h 493"/>
                <a:gd name="T64" fmla="*/ 2147483647 w 493"/>
                <a:gd name="T65" fmla="*/ 2147483647 h 493"/>
                <a:gd name="T66" fmla="*/ 2147483647 w 493"/>
                <a:gd name="T67" fmla="*/ 2147483647 h 493"/>
                <a:gd name="T68" fmla="*/ 2147483647 w 493"/>
                <a:gd name="T69" fmla="*/ 2147483647 h 493"/>
                <a:gd name="T70" fmla="*/ 2147483647 w 493"/>
                <a:gd name="T71" fmla="*/ 2147483647 h 493"/>
                <a:gd name="T72" fmla="*/ 2147483647 w 493"/>
                <a:gd name="T73" fmla="*/ 2147483647 h 493"/>
                <a:gd name="T74" fmla="*/ 2147483647 w 493"/>
                <a:gd name="T75" fmla="*/ 2147483647 h 493"/>
                <a:gd name="T76" fmla="*/ 2147483647 w 493"/>
                <a:gd name="T77" fmla="*/ 2147483647 h 493"/>
                <a:gd name="T78" fmla="*/ 2147483647 w 493"/>
                <a:gd name="T79" fmla="*/ 2147483647 h 493"/>
                <a:gd name="T80" fmla="*/ 2147483647 w 493"/>
                <a:gd name="T81" fmla="*/ 2147483647 h 493"/>
                <a:gd name="T82" fmla="*/ 2147483647 w 493"/>
                <a:gd name="T83" fmla="*/ 0 h 4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93" h="493">
                  <a:moveTo>
                    <a:pt x="69" y="0"/>
                  </a:moveTo>
                  <a:cubicBezTo>
                    <a:pt x="57" y="0"/>
                    <a:pt x="46" y="1"/>
                    <a:pt x="36" y="5"/>
                  </a:cubicBezTo>
                  <a:cubicBezTo>
                    <a:pt x="0" y="17"/>
                    <a:pt x="5" y="57"/>
                    <a:pt x="5" y="87"/>
                  </a:cubicBezTo>
                  <a:cubicBezTo>
                    <a:pt x="5" y="158"/>
                    <a:pt x="5" y="229"/>
                    <a:pt x="5" y="300"/>
                  </a:cubicBezTo>
                  <a:cubicBezTo>
                    <a:pt x="5" y="332"/>
                    <a:pt x="54" y="368"/>
                    <a:pt x="76" y="390"/>
                  </a:cubicBezTo>
                  <a:cubicBezTo>
                    <a:pt x="94" y="408"/>
                    <a:pt x="134" y="449"/>
                    <a:pt x="179" y="493"/>
                  </a:cubicBezTo>
                  <a:cubicBezTo>
                    <a:pt x="346" y="492"/>
                    <a:pt x="483" y="361"/>
                    <a:pt x="493" y="195"/>
                  </a:cubicBezTo>
                  <a:cubicBezTo>
                    <a:pt x="493" y="195"/>
                    <a:pt x="493" y="195"/>
                    <a:pt x="493" y="195"/>
                  </a:cubicBezTo>
                  <a:cubicBezTo>
                    <a:pt x="493" y="195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3" y="194"/>
                    <a:pt x="493" y="193"/>
                    <a:pt x="493" y="193"/>
                  </a:cubicBezTo>
                  <a:cubicBezTo>
                    <a:pt x="493" y="193"/>
                    <a:pt x="493" y="193"/>
                    <a:pt x="493" y="193"/>
                  </a:cubicBezTo>
                  <a:cubicBezTo>
                    <a:pt x="493" y="193"/>
                    <a:pt x="493" y="193"/>
                    <a:pt x="493" y="193"/>
                  </a:cubicBezTo>
                  <a:cubicBezTo>
                    <a:pt x="493" y="193"/>
                    <a:pt x="493" y="193"/>
                    <a:pt x="493" y="193"/>
                  </a:cubicBezTo>
                  <a:cubicBezTo>
                    <a:pt x="493" y="193"/>
                    <a:pt x="493" y="192"/>
                    <a:pt x="493" y="192"/>
                  </a:cubicBezTo>
                  <a:cubicBezTo>
                    <a:pt x="493" y="192"/>
                    <a:pt x="493" y="192"/>
                    <a:pt x="493" y="192"/>
                  </a:cubicBezTo>
                  <a:cubicBezTo>
                    <a:pt x="493" y="192"/>
                    <a:pt x="493" y="192"/>
                    <a:pt x="493" y="192"/>
                  </a:cubicBezTo>
                  <a:cubicBezTo>
                    <a:pt x="493" y="192"/>
                    <a:pt x="493" y="192"/>
                    <a:pt x="493" y="192"/>
                  </a:cubicBezTo>
                  <a:cubicBezTo>
                    <a:pt x="493" y="192"/>
                    <a:pt x="493" y="191"/>
                    <a:pt x="493" y="191"/>
                  </a:cubicBezTo>
                  <a:cubicBezTo>
                    <a:pt x="493" y="191"/>
                    <a:pt x="493" y="191"/>
                    <a:pt x="493" y="191"/>
                  </a:cubicBezTo>
                  <a:cubicBezTo>
                    <a:pt x="493" y="191"/>
                    <a:pt x="493" y="191"/>
                    <a:pt x="493" y="191"/>
                  </a:cubicBezTo>
                  <a:cubicBezTo>
                    <a:pt x="493" y="191"/>
                    <a:pt x="493" y="191"/>
                    <a:pt x="493" y="191"/>
                  </a:cubicBezTo>
                  <a:cubicBezTo>
                    <a:pt x="493" y="191"/>
                    <a:pt x="493" y="190"/>
                    <a:pt x="493" y="190"/>
                  </a:cubicBezTo>
                  <a:cubicBezTo>
                    <a:pt x="493" y="190"/>
                    <a:pt x="493" y="190"/>
                    <a:pt x="493" y="190"/>
                  </a:cubicBezTo>
                  <a:cubicBezTo>
                    <a:pt x="493" y="190"/>
                    <a:pt x="493" y="190"/>
                    <a:pt x="493" y="190"/>
                  </a:cubicBezTo>
                  <a:cubicBezTo>
                    <a:pt x="493" y="190"/>
                    <a:pt x="493" y="190"/>
                    <a:pt x="493" y="190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9"/>
                    <a:pt x="493" y="189"/>
                    <a:pt x="493" y="189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8"/>
                    <a:pt x="493" y="188"/>
                    <a:pt x="493" y="188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6"/>
                  </a:cubicBezTo>
                  <a:cubicBezTo>
                    <a:pt x="493" y="186"/>
                    <a:pt x="493" y="186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5"/>
                    <a:pt x="493" y="185"/>
                    <a:pt x="493" y="185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4"/>
                  </a:cubicBezTo>
                  <a:cubicBezTo>
                    <a:pt x="493" y="184"/>
                    <a:pt x="493" y="184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83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2"/>
                  </a:cubicBezTo>
                  <a:cubicBezTo>
                    <a:pt x="493" y="182"/>
                    <a:pt x="493" y="182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1"/>
                  </a:cubicBezTo>
                  <a:cubicBezTo>
                    <a:pt x="493" y="181"/>
                    <a:pt x="493" y="181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80"/>
                    <a:pt x="493" y="180"/>
                    <a:pt x="493" y="180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9"/>
                    <a:pt x="493" y="179"/>
                  </a:cubicBezTo>
                  <a:cubicBezTo>
                    <a:pt x="493" y="179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8"/>
                    <a:pt x="493" y="178"/>
                    <a:pt x="493" y="178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7"/>
                    <a:pt x="493" y="177"/>
                    <a:pt x="493" y="177"/>
                  </a:cubicBezTo>
                  <a:cubicBezTo>
                    <a:pt x="493" y="175"/>
                    <a:pt x="493" y="173"/>
                    <a:pt x="493" y="171"/>
                  </a:cubicBezTo>
                  <a:cubicBezTo>
                    <a:pt x="420" y="99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3" y="1"/>
                    <a:pt x="261" y="2"/>
                    <a:pt x="251" y="2"/>
                  </a:cubicBezTo>
                  <a:cubicBezTo>
                    <a:pt x="206" y="2"/>
                    <a:pt x="162" y="2"/>
                    <a:pt x="117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85825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3" name="Freeform 177"/>
            <p:cNvSpPr>
              <a:spLocks noEditPoints="1"/>
            </p:cNvSpPr>
            <p:nvPr/>
          </p:nvSpPr>
          <p:spPr bwMode="auto">
            <a:xfrm>
              <a:off x="200025" y="196850"/>
              <a:ext cx="479425" cy="479425"/>
            </a:xfrm>
            <a:custGeom>
              <a:avLst/>
              <a:gdLst>
                <a:gd name="T0" fmla="*/ 2147483647 w 343"/>
                <a:gd name="T1" fmla="*/ 2147483647 h 343"/>
                <a:gd name="T2" fmla="*/ 2147483647 w 343"/>
                <a:gd name="T3" fmla="*/ 0 h 343"/>
                <a:gd name="T4" fmla="*/ 2147483647 w 343"/>
                <a:gd name="T5" fmla="*/ 0 h 343"/>
                <a:gd name="T6" fmla="*/ 0 w 343"/>
                <a:gd name="T7" fmla="*/ 2147483647 h 343"/>
                <a:gd name="T8" fmla="*/ 0 w 343"/>
                <a:gd name="T9" fmla="*/ 2147483647 h 343"/>
                <a:gd name="T10" fmla="*/ 2147483647 w 343"/>
                <a:gd name="T11" fmla="*/ 2147483647 h 343"/>
                <a:gd name="T12" fmla="*/ 2147483647 w 343"/>
                <a:gd name="T13" fmla="*/ 2147483647 h 343"/>
                <a:gd name="T14" fmla="*/ 2147483647 w 343"/>
                <a:gd name="T15" fmla="*/ 2147483647 h 343"/>
                <a:gd name="T16" fmla="*/ 2147483647 w 343"/>
                <a:gd name="T17" fmla="*/ 2147483647 h 343"/>
                <a:gd name="T18" fmla="*/ 2147483647 w 343"/>
                <a:gd name="T19" fmla="*/ 2147483647 h 343"/>
                <a:gd name="T20" fmla="*/ 2147483647 w 343"/>
                <a:gd name="T21" fmla="*/ 2147483647 h 343"/>
                <a:gd name="T22" fmla="*/ 2147483647 w 343"/>
                <a:gd name="T23" fmla="*/ 2147483647 h 343"/>
                <a:gd name="T24" fmla="*/ 2147483647 w 343"/>
                <a:gd name="T25" fmla="*/ 2147483647 h 343"/>
                <a:gd name="T26" fmla="*/ 2147483647 w 343"/>
                <a:gd name="T27" fmla="*/ 2147483647 h 343"/>
                <a:gd name="T28" fmla="*/ 2147483647 w 343"/>
                <a:gd name="T29" fmla="*/ 2147483647 h 343"/>
                <a:gd name="T30" fmla="*/ 2147483647 w 343"/>
                <a:gd name="T31" fmla="*/ 2147483647 h 343"/>
                <a:gd name="T32" fmla="*/ 2147483647 w 343"/>
                <a:gd name="T33" fmla="*/ 2147483647 h 343"/>
                <a:gd name="T34" fmla="*/ 2147483647 w 343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4" y="298"/>
                  </a:moveTo>
                  <a:cubicBezTo>
                    <a:pt x="314" y="307"/>
                    <a:pt x="307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7" y="313"/>
                    <a:pt x="30" y="307"/>
                    <a:pt x="30" y="298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7"/>
                    <a:pt x="37" y="30"/>
                    <a:pt x="45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7" y="30"/>
                    <a:pt x="314" y="37"/>
                    <a:pt x="314" y="45"/>
                  </a:cubicBezTo>
                  <a:lnTo>
                    <a:pt x="314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34" name="Freeform 178"/>
            <p:cNvSpPr>
              <a:spLocks noEditPoints="1"/>
            </p:cNvSpPr>
            <p:nvPr/>
          </p:nvSpPr>
          <p:spPr bwMode="auto">
            <a:xfrm>
              <a:off x="304800" y="277813"/>
              <a:ext cx="271463" cy="317500"/>
            </a:xfrm>
            <a:custGeom>
              <a:avLst/>
              <a:gdLst>
                <a:gd name="T0" fmla="*/ 2147483647 w 194"/>
                <a:gd name="T1" fmla="*/ 0 h 227"/>
                <a:gd name="T2" fmla="*/ 2147483647 w 194"/>
                <a:gd name="T3" fmla="*/ 2147483647 h 227"/>
                <a:gd name="T4" fmla="*/ 2147483647 w 194"/>
                <a:gd name="T5" fmla="*/ 2147483647 h 227"/>
                <a:gd name="T6" fmla="*/ 2147483647 w 194"/>
                <a:gd name="T7" fmla="*/ 2147483647 h 227"/>
                <a:gd name="T8" fmla="*/ 2147483647 w 194"/>
                <a:gd name="T9" fmla="*/ 2147483647 h 227"/>
                <a:gd name="T10" fmla="*/ 2147483647 w 194"/>
                <a:gd name="T11" fmla="*/ 2147483647 h 227"/>
                <a:gd name="T12" fmla="*/ 2147483647 w 194"/>
                <a:gd name="T13" fmla="*/ 2147483647 h 227"/>
                <a:gd name="T14" fmla="*/ 2147483647 w 194"/>
                <a:gd name="T15" fmla="*/ 2147483647 h 227"/>
                <a:gd name="T16" fmla="*/ 2147483647 w 194"/>
                <a:gd name="T17" fmla="*/ 2147483647 h 227"/>
                <a:gd name="T18" fmla="*/ 2147483647 w 194"/>
                <a:gd name="T19" fmla="*/ 2147483647 h 227"/>
                <a:gd name="T20" fmla="*/ 2147483647 w 194"/>
                <a:gd name="T21" fmla="*/ 2147483647 h 227"/>
                <a:gd name="T22" fmla="*/ 2147483647 w 194"/>
                <a:gd name="T23" fmla="*/ 2147483647 h 227"/>
                <a:gd name="T24" fmla="*/ 2147483647 w 194"/>
                <a:gd name="T25" fmla="*/ 2147483647 h 227"/>
                <a:gd name="T26" fmla="*/ 2147483647 w 194"/>
                <a:gd name="T27" fmla="*/ 2147483647 h 227"/>
                <a:gd name="T28" fmla="*/ 2147483647 w 194"/>
                <a:gd name="T29" fmla="*/ 2147483647 h 227"/>
                <a:gd name="T30" fmla="*/ 2147483647 w 194"/>
                <a:gd name="T31" fmla="*/ 2147483647 h 227"/>
                <a:gd name="T32" fmla="*/ 2147483647 w 194"/>
                <a:gd name="T33" fmla="*/ 2147483647 h 227"/>
                <a:gd name="T34" fmla="*/ 2147483647 w 194"/>
                <a:gd name="T35" fmla="*/ 2147483647 h 227"/>
                <a:gd name="T36" fmla="*/ 2147483647 w 194"/>
                <a:gd name="T37" fmla="*/ 2147483647 h 227"/>
                <a:gd name="T38" fmla="*/ 2147483647 w 194"/>
                <a:gd name="T39" fmla="*/ 2147483647 h 227"/>
                <a:gd name="T40" fmla="*/ 2147483647 w 194"/>
                <a:gd name="T41" fmla="*/ 2147483647 h 227"/>
                <a:gd name="T42" fmla="*/ 2147483647 w 194"/>
                <a:gd name="T43" fmla="*/ 2147483647 h 227"/>
                <a:gd name="T44" fmla="*/ 2147483647 w 194"/>
                <a:gd name="T45" fmla="*/ 2147483647 h 227"/>
                <a:gd name="T46" fmla="*/ 2147483647 w 194"/>
                <a:gd name="T47" fmla="*/ 2147483647 h 227"/>
                <a:gd name="T48" fmla="*/ 2147483647 w 194"/>
                <a:gd name="T49" fmla="*/ 2147483647 h 227"/>
                <a:gd name="T50" fmla="*/ 2147483647 w 194"/>
                <a:gd name="T51" fmla="*/ 2147483647 h 227"/>
                <a:gd name="T52" fmla="*/ 2147483647 w 194"/>
                <a:gd name="T53" fmla="*/ 2147483647 h 227"/>
                <a:gd name="T54" fmla="*/ 2147483647 w 194"/>
                <a:gd name="T55" fmla="*/ 2147483647 h 227"/>
                <a:gd name="T56" fmla="*/ 2147483647 w 194"/>
                <a:gd name="T57" fmla="*/ 2147483647 h 227"/>
                <a:gd name="T58" fmla="*/ 2147483647 w 194"/>
                <a:gd name="T59" fmla="*/ 2147483647 h 227"/>
                <a:gd name="T60" fmla="*/ 2147483647 w 194"/>
                <a:gd name="T61" fmla="*/ 2147483647 h 227"/>
                <a:gd name="T62" fmla="*/ 2147483647 w 194"/>
                <a:gd name="T63" fmla="*/ 2147483647 h 227"/>
                <a:gd name="T64" fmla="*/ 2147483647 w 194"/>
                <a:gd name="T65" fmla="*/ 2147483647 h 227"/>
                <a:gd name="T66" fmla="*/ 2147483647 w 194"/>
                <a:gd name="T67" fmla="*/ 2147483647 h 227"/>
                <a:gd name="T68" fmla="*/ 2147483647 w 194"/>
                <a:gd name="T69" fmla="*/ 2147483647 h 227"/>
                <a:gd name="T70" fmla="*/ 2147483647 w 194"/>
                <a:gd name="T71" fmla="*/ 2147483647 h 227"/>
                <a:gd name="T72" fmla="*/ 2147483647 w 194"/>
                <a:gd name="T73" fmla="*/ 2147483647 h 227"/>
                <a:gd name="T74" fmla="*/ 2147483647 w 194"/>
                <a:gd name="T75" fmla="*/ 2147483647 h 22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4" h="227">
                  <a:moveTo>
                    <a:pt x="187" y="34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227"/>
                    <a:pt x="10" y="227"/>
                    <a:pt x="10" y="227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4" y="123"/>
                    <a:pt x="194" y="123"/>
                    <a:pt x="194" y="123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0" y="88"/>
                    <a:pt x="10" y="88"/>
                    <a:pt x="10" y="88"/>
                  </a:cubicBezTo>
                  <a:lnTo>
                    <a:pt x="187" y="34"/>
                  </a:lnTo>
                  <a:close/>
                  <a:moveTo>
                    <a:pt x="169" y="10"/>
                  </a:moveTo>
                  <a:cubicBezTo>
                    <a:pt x="175" y="30"/>
                    <a:pt x="175" y="30"/>
                    <a:pt x="175" y="30"/>
                  </a:cubicBezTo>
                  <a:cubicBezTo>
                    <a:pt x="152" y="15"/>
                    <a:pt x="152" y="15"/>
                    <a:pt x="152" y="15"/>
                  </a:cubicBezTo>
                  <a:lnTo>
                    <a:pt x="169" y="10"/>
                  </a:lnTo>
                  <a:close/>
                  <a:moveTo>
                    <a:pt x="117" y="25"/>
                  </a:moveTo>
                  <a:cubicBezTo>
                    <a:pt x="140" y="41"/>
                    <a:pt x="140" y="41"/>
                    <a:pt x="140" y="41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00" y="31"/>
                    <a:pt x="100" y="31"/>
                    <a:pt x="100" y="31"/>
                  </a:cubicBezTo>
                  <a:lnTo>
                    <a:pt x="117" y="25"/>
                  </a:lnTo>
                  <a:close/>
                  <a:moveTo>
                    <a:pt x="65" y="41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47" y="46"/>
                    <a:pt x="47" y="46"/>
                    <a:pt x="47" y="46"/>
                  </a:cubicBezTo>
                  <a:lnTo>
                    <a:pt x="65" y="41"/>
                  </a:lnTo>
                  <a:close/>
                  <a:moveTo>
                    <a:pt x="12" y="57"/>
                  </a:moveTo>
                  <a:cubicBezTo>
                    <a:pt x="35" y="73"/>
                    <a:pt x="35" y="73"/>
                    <a:pt x="35" y="73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2" y="57"/>
                    <a:pt x="12" y="57"/>
                    <a:pt x="12" y="57"/>
                  </a:cubicBezTo>
                  <a:close/>
                  <a:moveTo>
                    <a:pt x="171" y="186"/>
                  </a:moveTo>
                  <a:cubicBezTo>
                    <a:pt x="171" y="188"/>
                    <a:pt x="170" y="189"/>
                    <a:pt x="169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2" y="189"/>
                    <a:pt x="70" y="188"/>
                    <a:pt x="70" y="186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1"/>
                    <a:pt x="72" y="181"/>
                    <a:pt x="73" y="181"/>
                  </a:cubicBezTo>
                  <a:cubicBezTo>
                    <a:pt x="169" y="181"/>
                    <a:pt x="169" y="181"/>
                    <a:pt x="169" y="181"/>
                  </a:cubicBezTo>
                  <a:cubicBezTo>
                    <a:pt x="170" y="181"/>
                    <a:pt x="171" y="181"/>
                    <a:pt x="171" y="183"/>
                  </a:cubicBezTo>
                  <a:lnTo>
                    <a:pt x="171" y="186"/>
                  </a:lnTo>
                  <a:close/>
                  <a:moveTo>
                    <a:pt x="171" y="163"/>
                  </a:moveTo>
                  <a:cubicBezTo>
                    <a:pt x="171" y="165"/>
                    <a:pt x="170" y="167"/>
                    <a:pt x="169" y="167"/>
                  </a:cubicBezTo>
                  <a:cubicBezTo>
                    <a:pt x="73" y="167"/>
                    <a:pt x="73" y="167"/>
                    <a:pt x="73" y="167"/>
                  </a:cubicBezTo>
                  <a:cubicBezTo>
                    <a:pt x="72" y="167"/>
                    <a:pt x="70" y="165"/>
                    <a:pt x="70" y="163"/>
                  </a:cubicBezTo>
                  <a:cubicBezTo>
                    <a:pt x="70" y="161"/>
                    <a:pt x="70" y="161"/>
                    <a:pt x="70" y="161"/>
                  </a:cubicBezTo>
                  <a:cubicBezTo>
                    <a:pt x="70" y="159"/>
                    <a:pt x="72" y="158"/>
                    <a:pt x="73" y="158"/>
                  </a:cubicBezTo>
                  <a:cubicBezTo>
                    <a:pt x="169" y="158"/>
                    <a:pt x="169" y="158"/>
                    <a:pt x="169" y="158"/>
                  </a:cubicBezTo>
                  <a:cubicBezTo>
                    <a:pt x="170" y="158"/>
                    <a:pt x="171" y="159"/>
                    <a:pt x="171" y="161"/>
                  </a:cubicBezTo>
                  <a:lnTo>
                    <a:pt x="171" y="163"/>
                  </a:lnTo>
                  <a:close/>
                  <a:moveTo>
                    <a:pt x="184" y="94"/>
                  </a:moveTo>
                  <a:cubicBezTo>
                    <a:pt x="184" y="94"/>
                    <a:pt x="184" y="94"/>
                    <a:pt x="184" y="94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67" y="116"/>
                    <a:pt x="167" y="116"/>
                    <a:pt x="167" y="116"/>
                  </a:cubicBezTo>
                  <a:lnTo>
                    <a:pt x="184" y="94"/>
                  </a:lnTo>
                  <a:close/>
                  <a:moveTo>
                    <a:pt x="129" y="94"/>
                  </a:moveTo>
                  <a:cubicBezTo>
                    <a:pt x="148" y="94"/>
                    <a:pt x="148" y="94"/>
                    <a:pt x="148" y="94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12" y="116"/>
                    <a:pt x="112" y="116"/>
                    <a:pt x="112" y="116"/>
                  </a:cubicBezTo>
                  <a:lnTo>
                    <a:pt x="129" y="94"/>
                  </a:lnTo>
                  <a:close/>
                  <a:moveTo>
                    <a:pt x="74" y="94"/>
                  </a:moveTo>
                  <a:cubicBezTo>
                    <a:pt x="93" y="94"/>
                    <a:pt x="93" y="94"/>
                    <a:pt x="93" y="94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57" y="116"/>
                    <a:pt x="57" y="116"/>
                    <a:pt x="57" y="116"/>
                  </a:cubicBezTo>
                  <a:lnTo>
                    <a:pt x="74" y="94"/>
                  </a:lnTo>
                  <a:close/>
                  <a:moveTo>
                    <a:pt x="59" y="140"/>
                  </a:moveTo>
                  <a:cubicBezTo>
                    <a:pt x="59" y="168"/>
                    <a:pt x="59" y="168"/>
                    <a:pt x="59" y="168"/>
                  </a:cubicBezTo>
                  <a:cubicBezTo>
                    <a:pt x="59" y="169"/>
                    <a:pt x="59" y="170"/>
                    <a:pt x="57" y="170"/>
                  </a:cubicBezTo>
                  <a:cubicBezTo>
                    <a:pt x="27" y="170"/>
                    <a:pt x="27" y="170"/>
                    <a:pt x="27" y="170"/>
                  </a:cubicBezTo>
                  <a:cubicBezTo>
                    <a:pt x="25" y="170"/>
                    <a:pt x="23" y="169"/>
                    <a:pt x="23" y="168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23" y="138"/>
                    <a:pt x="25" y="137"/>
                    <a:pt x="27" y="137"/>
                  </a:cubicBezTo>
                  <a:cubicBezTo>
                    <a:pt x="57" y="137"/>
                    <a:pt x="57" y="137"/>
                    <a:pt x="57" y="137"/>
                  </a:cubicBezTo>
                  <a:cubicBezTo>
                    <a:pt x="59" y="137"/>
                    <a:pt x="59" y="138"/>
                    <a:pt x="59" y="140"/>
                  </a:cubicBezTo>
                  <a:close/>
                  <a:moveTo>
                    <a:pt x="20" y="94"/>
                  </a:moveTo>
                  <a:cubicBezTo>
                    <a:pt x="38" y="94"/>
                    <a:pt x="38" y="94"/>
                    <a:pt x="38" y="94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lnTo>
                    <a:pt x="20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2" name="组合 248"/>
          <p:cNvGrpSpPr>
            <a:grpSpLocks/>
          </p:cNvGrpSpPr>
          <p:nvPr/>
        </p:nvGrpSpPr>
        <p:grpSpPr bwMode="auto">
          <a:xfrm>
            <a:off x="10533063" y="4557713"/>
            <a:ext cx="850900" cy="849312"/>
            <a:chOff x="0" y="0"/>
            <a:chExt cx="884238" cy="882650"/>
          </a:xfrm>
        </p:grpSpPr>
        <p:sp>
          <p:nvSpPr>
            <p:cNvPr id="48219" name="Oval 179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3791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20" name="Freeform 180"/>
            <p:cNvSpPr>
              <a:spLocks noEditPoints="1"/>
            </p:cNvSpPr>
            <p:nvPr/>
          </p:nvSpPr>
          <p:spPr bwMode="auto">
            <a:xfrm>
              <a:off x="882650" y="441325"/>
              <a:ext cx="1588" cy="23813"/>
            </a:xfrm>
            <a:custGeom>
              <a:avLst/>
              <a:gdLst>
                <a:gd name="T0" fmla="*/ 0 w 1"/>
                <a:gd name="T1" fmla="*/ 2147483647 h 17"/>
                <a:gd name="T2" fmla="*/ 0 w 1"/>
                <a:gd name="T3" fmla="*/ 2147483647 h 17"/>
                <a:gd name="T4" fmla="*/ 0 w 1"/>
                <a:gd name="T5" fmla="*/ 2147483647 h 17"/>
                <a:gd name="T6" fmla="*/ 0 w 1"/>
                <a:gd name="T7" fmla="*/ 2147483647 h 17"/>
                <a:gd name="T8" fmla="*/ 0 w 1"/>
                <a:gd name="T9" fmla="*/ 2147483647 h 17"/>
                <a:gd name="T10" fmla="*/ 0 w 1"/>
                <a:gd name="T11" fmla="*/ 2147483647 h 17"/>
                <a:gd name="T12" fmla="*/ 0 w 1"/>
                <a:gd name="T13" fmla="*/ 2147483647 h 17"/>
                <a:gd name="T14" fmla="*/ 0 w 1"/>
                <a:gd name="T15" fmla="*/ 2147483647 h 17"/>
                <a:gd name="T16" fmla="*/ 0 w 1"/>
                <a:gd name="T17" fmla="*/ 2147483647 h 17"/>
                <a:gd name="T18" fmla="*/ 0 w 1"/>
                <a:gd name="T19" fmla="*/ 2147483647 h 17"/>
                <a:gd name="T20" fmla="*/ 0 w 1"/>
                <a:gd name="T21" fmla="*/ 2147483647 h 17"/>
                <a:gd name="T22" fmla="*/ 0 w 1"/>
                <a:gd name="T23" fmla="*/ 2147483647 h 17"/>
                <a:gd name="T24" fmla="*/ 0 w 1"/>
                <a:gd name="T25" fmla="*/ 2147483647 h 17"/>
                <a:gd name="T26" fmla="*/ 0 w 1"/>
                <a:gd name="T27" fmla="*/ 2147483647 h 17"/>
                <a:gd name="T28" fmla="*/ 0 w 1"/>
                <a:gd name="T29" fmla="*/ 2147483647 h 17"/>
                <a:gd name="T30" fmla="*/ 0 w 1"/>
                <a:gd name="T31" fmla="*/ 2147483647 h 17"/>
                <a:gd name="T32" fmla="*/ 0 w 1"/>
                <a:gd name="T33" fmla="*/ 2147483647 h 17"/>
                <a:gd name="T34" fmla="*/ 0 w 1"/>
                <a:gd name="T35" fmla="*/ 2147483647 h 17"/>
                <a:gd name="T36" fmla="*/ 0 w 1"/>
                <a:gd name="T37" fmla="*/ 2147483647 h 17"/>
                <a:gd name="T38" fmla="*/ 2147483647 w 1"/>
                <a:gd name="T39" fmla="*/ 2147483647 h 17"/>
                <a:gd name="T40" fmla="*/ 2147483647 w 1"/>
                <a:gd name="T41" fmla="*/ 2147483647 h 17"/>
                <a:gd name="T42" fmla="*/ 2147483647 w 1"/>
                <a:gd name="T43" fmla="*/ 2147483647 h 17"/>
                <a:gd name="T44" fmla="*/ 2147483647 w 1"/>
                <a:gd name="T45" fmla="*/ 2147483647 h 17"/>
                <a:gd name="T46" fmla="*/ 2147483647 w 1"/>
                <a:gd name="T47" fmla="*/ 2147483647 h 17"/>
                <a:gd name="T48" fmla="*/ 2147483647 w 1"/>
                <a:gd name="T49" fmla="*/ 2147483647 h 17"/>
                <a:gd name="T50" fmla="*/ 2147483647 w 1"/>
                <a:gd name="T51" fmla="*/ 2147483647 h 17"/>
                <a:gd name="T52" fmla="*/ 2147483647 w 1"/>
                <a:gd name="T53" fmla="*/ 2147483647 h 17"/>
                <a:gd name="T54" fmla="*/ 2147483647 w 1"/>
                <a:gd name="T55" fmla="*/ 2147483647 h 17"/>
                <a:gd name="T56" fmla="*/ 2147483647 w 1"/>
                <a:gd name="T57" fmla="*/ 2147483647 h 17"/>
                <a:gd name="T58" fmla="*/ 2147483647 w 1"/>
                <a:gd name="T59" fmla="*/ 2147483647 h 17"/>
                <a:gd name="T60" fmla="*/ 2147483647 w 1"/>
                <a:gd name="T61" fmla="*/ 2147483647 h 17"/>
                <a:gd name="T62" fmla="*/ 2147483647 w 1"/>
                <a:gd name="T63" fmla="*/ 2147483647 h 17"/>
                <a:gd name="T64" fmla="*/ 2147483647 w 1"/>
                <a:gd name="T65" fmla="*/ 2147483647 h 17"/>
                <a:gd name="T66" fmla="*/ 2147483647 w 1"/>
                <a:gd name="T67" fmla="*/ 2147483647 h 17"/>
                <a:gd name="T68" fmla="*/ 2147483647 w 1"/>
                <a:gd name="T69" fmla="*/ 2147483647 h 17"/>
                <a:gd name="T70" fmla="*/ 2147483647 w 1"/>
                <a:gd name="T71" fmla="*/ 2147483647 h 17"/>
                <a:gd name="T72" fmla="*/ 2147483647 w 1"/>
                <a:gd name="T73" fmla="*/ 2147483647 h 17"/>
                <a:gd name="T74" fmla="*/ 2147483647 w 1"/>
                <a:gd name="T75" fmla="*/ 2147483647 h 17"/>
                <a:gd name="T76" fmla="*/ 2147483647 w 1"/>
                <a:gd name="T77" fmla="*/ 2147483647 h 17"/>
                <a:gd name="T78" fmla="*/ 2147483647 w 1"/>
                <a:gd name="T79" fmla="*/ 2147483647 h 17"/>
                <a:gd name="T80" fmla="*/ 2147483647 w 1"/>
                <a:gd name="T81" fmla="*/ 2147483647 h 17"/>
                <a:gd name="T82" fmla="*/ 2147483647 w 1"/>
                <a:gd name="T83" fmla="*/ 2147483647 h 17"/>
                <a:gd name="T84" fmla="*/ 2147483647 w 1"/>
                <a:gd name="T85" fmla="*/ 2147483647 h 17"/>
                <a:gd name="T86" fmla="*/ 2147483647 w 1"/>
                <a:gd name="T87" fmla="*/ 2147483647 h 17"/>
                <a:gd name="T88" fmla="*/ 2147483647 w 1"/>
                <a:gd name="T89" fmla="*/ 2147483647 h 17"/>
                <a:gd name="T90" fmla="*/ 2147483647 w 1"/>
                <a:gd name="T91" fmla="*/ 2147483647 h 17"/>
                <a:gd name="T92" fmla="*/ 2147483647 w 1"/>
                <a:gd name="T93" fmla="*/ 2147483647 h 17"/>
                <a:gd name="T94" fmla="*/ 2147483647 w 1"/>
                <a:gd name="T95" fmla="*/ 2147483647 h 17"/>
                <a:gd name="T96" fmla="*/ 2147483647 w 1"/>
                <a:gd name="T97" fmla="*/ 2147483647 h 1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1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7E9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1" name="Freeform 181"/>
            <p:cNvSpPr>
              <a:spLocks/>
            </p:cNvSpPr>
            <p:nvPr/>
          </p:nvSpPr>
          <p:spPr bwMode="auto">
            <a:xfrm>
              <a:off x="196850" y="193675"/>
              <a:ext cx="687388" cy="688975"/>
            </a:xfrm>
            <a:custGeom>
              <a:avLst/>
              <a:gdLst>
                <a:gd name="T0" fmla="*/ 2147483647 w 492"/>
                <a:gd name="T1" fmla="*/ 2147483647 h 493"/>
                <a:gd name="T2" fmla="*/ 2147483647 w 492"/>
                <a:gd name="T3" fmla="*/ 2147483647 h 493"/>
                <a:gd name="T4" fmla="*/ 2147483647 w 492"/>
                <a:gd name="T5" fmla="*/ 2147483647 h 493"/>
                <a:gd name="T6" fmla="*/ 2147483647 w 492"/>
                <a:gd name="T7" fmla="*/ 2147483647 h 493"/>
                <a:gd name="T8" fmla="*/ 2147483647 w 492"/>
                <a:gd name="T9" fmla="*/ 2147483647 h 493"/>
                <a:gd name="T10" fmla="*/ 2147483647 w 492"/>
                <a:gd name="T11" fmla="*/ 2147483647 h 493"/>
                <a:gd name="T12" fmla="*/ 2147483647 w 492"/>
                <a:gd name="T13" fmla="*/ 2147483647 h 493"/>
                <a:gd name="T14" fmla="*/ 2147483647 w 492"/>
                <a:gd name="T15" fmla="*/ 2147483647 h 493"/>
                <a:gd name="T16" fmla="*/ 2147483647 w 492"/>
                <a:gd name="T17" fmla="*/ 2147483647 h 493"/>
                <a:gd name="T18" fmla="*/ 2147483647 w 492"/>
                <a:gd name="T19" fmla="*/ 2147483647 h 493"/>
                <a:gd name="T20" fmla="*/ 2147483647 w 492"/>
                <a:gd name="T21" fmla="*/ 2147483647 h 493"/>
                <a:gd name="T22" fmla="*/ 2147483647 w 492"/>
                <a:gd name="T23" fmla="*/ 2147483647 h 493"/>
                <a:gd name="T24" fmla="*/ 2147483647 w 492"/>
                <a:gd name="T25" fmla="*/ 2147483647 h 493"/>
                <a:gd name="T26" fmla="*/ 2147483647 w 492"/>
                <a:gd name="T27" fmla="*/ 2147483647 h 493"/>
                <a:gd name="T28" fmla="*/ 2147483647 w 492"/>
                <a:gd name="T29" fmla="*/ 2147483647 h 493"/>
                <a:gd name="T30" fmla="*/ 2147483647 w 492"/>
                <a:gd name="T31" fmla="*/ 2147483647 h 493"/>
                <a:gd name="T32" fmla="*/ 2147483647 w 492"/>
                <a:gd name="T33" fmla="*/ 2147483647 h 493"/>
                <a:gd name="T34" fmla="*/ 2147483647 w 492"/>
                <a:gd name="T35" fmla="*/ 2147483647 h 493"/>
                <a:gd name="T36" fmla="*/ 2147483647 w 492"/>
                <a:gd name="T37" fmla="*/ 2147483647 h 493"/>
                <a:gd name="T38" fmla="*/ 2147483647 w 492"/>
                <a:gd name="T39" fmla="*/ 2147483647 h 493"/>
                <a:gd name="T40" fmla="*/ 2147483647 w 492"/>
                <a:gd name="T41" fmla="*/ 2147483647 h 493"/>
                <a:gd name="T42" fmla="*/ 2147483647 w 492"/>
                <a:gd name="T43" fmla="*/ 2147483647 h 493"/>
                <a:gd name="T44" fmla="*/ 2147483647 w 492"/>
                <a:gd name="T45" fmla="*/ 2147483647 h 493"/>
                <a:gd name="T46" fmla="*/ 2147483647 w 492"/>
                <a:gd name="T47" fmla="*/ 2147483647 h 493"/>
                <a:gd name="T48" fmla="*/ 2147483647 w 492"/>
                <a:gd name="T49" fmla="*/ 2147483647 h 493"/>
                <a:gd name="T50" fmla="*/ 2147483647 w 492"/>
                <a:gd name="T51" fmla="*/ 2147483647 h 493"/>
                <a:gd name="T52" fmla="*/ 2147483647 w 492"/>
                <a:gd name="T53" fmla="*/ 2147483647 h 493"/>
                <a:gd name="T54" fmla="*/ 2147483647 w 492"/>
                <a:gd name="T55" fmla="*/ 2147483647 h 493"/>
                <a:gd name="T56" fmla="*/ 2147483647 w 492"/>
                <a:gd name="T57" fmla="*/ 2147483647 h 493"/>
                <a:gd name="T58" fmla="*/ 2147483647 w 492"/>
                <a:gd name="T59" fmla="*/ 2147483647 h 493"/>
                <a:gd name="T60" fmla="*/ 2147483647 w 492"/>
                <a:gd name="T61" fmla="*/ 2147483647 h 493"/>
                <a:gd name="T62" fmla="*/ 2147483647 w 492"/>
                <a:gd name="T63" fmla="*/ 2147483647 h 493"/>
                <a:gd name="T64" fmla="*/ 2147483647 w 492"/>
                <a:gd name="T65" fmla="*/ 2147483647 h 493"/>
                <a:gd name="T66" fmla="*/ 2147483647 w 492"/>
                <a:gd name="T67" fmla="*/ 2147483647 h 493"/>
                <a:gd name="T68" fmla="*/ 2147483647 w 492"/>
                <a:gd name="T69" fmla="*/ 2147483647 h 493"/>
                <a:gd name="T70" fmla="*/ 2147483647 w 492"/>
                <a:gd name="T71" fmla="*/ 2147483647 h 493"/>
                <a:gd name="T72" fmla="*/ 2147483647 w 492"/>
                <a:gd name="T73" fmla="*/ 2147483647 h 493"/>
                <a:gd name="T74" fmla="*/ 2147483647 w 492"/>
                <a:gd name="T75" fmla="*/ 2147483647 h 493"/>
                <a:gd name="T76" fmla="*/ 2147483647 w 492"/>
                <a:gd name="T77" fmla="*/ 2147483647 h 493"/>
                <a:gd name="T78" fmla="*/ 2147483647 w 492"/>
                <a:gd name="T79" fmla="*/ 0 h 49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92" h="493">
                  <a:moveTo>
                    <a:pt x="69" y="0"/>
                  </a:moveTo>
                  <a:cubicBezTo>
                    <a:pt x="58" y="0"/>
                    <a:pt x="46" y="1"/>
                    <a:pt x="36" y="5"/>
                  </a:cubicBezTo>
                  <a:cubicBezTo>
                    <a:pt x="0" y="17"/>
                    <a:pt x="6" y="56"/>
                    <a:pt x="6" y="86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5" y="369"/>
                    <a:pt x="77" y="390"/>
                  </a:cubicBezTo>
                  <a:cubicBezTo>
                    <a:pt x="95" y="408"/>
                    <a:pt x="135" y="449"/>
                    <a:pt x="179" y="493"/>
                  </a:cubicBezTo>
                  <a:cubicBezTo>
                    <a:pt x="346" y="491"/>
                    <a:pt x="482" y="360"/>
                    <a:pt x="491" y="194"/>
                  </a:cubicBezTo>
                  <a:cubicBezTo>
                    <a:pt x="491" y="194"/>
                    <a:pt x="491" y="194"/>
                    <a:pt x="491" y="194"/>
                  </a:cubicBezTo>
                  <a:cubicBezTo>
                    <a:pt x="491" y="194"/>
                    <a:pt x="491" y="194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3"/>
                    <a:pt x="491" y="193"/>
                  </a:cubicBezTo>
                  <a:cubicBezTo>
                    <a:pt x="491" y="193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2"/>
                    <a:pt x="491" y="192"/>
                  </a:cubicBezTo>
                  <a:cubicBezTo>
                    <a:pt x="491" y="192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1"/>
                    <a:pt x="491" y="191"/>
                    <a:pt x="491" y="191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1" y="190"/>
                    <a:pt x="491" y="190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9"/>
                    <a:pt x="491" y="189"/>
                    <a:pt x="491" y="189"/>
                  </a:cubicBezTo>
                  <a:cubicBezTo>
                    <a:pt x="491" y="188"/>
                    <a:pt x="491" y="188"/>
                    <a:pt x="491" y="188"/>
                  </a:cubicBezTo>
                  <a:cubicBezTo>
                    <a:pt x="491" y="188"/>
                    <a:pt x="491" y="188"/>
                    <a:pt x="491" y="188"/>
                  </a:cubicBezTo>
                  <a:cubicBezTo>
                    <a:pt x="491" y="188"/>
                    <a:pt x="491" y="188"/>
                    <a:pt x="491" y="188"/>
                  </a:cubicBezTo>
                  <a:cubicBezTo>
                    <a:pt x="491" y="188"/>
                    <a:pt x="491" y="188"/>
                    <a:pt x="491" y="188"/>
                  </a:cubicBezTo>
                  <a:cubicBezTo>
                    <a:pt x="491" y="187"/>
                    <a:pt x="491" y="187"/>
                    <a:pt x="491" y="187"/>
                  </a:cubicBezTo>
                  <a:cubicBezTo>
                    <a:pt x="491" y="187"/>
                    <a:pt x="491" y="187"/>
                    <a:pt x="492" y="187"/>
                  </a:cubicBezTo>
                  <a:cubicBezTo>
                    <a:pt x="492" y="187"/>
                    <a:pt x="492" y="187"/>
                    <a:pt x="492" y="187"/>
                  </a:cubicBezTo>
                  <a:cubicBezTo>
                    <a:pt x="492" y="187"/>
                    <a:pt x="492" y="187"/>
                    <a:pt x="492" y="187"/>
                  </a:cubicBezTo>
                  <a:cubicBezTo>
                    <a:pt x="492" y="186"/>
                    <a:pt x="492" y="186"/>
                    <a:pt x="492" y="186"/>
                  </a:cubicBezTo>
                  <a:cubicBezTo>
                    <a:pt x="492" y="186"/>
                    <a:pt x="492" y="186"/>
                    <a:pt x="492" y="186"/>
                  </a:cubicBezTo>
                  <a:cubicBezTo>
                    <a:pt x="492" y="186"/>
                    <a:pt x="492" y="186"/>
                    <a:pt x="492" y="186"/>
                  </a:cubicBezTo>
                  <a:cubicBezTo>
                    <a:pt x="492" y="186"/>
                    <a:pt x="492" y="186"/>
                    <a:pt x="492" y="185"/>
                  </a:cubicBezTo>
                  <a:cubicBezTo>
                    <a:pt x="492" y="185"/>
                    <a:pt x="492" y="185"/>
                    <a:pt x="492" y="185"/>
                  </a:cubicBezTo>
                  <a:cubicBezTo>
                    <a:pt x="492" y="185"/>
                    <a:pt x="492" y="185"/>
                    <a:pt x="492" y="185"/>
                  </a:cubicBezTo>
                  <a:cubicBezTo>
                    <a:pt x="492" y="185"/>
                    <a:pt x="492" y="185"/>
                    <a:pt x="492" y="185"/>
                  </a:cubicBezTo>
                  <a:cubicBezTo>
                    <a:pt x="492" y="185"/>
                    <a:pt x="492" y="185"/>
                    <a:pt x="492" y="184"/>
                  </a:cubicBezTo>
                  <a:cubicBezTo>
                    <a:pt x="492" y="184"/>
                    <a:pt x="492" y="184"/>
                    <a:pt x="492" y="184"/>
                  </a:cubicBezTo>
                  <a:cubicBezTo>
                    <a:pt x="492" y="184"/>
                    <a:pt x="492" y="184"/>
                    <a:pt x="492" y="184"/>
                  </a:cubicBezTo>
                  <a:cubicBezTo>
                    <a:pt x="492" y="184"/>
                    <a:pt x="492" y="184"/>
                    <a:pt x="492" y="184"/>
                  </a:cubicBezTo>
                  <a:cubicBezTo>
                    <a:pt x="492" y="184"/>
                    <a:pt x="492" y="184"/>
                    <a:pt x="492" y="183"/>
                  </a:cubicBezTo>
                  <a:cubicBezTo>
                    <a:pt x="492" y="183"/>
                    <a:pt x="492" y="183"/>
                    <a:pt x="492" y="183"/>
                  </a:cubicBezTo>
                  <a:cubicBezTo>
                    <a:pt x="492" y="183"/>
                    <a:pt x="492" y="183"/>
                    <a:pt x="492" y="183"/>
                  </a:cubicBezTo>
                  <a:cubicBezTo>
                    <a:pt x="492" y="183"/>
                    <a:pt x="492" y="183"/>
                    <a:pt x="492" y="183"/>
                  </a:cubicBezTo>
                  <a:cubicBezTo>
                    <a:pt x="492" y="183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2"/>
                    <a:pt x="492" y="182"/>
                  </a:cubicBezTo>
                  <a:cubicBezTo>
                    <a:pt x="492" y="182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1"/>
                    <a:pt x="492" y="181"/>
                  </a:cubicBezTo>
                  <a:cubicBezTo>
                    <a:pt x="492" y="181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80"/>
                    <a:pt x="492" y="180"/>
                    <a:pt x="492" y="180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9"/>
                    <a:pt x="492" y="179"/>
                    <a:pt x="492" y="179"/>
                  </a:cubicBezTo>
                  <a:cubicBezTo>
                    <a:pt x="492" y="178"/>
                    <a:pt x="492" y="178"/>
                    <a:pt x="492" y="178"/>
                  </a:cubicBezTo>
                  <a:cubicBezTo>
                    <a:pt x="492" y="178"/>
                    <a:pt x="492" y="178"/>
                    <a:pt x="492" y="178"/>
                  </a:cubicBezTo>
                  <a:cubicBezTo>
                    <a:pt x="492" y="178"/>
                    <a:pt x="492" y="178"/>
                    <a:pt x="492" y="178"/>
                  </a:cubicBezTo>
                  <a:cubicBezTo>
                    <a:pt x="492" y="178"/>
                    <a:pt x="492" y="178"/>
                    <a:pt x="492" y="178"/>
                  </a:cubicBezTo>
                  <a:cubicBezTo>
                    <a:pt x="492" y="177"/>
                    <a:pt x="492" y="177"/>
                    <a:pt x="492" y="177"/>
                  </a:cubicBezTo>
                  <a:cubicBezTo>
                    <a:pt x="492" y="177"/>
                    <a:pt x="492" y="177"/>
                    <a:pt x="492" y="177"/>
                  </a:cubicBezTo>
                  <a:cubicBezTo>
                    <a:pt x="492" y="177"/>
                    <a:pt x="492" y="177"/>
                    <a:pt x="492" y="177"/>
                  </a:cubicBezTo>
                  <a:cubicBezTo>
                    <a:pt x="492" y="175"/>
                    <a:pt x="492" y="172"/>
                    <a:pt x="491" y="170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2C74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2" name="Freeform 182"/>
            <p:cNvSpPr>
              <a:spLocks noEditPoints="1"/>
            </p:cNvSpPr>
            <p:nvPr/>
          </p:nvSpPr>
          <p:spPr bwMode="auto">
            <a:xfrm>
              <a:off x="204788" y="196850"/>
              <a:ext cx="477838" cy="479425"/>
            </a:xfrm>
            <a:custGeom>
              <a:avLst/>
              <a:gdLst>
                <a:gd name="T0" fmla="*/ 2147483647 w 342"/>
                <a:gd name="T1" fmla="*/ 0 h 343"/>
                <a:gd name="T2" fmla="*/ 2147483647 w 342"/>
                <a:gd name="T3" fmla="*/ 0 h 343"/>
                <a:gd name="T4" fmla="*/ 0 w 342"/>
                <a:gd name="T5" fmla="*/ 2147483647 h 343"/>
                <a:gd name="T6" fmla="*/ 0 w 342"/>
                <a:gd name="T7" fmla="*/ 2147483647 h 343"/>
                <a:gd name="T8" fmla="*/ 2147483647 w 342"/>
                <a:gd name="T9" fmla="*/ 2147483647 h 343"/>
                <a:gd name="T10" fmla="*/ 2147483647 w 342"/>
                <a:gd name="T11" fmla="*/ 2147483647 h 343"/>
                <a:gd name="T12" fmla="*/ 2147483647 w 342"/>
                <a:gd name="T13" fmla="*/ 2147483647 h 343"/>
                <a:gd name="T14" fmla="*/ 2147483647 w 342"/>
                <a:gd name="T15" fmla="*/ 2147483647 h 343"/>
                <a:gd name="T16" fmla="*/ 2147483647 w 342"/>
                <a:gd name="T17" fmla="*/ 0 h 343"/>
                <a:gd name="T18" fmla="*/ 2147483647 w 342"/>
                <a:gd name="T19" fmla="*/ 2147483647 h 343"/>
                <a:gd name="T20" fmla="*/ 2147483647 w 342"/>
                <a:gd name="T21" fmla="*/ 2147483647 h 343"/>
                <a:gd name="T22" fmla="*/ 2147483647 w 342"/>
                <a:gd name="T23" fmla="*/ 2147483647 h 343"/>
                <a:gd name="T24" fmla="*/ 2147483647 w 342"/>
                <a:gd name="T25" fmla="*/ 2147483647 h 343"/>
                <a:gd name="T26" fmla="*/ 2147483647 w 342"/>
                <a:gd name="T27" fmla="*/ 2147483647 h 343"/>
                <a:gd name="T28" fmla="*/ 2147483647 w 342"/>
                <a:gd name="T29" fmla="*/ 2147483647 h 343"/>
                <a:gd name="T30" fmla="*/ 2147483647 w 342"/>
                <a:gd name="T31" fmla="*/ 2147483647 h 343"/>
                <a:gd name="T32" fmla="*/ 2147483647 w 342"/>
                <a:gd name="T33" fmla="*/ 2147483647 h 343"/>
                <a:gd name="T34" fmla="*/ 2147483647 w 342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2" h="343">
                  <a:moveTo>
                    <a:pt x="29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cubicBezTo>
                    <a:pt x="342" y="45"/>
                    <a:pt x="342" y="45"/>
                    <a:pt x="342" y="45"/>
                  </a:cubicBezTo>
                  <a:cubicBezTo>
                    <a:pt x="342" y="20"/>
                    <a:pt x="322" y="0"/>
                    <a:pt x="298" y="0"/>
                  </a:cubicBez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6"/>
                    <a:pt x="36" y="30"/>
                    <a:pt x="44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6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3" name="Freeform 183"/>
            <p:cNvSpPr>
              <a:spLocks/>
            </p:cNvSpPr>
            <p:nvPr/>
          </p:nvSpPr>
          <p:spPr bwMode="auto">
            <a:xfrm>
              <a:off x="447675" y="306388"/>
              <a:ext cx="31750" cy="49213"/>
            </a:xfrm>
            <a:custGeom>
              <a:avLst/>
              <a:gdLst>
                <a:gd name="T0" fmla="*/ 2147483647 w 22"/>
                <a:gd name="T1" fmla="*/ 2147483647 h 36"/>
                <a:gd name="T2" fmla="*/ 2147483647 w 22"/>
                <a:gd name="T3" fmla="*/ 2147483647 h 36"/>
                <a:gd name="T4" fmla="*/ 2147483647 w 22"/>
                <a:gd name="T5" fmla="*/ 2147483647 h 36"/>
                <a:gd name="T6" fmla="*/ 2147483647 w 22"/>
                <a:gd name="T7" fmla="*/ 2147483647 h 36"/>
                <a:gd name="T8" fmla="*/ 2147483647 w 22"/>
                <a:gd name="T9" fmla="*/ 2147483647 h 36"/>
                <a:gd name="T10" fmla="*/ 2147483647 w 22"/>
                <a:gd name="T11" fmla="*/ 2147483647 h 36"/>
                <a:gd name="T12" fmla="*/ 2147483647 w 22"/>
                <a:gd name="T13" fmla="*/ 2147483647 h 36"/>
                <a:gd name="T14" fmla="*/ 2147483647 w 22"/>
                <a:gd name="T15" fmla="*/ 0 h 36"/>
                <a:gd name="T16" fmla="*/ 2147483647 w 22"/>
                <a:gd name="T17" fmla="*/ 0 h 36"/>
                <a:gd name="T18" fmla="*/ 2147483647 w 22"/>
                <a:gd name="T19" fmla="*/ 2147483647 h 36"/>
                <a:gd name="T20" fmla="*/ 0 w 22"/>
                <a:gd name="T21" fmla="*/ 2147483647 h 36"/>
                <a:gd name="T22" fmla="*/ 0 w 22"/>
                <a:gd name="T23" fmla="*/ 2147483647 h 36"/>
                <a:gd name="T24" fmla="*/ 2147483647 w 22"/>
                <a:gd name="T25" fmla="*/ 2147483647 h 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2" h="36">
                  <a:moveTo>
                    <a:pt x="7" y="31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8" y="34"/>
                    <a:pt x="11" y="36"/>
                    <a:pt x="14" y="36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8" y="36"/>
                    <a:pt x="20" y="34"/>
                    <a:pt x="21" y="32"/>
                  </a:cubicBezTo>
                  <a:cubicBezTo>
                    <a:pt x="22" y="31"/>
                    <a:pt x="22" y="29"/>
                    <a:pt x="22" y="2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2"/>
                    <a:pt x="11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4" y="1"/>
                    <a:pt x="2" y="2"/>
                    <a:pt x="1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lnTo>
                    <a:pt x="7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4" name="Freeform 184"/>
            <p:cNvSpPr>
              <a:spLocks/>
            </p:cNvSpPr>
            <p:nvPr/>
          </p:nvSpPr>
          <p:spPr bwMode="auto">
            <a:xfrm>
              <a:off x="374650" y="365125"/>
              <a:ext cx="50800" cy="34925"/>
            </a:xfrm>
            <a:custGeom>
              <a:avLst/>
              <a:gdLst>
                <a:gd name="T0" fmla="*/ 2147483647 w 36"/>
                <a:gd name="T1" fmla="*/ 2147483647 h 26"/>
                <a:gd name="T2" fmla="*/ 2147483647 w 36"/>
                <a:gd name="T3" fmla="*/ 2147483647 h 26"/>
                <a:gd name="T4" fmla="*/ 2147483647 w 36"/>
                <a:gd name="T5" fmla="*/ 2147483647 h 26"/>
                <a:gd name="T6" fmla="*/ 2147483647 w 36"/>
                <a:gd name="T7" fmla="*/ 2147483647 h 26"/>
                <a:gd name="T8" fmla="*/ 2147483647 w 36"/>
                <a:gd name="T9" fmla="*/ 2147483647 h 26"/>
                <a:gd name="T10" fmla="*/ 2147483647 w 36"/>
                <a:gd name="T11" fmla="*/ 2147483647 h 26"/>
                <a:gd name="T12" fmla="*/ 2147483647 w 36"/>
                <a:gd name="T13" fmla="*/ 2147483647 h 26"/>
                <a:gd name="T14" fmla="*/ 2147483647 w 36"/>
                <a:gd name="T15" fmla="*/ 0 h 26"/>
                <a:gd name="T16" fmla="*/ 2147483647 w 36"/>
                <a:gd name="T17" fmla="*/ 2147483647 h 26"/>
                <a:gd name="T18" fmla="*/ 0 w 36"/>
                <a:gd name="T19" fmla="*/ 2147483647 h 26"/>
                <a:gd name="T20" fmla="*/ 2147483647 w 36"/>
                <a:gd name="T21" fmla="*/ 2147483647 h 26"/>
                <a:gd name="T22" fmla="*/ 2147483647 w 36"/>
                <a:gd name="T23" fmla="*/ 2147483647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6" h="26">
                  <a:moveTo>
                    <a:pt x="4" y="14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5" y="26"/>
                    <a:pt x="26" y="26"/>
                    <a:pt x="28" y="26"/>
                  </a:cubicBezTo>
                  <a:cubicBezTo>
                    <a:pt x="30" y="26"/>
                    <a:pt x="33" y="24"/>
                    <a:pt x="34" y="22"/>
                  </a:cubicBezTo>
                  <a:cubicBezTo>
                    <a:pt x="35" y="20"/>
                    <a:pt x="36" y="18"/>
                    <a:pt x="35" y="16"/>
                  </a:cubicBezTo>
                  <a:cubicBezTo>
                    <a:pt x="34" y="14"/>
                    <a:pt x="33" y="13"/>
                    <a:pt x="31" y="1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9" y="0"/>
                    <a:pt x="8" y="0"/>
                  </a:cubicBezTo>
                  <a:cubicBezTo>
                    <a:pt x="5" y="0"/>
                    <a:pt x="3" y="2"/>
                    <a:pt x="1" y="4"/>
                  </a:cubicBezTo>
                  <a:cubicBezTo>
                    <a:pt x="1" y="5"/>
                    <a:pt x="0" y="7"/>
                    <a:pt x="0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2"/>
                    <a:pt x="3" y="14"/>
                    <a:pt x="4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5" name="Freeform 185"/>
            <p:cNvSpPr>
              <a:spLocks/>
            </p:cNvSpPr>
            <p:nvPr/>
          </p:nvSpPr>
          <p:spPr bwMode="auto">
            <a:xfrm>
              <a:off x="527050" y="315913"/>
              <a:ext cx="36513" cy="49213"/>
            </a:xfrm>
            <a:custGeom>
              <a:avLst/>
              <a:gdLst>
                <a:gd name="T0" fmla="*/ 2147483647 w 27"/>
                <a:gd name="T1" fmla="*/ 2147483647 h 35"/>
                <a:gd name="T2" fmla="*/ 2147483647 w 27"/>
                <a:gd name="T3" fmla="*/ 2147483647 h 35"/>
                <a:gd name="T4" fmla="*/ 2147483647 w 27"/>
                <a:gd name="T5" fmla="*/ 2147483647 h 35"/>
                <a:gd name="T6" fmla="*/ 2147483647 w 27"/>
                <a:gd name="T7" fmla="*/ 2147483647 h 35"/>
                <a:gd name="T8" fmla="*/ 2147483647 w 27"/>
                <a:gd name="T9" fmla="*/ 2147483647 h 35"/>
                <a:gd name="T10" fmla="*/ 2147483647 w 27"/>
                <a:gd name="T11" fmla="*/ 0 h 35"/>
                <a:gd name="T12" fmla="*/ 2147483647 w 27"/>
                <a:gd name="T13" fmla="*/ 2147483647 h 35"/>
                <a:gd name="T14" fmla="*/ 2147483647 w 27"/>
                <a:gd name="T15" fmla="*/ 2147483647 h 35"/>
                <a:gd name="T16" fmla="*/ 0 w 27"/>
                <a:gd name="T17" fmla="*/ 2147483647 h 35"/>
                <a:gd name="T18" fmla="*/ 2147483647 w 27"/>
                <a:gd name="T19" fmla="*/ 2147483647 h 35"/>
                <a:gd name="T20" fmla="*/ 2147483647 w 27"/>
                <a:gd name="T21" fmla="*/ 2147483647 h 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7" h="35">
                  <a:moveTo>
                    <a:pt x="4" y="34"/>
                  </a:moveTo>
                  <a:cubicBezTo>
                    <a:pt x="5" y="34"/>
                    <a:pt x="6" y="35"/>
                    <a:pt x="8" y="35"/>
                  </a:cubicBezTo>
                  <a:cubicBezTo>
                    <a:pt x="11" y="35"/>
                    <a:pt x="13" y="33"/>
                    <a:pt x="14" y="3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7" y="7"/>
                    <a:pt x="26" y="3"/>
                    <a:pt x="22" y="1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6" y="0"/>
                    <a:pt x="13" y="1"/>
                    <a:pt x="12" y="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28"/>
                    <a:pt x="0" y="29"/>
                    <a:pt x="1" y="30"/>
                  </a:cubicBezTo>
                  <a:cubicBezTo>
                    <a:pt x="1" y="31"/>
                    <a:pt x="2" y="33"/>
                    <a:pt x="4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6" name="Freeform 186"/>
            <p:cNvSpPr>
              <a:spLocks/>
            </p:cNvSpPr>
            <p:nvPr/>
          </p:nvSpPr>
          <p:spPr bwMode="auto">
            <a:xfrm>
              <a:off x="427038" y="363538"/>
              <a:ext cx="138113" cy="134938"/>
            </a:xfrm>
            <a:custGeom>
              <a:avLst/>
              <a:gdLst>
                <a:gd name="T0" fmla="*/ 2147483647 w 99"/>
                <a:gd name="T1" fmla="*/ 2147483647 h 97"/>
                <a:gd name="T2" fmla="*/ 2147483647 w 99"/>
                <a:gd name="T3" fmla="*/ 2147483647 h 97"/>
                <a:gd name="T4" fmla="*/ 2147483647 w 99"/>
                <a:gd name="T5" fmla="*/ 2147483647 h 97"/>
                <a:gd name="T6" fmla="*/ 2147483647 w 99"/>
                <a:gd name="T7" fmla="*/ 2147483647 h 97"/>
                <a:gd name="T8" fmla="*/ 2147483647 w 99"/>
                <a:gd name="T9" fmla="*/ 2147483647 h 97"/>
                <a:gd name="T10" fmla="*/ 2147483647 w 99"/>
                <a:gd name="T11" fmla="*/ 2147483647 h 97"/>
                <a:gd name="T12" fmla="*/ 2147483647 w 99"/>
                <a:gd name="T13" fmla="*/ 2147483647 h 97"/>
                <a:gd name="T14" fmla="*/ 2147483647 w 99"/>
                <a:gd name="T15" fmla="*/ 2147483647 h 97"/>
                <a:gd name="T16" fmla="*/ 2147483647 w 99"/>
                <a:gd name="T17" fmla="*/ 2147483647 h 97"/>
                <a:gd name="T18" fmla="*/ 2147483647 w 99"/>
                <a:gd name="T19" fmla="*/ 2147483647 h 97"/>
                <a:gd name="T20" fmla="*/ 2147483647 w 99"/>
                <a:gd name="T21" fmla="*/ 2147483647 h 97"/>
                <a:gd name="T22" fmla="*/ 2147483647 w 99"/>
                <a:gd name="T23" fmla="*/ 2147483647 h 97"/>
                <a:gd name="T24" fmla="*/ 2147483647 w 99"/>
                <a:gd name="T25" fmla="*/ 2147483647 h 97"/>
                <a:gd name="T26" fmla="*/ 2147483647 w 99"/>
                <a:gd name="T27" fmla="*/ 2147483647 h 97"/>
                <a:gd name="T28" fmla="*/ 2147483647 w 99"/>
                <a:gd name="T29" fmla="*/ 2147483647 h 97"/>
                <a:gd name="T30" fmla="*/ 2147483647 w 99"/>
                <a:gd name="T31" fmla="*/ 2147483647 h 97"/>
                <a:gd name="T32" fmla="*/ 2147483647 w 99"/>
                <a:gd name="T33" fmla="*/ 2147483647 h 97"/>
                <a:gd name="T34" fmla="*/ 2147483647 w 99"/>
                <a:gd name="T35" fmla="*/ 2147483647 h 97"/>
                <a:gd name="T36" fmla="*/ 2147483647 w 99"/>
                <a:gd name="T37" fmla="*/ 2147483647 h 97"/>
                <a:gd name="T38" fmla="*/ 2147483647 w 99"/>
                <a:gd name="T39" fmla="*/ 2147483647 h 97"/>
                <a:gd name="T40" fmla="*/ 2147483647 w 99"/>
                <a:gd name="T41" fmla="*/ 2147483647 h 97"/>
                <a:gd name="T42" fmla="*/ 2147483647 w 99"/>
                <a:gd name="T43" fmla="*/ 2147483647 h 97"/>
                <a:gd name="T44" fmla="*/ 2147483647 w 99"/>
                <a:gd name="T45" fmla="*/ 2147483647 h 9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9" h="97">
                  <a:moveTo>
                    <a:pt x="96" y="39"/>
                  </a:moveTo>
                  <a:cubicBezTo>
                    <a:pt x="94" y="33"/>
                    <a:pt x="91" y="27"/>
                    <a:pt x="87" y="21"/>
                  </a:cubicBezTo>
                  <a:cubicBezTo>
                    <a:pt x="82" y="16"/>
                    <a:pt x="77" y="11"/>
                    <a:pt x="71" y="8"/>
                  </a:cubicBezTo>
                  <a:cubicBezTo>
                    <a:pt x="60" y="2"/>
                    <a:pt x="47" y="0"/>
                    <a:pt x="34" y="3"/>
                  </a:cubicBezTo>
                  <a:cubicBezTo>
                    <a:pt x="29" y="4"/>
                    <a:pt x="23" y="6"/>
                    <a:pt x="19" y="9"/>
                  </a:cubicBezTo>
                  <a:cubicBezTo>
                    <a:pt x="12" y="13"/>
                    <a:pt x="7" y="17"/>
                    <a:pt x="2" y="23"/>
                  </a:cubicBezTo>
                  <a:cubicBezTo>
                    <a:pt x="1" y="25"/>
                    <a:pt x="0" y="27"/>
                    <a:pt x="1" y="29"/>
                  </a:cubicBezTo>
                  <a:cubicBezTo>
                    <a:pt x="1" y="31"/>
                    <a:pt x="2" y="32"/>
                    <a:pt x="3" y="34"/>
                  </a:cubicBezTo>
                  <a:cubicBezTo>
                    <a:pt x="5" y="35"/>
                    <a:pt x="6" y="35"/>
                    <a:pt x="8" y="35"/>
                  </a:cubicBezTo>
                  <a:cubicBezTo>
                    <a:pt x="10" y="35"/>
                    <a:pt x="12" y="34"/>
                    <a:pt x="14" y="32"/>
                  </a:cubicBezTo>
                  <a:cubicBezTo>
                    <a:pt x="19" y="25"/>
                    <a:pt x="27" y="20"/>
                    <a:pt x="36" y="18"/>
                  </a:cubicBezTo>
                  <a:cubicBezTo>
                    <a:pt x="39" y="18"/>
                    <a:pt x="41" y="17"/>
                    <a:pt x="44" y="17"/>
                  </a:cubicBezTo>
                  <a:cubicBezTo>
                    <a:pt x="51" y="17"/>
                    <a:pt x="57" y="19"/>
                    <a:pt x="63" y="22"/>
                  </a:cubicBezTo>
                  <a:cubicBezTo>
                    <a:pt x="72" y="27"/>
                    <a:pt x="78" y="35"/>
                    <a:pt x="81" y="45"/>
                  </a:cubicBezTo>
                  <a:cubicBezTo>
                    <a:pt x="84" y="55"/>
                    <a:pt x="83" y="65"/>
                    <a:pt x="78" y="74"/>
                  </a:cubicBezTo>
                  <a:cubicBezTo>
                    <a:pt x="76" y="78"/>
                    <a:pt x="74" y="81"/>
                    <a:pt x="70" y="84"/>
                  </a:cubicBezTo>
                  <a:cubicBezTo>
                    <a:pt x="67" y="87"/>
                    <a:pt x="67" y="92"/>
                    <a:pt x="70" y="95"/>
                  </a:cubicBezTo>
                  <a:cubicBezTo>
                    <a:pt x="71" y="96"/>
                    <a:pt x="73" y="97"/>
                    <a:pt x="75" y="97"/>
                  </a:cubicBezTo>
                  <a:cubicBezTo>
                    <a:pt x="77" y="97"/>
                    <a:pt x="79" y="96"/>
                    <a:pt x="81" y="95"/>
                  </a:cubicBezTo>
                  <a:cubicBezTo>
                    <a:pt x="84" y="92"/>
                    <a:pt x="87" y="88"/>
                    <a:pt x="89" y="84"/>
                  </a:cubicBezTo>
                  <a:cubicBezTo>
                    <a:pt x="90" y="83"/>
                    <a:pt x="91" y="81"/>
                    <a:pt x="92" y="80"/>
                  </a:cubicBezTo>
                  <a:cubicBezTo>
                    <a:pt x="96" y="73"/>
                    <a:pt x="98" y="67"/>
                    <a:pt x="98" y="60"/>
                  </a:cubicBezTo>
                  <a:cubicBezTo>
                    <a:pt x="99" y="53"/>
                    <a:pt x="98" y="46"/>
                    <a:pt x="96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7" name="Freeform 187"/>
            <p:cNvSpPr>
              <a:spLocks/>
            </p:cNvSpPr>
            <p:nvPr/>
          </p:nvSpPr>
          <p:spPr bwMode="auto">
            <a:xfrm>
              <a:off x="561975" y="465138"/>
              <a:ext cx="50800" cy="36513"/>
            </a:xfrm>
            <a:custGeom>
              <a:avLst/>
              <a:gdLst>
                <a:gd name="T0" fmla="*/ 2147483647 w 36"/>
                <a:gd name="T1" fmla="*/ 2147483647 h 26"/>
                <a:gd name="T2" fmla="*/ 2147483647 w 36"/>
                <a:gd name="T3" fmla="*/ 2147483647 h 26"/>
                <a:gd name="T4" fmla="*/ 2147483647 w 36"/>
                <a:gd name="T5" fmla="*/ 0 h 26"/>
                <a:gd name="T6" fmla="*/ 2147483647 w 36"/>
                <a:gd name="T7" fmla="*/ 2147483647 h 26"/>
                <a:gd name="T8" fmla="*/ 0 w 36"/>
                <a:gd name="T9" fmla="*/ 2147483647 h 26"/>
                <a:gd name="T10" fmla="*/ 2147483647 w 36"/>
                <a:gd name="T11" fmla="*/ 2147483647 h 26"/>
                <a:gd name="T12" fmla="*/ 2147483647 w 36"/>
                <a:gd name="T13" fmla="*/ 2147483647 h 26"/>
                <a:gd name="T14" fmla="*/ 2147483647 w 36"/>
                <a:gd name="T15" fmla="*/ 2147483647 h 26"/>
                <a:gd name="T16" fmla="*/ 2147483647 w 36"/>
                <a:gd name="T17" fmla="*/ 2147483647 h 26"/>
                <a:gd name="T18" fmla="*/ 2147483647 w 36"/>
                <a:gd name="T19" fmla="*/ 2147483647 h 26"/>
                <a:gd name="T20" fmla="*/ 2147483647 w 36"/>
                <a:gd name="T21" fmla="*/ 2147483647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26">
                  <a:moveTo>
                    <a:pt x="31" y="12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9" y="0"/>
                    <a:pt x="8" y="0"/>
                  </a:cubicBezTo>
                  <a:cubicBezTo>
                    <a:pt x="5" y="0"/>
                    <a:pt x="3" y="2"/>
                    <a:pt x="1" y="4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" y="12"/>
                    <a:pt x="3" y="14"/>
                    <a:pt x="4" y="1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6"/>
                    <a:pt x="26" y="26"/>
                    <a:pt x="28" y="26"/>
                  </a:cubicBezTo>
                  <a:cubicBezTo>
                    <a:pt x="31" y="26"/>
                    <a:pt x="33" y="25"/>
                    <a:pt x="34" y="22"/>
                  </a:cubicBezTo>
                  <a:cubicBezTo>
                    <a:pt x="36" y="19"/>
                    <a:pt x="35" y="14"/>
                    <a:pt x="3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8" name="Freeform 188"/>
            <p:cNvSpPr>
              <a:spLocks/>
            </p:cNvSpPr>
            <p:nvPr/>
          </p:nvSpPr>
          <p:spPr bwMode="auto">
            <a:xfrm>
              <a:off x="569913" y="387350"/>
              <a:ext cx="50800" cy="30163"/>
            </a:xfrm>
            <a:custGeom>
              <a:avLst/>
              <a:gdLst>
                <a:gd name="T0" fmla="*/ 2147483647 w 37"/>
                <a:gd name="T1" fmla="*/ 0 h 22"/>
                <a:gd name="T2" fmla="*/ 2147483647 w 37"/>
                <a:gd name="T3" fmla="*/ 2147483647 h 22"/>
                <a:gd name="T4" fmla="*/ 2147483647 w 37"/>
                <a:gd name="T5" fmla="*/ 2147483647 h 22"/>
                <a:gd name="T6" fmla="*/ 2147483647 w 37"/>
                <a:gd name="T7" fmla="*/ 2147483647 h 22"/>
                <a:gd name="T8" fmla="*/ 2147483647 w 37"/>
                <a:gd name="T9" fmla="*/ 2147483647 h 22"/>
                <a:gd name="T10" fmla="*/ 2147483647 w 37"/>
                <a:gd name="T11" fmla="*/ 2147483647 h 22"/>
                <a:gd name="T12" fmla="*/ 2147483647 w 37"/>
                <a:gd name="T13" fmla="*/ 2147483647 h 22"/>
                <a:gd name="T14" fmla="*/ 2147483647 w 37"/>
                <a:gd name="T15" fmla="*/ 2147483647 h 22"/>
                <a:gd name="T16" fmla="*/ 2147483647 w 37"/>
                <a:gd name="T17" fmla="*/ 2147483647 h 22"/>
                <a:gd name="T18" fmla="*/ 2147483647 w 37"/>
                <a:gd name="T19" fmla="*/ 2147483647 h 22"/>
                <a:gd name="T20" fmla="*/ 2147483647 w 37"/>
                <a:gd name="T21" fmla="*/ 2147483647 h 22"/>
                <a:gd name="T22" fmla="*/ 2147483647 w 37"/>
                <a:gd name="T23" fmla="*/ 0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7" h="22">
                  <a:moveTo>
                    <a:pt x="30" y="0"/>
                  </a:moveTo>
                  <a:cubicBezTo>
                    <a:pt x="29" y="0"/>
                    <a:pt x="28" y="1"/>
                    <a:pt x="27" y="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3" y="8"/>
                    <a:pt x="0" y="11"/>
                    <a:pt x="1" y="15"/>
                  </a:cubicBezTo>
                  <a:cubicBezTo>
                    <a:pt x="1" y="15"/>
                    <a:pt x="1" y="16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20"/>
                    <a:pt x="5" y="22"/>
                    <a:pt x="8" y="22"/>
                  </a:cubicBezTo>
                  <a:cubicBezTo>
                    <a:pt x="9" y="22"/>
                    <a:pt x="10" y="22"/>
                    <a:pt x="10" y="22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15"/>
                    <a:pt x="35" y="14"/>
                    <a:pt x="36" y="12"/>
                  </a:cubicBezTo>
                  <a:cubicBezTo>
                    <a:pt x="37" y="10"/>
                    <a:pt x="37" y="8"/>
                    <a:pt x="37" y="6"/>
                  </a:cubicBezTo>
                  <a:cubicBezTo>
                    <a:pt x="36" y="3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29" name="Freeform 189"/>
            <p:cNvSpPr>
              <a:spLocks noEditPoints="1"/>
            </p:cNvSpPr>
            <p:nvPr/>
          </p:nvSpPr>
          <p:spPr bwMode="auto">
            <a:xfrm>
              <a:off x="266700" y="411163"/>
              <a:ext cx="249238" cy="155575"/>
            </a:xfrm>
            <a:custGeom>
              <a:avLst/>
              <a:gdLst>
                <a:gd name="T0" fmla="*/ 2147483647 w 179"/>
                <a:gd name="T1" fmla="*/ 2147483647 h 111"/>
                <a:gd name="T2" fmla="*/ 2147483647 w 179"/>
                <a:gd name="T3" fmla="*/ 2147483647 h 111"/>
                <a:gd name="T4" fmla="*/ 2147483647 w 179"/>
                <a:gd name="T5" fmla="*/ 2147483647 h 111"/>
                <a:gd name="T6" fmla="*/ 2147483647 w 179"/>
                <a:gd name="T7" fmla="*/ 2147483647 h 111"/>
                <a:gd name="T8" fmla="*/ 2147483647 w 179"/>
                <a:gd name="T9" fmla="*/ 0 h 111"/>
                <a:gd name="T10" fmla="*/ 2147483647 w 179"/>
                <a:gd name="T11" fmla="*/ 2147483647 h 111"/>
                <a:gd name="T12" fmla="*/ 2147483647 w 179"/>
                <a:gd name="T13" fmla="*/ 2147483647 h 111"/>
                <a:gd name="T14" fmla="*/ 2147483647 w 179"/>
                <a:gd name="T15" fmla="*/ 2147483647 h 111"/>
                <a:gd name="T16" fmla="*/ 2147483647 w 179"/>
                <a:gd name="T17" fmla="*/ 2147483647 h 111"/>
                <a:gd name="T18" fmla="*/ 2147483647 w 179"/>
                <a:gd name="T19" fmla="*/ 2147483647 h 111"/>
                <a:gd name="T20" fmla="*/ 2147483647 w 179"/>
                <a:gd name="T21" fmla="*/ 2147483647 h 111"/>
                <a:gd name="T22" fmla="*/ 0 w 179"/>
                <a:gd name="T23" fmla="*/ 2147483647 h 111"/>
                <a:gd name="T24" fmla="*/ 2147483647 w 179"/>
                <a:gd name="T25" fmla="*/ 2147483647 h 111"/>
                <a:gd name="T26" fmla="*/ 2147483647 w 179"/>
                <a:gd name="T27" fmla="*/ 2147483647 h 111"/>
                <a:gd name="T28" fmla="*/ 2147483647 w 179"/>
                <a:gd name="T29" fmla="*/ 2147483647 h 111"/>
                <a:gd name="T30" fmla="*/ 2147483647 w 179"/>
                <a:gd name="T31" fmla="*/ 2147483647 h 111"/>
                <a:gd name="T32" fmla="*/ 2147483647 w 179"/>
                <a:gd name="T33" fmla="*/ 2147483647 h 111"/>
                <a:gd name="T34" fmla="*/ 2147483647 w 179"/>
                <a:gd name="T35" fmla="*/ 2147483647 h 111"/>
                <a:gd name="T36" fmla="*/ 2147483647 w 179"/>
                <a:gd name="T37" fmla="*/ 2147483647 h 111"/>
                <a:gd name="T38" fmla="*/ 2147483647 w 179"/>
                <a:gd name="T39" fmla="*/ 2147483647 h 111"/>
                <a:gd name="T40" fmla="*/ 2147483647 w 179"/>
                <a:gd name="T41" fmla="*/ 2147483647 h 111"/>
                <a:gd name="T42" fmla="*/ 2147483647 w 179"/>
                <a:gd name="T43" fmla="*/ 2147483647 h 111"/>
                <a:gd name="T44" fmla="*/ 2147483647 w 179"/>
                <a:gd name="T45" fmla="*/ 2147483647 h 111"/>
                <a:gd name="T46" fmla="*/ 2147483647 w 179"/>
                <a:gd name="T47" fmla="*/ 2147483647 h 111"/>
                <a:gd name="T48" fmla="*/ 2147483647 w 179"/>
                <a:gd name="T49" fmla="*/ 2147483647 h 111"/>
                <a:gd name="T50" fmla="*/ 2147483647 w 179"/>
                <a:gd name="T51" fmla="*/ 2147483647 h 111"/>
                <a:gd name="T52" fmla="*/ 2147483647 w 179"/>
                <a:gd name="T53" fmla="*/ 2147483647 h 111"/>
                <a:gd name="T54" fmla="*/ 2147483647 w 179"/>
                <a:gd name="T55" fmla="*/ 2147483647 h 111"/>
                <a:gd name="T56" fmla="*/ 2147483647 w 179"/>
                <a:gd name="T57" fmla="*/ 2147483647 h 111"/>
                <a:gd name="T58" fmla="*/ 2147483647 w 179"/>
                <a:gd name="T59" fmla="*/ 2147483647 h 111"/>
                <a:gd name="T60" fmla="*/ 2147483647 w 179"/>
                <a:gd name="T61" fmla="*/ 2147483647 h 111"/>
                <a:gd name="T62" fmla="*/ 2147483647 w 179"/>
                <a:gd name="T63" fmla="*/ 2147483647 h 111"/>
                <a:gd name="T64" fmla="*/ 2147483647 w 179"/>
                <a:gd name="T65" fmla="*/ 2147483647 h 111"/>
                <a:gd name="T66" fmla="*/ 2147483647 w 179"/>
                <a:gd name="T67" fmla="*/ 2147483647 h 111"/>
                <a:gd name="T68" fmla="*/ 2147483647 w 179"/>
                <a:gd name="T69" fmla="*/ 2147483647 h 111"/>
                <a:gd name="T70" fmla="*/ 2147483647 w 179"/>
                <a:gd name="T71" fmla="*/ 2147483647 h 111"/>
                <a:gd name="T72" fmla="*/ 2147483647 w 179"/>
                <a:gd name="T73" fmla="*/ 2147483647 h 111"/>
                <a:gd name="T74" fmla="*/ 2147483647 w 179"/>
                <a:gd name="T75" fmla="*/ 2147483647 h 111"/>
                <a:gd name="T76" fmla="*/ 2147483647 w 179"/>
                <a:gd name="T77" fmla="*/ 2147483647 h 111"/>
                <a:gd name="T78" fmla="*/ 2147483647 w 179"/>
                <a:gd name="T79" fmla="*/ 2147483647 h 111"/>
                <a:gd name="T80" fmla="*/ 2147483647 w 179"/>
                <a:gd name="T81" fmla="*/ 2147483647 h 111"/>
                <a:gd name="T82" fmla="*/ 2147483647 w 179"/>
                <a:gd name="T83" fmla="*/ 2147483647 h 11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79" h="111">
                  <a:moveTo>
                    <a:pt x="147" y="35"/>
                  </a:moveTo>
                  <a:cubicBezTo>
                    <a:pt x="145" y="31"/>
                    <a:pt x="143" y="28"/>
                    <a:pt x="141" y="24"/>
                  </a:cubicBezTo>
                  <a:cubicBezTo>
                    <a:pt x="138" y="19"/>
                    <a:pt x="134" y="15"/>
                    <a:pt x="129" y="11"/>
                  </a:cubicBezTo>
                  <a:cubicBezTo>
                    <a:pt x="124" y="7"/>
                    <a:pt x="119" y="5"/>
                    <a:pt x="113" y="3"/>
                  </a:cubicBezTo>
                  <a:cubicBezTo>
                    <a:pt x="107" y="1"/>
                    <a:pt x="101" y="0"/>
                    <a:pt x="95" y="0"/>
                  </a:cubicBezTo>
                  <a:cubicBezTo>
                    <a:pt x="86" y="0"/>
                    <a:pt x="77" y="2"/>
                    <a:pt x="70" y="6"/>
                  </a:cubicBezTo>
                  <a:cubicBezTo>
                    <a:pt x="63" y="9"/>
                    <a:pt x="58" y="13"/>
                    <a:pt x="53" y="18"/>
                  </a:cubicBezTo>
                  <a:cubicBezTo>
                    <a:pt x="51" y="18"/>
                    <a:pt x="49" y="18"/>
                    <a:pt x="47" y="18"/>
                  </a:cubicBezTo>
                  <a:cubicBezTo>
                    <a:pt x="40" y="18"/>
                    <a:pt x="34" y="19"/>
                    <a:pt x="29" y="21"/>
                  </a:cubicBezTo>
                  <a:cubicBezTo>
                    <a:pt x="23" y="24"/>
                    <a:pt x="18" y="27"/>
                    <a:pt x="14" y="31"/>
                  </a:cubicBezTo>
                  <a:cubicBezTo>
                    <a:pt x="9" y="36"/>
                    <a:pt x="6" y="41"/>
                    <a:pt x="4" y="46"/>
                  </a:cubicBezTo>
                  <a:cubicBezTo>
                    <a:pt x="1" y="52"/>
                    <a:pt x="0" y="58"/>
                    <a:pt x="0" y="64"/>
                  </a:cubicBezTo>
                  <a:cubicBezTo>
                    <a:pt x="0" y="71"/>
                    <a:pt x="1" y="77"/>
                    <a:pt x="4" y="83"/>
                  </a:cubicBezTo>
                  <a:cubicBezTo>
                    <a:pt x="6" y="88"/>
                    <a:pt x="9" y="93"/>
                    <a:pt x="14" y="97"/>
                  </a:cubicBezTo>
                  <a:cubicBezTo>
                    <a:pt x="22" y="106"/>
                    <a:pt x="34" y="111"/>
                    <a:pt x="46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51" y="111"/>
                    <a:pt x="161" y="107"/>
                    <a:pt x="168" y="100"/>
                  </a:cubicBezTo>
                  <a:cubicBezTo>
                    <a:pt x="175" y="92"/>
                    <a:pt x="179" y="83"/>
                    <a:pt x="179" y="73"/>
                  </a:cubicBezTo>
                  <a:cubicBezTo>
                    <a:pt x="179" y="63"/>
                    <a:pt x="175" y="53"/>
                    <a:pt x="168" y="46"/>
                  </a:cubicBezTo>
                  <a:cubicBezTo>
                    <a:pt x="162" y="40"/>
                    <a:pt x="155" y="37"/>
                    <a:pt x="147" y="35"/>
                  </a:cubicBezTo>
                  <a:close/>
                  <a:moveTo>
                    <a:pt x="141" y="96"/>
                  </a:moveTo>
                  <a:cubicBezTo>
                    <a:pt x="47" y="96"/>
                    <a:pt x="47" y="96"/>
                    <a:pt x="47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38" y="96"/>
                    <a:pt x="30" y="93"/>
                    <a:pt x="25" y="87"/>
                  </a:cubicBezTo>
                  <a:cubicBezTo>
                    <a:pt x="19" y="81"/>
                    <a:pt x="15" y="73"/>
                    <a:pt x="15" y="64"/>
                  </a:cubicBezTo>
                  <a:cubicBezTo>
                    <a:pt x="15" y="56"/>
                    <a:pt x="19" y="48"/>
                    <a:pt x="25" y="42"/>
                  </a:cubicBezTo>
                  <a:cubicBezTo>
                    <a:pt x="30" y="36"/>
                    <a:pt x="38" y="33"/>
                    <a:pt x="47" y="33"/>
                  </a:cubicBezTo>
                  <a:cubicBezTo>
                    <a:pt x="49" y="33"/>
                    <a:pt x="52" y="33"/>
                    <a:pt x="54" y="34"/>
                  </a:cubicBezTo>
                  <a:cubicBezTo>
                    <a:pt x="55" y="34"/>
                    <a:pt x="56" y="34"/>
                    <a:pt x="56" y="34"/>
                  </a:cubicBezTo>
                  <a:cubicBezTo>
                    <a:pt x="59" y="34"/>
                    <a:pt x="61" y="33"/>
                    <a:pt x="62" y="31"/>
                  </a:cubicBezTo>
                  <a:cubicBezTo>
                    <a:pt x="66" y="26"/>
                    <a:pt x="71" y="22"/>
                    <a:pt x="76" y="19"/>
                  </a:cubicBezTo>
                  <a:cubicBezTo>
                    <a:pt x="82" y="16"/>
                    <a:pt x="88" y="15"/>
                    <a:pt x="95" y="15"/>
                  </a:cubicBezTo>
                  <a:cubicBezTo>
                    <a:pt x="104" y="15"/>
                    <a:pt x="113" y="18"/>
                    <a:pt x="120" y="23"/>
                  </a:cubicBezTo>
                  <a:cubicBezTo>
                    <a:pt x="127" y="28"/>
                    <a:pt x="132" y="36"/>
                    <a:pt x="134" y="44"/>
                  </a:cubicBezTo>
                  <a:cubicBezTo>
                    <a:pt x="135" y="48"/>
                    <a:pt x="138" y="50"/>
                    <a:pt x="141" y="50"/>
                  </a:cubicBezTo>
                  <a:cubicBezTo>
                    <a:pt x="147" y="50"/>
                    <a:pt x="153" y="53"/>
                    <a:pt x="157" y="57"/>
                  </a:cubicBezTo>
                  <a:cubicBezTo>
                    <a:pt x="161" y="61"/>
                    <a:pt x="164" y="67"/>
                    <a:pt x="164" y="73"/>
                  </a:cubicBezTo>
                  <a:cubicBezTo>
                    <a:pt x="164" y="86"/>
                    <a:pt x="153" y="96"/>
                    <a:pt x="141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3" name="组合 242"/>
          <p:cNvGrpSpPr>
            <a:grpSpLocks/>
          </p:cNvGrpSpPr>
          <p:nvPr/>
        </p:nvGrpSpPr>
        <p:grpSpPr bwMode="auto">
          <a:xfrm>
            <a:off x="747713" y="4579938"/>
            <a:ext cx="850900" cy="852487"/>
            <a:chOff x="0" y="0"/>
            <a:chExt cx="884238" cy="884238"/>
          </a:xfrm>
        </p:grpSpPr>
        <p:sp>
          <p:nvSpPr>
            <p:cNvPr id="48210" name="Oval 199"/>
            <p:cNvSpPr>
              <a:spLocks noChangeArrowheads="1"/>
            </p:cNvSpPr>
            <p:nvPr/>
          </p:nvSpPr>
          <p:spPr bwMode="auto">
            <a:xfrm>
              <a:off x="0" y="0"/>
              <a:ext cx="884238" cy="884238"/>
            </a:xfrm>
            <a:prstGeom prst="ellipse">
              <a:avLst/>
            </a:prstGeom>
            <a:solidFill>
              <a:srgbClr val="3791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11" name="Freeform 200"/>
            <p:cNvSpPr>
              <a:spLocks/>
            </p:cNvSpPr>
            <p:nvPr/>
          </p:nvSpPr>
          <p:spPr bwMode="auto">
            <a:xfrm>
              <a:off x="195262" y="200025"/>
              <a:ext cx="688975" cy="684213"/>
            </a:xfrm>
            <a:custGeom>
              <a:avLst/>
              <a:gdLst>
                <a:gd name="T0" fmla="*/ 2147483647 w 493"/>
                <a:gd name="T1" fmla="*/ 0 h 489"/>
                <a:gd name="T2" fmla="*/ 2147483647 w 493"/>
                <a:gd name="T3" fmla="*/ 2147483647 h 489"/>
                <a:gd name="T4" fmla="*/ 2147483647 w 493"/>
                <a:gd name="T5" fmla="*/ 2147483647 h 489"/>
                <a:gd name="T6" fmla="*/ 2147483647 w 493"/>
                <a:gd name="T7" fmla="*/ 2147483647 h 489"/>
                <a:gd name="T8" fmla="*/ 2147483647 w 493"/>
                <a:gd name="T9" fmla="*/ 2147483647 h 489"/>
                <a:gd name="T10" fmla="*/ 2147483647 w 493"/>
                <a:gd name="T11" fmla="*/ 2147483647 h 489"/>
                <a:gd name="T12" fmla="*/ 2147483647 w 493"/>
                <a:gd name="T13" fmla="*/ 2147483647 h 489"/>
                <a:gd name="T14" fmla="*/ 2147483647 w 493"/>
                <a:gd name="T15" fmla="*/ 2147483647 h 489"/>
                <a:gd name="T16" fmla="*/ 2147483647 w 493"/>
                <a:gd name="T17" fmla="*/ 2147483647 h 489"/>
                <a:gd name="T18" fmla="*/ 2147483647 w 493"/>
                <a:gd name="T19" fmla="*/ 2147483647 h 489"/>
                <a:gd name="T20" fmla="*/ 2147483647 w 493"/>
                <a:gd name="T21" fmla="*/ 2147483647 h 489"/>
                <a:gd name="T22" fmla="*/ 2147483647 w 493"/>
                <a:gd name="T23" fmla="*/ 0 h 489"/>
                <a:gd name="T24" fmla="*/ 2147483647 w 493"/>
                <a:gd name="T25" fmla="*/ 2147483647 h 489"/>
                <a:gd name="T26" fmla="*/ 2147483647 w 493"/>
                <a:gd name="T27" fmla="*/ 2147483647 h 489"/>
                <a:gd name="T28" fmla="*/ 2147483647 w 493"/>
                <a:gd name="T29" fmla="*/ 0 h 4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3" h="489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8"/>
                    <a:pt x="6" y="299"/>
                  </a:cubicBezTo>
                  <a:cubicBezTo>
                    <a:pt x="6" y="332"/>
                    <a:pt x="56" y="369"/>
                    <a:pt x="78" y="390"/>
                  </a:cubicBezTo>
                  <a:cubicBezTo>
                    <a:pt x="92" y="405"/>
                    <a:pt x="130" y="443"/>
                    <a:pt x="176" y="489"/>
                  </a:cubicBezTo>
                  <a:cubicBezTo>
                    <a:pt x="177" y="489"/>
                    <a:pt x="177" y="489"/>
                    <a:pt x="177" y="489"/>
                  </a:cubicBezTo>
                  <a:cubicBezTo>
                    <a:pt x="351" y="489"/>
                    <a:pt x="493" y="348"/>
                    <a:pt x="493" y="173"/>
                  </a:cubicBezTo>
                  <a:cubicBezTo>
                    <a:pt x="493" y="173"/>
                    <a:pt x="493" y="173"/>
                    <a:pt x="493" y="173"/>
                  </a:cubicBezTo>
                  <a:cubicBezTo>
                    <a:pt x="493" y="172"/>
                    <a:pt x="493" y="171"/>
                    <a:pt x="493" y="170"/>
                  </a:cubicBezTo>
                  <a:cubicBezTo>
                    <a:pt x="420" y="98"/>
                    <a:pt x="356" y="35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4" y="0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2C74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2" name="Freeform 201"/>
            <p:cNvSpPr>
              <a:spLocks noEditPoints="1"/>
            </p:cNvSpPr>
            <p:nvPr/>
          </p:nvSpPr>
          <p:spPr bwMode="auto">
            <a:xfrm>
              <a:off x="203200" y="203200"/>
              <a:ext cx="479425" cy="477838"/>
            </a:xfrm>
            <a:custGeom>
              <a:avLst/>
              <a:gdLst>
                <a:gd name="T0" fmla="*/ 2147483647 w 342"/>
                <a:gd name="T1" fmla="*/ 2147483647 h 342"/>
                <a:gd name="T2" fmla="*/ 2147483647 w 342"/>
                <a:gd name="T3" fmla="*/ 0 h 342"/>
                <a:gd name="T4" fmla="*/ 2147483647 w 342"/>
                <a:gd name="T5" fmla="*/ 0 h 342"/>
                <a:gd name="T6" fmla="*/ 0 w 342"/>
                <a:gd name="T7" fmla="*/ 2147483647 h 342"/>
                <a:gd name="T8" fmla="*/ 0 w 342"/>
                <a:gd name="T9" fmla="*/ 2147483647 h 342"/>
                <a:gd name="T10" fmla="*/ 2147483647 w 342"/>
                <a:gd name="T11" fmla="*/ 2147483647 h 342"/>
                <a:gd name="T12" fmla="*/ 2147483647 w 342"/>
                <a:gd name="T13" fmla="*/ 2147483647 h 342"/>
                <a:gd name="T14" fmla="*/ 2147483647 w 342"/>
                <a:gd name="T15" fmla="*/ 2147483647 h 342"/>
                <a:gd name="T16" fmla="*/ 2147483647 w 342"/>
                <a:gd name="T17" fmla="*/ 2147483647 h 342"/>
                <a:gd name="T18" fmla="*/ 2147483647 w 342"/>
                <a:gd name="T19" fmla="*/ 2147483647 h 342"/>
                <a:gd name="T20" fmla="*/ 2147483647 w 342"/>
                <a:gd name="T21" fmla="*/ 2147483647 h 342"/>
                <a:gd name="T22" fmla="*/ 2147483647 w 342"/>
                <a:gd name="T23" fmla="*/ 2147483647 h 342"/>
                <a:gd name="T24" fmla="*/ 2147483647 w 342"/>
                <a:gd name="T25" fmla="*/ 2147483647 h 342"/>
                <a:gd name="T26" fmla="*/ 2147483647 w 342"/>
                <a:gd name="T27" fmla="*/ 2147483647 h 342"/>
                <a:gd name="T28" fmla="*/ 2147483647 w 342"/>
                <a:gd name="T29" fmla="*/ 2147483647 h 342"/>
                <a:gd name="T30" fmla="*/ 2147483647 w 342"/>
                <a:gd name="T31" fmla="*/ 2147483647 h 342"/>
                <a:gd name="T32" fmla="*/ 2147483647 w 342"/>
                <a:gd name="T33" fmla="*/ 2147483647 h 342"/>
                <a:gd name="T34" fmla="*/ 2147483647 w 342"/>
                <a:gd name="T35" fmla="*/ 2147483647 h 3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2" h="342">
                  <a:moveTo>
                    <a:pt x="342" y="44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4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2" y="342"/>
                    <a:pt x="342" y="322"/>
                    <a:pt x="342" y="298"/>
                  </a:cubicBezTo>
                  <a:lnTo>
                    <a:pt x="342" y="44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36"/>
                    <a:pt x="36" y="29"/>
                    <a:pt x="44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4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3" name="Freeform 202"/>
            <p:cNvSpPr>
              <a:spLocks/>
            </p:cNvSpPr>
            <p:nvPr/>
          </p:nvSpPr>
          <p:spPr bwMode="auto">
            <a:xfrm>
              <a:off x="425450" y="303213"/>
              <a:ext cx="117475" cy="127000"/>
            </a:xfrm>
            <a:custGeom>
              <a:avLst/>
              <a:gdLst>
                <a:gd name="T0" fmla="*/ 2147483647 w 85"/>
                <a:gd name="T1" fmla="*/ 2147483647 h 91"/>
                <a:gd name="T2" fmla="*/ 2147483647 w 85"/>
                <a:gd name="T3" fmla="*/ 0 h 91"/>
                <a:gd name="T4" fmla="*/ 0 w 85"/>
                <a:gd name="T5" fmla="*/ 2147483647 h 91"/>
                <a:gd name="T6" fmla="*/ 2147483647 w 85"/>
                <a:gd name="T7" fmla="*/ 2147483647 h 91"/>
                <a:gd name="T8" fmla="*/ 2147483647 w 85"/>
                <a:gd name="T9" fmla="*/ 2147483647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91">
                  <a:moveTo>
                    <a:pt x="85" y="31"/>
                  </a:moveTo>
                  <a:cubicBezTo>
                    <a:pt x="67" y="12"/>
                    <a:pt x="42" y="0"/>
                    <a:pt x="13" y="0"/>
                  </a:cubicBezTo>
                  <a:cubicBezTo>
                    <a:pt x="9" y="0"/>
                    <a:pt x="4" y="0"/>
                    <a:pt x="0" y="1"/>
                  </a:cubicBezTo>
                  <a:cubicBezTo>
                    <a:pt x="51" y="91"/>
                    <a:pt x="51" y="91"/>
                    <a:pt x="51" y="91"/>
                  </a:cubicBezTo>
                  <a:lnTo>
                    <a:pt x="85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4" name="Freeform 203"/>
            <p:cNvSpPr>
              <a:spLocks/>
            </p:cNvSpPr>
            <p:nvPr/>
          </p:nvSpPr>
          <p:spPr bwMode="auto">
            <a:xfrm>
              <a:off x="476250" y="355600"/>
              <a:ext cx="104775" cy="130175"/>
            </a:xfrm>
            <a:custGeom>
              <a:avLst/>
              <a:gdLst>
                <a:gd name="T0" fmla="*/ 0 w 75"/>
                <a:gd name="T1" fmla="*/ 2147483647 h 93"/>
                <a:gd name="T2" fmla="*/ 2147483647 w 75"/>
                <a:gd name="T3" fmla="*/ 2147483647 h 93"/>
                <a:gd name="T4" fmla="*/ 2147483647 w 75"/>
                <a:gd name="T5" fmla="*/ 2147483647 h 93"/>
                <a:gd name="T6" fmla="*/ 2147483647 w 75"/>
                <a:gd name="T7" fmla="*/ 0 h 93"/>
                <a:gd name="T8" fmla="*/ 0 w 75"/>
                <a:gd name="T9" fmla="*/ 2147483647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93">
                  <a:moveTo>
                    <a:pt x="0" y="93"/>
                  </a:moveTo>
                  <a:cubicBezTo>
                    <a:pt x="70" y="93"/>
                    <a:pt x="70" y="93"/>
                    <a:pt x="70" y="93"/>
                  </a:cubicBezTo>
                  <a:cubicBezTo>
                    <a:pt x="73" y="83"/>
                    <a:pt x="75" y="73"/>
                    <a:pt x="75" y="62"/>
                  </a:cubicBezTo>
                  <a:cubicBezTo>
                    <a:pt x="75" y="38"/>
                    <a:pt x="67" y="17"/>
                    <a:pt x="53" y="0"/>
                  </a:cubicBez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5" name="Freeform 204"/>
            <p:cNvSpPr>
              <a:spLocks/>
            </p:cNvSpPr>
            <p:nvPr/>
          </p:nvSpPr>
          <p:spPr bwMode="auto">
            <a:xfrm>
              <a:off x="312737" y="306388"/>
              <a:ext cx="149225" cy="85725"/>
            </a:xfrm>
            <a:custGeom>
              <a:avLst/>
              <a:gdLst>
                <a:gd name="T0" fmla="*/ 2147483647 w 107"/>
                <a:gd name="T1" fmla="*/ 2147483647 h 62"/>
                <a:gd name="T2" fmla="*/ 2147483647 w 107"/>
                <a:gd name="T3" fmla="*/ 2147483647 h 62"/>
                <a:gd name="T4" fmla="*/ 2147483647 w 107"/>
                <a:gd name="T5" fmla="*/ 2147483647 h 62"/>
                <a:gd name="T6" fmla="*/ 2147483647 w 107"/>
                <a:gd name="T7" fmla="*/ 0 h 62"/>
                <a:gd name="T8" fmla="*/ 0 w 107"/>
                <a:gd name="T9" fmla="*/ 2147483647 h 62"/>
                <a:gd name="T10" fmla="*/ 2147483647 w 107"/>
                <a:gd name="T11" fmla="*/ 2147483647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7" h="62">
                  <a:moveTo>
                    <a:pt x="71" y="62"/>
                  </a:moveTo>
                  <a:cubicBezTo>
                    <a:pt x="72" y="62"/>
                    <a:pt x="72" y="62"/>
                    <a:pt x="72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39" y="7"/>
                    <a:pt x="12" y="31"/>
                    <a:pt x="0" y="62"/>
                  </a:cubicBezTo>
                  <a:cubicBezTo>
                    <a:pt x="71" y="62"/>
                    <a:pt x="71" y="62"/>
                    <a:pt x="71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6" name="Freeform 205"/>
            <p:cNvSpPr>
              <a:spLocks/>
            </p:cNvSpPr>
            <p:nvPr/>
          </p:nvSpPr>
          <p:spPr bwMode="auto">
            <a:xfrm>
              <a:off x="427037" y="496888"/>
              <a:ext cx="142875" cy="80963"/>
            </a:xfrm>
            <a:custGeom>
              <a:avLst/>
              <a:gdLst>
                <a:gd name="T0" fmla="*/ 2147483647 w 102"/>
                <a:gd name="T1" fmla="*/ 2147483647 h 58"/>
                <a:gd name="T2" fmla="*/ 2147483647 w 102"/>
                <a:gd name="T3" fmla="*/ 0 h 58"/>
                <a:gd name="T4" fmla="*/ 0 w 102"/>
                <a:gd name="T5" fmla="*/ 0 h 58"/>
                <a:gd name="T6" fmla="*/ 2147483647 w 102"/>
                <a:gd name="T7" fmla="*/ 2147483647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2" h="58">
                  <a:moveTo>
                    <a:pt x="32" y="58"/>
                  </a:moveTo>
                  <a:cubicBezTo>
                    <a:pt x="64" y="51"/>
                    <a:pt x="90" y="29"/>
                    <a:pt x="1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2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7" name="Freeform 206"/>
            <p:cNvSpPr>
              <a:spLocks/>
            </p:cNvSpPr>
            <p:nvPr/>
          </p:nvSpPr>
          <p:spPr bwMode="auto">
            <a:xfrm>
              <a:off x="304800" y="404813"/>
              <a:ext cx="100013" cy="122238"/>
            </a:xfrm>
            <a:custGeom>
              <a:avLst/>
              <a:gdLst>
                <a:gd name="T0" fmla="*/ 2147483647 w 72"/>
                <a:gd name="T1" fmla="*/ 0 h 88"/>
                <a:gd name="T2" fmla="*/ 0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0 h 88"/>
                <a:gd name="T8" fmla="*/ 2147483647 w 72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88">
                  <a:moveTo>
                    <a:pt x="4" y="0"/>
                  </a:moveTo>
                  <a:cubicBezTo>
                    <a:pt x="1" y="9"/>
                    <a:pt x="0" y="17"/>
                    <a:pt x="0" y="27"/>
                  </a:cubicBezTo>
                  <a:cubicBezTo>
                    <a:pt x="0" y="50"/>
                    <a:pt x="8" y="71"/>
                    <a:pt x="21" y="88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8" name="Freeform 207"/>
            <p:cNvSpPr>
              <a:spLocks/>
            </p:cNvSpPr>
            <p:nvPr/>
          </p:nvSpPr>
          <p:spPr bwMode="auto">
            <a:xfrm>
              <a:off x="342900" y="450850"/>
              <a:ext cx="117475" cy="128588"/>
            </a:xfrm>
            <a:custGeom>
              <a:avLst/>
              <a:gdLst>
                <a:gd name="T0" fmla="*/ 0 w 85"/>
                <a:gd name="T1" fmla="*/ 2147483647 h 92"/>
                <a:gd name="T2" fmla="*/ 2147483647 w 85"/>
                <a:gd name="T3" fmla="*/ 2147483647 h 92"/>
                <a:gd name="T4" fmla="*/ 2147483647 w 85"/>
                <a:gd name="T5" fmla="*/ 2147483647 h 92"/>
                <a:gd name="T6" fmla="*/ 2147483647 w 85"/>
                <a:gd name="T7" fmla="*/ 0 h 92"/>
                <a:gd name="T8" fmla="*/ 0 w 85"/>
                <a:gd name="T9" fmla="*/ 2147483647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92">
                  <a:moveTo>
                    <a:pt x="0" y="60"/>
                  </a:moveTo>
                  <a:cubicBezTo>
                    <a:pt x="18" y="80"/>
                    <a:pt x="44" y="92"/>
                    <a:pt x="72" y="92"/>
                  </a:cubicBezTo>
                  <a:cubicBezTo>
                    <a:pt x="77" y="92"/>
                    <a:pt x="81" y="92"/>
                    <a:pt x="85" y="91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4" name="组合 256"/>
          <p:cNvGrpSpPr>
            <a:grpSpLocks/>
          </p:cNvGrpSpPr>
          <p:nvPr/>
        </p:nvGrpSpPr>
        <p:grpSpPr bwMode="auto">
          <a:xfrm>
            <a:off x="747713" y="5683250"/>
            <a:ext cx="850900" cy="849313"/>
            <a:chOff x="0" y="0"/>
            <a:chExt cx="884238" cy="882650"/>
          </a:xfrm>
        </p:grpSpPr>
        <p:sp>
          <p:nvSpPr>
            <p:cNvPr id="48206" name="Oval 131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F15A5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07" name="Freeform 132"/>
            <p:cNvSpPr>
              <a:spLocks/>
            </p:cNvSpPr>
            <p:nvPr/>
          </p:nvSpPr>
          <p:spPr bwMode="auto">
            <a:xfrm>
              <a:off x="195262" y="206375"/>
              <a:ext cx="688975" cy="676275"/>
            </a:xfrm>
            <a:custGeom>
              <a:avLst/>
              <a:gdLst>
                <a:gd name="T0" fmla="*/ 2147483647 w 493"/>
                <a:gd name="T1" fmla="*/ 0 h 484"/>
                <a:gd name="T2" fmla="*/ 2147483647 w 493"/>
                <a:gd name="T3" fmla="*/ 2147483647 h 484"/>
                <a:gd name="T4" fmla="*/ 2147483647 w 493"/>
                <a:gd name="T5" fmla="*/ 2147483647 h 484"/>
                <a:gd name="T6" fmla="*/ 2147483647 w 493"/>
                <a:gd name="T7" fmla="*/ 2147483647 h 484"/>
                <a:gd name="T8" fmla="*/ 2147483647 w 493"/>
                <a:gd name="T9" fmla="*/ 2147483647 h 484"/>
                <a:gd name="T10" fmla="*/ 2147483647 w 493"/>
                <a:gd name="T11" fmla="*/ 2147483647 h 484"/>
                <a:gd name="T12" fmla="*/ 2147483647 w 493"/>
                <a:gd name="T13" fmla="*/ 2147483647 h 484"/>
                <a:gd name="T14" fmla="*/ 2147483647 w 493"/>
                <a:gd name="T15" fmla="*/ 2147483647 h 484"/>
                <a:gd name="T16" fmla="*/ 2147483647 w 493"/>
                <a:gd name="T17" fmla="*/ 2147483647 h 484"/>
                <a:gd name="T18" fmla="*/ 2147483647 w 493"/>
                <a:gd name="T19" fmla="*/ 2147483647 h 484"/>
                <a:gd name="T20" fmla="*/ 2147483647 w 493"/>
                <a:gd name="T21" fmla="*/ 2147483647 h 484"/>
                <a:gd name="T22" fmla="*/ 2147483647 w 493"/>
                <a:gd name="T23" fmla="*/ 2147483647 h 484"/>
                <a:gd name="T24" fmla="*/ 2147483647 w 493"/>
                <a:gd name="T25" fmla="*/ 0 h 4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3" h="484">
                  <a:moveTo>
                    <a:pt x="69" y="0"/>
                  </a:moveTo>
                  <a:cubicBezTo>
                    <a:pt x="58" y="0"/>
                    <a:pt x="46" y="1"/>
                    <a:pt x="36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5" y="369"/>
                    <a:pt x="77" y="390"/>
                  </a:cubicBezTo>
                  <a:cubicBezTo>
                    <a:pt x="94" y="407"/>
                    <a:pt x="129" y="444"/>
                    <a:pt x="170" y="484"/>
                  </a:cubicBezTo>
                  <a:cubicBezTo>
                    <a:pt x="172" y="484"/>
                    <a:pt x="174" y="484"/>
                    <a:pt x="177" y="484"/>
                  </a:cubicBezTo>
                  <a:cubicBezTo>
                    <a:pt x="350" y="484"/>
                    <a:pt x="491" y="344"/>
                    <a:pt x="493" y="171"/>
                  </a:cubicBezTo>
                  <a:cubicBezTo>
                    <a:pt x="420" y="99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C1484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8" name="Freeform 133"/>
            <p:cNvSpPr>
              <a:spLocks noEditPoints="1"/>
            </p:cNvSpPr>
            <p:nvPr/>
          </p:nvSpPr>
          <p:spPr bwMode="auto">
            <a:xfrm>
              <a:off x="203200" y="209550"/>
              <a:ext cx="479425" cy="479425"/>
            </a:xfrm>
            <a:custGeom>
              <a:avLst/>
              <a:gdLst>
                <a:gd name="T0" fmla="*/ 2147483647 w 342"/>
                <a:gd name="T1" fmla="*/ 2147483647 h 343"/>
                <a:gd name="T2" fmla="*/ 2147483647 w 342"/>
                <a:gd name="T3" fmla="*/ 0 h 343"/>
                <a:gd name="T4" fmla="*/ 2147483647 w 342"/>
                <a:gd name="T5" fmla="*/ 0 h 343"/>
                <a:gd name="T6" fmla="*/ 0 w 342"/>
                <a:gd name="T7" fmla="*/ 2147483647 h 343"/>
                <a:gd name="T8" fmla="*/ 0 w 342"/>
                <a:gd name="T9" fmla="*/ 2147483647 h 343"/>
                <a:gd name="T10" fmla="*/ 2147483647 w 342"/>
                <a:gd name="T11" fmla="*/ 2147483647 h 343"/>
                <a:gd name="T12" fmla="*/ 2147483647 w 342"/>
                <a:gd name="T13" fmla="*/ 2147483647 h 343"/>
                <a:gd name="T14" fmla="*/ 2147483647 w 342"/>
                <a:gd name="T15" fmla="*/ 2147483647 h 343"/>
                <a:gd name="T16" fmla="*/ 2147483647 w 342"/>
                <a:gd name="T17" fmla="*/ 2147483647 h 343"/>
                <a:gd name="T18" fmla="*/ 2147483647 w 342"/>
                <a:gd name="T19" fmla="*/ 2147483647 h 343"/>
                <a:gd name="T20" fmla="*/ 2147483647 w 342"/>
                <a:gd name="T21" fmla="*/ 2147483647 h 343"/>
                <a:gd name="T22" fmla="*/ 2147483647 w 342"/>
                <a:gd name="T23" fmla="*/ 2147483647 h 343"/>
                <a:gd name="T24" fmla="*/ 2147483647 w 342"/>
                <a:gd name="T25" fmla="*/ 2147483647 h 343"/>
                <a:gd name="T26" fmla="*/ 2147483647 w 342"/>
                <a:gd name="T27" fmla="*/ 2147483647 h 343"/>
                <a:gd name="T28" fmla="*/ 2147483647 w 342"/>
                <a:gd name="T29" fmla="*/ 2147483647 h 343"/>
                <a:gd name="T30" fmla="*/ 2147483647 w 342"/>
                <a:gd name="T31" fmla="*/ 2147483647 h 343"/>
                <a:gd name="T32" fmla="*/ 2147483647 w 342"/>
                <a:gd name="T33" fmla="*/ 2147483647 h 343"/>
                <a:gd name="T34" fmla="*/ 2147483647 w 342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4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9" name="Freeform 134"/>
            <p:cNvSpPr>
              <a:spLocks/>
            </p:cNvSpPr>
            <p:nvPr/>
          </p:nvSpPr>
          <p:spPr bwMode="auto">
            <a:xfrm>
              <a:off x="287337" y="295275"/>
              <a:ext cx="300038" cy="325438"/>
            </a:xfrm>
            <a:custGeom>
              <a:avLst/>
              <a:gdLst>
                <a:gd name="T0" fmla="*/ 2147483647 w 214"/>
                <a:gd name="T1" fmla="*/ 2147483647 h 233"/>
                <a:gd name="T2" fmla="*/ 2147483647 w 214"/>
                <a:gd name="T3" fmla="*/ 2147483647 h 233"/>
                <a:gd name="T4" fmla="*/ 2147483647 w 214"/>
                <a:gd name="T5" fmla="*/ 2147483647 h 233"/>
                <a:gd name="T6" fmla="*/ 2147483647 w 214"/>
                <a:gd name="T7" fmla="*/ 2147483647 h 233"/>
                <a:gd name="T8" fmla="*/ 2147483647 w 214"/>
                <a:gd name="T9" fmla="*/ 2147483647 h 233"/>
                <a:gd name="T10" fmla="*/ 2147483647 w 214"/>
                <a:gd name="T11" fmla="*/ 2147483647 h 233"/>
                <a:gd name="T12" fmla="*/ 2147483647 w 214"/>
                <a:gd name="T13" fmla="*/ 2147483647 h 233"/>
                <a:gd name="T14" fmla="*/ 2147483647 w 214"/>
                <a:gd name="T15" fmla="*/ 2147483647 h 233"/>
                <a:gd name="T16" fmla="*/ 2147483647 w 214"/>
                <a:gd name="T17" fmla="*/ 2147483647 h 233"/>
                <a:gd name="T18" fmla="*/ 2147483647 w 214"/>
                <a:gd name="T19" fmla="*/ 2147483647 h 233"/>
                <a:gd name="T20" fmla="*/ 2147483647 w 214"/>
                <a:gd name="T21" fmla="*/ 2147483647 h 233"/>
                <a:gd name="T22" fmla="*/ 2147483647 w 214"/>
                <a:gd name="T23" fmla="*/ 2147483647 h 233"/>
                <a:gd name="T24" fmla="*/ 2147483647 w 214"/>
                <a:gd name="T25" fmla="*/ 2147483647 h 233"/>
                <a:gd name="T26" fmla="*/ 2147483647 w 214"/>
                <a:gd name="T27" fmla="*/ 2147483647 h 233"/>
                <a:gd name="T28" fmla="*/ 2147483647 w 214"/>
                <a:gd name="T29" fmla="*/ 2147483647 h 2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4" h="233">
                  <a:moveTo>
                    <a:pt x="187" y="154"/>
                  </a:moveTo>
                  <a:cubicBezTo>
                    <a:pt x="179" y="150"/>
                    <a:pt x="179" y="149"/>
                    <a:pt x="179" y="149"/>
                  </a:cubicBezTo>
                  <a:cubicBezTo>
                    <a:pt x="171" y="144"/>
                    <a:pt x="160" y="145"/>
                    <a:pt x="153" y="150"/>
                  </a:cubicBezTo>
                  <a:cubicBezTo>
                    <a:pt x="153" y="150"/>
                    <a:pt x="151" y="152"/>
                    <a:pt x="144" y="158"/>
                  </a:cubicBezTo>
                  <a:cubicBezTo>
                    <a:pt x="139" y="163"/>
                    <a:pt x="128" y="162"/>
                    <a:pt x="121" y="156"/>
                  </a:cubicBezTo>
                  <a:cubicBezTo>
                    <a:pt x="101" y="138"/>
                    <a:pt x="83" y="117"/>
                    <a:pt x="69" y="94"/>
                  </a:cubicBezTo>
                  <a:cubicBezTo>
                    <a:pt x="64" y="86"/>
                    <a:pt x="65" y="76"/>
                    <a:pt x="70" y="71"/>
                  </a:cubicBezTo>
                  <a:cubicBezTo>
                    <a:pt x="78" y="65"/>
                    <a:pt x="80" y="63"/>
                    <a:pt x="80" y="63"/>
                  </a:cubicBezTo>
                  <a:cubicBezTo>
                    <a:pt x="87" y="58"/>
                    <a:pt x="89" y="46"/>
                    <a:pt x="85" y="38"/>
                  </a:cubicBezTo>
                  <a:cubicBezTo>
                    <a:pt x="85" y="38"/>
                    <a:pt x="85" y="38"/>
                    <a:pt x="82" y="30"/>
                  </a:cubicBezTo>
                  <a:cubicBezTo>
                    <a:pt x="74" y="12"/>
                    <a:pt x="65" y="0"/>
                    <a:pt x="58" y="4"/>
                  </a:cubicBezTo>
                  <a:cubicBezTo>
                    <a:pt x="28" y="23"/>
                    <a:pt x="0" y="36"/>
                    <a:pt x="19" y="77"/>
                  </a:cubicBezTo>
                  <a:cubicBezTo>
                    <a:pt x="44" y="129"/>
                    <a:pt x="83" y="175"/>
                    <a:pt x="130" y="208"/>
                  </a:cubicBezTo>
                  <a:cubicBezTo>
                    <a:pt x="166" y="233"/>
                    <a:pt x="183" y="209"/>
                    <a:pt x="208" y="182"/>
                  </a:cubicBezTo>
                  <a:cubicBezTo>
                    <a:pt x="214" y="176"/>
                    <a:pt x="203" y="165"/>
                    <a:pt x="187" y="1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5" name="组合 257"/>
          <p:cNvGrpSpPr>
            <a:grpSpLocks/>
          </p:cNvGrpSpPr>
          <p:nvPr/>
        </p:nvGrpSpPr>
        <p:grpSpPr bwMode="auto">
          <a:xfrm>
            <a:off x="2146300" y="5662613"/>
            <a:ext cx="849313" cy="849312"/>
            <a:chOff x="0" y="0"/>
            <a:chExt cx="882650" cy="882650"/>
          </a:xfrm>
        </p:grpSpPr>
        <p:sp>
          <p:nvSpPr>
            <p:cNvPr id="48202" name="Oval 135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946FB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03" name="Freeform 136"/>
            <p:cNvSpPr>
              <a:spLocks/>
            </p:cNvSpPr>
            <p:nvPr/>
          </p:nvSpPr>
          <p:spPr bwMode="auto">
            <a:xfrm>
              <a:off x="192087" y="206375"/>
              <a:ext cx="690563" cy="676275"/>
            </a:xfrm>
            <a:custGeom>
              <a:avLst/>
              <a:gdLst>
                <a:gd name="T0" fmla="*/ 2147483647 w 494"/>
                <a:gd name="T1" fmla="*/ 0 h 484"/>
                <a:gd name="T2" fmla="*/ 2147483647 w 494"/>
                <a:gd name="T3" fmla="*/ 2147483647 h 484"/>
                <a:gd name="T4" fmla="*/ 2147483647 w 494"/>
                <a:gd name="T5" fmla="*/ 2147483647 h 484"/>
                <a:gd name="T6" fmla="*/ 2147483647 w 494"/>
                <a:gd name="T7" fmla="*/ 2147483647 h 484"/>
                <a:gd name="T8" fmla="*/ 2147483647 w 494"/>
                <a:gd name="T9" fmla="*/ 2147483647 h 484"/>
                <a:gd name="T10" fmla="*/ 2147483647 w 494"/>
                <a:gd name="T11" fmla="*/ 2147483647 h 484"/>
                <a:gd name="T12" fmla="*/ 2147483647 w 494"/>
                <a:gd name="T13" fmla="*/ 2147483647 h 484"/>
                <a:gd name="T14" fmla="*/ 2147483647 w 494"/>
                <a:gd name="T15" fmla="*/ 2147483647 h 484"/>
                <a:gd name="T16" fmla="*/ 2147483647 w 494"/>
                <a:gd name="T17" fmla="*/ 2147483647 h 484"/>
                <a:gd name="T18" fmla="*/ 2147483647 w 494"/>
                <a:gd name="T19" fmla="*/ 2147483647 h 484"/>
                <a:gd name="T20" fmla="*/ 2147483647 w 494"/>
                <a:gd name="T21" fmla="*/ 2147483647 h 484"/>
                <a:gd name="T22" fmla="*/ 2147483647 w 494"/>
                <a:gd name="T23" fmla="*/ 2147483647 h 484"/>
                <a:gd name="T24" fmla="*/ 2147483647 w 494"/>
                <a:gd name="T25" fmla="*/ 0 h 4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4" h="484">
                  <a:moveTo>
                    <a:pt x="69" y="0"/>
                  </a:moveTo>
                  <a:cubicBezTo>
                    <a:pt x="58" y="0"/>
                    <a:pt x="46" y="1"/>
                    <a:pt x="37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4" y="368"/>
                    <a:pt x="76" y="389"/>
                  </a:cubicBezTo>
                  <a:cubicBezTo>
                    <a:pt x="93" y="406"/>
                    <a:pt x="129" y="443"/>
                    <a:pt x="170" y="484"/>
                  </a:cubicBezTo>
                  <a:cubicBezTo>
                    <a:pt x="173" y="484"/>
                    <a:pt x="175" y="484"/>
                    <a:pt x="178" y="484"/>
                  </a:cubicBezTo>
                  <a:cubicBezTo>
                    <a:pt x="351" y="484"/>
                    <a:pt x="492" y="345"/>
                    <a:pt x="494" y="172"/>
                  </a:cubicBezTo>
                  <a:cubicBezTo>
                    <a:pt x="421" y="100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76598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4" name="Freeform 137"/>
            <p:cNvSpPr>
              <a:spLocks noEditPoints="1"/>
            </p:cNvSpPr>
            <p:nvPr/>
          </p:nvSpPr>
          <p:spPr bwMode="auto">
            <a:xfrm>
              <a:off x="201612" y="209550"/>
              <a:ext cx="479425" cy="479425"/>
            </a:xfrm>
            <a:custGeom>
              <a:avLst/>
              <a:gdLst>
                <a:gd name="T0" fmla="*/ 2147483647 w 343"/>
                <a:gd name="T1" fmla="*/ 2147483647 h 343"/>
                <a:gd name="T2" fmla="*/ 2147483647 w 343"/>
                <a:gd name="T3" fmla="*/ 0 h 343"/>
                <a:gd name="T4" fmla="*/ 2147483647 w 343"/>
                <a:gd name="T5" fmla="*/ 0 h 343"/>
                <a:gd name="T6" fmla="*/ 0 w 343"/>
                <a:gd name="T7" fmla="*/ 2147483647 h 343"/>
                <a:gd name="T8" fmla="*/ 0 w 343"/>
                <a:gd name="T9" fmla="*/ 2147483647 h 343"/>
                <a:gd name="T10" fmla="*/ 2147483647 w 343"/>
                <a:gd name="T11" fmla="*/ 2147483647 h 343"/>
                <a:gd name="T12" fmla="*/ 2147483647 w 343"/>
                <a:gd name="T13" fmla="*/ 2147483647 h 343"/>
                <a:gd name="T14" fmla="*/ 2147483647 w 343"/>
                <a:gd name="T15" fmla="*/ 2147483647 h 343"/>
                <a:gd name="T16" fmla="*/ 2147483647 w 343"/>
                <a:gd name="T17" fmla="*/ 2147483647 h 343"/>
                <a:gd name="T18" fmla="*/ 2147483647 w 343"/>
                <a:gd name="T19" fmla="*/ 2147483647 h 343"/>
                <a:gd name="T20" fmla="*/ 2147483647 w 343"/>
                <a:gd name="T21" fmla="*/ 2147483647 h 343"/>
                <a:gd name="T22" fmla="*/ 2147483647 w 343"/>
                <a:gd name="T23" fmla="*/ 2147483647 h 343"/>
                <a:gd name="T24" fmla="*/ 2147483647 w 343"/>
                <a:gd name="T25" fmla="*/ 2147483647 h 343"/>
                <a:gd name="T26" fmla="*/ 2147483647 w 343"/>
                <a:gd name="T27" fmla="*/ 2147483647 h 343"/>
                <a:gd name="T28" fmla="*/ 2147483647 w 343"/>
                <a:gd name="T29" fmla="*/ 2147483647 h 343"/>
                <a:gd name="T30" fmla="*/ 2147483647 w 343"/>
                <a:gd name="T31" fmla="*/ 2147483647 h 343"/>
                <a:gd name="T32" fmla="*/ 2147483647 w 343"/>
                <a:gd name="T33" fmla="*/ 2147483647 h 343"/>
                <a:gd name="T34" fmla="*/ 2147483647 w 343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5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5" name="Freeform 138"/>
            <p:cNvSpPr>
              <a:spLocks noEditPoints="1"/>
            </p:cNvSpPr>
            <p:nvPr/>
          </p:nvSpPr>
          <p:spPr bwMode="auto">
            <a:xfrm>
              <a:off x="304800" y="311150"/>
              <a:ext cx="273050" cy="276225"/>
            </a:xfrm>
            <a:custGeom>
              <a:avLst/>
              <a:gdLst>
                <a:gd name="T0" fmla="*/ 2147483647 w 196"/>
                <a:gd name="T1" fmla="*/ 2147483647 h 197"/>
                <a:gd name="T2" fmla="*/ 2147483647 w 196"/>
                <a:gd name="T3" fmla="*/ 2147483647 h 197"/>
                <a:gd name="T4" fmla="*/ 2147483647 w 196"/>
                <a:gd name="T5" fmla="*/ 2147483647 h 197"/>
                <a:gd name="T6" fmla="*/ 2147483647 w 196"/>
                <a:gd name="T7" fmla="*/ 2147483647 h 197"/>
                <a:gd name="T8" fmla="*/ 2147483647 w 196"/>
                <a:gd name="T9" fmla="*/ 2147483647 h 197"/>
                <a:gd name="T10" fmla="*/ 2147483647 w 196"/>
                <a:gd name="T11" fmla="*/ 2147483647 h 197"/>
                <a:gd name="T12" fmla="*/ 2147483647 w 196"/>
                <a:gd name="T13" fmla="*/ 2147483647 h 197"/>
                <a:gd name="T14" fmla="*/ 2147483647 w 196"/>
                <a:gd name="T15" fmla="*/ 2147483647 h 197"/>
                <a:gd name="T16" fmla="*/ 2147483647 w 196"/>
                <a:gd name="T17" fmla="*/ 2147483647 h 197"/>
                <a:gd name="T18" fmla="*/ 2147483647 w 196"/>
                <a:gd name="T19" fmla="*/ 2147483647 h 197"/>
                <a:gd name="T20" fmla="*/ 2147483647 w 196"/>
                <a:gd name="T21" fmla="*/ 2147483647 h 197"/>
                <a:gd name="T22" fmla="*/ 2147483647 w 196"/>
                <a:gd name="T23" fmla="*/ 2147483647 h 197"/>
                <a:gd name="T24" fmla="*/ 2147483647 w 196"/>
                <a:gd name="T25" fmla="*/ 2147483647 h 197"/>
                <a:gd name="T26" fmla="*/ 2147483647 w 196"/>
                <a:gd name="T27" fmla="*/ 2147483647 h 197"/>
                <a:gd name="T28" fmla="*/ 2147483647 w 196"/>
                <a:gd name="T29" fmla="*/ 2147483647 h 197"/>
                <a:gd name="T30" fmla="*/ 2147483647 w 196"/>
                <a:gd name="T31" fmla="*/ 2147483647 h 197"/>
                <a:gd name="T32" fmla="*/ 2147483647 w 196"/>
                <a:gd name="T33" fmla="*/ 2147483647 h 197"/>
                <a:gd name="T34" fmla="*/ 2147483647 w 196"/>
                <a:gd name="T35" fmla="*/ 2147483647 h 197"/>
                <a:gd name="T36" fmla="*/ 2147483647 w 196"/>
                <a:gd name="T37" fmla="*/ 2147483647 h 197"/>
                <a:gd name="T38" fmla="*/ 2147483647 w 196"/>
                <a:gd name="T39" fmla="*/ 2147483647 h 197"/>
                <a:gd name="T40" fmla="*/ 2147483647 w 196"/>
                <a:gd name="T41" fmla="*/ 2147483647 h 197"/>
                <a:gd name="T42" fmla="*/ 2147483647 w 196"/>
                <a:gd name="T43" fmla="*/ 2147483647 h 197"/>
                <a:gd name="T44" fmla="*/ 2147483647 w 196"/>
                <a:gd name="T45" fmla="*/ 2147483647 h 197"/>
                <a:gd name="T46" fmla="*/ 2147483647 w 196"/>
                <a:gd name="T47" fmla="*/ 2147483647 h 197"/>
                <a:gd name="T48" fmla="*/ 2147483647 w 196"/>
                <a:gd name="T49" fmla="*/ 2147483647 h 197"/>
                <a:gd name="T50" fmla="*/ 2147483647 w 196"/>
                <a:gd name="T51" fmla="*/ 2147483647 h 197"/>
                <a:gd name="T52" fmla="*/ 2147483647 w 196"/>
                <a:gd name="T53" fmla="*/ 2147483647 h 197"/>
                <a:gd name="T54" fmla="*/ 2147483647 w 196"/>
                <a:gd name="T55" fmla="*/ 2147483647 h 197"/>
                <a:gd name="T56" fmla="*/ 2147483647 w 196"/>
                <a:gd name="T57" fmla="*/ 2147483647 h 197"/>
                <a:gd name="T58" fmla="*/ 2147483647 w 196"/>
                <a:gd name="T59" fmla="*/ 2147483647 h 197"/>
                <a:gd name="T60" fmla="*/ 2147483647 w 196"/>
                <a:gd name="T61" fmla="*/ 2147483647 h 197"/>
                <a:gd name="T62" fmla="*/ 2147483647 w 196"/>
                <a:gd name="T63" fmla="*/ 2147483647 h 197"/>
                <a:gd name="T64" fmla="*/ 2147483647 w 196"/>
                <a:gd name="T65" fmla="*/ 2147483647 h 197"/>
                <a:gd name="T66" fmla="*/ 2147483647 w 196"/>
                <a:gd name="T67" fmla="*/ 2147483647 h 197"/>
                <a:gd name="T68" fmla="*/ 2147483647 w 196"/>
                <a:gd name="T69" fmla="*/ 2147483647 h 197"/>
                <a:gd name="T70" fmla="*/ 2147483647 w 196"/>
                <a:gd name="T71" fmla="*/ 2147483647 h 197"/>
                <a:gd name="T72" fmla="*/ 2147483647 w 196"/>
                <a:gd name="T73" fmla="*/ 2147483647 h 197"/>
                <a:gd name="T74" fmla="*/ 2147483647 w 196"/>
                <a:gd name="T75" fmla="*/ 2147483647 h 197"/>
                <a:gd name="T76" fmla="*/ 2147483647 w 196"/>
                <a:gd name="T77" fmla="*/ 2147483647 h 197"/>
                <a:gd name="T78" fmla="*/ 2147483647 w 196"/>
                <a:gd name="T79" fmla="*/ 2147483647 h 197"/>
                <a:gd name="T80" fmla="*/ 2147483647 w 196"/>
                <a:gd name="T81" fmla="*/ 2147483647 h 197"/>
                <a:gd name="T82" fmla="*/ 2147483647 w 196"/>
                <a:gd name="T83" fmla="*/ 2147483647 h 197"/>
                <a:gd name="T84" fmla="*/ 2147483647 w 196"/>
                <a:gd name="T85" fmla="*/ 2147483647 h 197"/>
                <a:gd name="T86" fmla="*/ 2147483647 w 196"/>
                <a:gd name="T87" fmla="*/ 2147483647 h 197"/>
                <a:gd name="T88" fmla="*/ 2147483647 w 196"/>
                <a:gd name="T89" fmla="*/ 2147483647 h 197"/>
                <a:gd name="T90" fmla="*/ 2147483647 w 196"/>
                <a:gd name="T91" fmla="*/ 2147483647 h 197"/>
                <a:gd name="T92" fmla="*/ 2147483647 w 196"/>
                <a:gd name="T93" fmla="*/ 2147483647 h 197"/>
                <a:gd name="T94" fmla="*/ 2147483647 w 196"/>
                <a:gd name="T95" fmla="*/ 2147483647 h 197"/>
                <a:gd name="T96" fmla="*/ 2147483647 w 196"/>
                <a:gd name="T97" fmla="*/ 2147483647 h 197"/>
                <a:gd name="T98" fmla="*/ 2147483647 w 196"/>
                <a:gd name="T99" fmla="*/ 2147483647 h 197"/>
                <a:gd name="T100" fmla="*/ 2147483647 w 196"/>
                <a:gd name="T101" fmla="*/ 2147483647 h 197"/>
                <a:gd name="T102" fmla="*/ 2147483647 w 196"/>
                <a:gd name="T103" fmla="*/ 2147483647 h 197"/>
                <a:gd name="T104" fmla="*/ 2147483647 w 196"/>
                <a:gd name="T105" fmla="*/ 2147483647 h 197"/>
                <a:gd name="T106" fmla="*/ 2147483647 w 196"/>
                <a:gd name="T107" fmla="*/ 2147483647 h 197"/>
                <a:gd name="T108" fmla="*/ 2147483647 w 196"/>
                <a:gd name="T109" fmla="*/ 2147483647 h 197"/>
                <a:gd name="T110" fmla="*/ 2147483647 w 196"/>
                <a:gd name="T111" fmla="*/ 2147483647 h 197"/>
                <a:gd name="T112" fmla="*/ 2147483647 w 196"/>
                <a:gd name="T113" fmla="*/ 2147483647 h 1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6" h="197">
                  <a:moveTo>
                    <a:pt x="167" y="29"/>
                  </a:moveTo>
                  <a:cubicBezTo>
                    <a:pt x="158" y="20"/>
                    <a:pt x="148" y="13"/>
                    <a:pt x="136" y="8"/>
                  </a:cubicBezTo>
                  <a:cubicBezTo>
                    <a:pt x="124" y="3"/>
                    <a:pt x="111" y="0"/>
                    <a:pt x="98" y="0"/>
                  </a:cubicBezTo>
                  <a:cubicBezTo>
                    <a:pt x="84" y="0"/>
                    <a:pt x="72" y="3"/>
                    <a:pt x="60" y="8"/>
                  </a:cubicBezTo>
                  <a:cubicBezTo>
                    <a:pt x="48" y="13"/>
                    <a:pt x="37" y="20"/>
                    <a:pt x="28" y="29"/>
                  </a:cubicBezTo>
                  <a:cubicBezTo>
                    <a:pt x="19" y="38"/>
                    <a:pt x="12" y="49"/>
                    <a:pt x="7" y="60"/>
                  </a:cubicBezTo>
                  <a:cubicBezTo>
                    <a:pt x="2" y="72"/>
                    <a:pt x="0" y="85"/>
                    <a:pt x="0" y="99"/>
                  </a:cubicBezTo>
                  <a:cubicBezTo>
                    <a:pt x="0" y="112"/>
                    <a:pt x="2" y="125"/>
                    <a:pt x="7" y="137"/>
                  </a:cubicBezTo>
                  <a:cubicBezTo>
                    <a:pt x="12" y="149"/>
                    <a:pt x="19" y="159"/>
                    <a:pt x="28" y="168"/>
                  </a:cubicBezTo>
                  <a:cubicBezTo>
                    <a:pt x="37" y="177"/>
                    <a:pt x="48" y="184"/>
                    <a:pt x="60" y="189"/>
                  </a:cubicBezTo>
                  <a:cubicBezTo>
                    <a:pt x="72" y="194"/>
                    <a:pt x="84" y="197"/>
                    <a:pt x="98" y="197"/>
                  </a:cubicBezTo>
                  <a:cubicBezTo>
                    <a:pt x="111" y="197"/>
                    <a:pt x="124" y="194"/>
                    <a:pt x="136" y="189"/>
                  </a:cubicBezTo>
                  <a:cubicBezTo>
                    <a:pt x="148" y="184"/>
                    <a:pt x="158" y="177"/>
                    <a:pt x="167" y="168"/>
                  </a:cubicBezTo>
                  <a:cubicBezTo>
                    <a:pt x="176" y="159"/>
                    <a:pt x="183" y="149"/>
                    <a:pt x="188" y="137"/>
                  </a:cubicBezTo>
                  <a:cubicBezTo>
                    <a:pt x="193" y="125"/>
                    <a:pt x="196" y="112"/>
                    <a:pt x="196" y="99"/>
                  </a:cubicBezTo>
                  <a:cubicBezTo>
                    <a:pt x="196" y="85"/>
                    <a:pt x="193" y="72"/>
                    <a:pt x="188" y="60"/>
                  </a:cubicBezTo>
                  <a:cubicBezTo>
                    <a:pt x="183" y="49"/>
                    <a:pt x="176" y="38"/>
                    <a:pt x="167" y="29"/>
                  </a:cubicBezTo>
                  <a:close/>
                  <a:moveTo>
                    <a:pt x="65" y="20"/>
                  </a:moveTo>
                  <a:cubicBezTo>
                    <a:pt x="65" y="20"/>
                    <a:pt x="66" y="20"/>
                    <a:pt x="66" y="19"/>
                  </a:cubicBezTo>
                  <a:cubicBezTo>
                    <a:pt x="64" y="23"/>
                    <a:pt x="61" y="27"/>
                    <a:pt x="59" y="31"/>
                  </a:cubicBezTo>
                  <a:cubicBezTo>
                    <a:pt x="57" y="35"/>
                    <a:pt x="55" y="40"/>
                    <a:pt x="53" y="45"/>
                  </a:cubicBezTo>
                  <a:cubicBezTo>
                    <a:pt x="48" y="43"/>
                    <a:pt x="43" y="40"/>
                    <a:pt x="38" y="38"/>
                  </a:cubicBezTo>
                  <a:cubicBezTo>
                    <a:pt x="46" y="30"/>
                    <a:pt x="55" y="24"/>
                    <a:pt x="65" y="20"/>
                  </a:cubicBezTo>
                  <a:close/>
                  <a:moveTo>
                    <a:pt x="19" y="66"/>
                  </a:moveTo>
                  <a:cubicBezTo>
                    <a:pt x="22" y="59"/>
                    <a:pt x="25" y="53"/>
                    <a:pt x="29" y="48"/>
                  </a:cubicBezTo>
                  <a:cubicBezTo>
                    <a:pt x="35" y="51"/>
                    <a:pt x="42" y="55"/>
                    <a:pt x="50" y="57"/>
                  </a:cubicBezTo>
                  <a:cubicBezTo>
                    <a:pt x="47" y="68"/>
                    <a:pt x="45" y="80"/>
                    <a:pt x="45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83"/>
                    <a:pt x="16" y="74"/>
                    <a:pt x="19" y="66"/>
                  </a:cubicBezTo>
                  <a:close/>
                  <a:moveTo>
                    <a:pt x="19" y="132"/>
                  </a:moveTo>
                  <a:cubicBezTo>
                    <a:pt x="16" y="124"/>
                    <a:pt x="13" y="115"/>
                    <a:pt x="13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5" y="118"/>
                    <a:pt x="47" y="129"/>
                    <a:pt x="50" y="140"/>
                  </a:cubicBezTo>
                  <a:cubicBezTo>
                    <a:pt x="42" y="143"/>
                    <a:pt x="35" y="146"/>
                    <a:pt x="29" y="150"/>
                  </a:cubicBezTo>
                  <a:cubicBezTo>
                    <a:pt x="25" y="144"/>
                    <a:pt x="22" y="138"/>
                    <a:pt x="19" y="132"/>
                  </a:cubicBezTo>
                  <a:close/>
                  <a:moveTo>
                    <a:pt x="65" y="177"/>
                  </a:moveTo>
                  <a:cubicBezTo>
                    <a:pt x="55" y="173"/>
                    <a:pt x="46" y="167"/>
                    <a:pt x="38" y="159"/>
                  </a:cubicBezTo>
                  <a:cubicBezTo>
                    <a:pt x="43" y="157"/>
                    <a:pt x="48" y="155"/>
                    <a:pt x="53" y="153"/>
                  </a:cubicBezTo>
                  <a:cubicBezTo>
                    <a:pt x="55" y="157"/>
                    <a:pt x="57" y="162"/>
                    <a:pt x="59" y="166"/>
                  </a:cubicBezTo>
                  <a:cubicBezTo>
                    <a:pt x="61" y="171"/>
                    <a:pt x="64" y="174"/>
                    <a:pt x="66" y="178"/>
                  </a:cubicBezTo>
                  <a:cubicBezTo>
                    <a:pt x="66" y="178"/>
                    <a:pt x="65" y="177"/>
                    <a:pt x="65" y="177"/>
                  </a:cubicBezTo>
                  <a:close/>
                  <a:moveTo>
                    <a:pt x="92" y="183"/>
                  </a:moveTo>
                  <a:cubicBezTo>
                    <a:pt x="89" y="182"/>
                    <a:pt x="86" y="181"/>
                    <a:pt x="84" y="178"/>
                  </a:cubicBezTo>
                  <a:cubicBezTo>
                    <a:pt x="79" y="174"/>
                    <a:pt x="75" y="168"/>
                    <a:pt x="71" y="161"/>
                  </a:cubicBezTo>
                  <a:cubicBezTo>
                    <a:pt x="69" y="157"/>
                    <a:pt x="67" y="153"/>
                    <a:pt x="66" y="149"/>
                  </a:cubicBezTo>
                  <a:cubicBezTo>
                    <a:pt x="74" y="147"/>
                    <a:pt x="83" y="146"/>
                    <a:pt x="92" y="145"/>
                  </a:cubicBezTo>
                  <a:lnTo>
                    <a:pt x="92" y="183"/>
                  </a:lnTo>
                  <a:close/>
                  <a:moveTo>
                    <a:pt x="92" y="132"/>
                  </a:moveTo>
                  <a:cubicBezTo>
                    <a:pt x="81" y="133"/>
                    <a:pt x="72" y="134"/>
                    <a:pt x="62" y="136"/>
                  </a:cubicBezTo>
                  <a:cubicBezTo>
                    <a:pt x="62" y="135"/>
                    <a:pt x="62" y="134"/>
                    <a:pt x="61" y="133"/>
                  </a:cubicBezTo>
                  <a:cubicBezTo>
                    <a:pt x="59" y="125"/>
                    <a:pt x="58" y="115"/>
                    <a:pt x="58" y="106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92" y="132"/>
                  </a:lnTo>
                  <a:close/>
                  <a:moveTo>
                    <a:pt x="92" y="92"/>
                  </a:moveTo>
                  <a:cubicBezTo>
                    <a:pt x="58" y="92"/>
                    <a:pt x="58" y="92"/>
                    <a:pt x="58" y="92"/>
                  </a:cubicBezTo>
                  <a:cubicBezTo>
                    <a:pt x="58" y="83"/>
                    <a:pt x="59" y="73"/>
                    <a:pt x="61" y="64"/>
                  </a:cubicBezTo>
                  <a:cubicBezTo>
                    <a:pt x="62" y="63"/>
                    <a:pt x="62" y="62"/>
                    <a:pt x="62" y="61"/>
                  </a:cubicBezTo>
                  <a:cubicBezTo>
                    <a:pt x="71" y="63"/>
                    <a:pt x="81" y="65"/>
                    <a:pt x="92" y="65"/>
                  </a:cubicBezTo>
                  <a:lnTo>
                    <a:pt x="92" y="92"/>
                  </a:lnTo>
                  <a:close/>
                  <a:moveTo>
                    <a:pt x="92" y="52"/>
                  </a:moveTo>
                  <a:cubicBezTo>
                    <a:pt x="83" y="52"/>
                    <a:pt x="74" y="50"/>
                    <a:pt x="66" y="48"/>
                  </a:cubicBezTo>
                  <a:cubicBezTo>
                    <a:pt x="67" y="44"/>
                    <a:pt x="69" y="40"/>
                    <a:pt x="71" y="37"/>
                  </a:cubicBezTo>
                  <a:cubicBezTo>
                    <a:pt x="75" y="29"/>
                    <a:pt x="79" y="23"/>
                    <a:pt x="84" y="19"/>
                  </a:cubicBezTo>
                  <a:cubicBezTo>
                    <a:pt x="86" y="17"/>
                    <a:pt x="89" y="15"/>
                    <a:pt x="92" y="14"/>
                  </a:cubicBezTo>
                  <a:lnTo>
                    <a:pt x="92" y="52"/>
                  </a:lnTo>
                  <a:close/>
                  <a:moveTo>
                    <a:pt x="131" y="20"/>
                  </a:moveTo>
                  <a:cubicBezTo>
                    <a:pt x="141" y="24"/>
                    <a:pt x="150" y="30"/>
                    <a:pt x="158" y="38"/>
                  </a:cubicBezTo>
                  <a:cubicBezTo>
                    <a:pt x="158" y="39"/>
                    <a:pt x="159" y="39"/>
                    <a:pt x="159" y="39"/>
                  </a:cubicBezTo>
                  <a:cubicBezTo>
                    <a:pt x="154" y="42"/>
                    <a:pt x="149" y="44"/>
                    <a:pt x="143" y="46"/>
                  </a:cubicBezTo>
                  <a:cubicBezTo>
                    <a:pt x="141" y="41"/>
                    <a:pt x="139" y="36"/>
                    <a:pt x="136" y="31"/>
                  </a:cubicBezTo>
                  <a:cubicBezTo>
                    <a:pt x="134" y="27"/>
                    <a:pt x="132" y="23"/>
                    <a:pt x="129" y="19"/>
                  </a:cubicBezTo>
                  <a:cubicBezTo>
                    <a:pt x="130" y="20"/>
                    <a:pt x="130" y="20"/>
                    <a:pt x="131" y="20"/>
                  </a:cubicBezTo>
                  <a:close/>
                  <a:moveTo>
                    <a:pt x="104" y="15"/>
                  </a:moveTo>
                  <a:cubicBezTo>
                    <a:pt x="107" y="16"/>
                    <a:pt x="109" y="17"/>
                    <a:pt x="111" y="19"/>
                  </a:cubicBezTo>
                  <a:cubicBezTo>
                    <a:pt x="116" y="23"/>
                    <a:pt x="121" y="29"/>
                    <a:pt x="125" y="37"/>
                  </a:cubicBezTo>
                  <a:cubicBezTo>
                    <a:pt x="126" y="40"/>
                    <a:pt x="128" y="45"/>
                    <a:pt x="130" y="49"/>
                  </a:cubicBezTo>
                  <a:cubicBezTo>
                    <a:pt x="122" y="51"/>
                    <a:pt x="113" y="52"/>
                    <a:pt x="104" y="52"/>
                  </a:cubicBezTo>
                  <a:lnTo>
                    <a:pt x="104" y="15"/>
                  </a:lnTo>
                  <a:close/>
                  <a:moveTo>
                    <a:pt x="104" y="65"/>
                  </a:moveTo>
                  <a:cubicBezTo>
                    <a:pt x="114" y="65"/>
                    <a:pt x="124" y="64"/>
                    <a:pt x="133" y="62"/>
                  </a:cubicBezTo>
                  <a:cubicBezTo>
                    <a:pt x="133" y="63"/>
                    <a:pt x="134" y="64"/>
                    <a:pt x="134" y="64"/>
                  </a:cubicBezTo>
                  <a:cubicBezTo>
                    <a:pt x="136" y="73"/>
                    <a:pt x="137" y="83"/>
                    <a:pt x="137" y="92"/>
                  </a:cubicBezTo>
                  <a:cubicBezTo>
                    <a:pt x="104" y="92"/>
                    <a:pt x="104" y="92"/>
                    <a:pt x="104" y="92"/>
                  </a:cubicBezTo>
                  <a:lnTo>
                    <a:pt x="104" y="65"/>
                  </a:lnTo>
                  <a:close/>
                  <a:moveTo>
                    <a:pt x="104" y="106"/>
                  </a:moveTo>
                  <a:cubicBezTo>
                    <a:pt x="137" y="106"/>
                    <a:pt x="137" y="106"/>
                    <a:pt x="137" y="106"/>
                  </a:cubicBezTo>
                  <a:cubicBezTo>
                    <a:pt x="137" y="115"/>
                    <a:pt x="136" y="124"/>
                    <a:pt x="134" y="133"/>
                  </a:cubicBezTo>
                  <a:cubicBezTo>
                    <a:pt x="134" y="134"/>
                    <a:pt x="133" y="135"/>
                    <a:pt x="133" y="135"/>
                  </a:cubicBezTo>
                  <a:cubicBezTo>
                    <a:pt x="124" y="134"/>
                    <a:pt x="114" y="132"/>
                    <a:pt x="104" y="132"/>
                  </a:cubicBezTo>
                  <a:lnTo>
                    <a:pt x="104" y="106"/>
                  </a:lnTo>
                  <a:close/>
                  <a:moveTo>
                    <a:pt x="111" y="178"/>
                  </a:moveTo>
                  <a:cubicBezTo>
                    <a:pt x="109" y="180"/>
                    <a:pt x="107" y="181"/>
                    <a:pt x="104" y="182"/>
                  </a:cubicBezTo>
                  <a:cubicBezTo>
                    <a:pt x="104" y="145"/>
                    <a:pt x="104" y="145"/>
                    <a:pt x="104" y="145"/>
                  </a:cubicBezTo>
                  <a:cubicBezTo>
                    <a:pt x="113" y="145"/>
                    <a:pt x="122" y="146"/>
                    <a:pt x="130" y="148"/>
                  </a:cubicBezTo>
                  <a:cubicBezTo>
                    <a:pt x="128" y="152"/>
                    <a:pt x="126" y="157"/>
                    <a:pt x="124" y="161"/>
                  </a:cubicBezTo>
                  <a:cubicBezTo>
                    <a:pt x="121" y="168"/>
                    <a:pt x="116" y="174"/>
                    <a:pt x="111" y="178"/>
                  </a:cubicBezTo>
                  <a:close/>
                  <a:moveTo>
                    <a:pt x="158" y="159"/>
                  </a:moveTo>
                  <a:cubicBezTo>
                    <a:pt x="150" y="167"/>
                    <a:pt x="141" y="173"/>
                    <a:pt x="131" y="177"/>
                  </a:cubicBezTo>
                  <a:cubicBezTo>
                    <a:pt x="130" y="177"/>
                    <a:pt x="130" y="178"/>
                    <a:pt x="129" y="178"/>
                  </a:cubicBezTo>
                  <a:cubicBezTo>
                    <a:pt x="132" y="174"/>
                    <a:pt x="134" y="171"/>
                    <a:pt x="136" y="166"/>
                  </a:cubicBezTo>
                  <a:cubicBezTo>
                    <a:pt x="139" y="162"/>
                    <a:pt x="141" y="157"/>
                    <a:pt x="143" y="151"/>
                  </a:cubicBezTo>
                  <a:cubicBezTo>
                    <a:pt x="149" y="153"/>
                    <a:pt x="154" y="155"/>
                    <a:pt x="159" y="158"/>
                  </a:cubicBezTo>
                  <a:cubicBezTo>
                    <a:pt x="159" y="158"/>
                    <a:pt x="158" y="159"/>
                    <a:pt x="158" y="159"/>
                  </a:cubicBezTo>
                  <a:close/>
                  <a:moveTo>
                    <a:pt x="176" y="132"/>
                  </a:moveTo>
                  <a:cubicBezTo>
                    <a:pt x="174" y="138"/>
                    <a:pt x="171" y="143"/>
                    <a:pt x="168" y="148"/>
                  </a:cubicBezTo>
                  <a:cubicBezTo>
                    <a:pt x="161" y="144"/>
                    <a:pt x="154" y="141"/>
                    <a:pt x="146" y="139"/>
                  </a:cubicBezTo>
                  <a:cubicBezTo>
                    <a:pt x="149" y="129"/>
                    <a:pt x="150" y="117"/>
                    <a:pt x="150" y="106"/>
                  </a:cubicBezTo>
                  <a:cubicBezTo>
                    <a:pt x="183" y="106"/>
                    <a:pt x="183" y="106"/>
                    <a:pt x="183" y="106"/>
                  </a:cubicBezTo>
                  <a:cubicBezTo>
                    <a:pt x="182" y="115"/>
                    <a:pt x="180" y="124"/>
                    <a:pt x="176" y="132"/>
                  </a:cubicBezTo>
                  <a:close/>
                  <a:moveTo>
                    <a:pt x="150" y="92"/>
                  </a:moveTo>
                  <a:cubicBezTo>
                    <a:pt x="150" y="81"/>
                    <a:pt x="149" y="69"/>
                    <a:pt x="146" y="59"/>
                  </a:cubicBezTo>
                  <a:cubicBezTo>
                    <a:pt x="154" y="56"/>
                    <a:pt x="161" y="53"/>
                    <a:pt x="168" y="50"/>
                  </a:cubicBezTo>
                  <a:cubicBezTo>
                    <a:pt x="171" y="55"/>
                    <a:pt x="174" y="60"/>
                    <a:pt x="176" y="65"/>
                  </a:cubicBezTo>
                  <a:cubicBezTo>
                    <a:pt x="180" y="74"/>
                    <a:pt x="182" y="83"/>
                    <a:pt x="183" y="92"/>
                  </a:cubicBezTo>
                  <a:lnTo>
                    <a:pt x="150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6" name="组合 258"/>
          <p:cNvGrpSpPr>
            <a:grpSpLocks/>
          </p:cNvGrpSpPr>
          <p:nvPr/>
        </p:nvGrpSpPr>
        <p:grpSpPr bwMode="auto">
          <a:xfrm>
            <a:off x="3543300" y="5665788"/>
            <a:ext cx="849313" cy="849312"/>
            <a:chOff x="0" y="0"/>
            <a:chExt cx="882650" cy="882650"/>
          </a:xfrm>
        </p:grpSpPr>
        <p:sp>
          <p:nvSpPr>
            <p:cNvPr id="48193" name="Oval 139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3A738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94" name="Freeform 140"/>
            <p:cNvSpPr>
              <a:spLocks/>
            </p:cNvSpPr>
            <p:nvPr/>
          </p:nvSpPr>
          <p:spPr bwMode="auto">
            <a:xfrm>
              <a:off x="193675" y="206375"/>
              <a:ext cx="688975" cy="676275"/>
            </a:xfrm>
            <a:custGeom>
              <a:avLst/>
              <a:gdLst>
                <a:gd name="T0" fmla="*/ 2147483647 w 493"/>
                <a:gd name="T1" fmla="*/ 0 h 484"/>
                <a:gd name="T2" fmla="*/ 2147483647 w 493"/>
                <a:gd name="T3" fmla="*/ 2147483647 h 484"/>
                <a:gd name="T4" fmla="*/ 2147483647 w 493"/>
                <a:gd name="T5" fmla="*/ 2147483647 h 484"/>
                <a:gd name="T6" fmla="*/ 2147483647 w 493"/>
                <a:gd name="T7" fmla="*/ 2147483647 h 484"/>
                <a:gd name="T8" fmla="*/ 2147483647 w 493"/>
                <a:gd name="T9" fmla="*/ 2147483647 h 484"/>
                <a:gd name="T10" fmla="*/ 2147483647 w 493"/>
                <a:gd name="T11" fmla="*/ 2147483647 h 484"/>
                <a:gd name="T12" fmla="*/ 2147483647 w 493"/>
                <a:gd name="T13" fmla="*/ 2147483647 h 484"/>
                <a:gd name="T14" fmla="*/ 2147483647 w 493"/>
                <a:gd name="T15" fmla="*/ 2147483647 h 484"/>
                <a:gd name="T16" fmla="*/ 2147483647 w 493"/>
                <a:gd name="T17" fmla="*/ 2147483647 h 484"/>
                <a:gd name="T18" fmla="*/ 2147483647 w 493"/>
                <a:gd name="T19" fmla="*/ 2147483647 h 484"/>
                <a:gd name="T20" fmla="*/ 2147483647 w 493"/>
                <a:gd name="T21" fmla="*/ 2147483647 h 484"/>
                <a:gd name="T22" fmla="*/ 2147483647 w 493"/>
                <a:gd name="T23" fmla="*/ 2147483647 h 484"/>
                <a:gd name="T24" fmla="*/ 2147483647 w 493"/>
                <a:gd name="T25" fmla="*/ 0 h 4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3" h="484">
                  <a:moveTo>
                    <a:pt x="69" y="0"/>
                  </a:moveTo>
                  <a:cubicBezTo>
                    <a:pt x="57" y="0"/>
                    <a:pt x="46" y="1"/>
                    <a:pt x="36" y="5"/>
                  </a:cubicBezTo>
                  <a:cubicBezTo>
                    <a:pt x="0" y="17"/>
                    <a:pt x="5" y="57"/>
                    <a:pt x="5" y="87"/>
                  </a:cubicBezTo>
                  <a:cubicBezTo>
                    <a:pt x="5" y="158"/>
                    <a:pt x="5" y="229"/>
                    <a:pt x="5" y="300"/>
                  </a:cubicBezTo>
                  <a:cubicBezTo>
                    <a:pt x="5" y="332"/>
                    <a:pt x="53" y="367"/>
                    <a:pt x="75" y="389"/>
                  </a:cubicBezTo>
                  <a:cubicBezTo>
                    <a:pt x="92" y="406"/>
                    <a:pt x="128" y="443"/>
                    <a:pt x="169" y="484"/>
                  </a:cubicBezTo>
                  <a:cubicBezTo>
                    <a:pt x="172" y="484"/>
                    <a:pt x="174" y="484"/>
                    <a:pt x="177" y="484"/>
                  </a:cubicBezTo>
                  <a:cubicBezTo>
                    <a:pt x="350" y="484"/>
                    <a:pt x="491" y="345"/>
                    <a:pt x="493" y="172"/>
                  </a:cubicBezTo>
                  <a:cubicBezTo>
                    <a:pt x="420" y="99"/>
                    <a:pt x="355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3" y="1"/>
                    <a:pt x="261" y="2"/>
                    <a:pt x="251" y="2"/>
                  </a:cubicBezTo>
                  <a:cubicBezTo>
                    <a:pt x="206" y="2"/>
                    <a:pt x="162" y="2"/>
                    <a:pt x="117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2E5C6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5" name="Freeform 141"/>
            <p:cNvSpPr>
              <a:spLocks noEditPoints="1"/>
            </p:cNvSpPr>
            <p:nvPr/>
          </p:nvSpPr>
          <p:spPr bwMode="auto">
            <a:xfrm>
              <a:off x="200025" y="209550"/>
              <a:ext cx="479425" cy="479425"/>
            </a:xfrm>
            <a:custGeom>
              <a:avLst/>
              <a:gdLst>
                <a:gd name="T0" fmla="*/ 2147483647 w 343"/>
                <a:gd name="T1" fmla="*/ 2147483647 h 343"/>
                <a:gd name="T2" fmla="*/ 2147483647 w 343"/>
                <a:gd name="T3" fmla="*/ 0 h 343"/>
                <a:gd name="T4" fmla="*/ 2147483647 w 343"/>
                <a:gd name="T5" fmla="*/ 0 h 343"/>
                <a:gd name="T6" fmla="*/ 0 w 343"/>
                <a:gd name="T7" fmla="*/ 2147483647 h 343"/>
                <a:gd name="T8" fmla="*/ 0 w 343"/>
                <a:gd name="T9" fmla="*/ 2147483647 h 343"/>
                <a:gd name="T10" fmla="*/ 2147483647 w 343"/>
                <a:gd name="T11" fmla="*/ 2147483647 h 343"/>
                <a:gd name="T12" fmla="*/ 2147483647 w 343"/>
                <a:gd name="T13" fmla="*/ 2147483647 h 343"/>
                <a:gd name="T14" fmla="*/ 2147483647 w 343"/>
                <a:gd name="T15" fmla="*/ 2147483647 h 343"/>
                <a:gd name="T16" fmla="*/ 2147483647 w 343"/>
                <a:gd name="T17" fmla="*/ 2147483647 h 343"/>
                <a:gd name="T18" fmla="*/ 2147483647 w 343"/>
                <a:gd name="T19" fmla="*/ 2147483647 h 343"/>
                <a:gd name="T20" fmla="*/ 2147483647 w 343"/>
                <a:gd name="T21" fmla="*/ 2147483647 h 343"/>
                <a:gd name="T22" fmla="*/ 2147483647 w 343"/>
                <a:gd name="T23" fmla="*/ 2147483647 h 343"/>
                <a:gd name="T24" fmla="*/ 2147483647 w 343"/>
                <a:gd name="T25" fmla="*/ 2147483647 h 343"/>
                <a:gd name="T26" fmla="*/ 2147483647 w 343"/>
                <a:gd name="T27" fmla="*/ 2147483647 h 343"/>
                <a:gd name="T28" fmla="*/ 2147483647 w 343"/>
                <a:gd name="T29" fmla="*/ 2147483647 h 343"/>
                <a:gd name="T30" fmla="*/ 2147483647 w 343"/>
                <a:gd name="T31" fmla="*/ 2147483647 h 343"/>
                <a:gd name="T32" fmla="*/ 2147483647 w 343"/>
                <a:gd name="T33" fmla="*/ 2147483647 h 343"/>
                <a:gd name="T34" fmla="*/ 2147483647 w 343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4" y="298"/>
                  </a:moveTo>
                  <a:cubicBezTo>
                    <a:pt x="314" y="307"/>
                    <a:pt x="307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7" y="313"/>
                    <a:pt x="30" y="307"/>
                    <a:pt x="30" y="298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7"/>
                    <a:pt x="37" y="30"/>
                    <a:pt x="45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7" y="30"/>
                    <a:pt x="314" y="37"/>
                    <a:pt x="314" y="45"/>
                  </a:cubicBezTo>
                  <a:lnTo>
                    <a:pt x="314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6" name="Freeform 142"/>
            <p:cNvSpPr>
              <a:spLocks noEditPoints="1"/>
            </p:cNvSpPr>
            <p:nvPr/>
          </p:nvSpPr>
          <p:spPr bwMode="auto">
            <a:xfrm>
              <a:off x="261937" y="342900"/>
              <a:ext cx="358775" cy="211138"/>
            </a:xfrm>
            <a:custGeom>
              <a:avLst/>
              <a:gdLst>
                <a:gd name="T0" fmla="*/ 2147483647 w 256"/>
                <a:gd name="T1" fmla="*/ 2147483647 h 151"/>
                <a:gd name="T2" fmla="*/ 2147483647 w 256"/>
                <a:gd name="T3" fmla="*/ 2147483647 h 151"/>
                <a:gd name="T4" fmla="*/ 2147483647 w 256"/>
                <a:gd name="T5" fmla="*/ 2147483647 h 151"/>
                <a:gd name="T6" fmla="*/ 2147483647 w 256"/>
                <a:gd name="T7" fmla="*/ 2147483647 h 151"/>
                <a:gd name="T8" fmla="*/ 2147483647 w 256"/>
                <a:gd name="T9" fmla="*/ 2147483647 h 151"/>
                <a:gd name="T10" fmla="*/ 2147483647 w 256"/>
                <a:gd name="T11" fmla="*/ 2147483647 h 151"/>
                <a:gd name="T12" fmla="*/ 2147483647 w 256"/>
                <a:gd name="T13" fmla="*/ 2147483647 h 151"/>
                <a:gd name="T14" fmla="*/ 2147483647 w 256"/>
                <a:gd name="T15" fmla="*/ 2147483647 h 151"/>
                <a:gd name="T16" fmla="*/ 2147483647 w 256"/>
                <a:gd name="T17" fmla="*/ 2147483647 h 151"/>
                <a:gd name="T18" fmla="*/ 2147483647 w 256"/>
                <a:gd name="T19" fmla="*/ 2147483647 h 151"/>
                <a:gd name="T20" fmla="*/ 2147483647 w 256"/>
                <a:gd name="T21" fmla="*/ 2147483647 h 151"/>
                <a:gd name="T22" fmla="*/ 2147483647 w 256"/>
                <a:gd name="T23" fmla="*/ 2147483647 h 151"/>
                <a:gd name="T24" fmla="*/ 2147483647 w 256"/>
                <a:gd name="T25" fmla="*/ 2147483647 h 151"/>
                <a:gd name="T26" fmla="*/ 2147483647 w 256"/>
                <a:gd name="T27" fmla="*/ 2147483647 h 151"/>
                <a:gd name="T28" fmla="*/ 2147483647 w 256"/>
                <a:gd name="T29" fmla="*/ 2147483647 h 151"/>
                <a:gd name="T30" fmla="*/ 2147483647 w 256"/>
                <a:gd name="T31" fmla="*/ 2147483647 h 151"/>
                <a:gd name="T32" fmla="*/ 2147483647 w 256"/>
                <a:gd name="T33" fmla="*/ 2147483647 h 151"/>
                <a:gd name="T34" fmla="*/ 2147483647 w 256"/>
                <a:gd name="T35" fmla="*/ 2147483647 h 151"/>
                <a:gd name="T36" fmla="*/ 2147483647 w 256"/>
                <a:gd name="T37" fmla="*/ 2147483647 h 151"/>
                <a:gd name="T38" fmla="*/ 2147483647 w 256"/>
                <a:gd name="T39" fmla="*/ 2147483647 h 151"/>
                <a:gd name="T40" fmla="*/ 2147483647 w 256"/>
                <a:gd name="T41" fmla="*/ 2147483647 h 151"/>
                <a:gd name="T42" fmla="*/ 2147483647 w 256"/>
                <a:gd name="T43" fmla="*/ 2147483647 h 151"/>
                <a:gd name="T44" fmla="*/ 2147483647 w 256"/>
                <a:gd name="T45" fmla="*/ 2147483647 h 151"/>
                <a:gd name="T46" fmla="*/ 2147483647 w 256"/>
                <a:gd name="T47" fmla="*/ 2147483647 h 151"/>
                <a:gd name="T48" fmla="*/ 2147483647 w 256"/>
                <a:gd name="T49" fmla="*/ 2147483647 h 151"/>
                <a:gd name="T50" fmla="*/ 2147483647 w 256"/>
                <a:gd name="T51" fmla="*/ 2147483647 h 151"/>
                <a:gd name="T52" fmla="*/ 2147483647 w 256"/>
                <a:gd name="T53" fmla="*/ 2147483647 h 151"/>
                <a:gd name="T54" fmla="*/ 2147483647 w 256"/>
                <a:gd name="T55" fmla="*/ 2147483647 h 151"/>
                <a:gd name="T56" fmla="*/ 2147483647 w 256"/>
                <a:gd name="T57" fmla="*/ 2147483647 h 151"/>
                <a:gd name="T58" fmla="*/ 2147483647 w 256"/>
                <a:gd name="T59" fmla="*/ 2147483647 h 151"/>
                <a:gd name="T60" fmla="*/ 2147483647 w 256"/>
                <a:gd name="T61" fmla="*/ 2147483647 h 151"/>
                <a:gd name="T62" fmla="*/ 2147483647 w 256"/>
                <a:gd name="T63" fmla="*/ 2147483647 h 151"/>
                <a:gd name="T64" fmla="*/ 2147483647 w 256"/>
                <a:gd name="T65" fmla="*/ 2147483647 h 151"/>
                <a:gd name="T66" fmla="*/ 2147483647 w 256"/>
                <a:gd name="T67" fmla="*/ 2147483647 h 151"/>
                <a:gd name="T68" fmla="*/ 2147483647 w 256"/>
                <a:gd name="T69" fmla="*/ 2147483647 h 151"/>
                <a:gd name="T70" fmla="*/ 2147483647 w 256"/>
                <a:gd name="T71" fmla="*/ 2147483647 h 151"/>
                <a:gd name="T72" fmla="*/ 2147483647 w 256"/>
                <a:gd name="T73" fmla="*/ 2147483647 h 151"/>
                <a:gd name="T74" fmla="*/ 2147483647 w 256"/>
                <a:gd name="T75" fmla="*/ 2147483647 h 151"/>
                <a:gd name="T76" fmla="*/ 2147483647 w 256"/>
                <a:gd name="T77" fmla="*/ 2147483647 h 151"/>
                <a:gd name="T78" fmla="*/ 2147483647 w 256"/>
                <a:gd name="T79" fmla="*/ 2147483647 h 151"/>
                <a:gd name="T80" fmla="*/ 2147483647 w 256"/>
                <a:gd name="T81" fmla="*/ 2147483647 h 151"/>
                <a:gd name="T82" fmla="*/ 2147483647 w 256"/>
                <a:gd name="T83" fmla="*/ 2147483647 h 151"/>
                <a:gd name="T84" fmla="*/ 2147483647 w 256"/>
                <a:gd name="T85" fmla="*/ 2147483647 h 151"/>
                <a:gd name="T86" fmla="*/ 2147483647 w 256"/>
                <a:gd name="T87" fmla="*/ 2147483647 h 151"/>
                <a:gd name="T88" fmla="*/ 2147483647 w 256"/>
                <a:gd name="T89" fmla="*/ 2147483647 h 151"/>
                <a:gd name="T90" fmla="*/ 2147483647 w 256"/>
                <a:gd name="T91" fmla="*/ 2147483647 h 15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6" h="151">
                  <a:moveTo>
                    <a:pt x="239" y="32"/>
                  </a:moveTo>
                  <a:cubicBezTo>
                    <a:pt x="231" y="20"/>
                    <a:pt x="221" y="11"/>
                    <a:pt x="209" y="7"/>
                  </a:cubicBezTo>
                  <a:cubicBezTo>
                    <a:pt x="190" y="0"/>
                    <a:pt x="170" y="1"/>
                    <a:pt x="150" y="3"/>
                  </a:cubicBezTo>
                  <a:cubicBezTo>
                    <a:pt x="142" y="4"/>
                    <a:pt x="135" y="5"/>
                    <a:pt x="128" y="5"/>
                  </a:cubicBezTo>
                  <a:cubicBezTo>
                    <a:pt x="121" y="5"/>
                    <a:pt x="114" y="4"/>
                    <a:pt x="107" y="3"/>
                  </a:cubicBezTo>
                  <a:cubicBezTo>
                    <a:pt x="87" y="1"/>
                    <a:pt x="66" y="0"/>
                    <a:pt x="47" y="7"/>
                  </a:cubicBezTo>
                  <a:cubicBezTo>
                    <a:pt x="36" y="11"/>
                    <a:pt x="26" y="20"/>
                    <a:pt x="18" y="32"/>
                  </a:cubicBezTo>
                  <a:cubicBezTo>
                    <a:pt x="11" y="42"/>
                    <a:pt x="6" y="54"/>
                    <a:pt x="4" y="67"/>
                  </a:cubicBezTo>
                  <a:cubicBezTo>
                    <a:pt x="0" y="86"/>
                    <a:pt x="2" y="105"/>
                    <a:pt x="9" y="120"/>
                  </a:cubicBezTo>
                  <a:cubicBezTo>
                    <a:pt x="13" y="128"/>
                    <a:pt x="18" y="135"/>
                    <a:pt x="24" y="140"/>
                  </a:cubicBezTo>
                  <a:cubicBezTo>
                    <a:pt x="30" y="145"/>
                    <a:pt x="37" y="149"/>
                    <a:pt x="45" y="151"/>
                  </a:cubicBezTo>
                  <a:cubicBezTo>
                    <a:pt x="48" y="151"/>
                    <a:pt x="50" y="151"/>
                    <a:pt x="53" y="151"/>
                  </a:cubicBezTo>
                  <a:cubicBezTo>
                    <a:pt x="64" y="151"/>
                    <a:pt x="74" y="148"/>
                    <a:pt x="84" y="141"/>
                  </a:cubicBezTo>
                  <a:cubicBezTo>
                    <a:pt x="94" y="134"/>
                    <a:pt x="102" y="123"/>
                    <a:pt x="108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54" y="123"/>
                    <a:pt x="163" y="134"/>
                    <a:pt x="173" y="141"/>
                  </a:cubicBezTo>
                  <a:cubicBezTo>
                    <a:pt x="182" y="148"/>
                    <a:pt x="193" y="151"/>
                    <a:pt x="203" y="151"/>
                  </a:cubicBezTo>
                  <a:cubicBezTo>
                    <a:pt x="206" y="151"/>
                    <a:pt x="209" y="151"/>
                    <a:pt x="211" y="151"/>
                  </a:cubicBezTo>
                  <a:cubicBezTo>
                    <a:pt x="219" y="149"/>
                    <a:pt x="226" y="145"/>
                    <a:pt x="233" y="140"/>
                  </a:cubicBezTo>
                  <a:cubicBezTo>
                    <a:pt x="238" y="135"/>
                    <a:pt x="243" y="128"/>
                    <a:pt x="247" y="120"/>
                  </a:cubicBezTo>
                  <a:cubicBezTo>
                    <a:pt x="254" y="105"/>
                    <a:pt x="256" y="86"/>
                    <a:pt x="253" y="67"/>
                  </a:cubicBezTo>
                  <a:cubicBezTo>
                    <a:pt x="250" y="54"/>
                    <a:pt x="245" y="42"/>
                    <a:pt x="239" y="32"/>
                  </a:cubicBezTo>
                  <a:close/>
                  <a:moveTo>
                    <a:pt x="232" y="113"/>
                  </a:moveTo>
                  <a:cubicBezTo>
                    <a:pt x="226" y="125"/>
                    <a:pt x="218" y="132"/>
                    <a:pt x="208" y="134"/>
                  </a:cubicBezTo>
                  <a:cubicBezTo>
                    <a:pt x="190" y="138"/>
                    <a:pt x="171" y="123"/>
                    <a:pt x="162" y="99"/>
                  </a:cubicBezTo>
                  <a:cubicBezTo>
                    <a:pt x="161" y="96"/>
                    <a:pt x="158" y="93"/>
                    <a:pt x="154" y="93"/>
                  </a:cubicBezTo>
                  <a:cubicBezTo>
                    <a:pt x="131" y="93"/>
                    <a:pt x="131" y="93"/>
                    <a:pt x="131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98" y="93"/>
                    <a:pt x="95" y="96"/>
                    <a:pt x="94" y="99"/>
                  </a:cubicBezTo>
                  <a:cubicBezTo>
                    <a:pt x="85" y="123"/>
                    <a:pt x="66" y="138"/>
                    <a:pt x="48" y="134"/>
                  </a:cubicBezTo>
                  <a:cubicBezTo>
                    <a:pt x="38" y="132"/>
                    <a:pt x="30" y="125"/>
                    <a:pt x="25" y="113"/>
                  </a:cubicBezTo>
                  <a:cubicBezTo>
                    <a:pt x="19" y="101"/>
                    <a:pt x="17" y="85"/>
                    <a:pt x="20" y="70"/>
                  </a:cubicBezTo>
                  <a:cubicBezTo>
                    <a:pt x="26" y="42"/>
                    <a:pt x="41" y="27"/>
                    <a:pt x="53" y="22"/>
                  </a:cubicBezTo>
                  <a:cubicBezTo>
                    <a:pt x="68" y="17"/>
                    <a:pt x="86" y="18"/>
                    <a:pt x="105" y="20"/>
                  </a:cubicBezTo>
                  <a:cubicBezTo>
                    <a:pt x="112" y="21"/>
                    <a:pt x="118" y="21"/>
                    <a:pt x="125" y="21"/>
                  </a:cubicBezTo>
                  <a:cubicBezTo>
                    <a:pt x="125" y="21"/>
                    <a:pt x="125" y="21"/>
                    <a:pt x="125" y="21"/>
                  </a:cubicBezTo>
                  <a:cubicBezTo>
                    <a:pt x="126" y="21"/>
                    <a:pt x="127" y="21"/>
                    <a:pt x="127" y="21"/>
                  </a:cubicBezTo>
                  <a:cubicBezTo>
                    <a:pt x="128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36" y="21"/>
                    <a:pt x="144" y="21"/>
                    <a:pt x="151" y="20"/>
                  </a:cubicBezTo>
                  <a:cubicBezTo>
                    <a:pt x="169" y="18"/>
                    <a:pt x="188" y="17"/>
                    <a:pt x="203" y="22"/>
                  </a:cubicBezTo>
                  <a:cubicBezTo>
                    <a:pt x="215" y="27"/>
                    <a:pt x="231" y="42"/>
                    <a:pt x="236" y="70"/>
                  </a:cubicBezTo>
                  <a:cubicBezTo>
                    <a:pt x="239" y="85"/>
                    <a:pt x="238" y="101"/>
                    <a:pt x="232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7" name="Freeform 143"/>
            <p:cNvSpPr>
              <a:spLocks/>
            </p:cNvSpPr>
            <p:nvPr/>
          </p:nvSpPr>
          <p:spPr bwMode="auto">
            <a:xfrm>
              <a:off x="312737" y="404813"/>
              <a:ext cx="74613" cy="76200"/>
            </a:xfrm>
            <a:custGeom>
              <a:avLst/>
              <a:gdLst>
                <a:gd name="T0" fmla="*/ 2147483647 w 54"/>
                <a:gd name="T1" fmla="*/ 2147483647 h 54"/>
                <a:gd name="T2" fmla="*/ 2147483647 w 54"/>
                <a:gd name="T3" fmla="*/ 2147483647 h 54"/>
                <a:gd name="T4" fmla="*/ 2147483647 w 54"/>
                <a:gd name="T5" fmla="*/ 2147483647 h 54"/>
                <a:gd name="T6" fmla="*/ 2147483647 w 54"/>
                <a:gd name="T7" fmla="*/ 0 h 54"/>
                <a:gd name="T8" fmla="*/ 2147483647 w 54"/>
                <a:gd name="T9" fmla="*/ 0 h 54"/>
                <a:gd name="T10" fmla="*/ 2147483647 w 54"/>
                <a:gd name="T11" fmla="*/ 2147483647 h 54"/>
                <a:gd name="T12" fmla="*/ 2147483647 w 54"/>
                <a:gd name="T13" fmla="*/ 2147483647 h 54"/>
                <a:gd name="T14" fmla="*/ 2147483647 w 54"/>
                <a:gd name="T15" fmla="*/ 2147483647 h 54"/>
                <a:gd name="T16" fmla="*/ 0 w 54"/>
                <a:gd name="T17" fmla="*/ 2147483647 h 54"/>
                <a:gd name="T18" fmla="*/ 0 w 54"/>
                <a:gd name="T19" fmla="*/ 2147483647 h 54"/>
                <a:gd name="T20" fmla="*/ 2147483647 w 54"/>
                <a:gd name="T21" fmla="*/ 2147483647 h 54"/>
                <a:gd name="T22" fmla="*/ 2147483647 w 54"/>
                <a:gd name="T23" fmla="*/ 2147483647 h 54"/>
                <a:gd name="T24" fmla="*/ 2147483647 w 54"/>
                <a:gd name="T25" fmla="*/ 2147483647 h 54"/>
                <a:gd name="T26" fmla="*/ 2147483647 w 54"/>
                <a:gd name="T27" fmla="*/ 2147483647 h 54"/>
                <a:gd name="T28" fmla="*/ 2147483647 w 54"/>
                <a:gd name="T29" fmla="*/ 2147483647 h 54"/>
                <a:gd name="T30" fmla="*/ 2147483647 w 54"/>
                <a:gd name="T31" fmla="*/ 2147483647 h 54"/>
                <a:gd name="T32" fmla="*/ 2147483647 w 54"/>
                <a:gd name="T33" fmla="*/ 2147483647 h 54"/>
                <a:gd name="T34" fmla="*/ 2147483647 w 54"/>
                <a:gd name="T35" fmla="*/ 2147483647 h 54"/>
                <a:gd name="T36" fmla="*/ 2147483647 w 54"/>
                <a:gd name="T37" fmla="*/ 2147483647 h 54"/>
                <a:gd name="T38" fmla="*/ 2147483647 w 54"/>
                <a:gd name="T39" fmla="*/ 2147483647 h 54"/>
                <a:gd name="T40" fmla="*/ 2147483647 w 54"/>
                <a:gd name="T41" fmla="*/ 2147483647 h 5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4" h="54">
                  <a:moveTo>
                    <a:pt x="52" y="16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1"/>
                    <a:pt x="37" y="0"/>
                    <a:pt x="3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1"/>
                    <a:pt x="17" y="3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8"/>
                    <a:pt x="0" y="2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2" y="37"/>
                    <a:pt x="4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2"/>
                    <a:pt x="19" y="54"/>
                    <a:pt x="21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7" y="54"/>
                    <a:pt x="37" y="52"/>
                    <a:pt x="37" y="50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3" y="37"/>
                    <a:pt x="54" y="35"/>
                    <a:pt x="54" y="3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8"/>
                    <a:pt x="53" y="16"/>
                    <a:pt x="52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8" name="Oval 144"/>
            <p:cNvSpPr>
              <a:spLocks noChangeArrowheads="1"/>
            </p:cNvSpPr>
            <p:nvPr/>
          </p:nvSpPr>
          <p:spPr bwMode="auto">
            <a:xfrm>
              <a:off x="525462" y="407988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99" name="Oval 145"/>
            <p:cNvSpPr>
              <a:spLocks noChangeArrowheads="1"/>
            </p:cNvSpPr>
            <p:nvPr/>
          </p:nvSpPr>
          <p:spPr bwMode="auto">
            <a:xfrm>
              <a:off x="525462" y="457200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00" name="Oval 146"/>
            <p:cNvSpPr>
              <a:spLocks noChangeArrowheads="1"/>
            </p:cNvSpPr>
            <p:nvPr/>
          </p:nvSpPr>
          <p:spPr bwMode="auto">
            <a:xfrm>
              <a:off x="501650" y="431800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201" name="Oval 147"/>
            <p:cNvSpPr>
              <a:spLocks noChangeArrowheads="1"/>
            </p:cNvSpPr>
            <p:nvPr/>
          </p:nvSpPr>
          <p:spPr bwMode="auto">
            <a:xfrm>
              <a:off x="550862" y="431800"/>
              <a:ext cx="30163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</p:grpSp>
      <p:grpSp>
        <p:nvGrpSpPr>
          <p:cNvPr id="48157" name="组合 246"/>
          <p:cNvGrpSpPr>
            <a:grpSpLocks/>
          </p:cNvGrpSpPr>
          <p:nvPr/>
        </p:nvGrpSpPr>
        <p:grpSpPr bwMode="auto">
          <a:xfrm>
            <a:off x="4940300" y="5668963"/>
            <a:ext cx="852488" cy="849312"/>
            <a:chOff x="0" y="0"/>
            <a:chExt cx="884238" cy="882650"/>
          </a:xfrm>
        </p:grpSpPr>
        <p:sp>
          <p:nvSpPr>
            <p:cNvPr id="48189" name="Oval 148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465A5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90" name="Freeform 149"/>
            <p:cNvSpPr>
              <a:spLocks/>
            </p:cNvSpPr>
            <p:nvPr/>
          </p:nvSpPr>
          <p:spPr bwMode="auto">
            <a:xfrm>
              <a:off x="196850" y="206375"/>
              <a:ext cx="687388" cy="676275"/>
            </a:xfrm>
            <a:custGeom>
              <a:avLst/>
              <a:gdLst>
                <a:gd name="T0" fmla="*/ 2147483647 w 492"/>
                <a:gd name="T1" fmla="*/ 0 h 484"/>
                <a:gd name="T2" fmla="*/ 2147483647 w 492"/>
                <a:gd name="T3" fmla="*/ 2147483647 h 484"/>
                <a:gd name="T4" fmla="*/ 2147483647 w 492"/>
                <a:gd name="T5" fmla="*/ 2147483647 h 484"/>
                <a:gd name="T6" fmla="*/ 2147483647 w 492"/>
                <a:gd name="T7" fmla="*/ 2147483647 h 484"/>
                <a:gd name="T8" fmla="*/ 2147483647 w 492"/>
                <a:gd name="T9" fmla="*/ 2147483647 h 484"/>
                <a:gd name="T10" fmla="*/ 2147483647 w 492"/>
                <a:gd name="T11" fmla="*/ 2147483647 h 484"/>
                <a:gd name="T12" fmla="*/ 2147483647 w 492"/>
                <a:gd name="T13" fmla="*/ 2147483647 h 484"/>
                <a:gd name="T14" fmla="*/ 2147483647 w 492"/>
                <a:gd name="T15" fmla="*/ 2147483647 h 484"/>
                <a:gd name="T16" fmla="*/ 2147483647 w 492"/>
                <a:gd name="T17" fmla="*/ 2147483647 h 484"/>
                <a:gd name="T18" fmla="*/ 2147483647 w 492"/>
                <a:gd name="T19" fmla="*/ 2147483647 h 484"/>
                <a:gd name="T20" fmla="*/ 2147483647 w 492"/>
                <a:gd name="T21" fmla="*/ 2147483647 h 484"/>
                <a:gd name="T22" fmla="*/ 2147483647 w 492"/>
                <a:gd name="T23" fmla="*/ 2147483647 h 484"/>
                <a:gd name="T24" fmla="*/ 2147483647 w 492"/>
                <a:gd name="T25" fmla="*/ 0 h 4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2" h="484">
                  <a:moveTo>
                    <a:pt x="69" y="0"/>
                  </a:moveTo>
                  <a:cubicBezTo>
                    <a:pt x="58" y="0"/>
                    <a:pt x="46" y="1"/>
                    <a:pt x="36" y="5"/>
                  </a:cubicBezTo>
                  <a:cubicBezTo>
                    <a:pt x="0" y="17"/>
                    <a:pt x="6" y="57"/>
                    <a:pt x="6" y="87"/>
                  </a:cubicBezTo>
                  <a:cubicBezTo>
                    <a:pt x="6" y="158"/>
                    <a:pt x="6" y="229"/>
                    <a:pt x="6" y="300"/>
                  </a:cubicBezTo>
                  <a:cubicBezTo>
                    <a:pt x="6" y="332"/>
                    <a:pt x="54" y="368"/>
                    <a:pt x="76" y="389"/>
                  </a:cubicBezTo>
                  <a:cubicBezTo>
                    <a:pt x="92" y="406"/>
                    <a:pt x="129" y="443"/>
                    <a:pt x="170" y="484"/>
                  </a:cubicBezTo>
                  <a:cubicBezTo>
                    <a:pt x="172" y="484"/>
                    <a:pt x="174" y="484"/>
                    <a:pt x="175" y="484"/>
                  </a:cubicBezTo>
                  <a:cubicBezTo>
                    <a:pt x="349" y="484"/>
                    <a:pt x="491" y="344"/>
                    <a:pt x="492" y="170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4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38484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1" name="Freeform 150"/>
            <p:cNvSpPr>
              <a:spLocks noEditPoints="1"/>
            </p:cNvSpPr>
            <p:nvPr/>
          </p:nvSpPr>
          <p:spPr bwMode="auto">
            <a:xfrm>
              <a:off x="204788" y="209550"/>
              <a:ext cx="477838" cy="479425"/>
            </a:xfrm>
            <a:custGeom>
              <a:avLst/>
              <a:gdLst>
                <a:gd name="T0" fmla="*/ 2147483647 w 342"/>
                <a:gd name="T1" fmla="*/ 2147483647 h 343"/>
                <a:gd name="T2" fmla="*/ 2147483647 w 342"/>
                <a:gd name="T3" fmla="*/ 0 h 343"/>
                <a:gd name="T4" fmla="*/ 2147483647 w 342"/>
                <a:gd name="T5" fmla="*/ 0 h 343"/>
                <a:gd name="T6" fmla="*/ 0 w 342"/>
                <a:gd name="T7" fmla="*/ 2147483647 h 343"/>
                <a:gd name="T8" fmla="*/ 0 w 342"/>
                <a:gd name="T9" fmla="*/ 2147483647 h 343"/>
                <a:gd name="T10" fmla="*/ 2147483647 w 342"/>
                <a:gd name="T11" fmla="*/ 2147483647 h 343"/>
                <a:gd name="T12" fmla="*/ 2147483647 w 342"/>
                <a:gd name="T13" fmla="*/ 2147483647 h 343"/>
                <a:gd name="T14" fmla="*/ 2147483647 w 342"/>
                <a:gd name="T15" fmla="*/ 2147483647 h 343"/>
                <a:gd name="T16" fmla="*/ 2147483647 w 342"/>
                <a:gd name="T17" fmla="*/ 2147483647 h 343"/>
                <a:gd name="T18" fmla="*/ 2147483647 w 342"/>
                <a:gd name="T19" fmla="*/ 2147483647 h 343"/>
                <a:gd name="T20" fmla="*/ 2147483647 w 342"/>
                <a:gd name="T21" fmla="*/ 2147483647 h 343"/>
                <a:gd name="T22" fmla="*/ 2147483647 w 342"/>
                <a:gd name="T23" fmla="*/ 2147483647 h 343"/>
                <a:gd name="T24" fmla="*/ 2147483647 w 342"/>
                <a:gd name="T25" fmla="*/ 2147483647 h 343"/>
                <a:gd name="T26" fmla="*/ 2147483647 w 342"/>
                <a:gd name="T27" fmla="*/ 2147483647 h 343"/>
                <a:gd name="T28" fmla="*/ 2147483647 w 342"/>
                <a:gd name="T29" fmla="*/ 2147483647 h 343"/>
                <a:gd name="T30" fmla="*/ 2147483647 w 342"/>
                <a:gd name="T31" fmla="*/ 2147483647 h 343"/>
                <a:gd name="T32" fmla="*/ 2147483647 w 342"/>
                <a:gd name="T33" fmla="*/ 2147483647 h 343"/>
                <a:gd name="T34" fmla="*/ 2147483647 w 342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7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7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7"/>
                    <a:pt x="36" y="30"/>
                    <a:pt x="44" y="30"/>
                  </a:cubicBezTo>
                  <a:cubicBezTo>
                    <a:pt x="298" y="30"/>
                    <a:pt x="298" y="30"/>
                    <a:pt x="298" y="30"/>
                  </a:cubicBezTo>
                  <a:cubicBezTo>
                    <a:pt x="306" y="30"/>
                    <a:pt x="313" y="37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2" name="Freeform 151"/>
            <p:cNvSpPr>
              <a:spLocks/>
            </p:cNvSpPr>
            <p:nvPr/>
          </p:nvSpPr>
          <p:spPr bwMode="auto">
            <a:xfrm>
              <a:off x="320675" y="312738"/>
              <a:ext cx="247650" cy="273050"/>
            </a:xfrm>
            <a:custGeom>
              <a:avLst/>
              <a:gdLst>
                <a:gd name="T0" fmla="*/ 2147483647 w 177"/>
                <a:gd name="T1" fmla="*/ 2147483647 h 195"/>
                <a:gd name="T2" fmla="*/ 2147483647 w 177"/>
                <a:gd name="T3" fmla="*/ 2147483647 h 195"/>
                <a:gd name="T4" fmla="*/ 2147483647 w 177"/>
                <a:gd name="T5" fmla="*/ 2147483647 h 195"/>
                <a:gd name="T6" fmla="*/ 2147483647 w 177"/>
                <a:gd name="T7" fmla="*/ 2147483647 h 195"/>
                <a:gd name="T8" fmla="*/ 2147483647 w 177"/>
                <a:gd name="T9" fmla="*/ 2147483647 h 195"/>
                <a:gd name="T10" fmla="*/ 2147483647 w 177"/>
                <a:gd name="T11" fmla="*/ 2147483647 h 195"/>
                <a:gd name="T12" fmla="*/ 2147483647 w 177"/>
                <a:gd name="T13" fmla="*/ 2147483647 h 195"/>
                <a:gd name="T14" fmla="*/ 2147483647 w 177"/>
                <a:gd name="T15" fmla="*/ 2147483647 h 195"/>
                <a:gd name="T16" fmla="*/ 2147483647 w 177"/>
                <a:gd name="T17" fmla="*/ 2147483647 h 195"/>
                <a:gd name="T18" fmla="*/ 2147483647 w 177"/>
                <a:gd name="T19" fmla="*/ 2147483647 h 195"/>
                <a:gd name="T20" fmla="*/ 2147483647 w 177"/>
                <a:gd name="T21" fmla="*/ 2147483647 h 195"/>
                <a:gd name="T22" fmla="*/ 2147483647 w 177"/>
                <a:gd name="T23" fmla="*/ 2147483647 h 195"/>
                <a:gd name="T24" fmla="*/ 2147483647 w 177"/>
                <a:gd name="T25" fmla="*/ 2147483647 h 195"/>
                <a:gd name="T26" fmla="*/ 2147483647 w 177"/>
                <a:gd name="T27" fmla="*/ 2147483647 h 195"/>
                <a:gd name="T28" fmla="*/ 2147483647 w 177"/>
                <a:gd name="T29" fmla="*/ 2147483647 h 195"/>
                <a:gd name="T30" fmla="*/ 2147483647 w 177"/>
                <a:gd name="T31" fmla="*/ 2147483647 h 195"/>
                <a:gd name="T32" fmla="*/ 2147483647 w 177"/>
                <a:gd name="T33" fmla="*/ 2147483647 h 195"/>
                <a:gd name="T34" fmla="*/ 2147483647 w 177"/>
                <a:gd name="T35" fmla="*/ 2147483647 h 195"/>
                <a:gd name="T36" fmla="*/ 2147483647 w 177"/>
                <a:gd name="T37" fmla="*/ 2147483647 h 195"/>
                <a:gd name="T38" fmla="*/ 2147483647 w 177"/>
                <a:gd name="T39" fmla="*/ 0 h 195"/>
                <a:gd name="T40" fmla="*/ 2147483647 w 177"/>
                <a:gd name="T41" fmla="*/ 2147483647 h 195"/>
                <a:gd name="T42" fmla="*/ 2147483647 w 177"/>
                <a:gd name="T43" fmla="*/ 2147483647 h 195"/>
                <a:gd name="T44" fmla="*/ 2147483647 w 177"/>
                <a:gd name="T45" fmla="*/ 2147483647 h 195"/>
                <a:gd name="T46" fmla="*/ 2147483647 w 177"/>
                <a:gd name="T47" fmla="*/ 2147483647 h 195"/>
                <a:gd name="T48" fmla="*/ 2147483647 w 177"/>
                <a:gd name="T49" fmla="*/ 2147483647 h 195"/>
                <a:gd name="T50" fmla="*/ 2147483647 w 177"/>
                <a:gd name="T51" fmla="*/ 2147483647 h 195"/>
                <a:gd name="T52" fmla="*/ 2147483647 w 177"/>
                <a:gd name="T53" fmla="*/ 2147483647 h 195"/>
                <a:gd name="T54" fmla="*/ 2147483647 w 177"/>
                <a:gd name="T55" fmla="*/ 2147483647 h 195"/>
                <a:gd name="T56" fmla="*/ 2147483647 w 177"/>
                <a:gd name="T57" fmla="*/ 2147483647 h 195"/>
                <a:gd name="T58" fmla="*/ 2147483647 w 177"/>
                <a:gd name="T59" fmla="*/ 2147483647 h 195"/>
                <a:gd name="T60" fmla="*/ 2147483647 w 177"/>
                <a:gd name="T61" fmla="*/ 2147483647 h 195"/>
                <a:gd name="T62" fmla="*/ 2147483647 w 177"/>
                <a:gd name="T63" fmla="*/ 2147483647 h 195"/>
                <a:gd name="T64" fmla="*/ 2147483647 w 177"/>
                <a:gd name="T65" fmla="*/ 2147483647 h 195"/>
                <a:gd name="T66" fmla="*/ 2147483647 w 177"/>
                <a:gd name="T67" fmla="*/ 2147483647 h 195"/>
                <a:gd name="T68" fmla="*/ 2147483647 w 177"/>
                <a:gd name="T69" fmla="*/ 2147483647 h 195"/>
                <a:gd name="T70" fmla="*/ 2147483647 w 177"/>
                <a:gd name="T71" fmla="*/ 2147483647 h 195"/>
                <a:gd name="T72" fmla="*/ 2147483647 w 177"/>
                <a:gd name="T73" fmla="*/ 2147483647 h 195"/>
                <a:gd name="T74" fmla="*/ 2147483647 w 177"/>
                <a:gd name="T75" fmla="*/ 2147483647 h 195"/>
                <a:gd name="T76" fmla="*/ 2147483647 w 177"/>
                <a:gd name="T77" fmla="*/ 2147483647 h 195"/>
                <a:gd name="T78" fmla="*/ 2147483647 w 177"/>
                <a:gd name="T79" fmla="*/ 2147483647 h 195"/>
                <a:gd name="T80" fmla="*/ 2147483647 w 177"/>
                <a:gd name="T81" fmla="*/ 2147483647 h 195"/>
                <a:gd name="T82" fmla="*/ 2147483647 w 177"/>
                <a:gd name="T83" fmla="*/ 2147483647 h 195"/>
                <a:gd name="T84" fmla="*/ 2147483647 w 177"/>
                <a:gd name="T85" fmla="*/ 2147483647 h 195"/>
                <a:gd name="T86" fmla="*/ 2147483647 w 177"/>
                <a:gd name="T87" fmla="*/ 2147483647 h 195"/>
                <a:gd name="T88" fmla="*/ 2147483647 w 177"/>
                <a:gd name="T89" fmla="*/ 2147483647 h 195"/>
                <a:gd name="T90" fmla="*/ 2147483647 w 177"/>
                <a:gd name="T91" fmla="*/ 2147483647 h 195"/>
                <a:gd name="T92" fmla="*/ 2147483647 w 177"/>
                <a:gd name="T93" fmla="*/ 2147483647 h 195"/>
                <a:gd name="T94" fmla="*/ 2147483647 w 177"/>
                <a:gd name="T95" fmla="*/ 2147483647 h 195"/>
                <a:gd name="T96" fmla="*/ 2147483647 w 177"/>
                <a:gd name="T97" fmla="*/ 2147483647 h 195"/>
                <a:gd name="T98" fmla="*/ 2147483647 w 177"/>
                <a:gd name="T99" fmla="*/ 2147483647 h 19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77" h="195">
                  <a:moveTo>
                    <a:pt x="166" y="120"/>
                  </a:moveTo>
                  <a:cubicBezTo>
                    <a:pt x="161" y="114"/>
                    <a:pt x="154" y="113"/>
                    <a:pt x="146" y="113"/>
                  </a:cubicBezTo>
                  <a:cubicBezTo>
                    <a:pt x="145" y="113"/>
                    <a:pt x="144" y="113"/>
                    <a:pt x="142" y="113"/>
                  </a:cubicBezTo>
                  <a:cubicBezTo>
                    <a:pt x="141" y="113"/>
                    <a:pt x="139" y="113"/>
                    <a:pt x="138" y="113"/>
                  </a:cubicBezTo>
                  <a:cubicBezTo>
                    <a:pt x="136" y="113"/>
                    <a:pt x="134" y="113"/>
                    <a:pt x="133" y="113"/>
                  </a:cubicBezTo>
                  <a:cubicBezTo>
                    <a:pt x="129" y="113"/>
                    <a:pt x="124" y="113"/>
                    <a:pt x="120" y="111"/>
                  </a:cubicBezTo>
                  <a:cubicBezTo>
                    <a:pt x="117" y="110"/>
                    <a:pt x="114" y="108"/>
                    <a:pt x="113" y="104"/>
                  </a:cubicBezTo>
                  <a:cubicBezTo>
                    <a:pt x="112" y="101"/>
                    <a:pt x="112" y="98"/>
                    <a:pt x="112" y="95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5" y="91"/>
                    <a:pt x="115" y="91"/>
                    <a:pt x="115" y="91"/>
                  </a:cubicBezTo>
                  <a:cubicBezTo>
                    <a:pt x="122" y="83"/>
                    <a:pt x="126" y="74"/>
                    <a:pt x="126" y="64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6" y="28"/>
                    <a:pt x="122" y="18"/>
                    <a:pt x="115" y="11"/>
                  </a:cubicBezTo>
                  <a:cubicBezTo>
                    <a:pt x="108" y="4"/>
                    <a:pt x="99" y="0"/>
                    <a:pt x="88" y="0"/>
                  </a:cubicBezTo>
                  <a:cubicBezTo>
                    <a:pt x="78" y="0"/>
                    <a:pt x="68" y="4"/>
                    <a:pt x="61" y="11"/>
                  </a:cubicBezTo>
                  <a:cubicBezTo>
                    <a:pt x="54" y="18"/>
                    <a:pt x="50" y="2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74"/>
                    <a:pt x="54" y="83"/>
                    <a:pt x="61" y="91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8"/>
                    <a:pt x="64" y="101"/>
                    <a:pt x="63" y="104"/>
                  </a:cubicBezTo>
                  <a:cubicBezTo>
                    <a:pt x="62" y="108"/>
                    <a:pt x="60" y="110"/>
                    <a:pt x="57" y="111"/>
                  </a:cubicBezTo>
                  <a:cubicBezTo>
                    <a:pt x="53" y="113"/>
                    <a:pt x="48" y="113"/>
                    <a:pt x="44" y="113"/>
                  </a:cubicBezTo>
                  <a:cubicBezTo>
                    <a:pt x="42" y="113"/>
                    <a:pt x="40" y="113"/>
                    <a:pt x="39" y="113"/>
                  </a:cubicBezTo>
                  <a:cubicBezTo>
                    <a:pt x="37" y="113"/>
                    <a:pt x="36" y="113"/>
                    <a:pt x="34" y="113"/>
                  </a:cubicBezTo>
                  <a:cubicBezTo>
                    <a:pt x="33" y="113"/>
                    <a:pt x="31" y="113"/>
                    <a:pt x="30" y="113"/>
                  </a:cubicBezTo>
                  <a:cubicBezTo>
                    <a:pt x="23" y="113"/>
                    <a:pt x="15" y="114"/>
                    <a:pt x="11" y="120"/>
                  </a:cubicBezTo>
                  <a:cubicBezTo>
                    <a:pt x="6" y="126"/>
                    <a:pt x="3" y="134"/>
                    <a:pt x="1" y="143"/>
                  </a:cubicBezTo>
                  <a:cubicBezTo>
                    <a:pt x="0" y="152"/>
                    <a:pt x="0" y="161"/>
                    <a:pt x="1" y="168"/>
                  </a:cubicBezTo>
                  <a:cubicBezTo>
                    <a:pt x="2" y="169"/>
                    <a:pt x="8" y="175"/>
                    <a:pt x="19" y="181"/>
                  </a:cubicBezTo>
                  <a:cubicBezTo>
                    <a:pt x="27" y="185"/>
                    <a:pt x="36" y="189"/>
                    <a:pt x="46" y="191"/>
                  </a:cubicBezTo>
                  <a:cubicBezTo>
                    <a:pt x="58" y="194"/>
                    <a:pt x="72" y="195"/>
                    <a:pt x="87" y="195"/>
                  </a:cubicBezTo>
                  <a:cubicBezTo>
                    <a:pt x="89" y="195"/>
                    <a:pt x="89" y="195"/>
                    <a:pt x="89" y="195"/>
                  </a:cubicBezTo>
                  <a:cubicBezTo>
                    <a:pt x="104" y="195"/>
                    <a:pt x="118" y="194"/>
                    <a:pt x="131" y="191"/>
                  </a:cubicBezTo>
                  <a:cubicBezTo>
                    <a:pt x="140" y="189"/>
                    <a:pt x="149" y="185"/>
                    <a:pt x="157" y="181"/>
                  </a:cubicBezTo>
                  <a:cubicBezTo>
                    <a:pt x="169" y="175"/>
                    <a:pt x="174" y="169"/>
                    <a:pt x="175" y="168"/>
                  </a:cubicBezTo>
                  <a:cubicBezTo>
                    <a:pt x="177" y="161"/>
                    <a:pt x="177" y="152"/>
                    <a:pt x="175" y="143"/>
                  </a:cubicBezTo>
                  <a:cubicBezTo>
                    <a:pt x="173" y="134"/>
                    <a:pt x="170" y="126"/>
                    <a:pt x="166" y="1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8" name="组合 252"/>
          <p:cNvGrpSpPr>
            <a:grpSpLocks/>
          </p:cNvGrpSpPr>
          <p:nvPr/>
        </p:nvGrpSpPr>
        <p:grpSpPr bwMode="auto">
          <a:xfrm>
            <a:off x="6338888" y="5672138"/>
            <a:ext cx="852487" cy="850900"/>
            <a:chOff x="0" y="0"/>
            <a:chExt cx="884238" cy="882650"/>
          </a:xfrm>
        </p:grpSpPr>
        <p:sp>
          <p:nvSpPr>
            <p:cNvPr id="48185" name="Oval 190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E87E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86" name="Freeform 191"/>
            <p:cNvSpPr>
              <a:spLocks/>
            </p:cNvSpPr>
            <p:nvPr/>
          </p:nvSpPr>
          <p:spPr bwMode="auto">
            <a:xfrm>
              <a:off x="195262" y="200025"/>
              <a:ext cx="688975" cy="682625"/>
            </a:xfrm>
            <a:custGeom>
              <a:avLst/>
              <a:gdLst>
                <a:gd name="T0" fmla="*/ 2147483647 w 493"/>
                <a:gd name="T1" fmla="*/ 0 h 488"/>
                <a:gd name="T2" fmla="*/ 2147483647 w 493"/>
                <a:gd name="T3" fmla="*/ 2147483647 h 488"/>
                <a:gd name="T4" fmla="*/ 2147483647 w 493"/>
                <a:gd name="T5" fmla="*/ 2147483647 h 488"/>
                <a:gd name="T6" fmla="*/ 2147483647 w 493"/>
                <a:gd name="T7" fmla="*/ 2147483647 h 488"/>
                <a:gd name="T8" fmla="*/ 2147483647 w 493"/>
                <a:gd name="T9" fmla="*/ 2147483647 h 488"/>
                <a:gd name="T10" fmla="*/ 2147483647 w 493"/>
                <a:gd name="T11" fmla="*/ 2147483647 h 488"/>
                <a:gd name="T12" fmla="*/ 2147483647 w 493"/>
                <a:gd name="T13" fmla="*/ 2147483647 h 488"/>
                <a:gd name="T14" fmla="*/ 2147483647 w 493"/>
                <a:gd name="T15" fmla="*/ 2147483647 h 488"/>
                <a:gd name="T16" fmla="*/ 2147483647 w 493"/>
                <a:gd name="T17" fmla="*/ 2147483647 h 488"/>
                <a:gd name="T18" fmla="*/ 2147483647 w 493"/>
                <a:gd name="T19" fmla="*/ 2147483647 h 488"/>
                <a:gd name="T20" fmla="*/ 2147483647 w 493"/>
                <a:gd name="T21" fmla="*/ 2147483647 h 488"/>
                <a:gd name="T22" fmla="*/ 2147483647 w 493"/>
                <a:gd name="T23" fmla="*/ 2147483647 h 488"/>
                <a:gd name="T24" fmla="*/ 2147483647 w 493"/>
                <a:gd name="T25" fmla="*/ 2147483647 h 488"/>
                <a:gd name="T26" fmla="*/ 2147483647 w 493"/>
                <a:gd name="T27" fmla="*/ 2147483647 h 488"/>
                <a:gd name="T28" fmla="*/ 2147483647 w 493"/>
                <a:gd name="T29" fmla="*/ 0 h 4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3" h="488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9"/>
                    <a:pt x="6" y="300"/>
                  </a:cubicBezTo>
                  <a:cubicBezTo>
                    <a:pt x="6" y="332"/>
                    <a:pt x="55" y="369"/>
                    <a:pt x="77" y="390"/>
                  </a:cubicBezTo>
                  <a:cubicBezTo>
                    <a:pt x="94" y="408"/>
                    <a:pt x="132" y="446"/>
                    <a:pt x="174" y="488"/>
                  </a:cubicBezTo>
                  <a:cubicBezTo>
                    <a:pt x="175" y="488"/>
                    <a:pt x="176" y="488"/>
                    <a:pt x="177" y="488"/>
                  </a:cubicBezTo>
                  <a:cubicBezTo>
                    <a:pt x="351" y="488"/>
                    <a:pt x="493" y="347"/>
                    <a:pt x="493" y="172"/>
                  </a:cubicBezTo>
                  <a:cubicBezTo>
                    <a:pt x="493" y="172"/>
                    <a:pt x="493" y="172"/>
                    <a:pt x="493" y="172"/>
                  </a:cubicBezTo>
                  <a:cubicBezTo>
                    <a:pt x="493" y="172"/>
                    <a:pt x="493" y="171"/>
                    <a:pt x="493" y="170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3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BA65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7" name="Freeform 192"/>
            <p:cNvSpPr>
              <a:spLocks noEditPoints="1"/>
            </p:cNvSpPr>
            <p:nvPr/>
          </p:nvSpPr>
          <p:spPr bwMode="auto">
            <a:xfrm>
              <a:off x="203200" y="203200"/>
              <a:ext cx="479425" cy="479425"/>
            </a:xfrm>
            <a:custGeom>
              <a:avLst/>
              <a:gdLst>
                <a:gd name="T0" fmla="*/ 2147483647 w 342"/>
                <a:gd name="T1" fmla="*/ 2147483647 h 343"/>
                <a:gd name="T2" fmla="*/ 2147483647 w 342"/>
                <a:gd name="T3" fmla="*/ 0 h 343"/>
                <a:gd name="T4" fmla="*/ 2147483647 w 342"/>
                <a:gd name="T5" fmla="*/ 0 h 343"/>
                <a:gd name="T6" fmla="*/ 0 w 342"/>
                <a:gd name="T7" fmla="*/ 2147483647 h 343"/>
                <a:gd name="T8" fmla="*/ 0 w 342"/>
                <a:gd name="T9" fmla="*/ 2147483647 h 343"/>
                <a:gd name="T10" fmla="*/ 2147483647 w 342"/>
                <a:gd name="T11" fmla="*/ 2147483647 h 343"/>
                <a:gd name="T12" fmla="*/ 2147483647 w 342"/>
                <a:gd name="T13" fmla="*/ 2147483647 h 343"/>
                <a:gd name="T14" fmla="*/ 2147483647 w 342"/>
                <a:gd name="T15" fmla="*/ 2147483647 h 343"/>
                <a:gd name="T16" fmla="*/ 2147483647 w 342"/>
                <a:gd name="T17" fmla="*/ 2147483647 h 343"/>
                <a:gd name="T18" fmla="*/ 2147483647 w 342"/>
                <a:gd name="T19" fmla="*/ 2147483647 h 343"/>
                <a:gd name="T20" fmla="*/ 2147483647 w 342"/>
                <a:gd name="T21" fmla="*/ 2147483647 h 343"/>
                <a:gd name="T22" fmla="*/ 2147483647 w 342"/>
                <a:gd name="T23" fmla="*/ 2147483647 h 343"/>
                <a:gd name="T24" fmla="*/ 2147483647 w 342"/>
                <a:gd name="T25" fmla="*/ 2147483647 h 343"/>
                <a:gd name="T26" fmla="*/ 2147483647 w 342"/>
                <a:gd name="T27" fmla="*/ 2147483647 h 343"/>
                <a:gd name="T28" fmla="*/ 2147483647 w 342"/>
                <a:gd name="T29" fmla="*/ 2147483647 h 343"/>
                <a:gd name="T30" fmla="*/ 2147483647 w 342"/>
                <a:gd name="T31" fmla="*/ 2147483647 h 343"/>
                <a:gd name="T32" fmla="*/ 2147483647 w 342"/>
                <a:gd name="T33" fmla="*/ 2147483647 h 343"/>
                <a:gd name="T34" fmla="*/ 2147483647 w 342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6"/>
                    <a:pt x="36" y="29"/>
                    <a:pt x="44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8" name="Freeform 193"/>
            <p:cNvSpPr>
              <a:spLocks noEditPoints="1"/>
            </p:cNvSpPr>
            <p:nvPr/>
          </p:nvSpPr>
          <p:spPr bwMode="auto">
            <a:xfrm>
              <a:off x="341312" y="295275"/>
              <a:ext cx="204788" cy="293688"/>
            </a:xfrm>
            <a:custGeom>
              <a:avLst/>
              <a:gdLst>
                <a:gd name="T0" fmla="*/ 2147483647 w 147"/>
                <a:gd name="T1" fmla="*/ 0 h 210"/>
                <a:gd name="T2" fmla="*/ 0 w 147"/>
                <a:gd name="T3" fmla="*/ 2147483647 h 210"/>
                <a:gd name="T4" fmla="*/ 2147483647 w 147"/>
                <a:gd name="T5" fmla="*/ 2147483647 h 210"/>
                <a:gd name="T6" fmla="*/ 2147483647 w 147"/>
                <a:gd name="T7" fmla="*/ 2147483647 h 210"/>
                <a:gd name="T8" fmla="*/ 2147483647 w 147"/>
                <a:gd name="T9" fmla="*/ 2147483647 h 210"/>
                <a:gd name="T10" fmla="*/ 2147483647 w 147"/>
                <a:gd name="T11" fmla="*/ 2147483647 h 210"/>
                <a:gd name="T12" fmla="*/ 2147483647 w 147"/>
                <a:gd name="T13" fmla="*/ 2147483647 h 210"/>
                <a:gd name="T14" fmla="*/ 2147483647 w 147"/>
                <a:gd name="T15" fmla="*/ 2147483647 h 210"/>
                <a:gd name="T16" fmla="*/ 2147483647 w 147"/>
                <a:gd name="T17" fmla="*/ 0 h 210"/>
                <a:gd name="T18" fmla="*/ 2147483647 w 147"/>
                <a:gd name="T19" fmla="*/ 2147483647 h 210"/>
                <a:gd name="T20" fmla="*/ 2147483647 w 147"/>
                <a:gd name="T21" fmla="*/ 2147483647 h 210"/>
                <a:gd name="T22" fmla="*/ 2147483647 w 147"/>
                <a:gd name="T23" fmla="*/ 2147483647 h 210"/>
                <a:gd name="T24" fmla="*/ 2147483647 w 147"/>
                <a:gd name="T25" fmla="*/ 2147483647 h 210"/>
                <a:gd name="T26" fmla="*/ 2147483647 w 147"/>
                <a:gd name="T27" fmla="*/ 2147483647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7" h="210">
                  <a:moveTo>
                    <a:pt x="73" y="0"/>
                  </a:moveTo>
                  <a:cubicBezTo>
                    <a:pt x="33" y="0"/>
                    <a:pt x="0" y="33"/>
                    <a:pt x="0" y="74"/>
                  </a:cubicBezTo>
                  <a:cubicBezTo>
                    <a:pt x="0" y="82"/>
                    <a:pt x="1" y="90"/>
                    <a:pt x="4" y="98"/>
                  </a:cubicBezTo>
                  <a:cubicBezTo>
                    <a:pt x="11" y="124"/>
                    <a:pt x="28" y="165"/>
                    <a:pt x="70" y="209"/>
                  </a:cubicBezTo>
                  <a:cubicBezTo>
                    <a:pt x="71" y="210"/>
                    <a:pt x="72" y="210"/>
                    <a:pt x="73" y="210"/>
                  </a:cubicBezTo>
                  <a:cubicBezTo>
                    <a:pt x="74" y="210"/>
                    <a:pt x="75" y="210"/>
                    <a:pt x="76" y="209"/>
                  </a:cubicBezTo>
                  <a:cubicBezTo>
                    <a:pt x="119" y="165"/>
                    <a:pt x="136" y="124"/>
                    <a:pt x="143" y="98"/>
                  </a:cubicBezTo>
                  <a:cubicBezTo>
                    <a:pt x="145" y="90"/>
                    <a:pt x="147" y="82"/>
                    <a:pt x="147" y="74"/>
                  </a:cubicBezTo>
                  <a:cubicBezTo>
                    <a:pt x="147" y="33"/>
                    <a:pt x="114" y="0"/>
                    <a:pt x="73" y="0"/>
                  </a:cubicBezTo>
                  <a:close/>
                  <a:moveTo>
                    <a:pt x="74" y="114"/>
                  </a:moveTo>
                  <a:cubicBezTo>
                    <a:pt x="51" y="114"/>
                    <a:pt x="32" y="95"/>
                    <a:pt x="32" y="73"/>
                  </a:cubicBezTo>
                  <a:cubicBezTo>
                    <a:pt x="32" y="50"/>
                    <a:pt x="51" y="31"/>
                    <a:pt x="74" y="31"/>
                  </a:cubicBezTo>
                  <a:cubicBezTo>
                    <a:pt x="97" y="31"/>
                    <a:pt x="115" y="50"/>
                    <a:pt x="115" y="73"/>
                  </a:cubicBezTo>
                  <a:cubicBezTo>
                    <a:pt x="115" y="95"/>
                    <a:pt x="97" y="114"/>
                    <a:pt x="74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59" name="组合 250"/>
          <p:cNvGrpSpPr>
            <a:grpSpLocks/>
          </p:cNvGrpSpPr>
          <p:nvPr/>
        </p:nvGrpSpPr>
        <p:grpSpPr bwMode="auto">
          <a:xfrm>
            <a:off x="9136063" y="5675313"/>
            <a:ext cx="849312" cy="850900"/>
            <a:chOff x="0" y="0"/>
            <a:chExt cx="882650" cy="882650"/>
          </a:xfrm>
        </p:grpSpPr>
        <p:sp>
          <p:nvSpPr>
            <p:cNvPr id="48180" name="Oval 194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9AC1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81" name="Freeform 195"/>
            <p:cNvSpPr>
              <a:spLocks/>
            </p:cNvSpPr>
            <p:nvPr/>
          </p:nvSpPr>
          <p:spPr bwMode="auto">
            <a:xfrm>
              <a:off x="193675" y="200025"/>
              <a:ext cx="688975" cy="682625"/>
            </a:xfrm>
            <a:custGeom>
              <a:avLst/>
              <a:gdLst>
                <a:gd name="T0" fmla="*/ 2147483647 w 493"/>
                <a:gd name="T1" fmla="*/ 0 h 488"/>
                <a:gd name="T2" fmla="*/ 2147483647 w 493"/>
                <a:gd name="T3" fmla="*/ 2147483647 h 488"/>
                <a:gd name="T4" fmla="*/ 2147483647 w 493"/>
                <a:gd name="T5" fmla="*/ 2147483647 h 488"/>
                <a:gd name="T6" fmla="*/ 2147483647 w 493"/>
                <a:gd name="T7" fmla="*/ 2147483647 h 488"/>
                <a:gd name="T8" fmla="*/ 2147483647 w 493"/>
                <a:gd name="T9" fmla="*/ 2147483647 h 488"/>
                <a:gd name="T10" fmla="*/ 2147483647 w 493"/>
                <a:gd name="T11" fmla="*/ 2147483647 h 488"/>
                <a:gd name="T12" fmla="*/ 2147483647 w 493"/>
                <a:gd name="T13" fmla="*/ 2147483647 h 488"/>
                <a:gd name="T14" fmla="*/ 2147483647 w 493"/>
                <a:gd name="T15" fmla="*/ 2147483647 h 488"/>
                <a:gd name="T16" fmla="*/ 2147483647 w 493"/>
                <a:gd name="T17" fmla="*/ 2147483647 h 488"/>
                <a:gd name="T18" fmla="*/ 2147483647 w 493"/>
                <a:gd name="T19" fmla="*/ 2147483647 h 488"/>
                <a:gd name="T20" fmla="*/ 2147483647 w 493"/>
                <a:gd name="T21" fmla="*/ 2147483647 h 488"/>
                <a:gd name="T22" fmla="*/ 2147483647 w 493"/>
                <a:gd name="T23" fmla="*/ 2147483647 h 488"/>
                <a:gd name="T24" fmla="*/ 2147483647 w 493"/>
                <a:gd name="T25" fmla="*/ 2147483647 h 488"/>
                <a:gd name="T26" fmla="*/ 2147483647 w 493"/>
                <a:gd name="T27" fmla="*/ 2147483647 h 488"/>
                <a:gd name="T28" fmla="*/ 2147483647 w 493"/>
                <a:gd name="T29" fmla="*/ 0 h 4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3" h="488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5" y="56"/>
                    <a:pt x="5" y="86"/>
                  </a:cubicBezTo>
                  <a:cubicBezTo>
                    <a:pt x="5" y="157"/>
                    <a:pt x="5" y="229"/>
                    <a:pt x="5" y="300"/>
                  </a:cubicBezTo>
                  <a:cubicBezTo>
                    <a:pt x="5" y="331"/>
                    <a:pt x="54" y="368"/>
                    <a:pt x="76" y="388"/>
                  </a:cubicBezTo>
                  <a:cubicBezTo>
                    <a:pt x="93" y="406"/>
                    <a:pt x="132" y="445"/>
                    <a:pt x="174" y="488"/>
                  </a:cubicBezTo>
                  <a:cubicBezTo>
                    <a:pt x="175" y="488"/>
                    <a:pt x="176" y="488"/>
                    <a:pt x="177" y="488"/>
                  </a:cubicBezTo>
                  <a:cubicBezTo>
                    <a:pt x="351" y="488"/>
                    <a:pt x="493" y="347"/>
                    <a:pt x="493" y="172"/>
                  </a:cubicBezTo>
                  <a:cubicBezTo>
                    <a:pt x="493" y="172"/>
                    <a:pt x="493" y="172"/>
                    <a:pt x="493" y="172"/>
                  </a:cubicBezTo>
                  <a:cubicBezTo>
                    <a:pt x="493" y="172"/>
                    <a:pt x="493" y="171"/>
                    <a:pt x="493" y="171"/>
                  </a:cubicBezTo>
                  <a:cubicBezTo>
                    <a:pt x="420" y="99"/>
                    <a:pt x="356" y="35"/>
                    <a:pt x="336" y="16"/>
                  </a:cubicBezTo>
                  <a:cubicBezTo>
                    <a:pt x="324" y="3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7B9A9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2" name="Freeform 196"/>
            <p:cNvSpPr>
              <a:spLocks noEditPoints="1"/>
            </p:cNvSpPr>
            <p:nvPr/>
          </p:nvSpPr>
          <p:spPr bwMode="auto">
            <a:xfrm>
              <a:off x="200025" y="203200"/>
              <a:ext cx="479425" cy="479425"/>
            </a:xfrm>
            <a:custGeom>
              <a:avLst/>
              <a:gdLst>
                <a:gd name="T0" fmla="*/ 2147483647 w 343"/>
                <a:gd name="T1" fmla="*/ 0 h 343"/>
                <a:gd name="T2" fmla="*/ 2147483647 w 343"/>
                <a:gd name="T3" fmla="*/ 0 h 343"/>
                <a:gd name="T4" fmla="*/ 0 w 343"/>
                <a:gd name="T5" fmla="*/ 2147483647 h 343"/>
                <a:gd name="T6" fmla="*/ 0 w 343"/>
                <a:gd name="T7" fmla="*/ 2147483647 h 343"/>
                <a:gd name="T8" fmla="*/ 2147483647 w 343"/>
                <a:gd name="T9" fmla="*/ 2147483647 h 343"/>
                <a:gd name="T10" fmla="*/ 2147483647 w 343"/>
                <a:gd name="T11" fmla="*/ 2147483647 h 343"/>
                <a:gd name="T12" fmla="*/ 2147483647 w 343"/>
                <a:gd name="T13" fmla="*/ 2147483647 h 343"/>
                <a:gd name="T14" fmla="*/ 2147483647 w 343"/>
                <a:gd name="T15" fmla="*/ 2147483647 h 343"/>
                <a:gd name="T16" fmla="*/ 2147483647 w 343"/>
                <a:gd name="T17" fmla="*/ 0 h 343"/>
                <a:gd name="T18" fmla="*/ 2147483647 w 343"/>
                <a:gd name="T19" fmla="*/ 2147483647 h 343"/>
                <a:gd name="T20" fmla="*/ 2147483647 w 343"/>
                <a:gd name="T21" fmla="*/ 2147483647 h 343"/>
                <a:gd name="T22" fmla="*/ 2147483647 w 343"/>
                <a:gd name="T23" fmla="*/ 2147483647 h 343"/>
                <a:gd name="T24" fmla="*/ 2147483647 w 343"/>
                <a:gd name="T25" fmla="*/ 2147483647 h 343"/>
                <a:gd name="T26" fmla="*/ 2147483647 w 343"/>
                <a:gd name="T27" fmla="*/ 2147483647 h 343"/>
                <a:gd name="T28" fmla="*/ 2147483647 w 343"/>
                <a:gd name="T29" fmla="*/ 2147483647 h 343"/>
                <a:gd name="T30" fmla="*/ 2147483647 w 343"/>
                <a:gd name="T31" fmla="*/ 2147483647 h 343"/>
                <a:gd name="T32" fmla="*/ 2147483647 w 343"/>
                <a:gd name="T33" fmla="*/ 2147483647 h 343"/>
                <a:gd name="T34" fmla="*/ 2147483647 w 343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3">
                  <a:moveTo>
                    <a:pt x="299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1" y="343"/>
                    <a:pt x="46" y="343"/>
                  </a:cubicBezTo>
                  <a:cubicBezTo>
                    <a:pt x="299" y="343"/>
                    <a:pt x="299" y="343"/>
                    <a:pt x="299" y="343"/>
                  </a:cubicBezTo>
                  <a:cubicBezTo>
                    <a:pt x="324" y="343"/>
                    <a:pt x="343" y="323"/>
                    <a:pt x="343" y="298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20"/>
                    <a:pt x="324" y="0"/>
                    <a:pt x="299" y="0"/>
                  </a:cubicBezTo>
                  <a:close/>
                  <a:moveTo>
                    <a:pt x="314" y="298"/>
                  </a:moveTo>
                  <a:cubicBezTo>
                    <a:pt x="314" y="306"/>
                    <a:pt x="307" y="313"/>
                    <a:pt x="299" y="313"/>
                  </a:cubicBezTo>
                  <a:cubicBezTo>
                    <a:pt x="46" y="313"/>
                    <a:pt x="46" y="313"/>
                    <a:pt x="46" y="313"/>
                  </a:cubicBezTo>
                  <a:cubicBezTo>
                    <a:pt x="37" y="313"/>
                    <a:pt x="30" y="306"/>
                    <a:pt x="30" y="298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36"/>
                    <a:pt x="37" y="29"/>
                    <a:pt x="46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307" y="29"/>
                    <a:pt x="314" y="36"/>
                    <a:pt x="314" y="45"/>
                  </a:cubicBezTo>
                  <a:lnTo>
                    <a:pt x="314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3" name="Freeform 197"/>
            <p:cNvSpPr>
              <a:spLocks/>
            </p:cNvSpPr>
            <p:nvPr/>
          </p:nvSpPr>
          <p:spPr bwMode="auto">
            <a:xfrm>
              <a:off x="304800" y="323850"/>
              <a:ext cx="273050" cy="115888"/>
            </a:xfrm>
            <a:custGeom>
              <a:avLst/>
              <a:gdLst>
                <a:gd name="T0" fmla="*/ 2147483647 w 172"/>
                <a:gd name="T1" fmla="*/ 0 h 73"/>
                <a:gd name="T2" fmla="*/ 2147483647 w 172"/>
                <a:gd name="T3" fmla="*/ 0 h 73"/>
                <a:gd name="T4" fmla="*/ 0 w 172"/>
                <a:gd name="T5" fmla="*/ 2147483647 h 73"/>
                <a:gd name="T6" fmla="*/ 2147483647 w 172"/>
                <a:gd name="T7" fmla="*/ 2147483647 h 73"/>
                <a:gd name="T8" fmla="*/ 2147483647 w 172"/>
                <a:gd name="T9" fmla="*/ 2147483647 h 73"/>
                <a:gd name="T10" fmla="*/ 2147483647 w 172"/>
                <a:gd name="T11" fmla="*/ 2147483647 h 73"/>
                <a:gd name="T12" fmla="*/ 2147483647 w 172"/>
                <a:gd name="T13" fmla="*/ 2147483647 h 73"/>
                <a:gd name="T14" fmla="*/ 2147483647 w 172"/>
                <a:gd name="T15" fmla="*/ 0 h 73"/>
                <a:gd name="T16" fmla="*/ 2147483647 w 172"/>
                <a:gd name="T17" fmla="*/ 0 h 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2" h="73">
                  <a:moveTo>
                    <a:pt x="86" y="0"/>
                  </a:moveTo>
                  <a:lnTo>
                    <a:pt x="86" y="0"/>
                  </a:lnTo>
                  <a:lnTo>
                    <a:pt x="0" y="59"/>
                  </a:lnTo>
                  <a:lnTo>
                    <a:pt x="10" y="73"/>
                  </a:lnTo>
                  <a:lnTo>
                    <a:pt x="86" y="20"/>
                  </a:lnTo>
                  <a:lnTo>
                    <a:pt x="162" y="73"/>
                  </a:lnTo>
                  <a:lnTo>
                    <a:pt x="172" y="59"/>
                  </a:lnTo>
                  <a:lnTo>
                    <a:pt x="87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4" name="Freeform 198"/>
            <p:cNvSpPr>
              <a:spLocks/>
            </p:cNvSpPr>
            <p:nvPr/>
          </p:nvSpPr>
          <p:spPr bwMode="auto">
            <a:xfrm>
              <a:off x="352425" y="366713"/>
              <a:ext cx="177800" cy="195263"/>
            </a:xfrm>
            <a:custGeom>
              <a:avLst/>
              <a:gdLst>
                <a:gd name="T0" fmla="*/ 2147483647 w 128"/>
                <a:gd name="T1" fmla="*/ 0 h 140"/>
                <a:gd name="T2" fmla="*/ 0 w 128"/>
                <a:gd name="T3" fmla="*/ 2147483647 h 140"/>
                <a:gd name="T4" fmla="*/ 0 w 128"/>
                <a:gd name="T5" fmla="*/ 2147483647 h 140"/>
                <a:gd name="T6" fmla="*/ 2147483647 w 128"/>
                <a:gd name="T7" fmla="*/ 2147483647 h 140"/>
                <a:gd name="T8" fmla="*/ 2147483647 w 128"/>
                <a:gd name="T9" fmla="*/ 2147483647 h 140"/>
                <a:gd name="T10" fmla="*/ 2147483647 w 128"/>
                <a:gd name="T11" fmla="*/ 2147483647 h 140"/>
                <a:gd name="T12" fmla="*/ 2147483647 w 128"/>
                <a:gd name="T13" fmla="*/ 2147483647 h 140"/>
                <a:gd name="T14" fmla="*/ 2147483647 w 128"/>
                <a:gd name="T15" fmla="*/ 2147483647 h 140"/>
                <a:gd name="T16" fmla="*/ 2147483647 w 128"/>
                <a:gd name="T17" fmla="*/ 2147483647 h 140"/>
                <a:gd name="T18" fmla="*/ 2147483647 w 128"/>
                <a:gd name="T19" fmla="*/ 2147483647 h 140"/>
                <a:gd name="T20" fmla="*/ 2147483647 w 128"/>
                <a:gd name="T21" fmla="*/ 2147483647 h 140"/>
                <a:gd name="T22" fmla="*/ 2147483647 w 128"/>
                <a:gd name="T23" fmla="*/ 2147483647 h 140"/>
                <a:gd name="T24" fmla="*/ 2147483647 w 128"/>
                <a:gd name="T25" fmla="*/ 0 h 140"/>
                <a:gd name="T26" fmla="*/ 2147483647 w 128"/>
                <a:gd name="T27" fmla="*/ 0 h 1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8" h="140">
                  <a:moveTo>
                    <a:pt x="64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7"/>
                    <a:pt x="3" y="140"/>
                    <a:pt x="6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6" y="92"/>
                    <a:pt x="54" y="84"/>
                    <a:pt x="64" y="84"/>
                  </a:cubicBezTo>
                  <a:cubicBezTo>
                    <a:pt x="74" y="84"/>
                    <a:pt x="82" y="92"/>
                    <a:pt x="82" y="102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6" y="140"/>
                    <a:pt x="128" y="137"/>
                    <a:pt x="128" y="132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60" name="组合 249"/>
          <p:cNvGrpSpPr>
            <a:grpSpLocks/>
          </p:cNvGrpSpPr>
          <p:nvPr/>
        </p:nvGrpSpPr>
        <p:grpSpPr bwMode="auto">
          <a:xfrm>
            <a:off x="10533063" y="5657850"/>
            <a:ext cx="850900" cy="850900"/>
            <a:chOff x="0" y="0"/>
            <a:chExt cx="884238" cy="882650"/>
          </a:xfrm>
        </p:grpSpPr>
        <p:sp>
          <p:nvSpPr>
            <p:cNvPr id="48173" name="Oval 208"/>
            <p:cNvSpPr>
              <a:spLocks noChangeArrowheads="1"/>
            </p:cNvSpPr>
            <p:nvPr/>
          </p:nvSpPr>
          <p:spPr bwMode="auto">
            <a:xfrm>
              <a:off x="0" y="0"/>
              <a:ext cx="884238" cy="882650"/>
            </a:xfrm>
            <a:prstGeom prst="ellipse">
              <a:avLst/>
            </a:prstGeom>
            <a:solidFill>
              <a:srgbClr val="F0C41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74" name="Freeform 209"/>
            <p:cNvSpPr>
              <a:spLocks/>
            </p:cNvSpPr>
            <p:nvPr/>
          </p:nvSpPr>
          <p:spPr bwMode="auto">
            <a:xfrm>
              <a:off x="196850" y="200025"/>
              <a:ext cx="687388" cy="682625"/>
            </a:xfrm>
            <a:custGeom>
              <a:avLst/>
              <a:gdLst>
                <a:gd name="T0" fmla="*/ 2147483647 w 492"/>
                <a:gd name="T1" fmla="*/ 0 h 488"/>
                <a:gd name="T2" fmla="*/ 2147483647 w 492"/>
                <a:gd name="T3" fmla="*/ 2147483647 h 488"/>
                <a:gd name="T4" fmla="*/ 2147483647 w 492"/>
                <a:gd name="T5" fmla="*/ 2147483647 h 488"/>
                <a:gd name="T6" fmla="*/ 2147483647 w 492"/>
                <a:gd name="T7" fmla="*/ 2147483647 h 488"/>
                <a:gd name="T8" fmla="*/ 2147483647 w 492"/>
                <a:gd name="T9" fmla="*/ 2147483647 h 488"/>
                <a:gd name="T10" fmla="*/ 2147483647 w 492"/>
                <a:gd name="T11" fmla="*/ 2147483647 h 488"/>
                <a:gd name="T12" fmla="*/ 2147483647 w 492"/>
                <a:gd name="T13" fmla="*/ 2147483647 h 488"/>
                <a:gd name="T14" fmla="*/ 2147483647 w 492"/>
                <a:gd name="T15" fmla="*/ 2147483647 h 488"/>
                <a:gd name="T16" fmla="*/ 2147483647 w 492"/>
                <a:gd name="T17" fmla="*/ 2147483647 h 488"/>
                <a:gd name="T18" fmla="*/ 2147483647 w 492"/>
                <a:gd name="T19" fmla="*/ 2147483647 h 488"/>
                <a:gd name="T20" fmla="*/ 2147483647 w 492"/>
                <a:gd name="T21" fmla="*/ 2147483647 h 488"/>
                <a:gd name="T22" fmla="*/ 2147483647 w 492"/>
                <a:gd name="T23" fmla="*/ 2147483647 h 488"/>
                <a:gd name="T24" fmla="*/ 2147483647 w 492"/>
                <a:gd name="T25" fmla="*/ 2147483647 h 488"/>
                <a:gd name="T26" fmla="*/ 2147483647 w 492"/>
                <a:gd name="T27" fmla="*/ 2147483647 h 488"/>
                <a:gd name="T28" fmla="*/ 2147483647 w 492"/>
                <a:gd name="T29" fmla="*/ 0 h 4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2" h="488">
                  <a:moveTo>
                    <a:pt x="69" y="0"/>
                  </a:moveTo>
                  <a:cubicBezTo>
                    <a:pt x="58" y="0"/>
                    <a:pt x="46" y="1"/>
                    <a:pt x="36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9"/>
                    <a:pt x="6" y="300"/>
                  </a:cubicBezTo>
                  <a:cubicBezTo>
                    <a:pt x="6" y="331"/>
                    <a:pt x="54" y="367"/>
                    <a:pt x="76" y="389"/>
                  </a:cubicBezTo>
                  <a:cubicBezTo>
                    <a:pt x="93" y="406"/>
                    <a:pt x="132" y="445"/>
                    <a:pt x="174" y="488"/>
                  </a:cubicBezTo>
                  <a:cubicBezTo>
                    <a:pt x="175" y="488"/>
                    <a:pt x="175" y="488"/>
                    <a:pt x="175" y="488"/>
                  </a:cubicBezTo>
                  <a:cubicBezTo>
                    <a:pt x="350" y="488"/>
                    <a:pt x="492" y="347"/>
                    <a:pt x="492" y="172"/>
                  </a:cubicBezTo>
                  <a:cubicBezTo>
                    <a:pt x="492" y="172"/>
                    <a:pt x="492" y="172"/>
                    <a:pt x="492" y="172"/>
                  </a:cubicBezTo>
                  <a:cubicBezTo>
                    <a:pt x="492" y="171"/>
                    <a:pt x="492" y="170"/>
                    <a:pt x="492" y="169"/>
                  </a:cubicBezTo>
                  <a:cubicBezTo>
                    <a:pt x="420" y="98"/>
                    <a:pt x="356" y="35"/>
                    <a:pt x="336" y="16"/>
                  </a:cubicBezTo>
                  <a:cubicBezTo>
                    <a:pt x="324" y="3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3" y="2"/>
                    <a:pt x="86" y="0"/>
                    <a:pt x="69" y="0"/>
                  </a:cubicBezTo>
                </a:path>
              </a:pathLst>
            </a:custGeom>
            <a:solidFill>
              <a:srgbClr val="C09D1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5" name="Freeform 210"/>
            <p:cNvSpPr>
              <a:spLocks noEditPoints="1"/>
            </p:cNvSpPr>
            <p:nvPr/>
          </p:nvSpPr>
          <p:spPr bwMode="auto">
            <a:xfrm>
              <a:off x="204788" y="203200"/>
              <a:ext cx="477838" cy="479425"/>
            </a:xfrm>
            <a:custGeom>
              <a:avLst/>
              <a:gdLst>
                <a:gd name="T0" fmla="*/ 2147483647 w 342"/>
                <a:gd name="T1" fmla="*/ 2147483647 h 343"/>
                <a:gd name="T2" fmla="*/ 2147483647 w 342"/>
                <a:gd name="T3" fmla="*/ 0 h 343"/>
                <a:gd name="T4" fmla="*/ 2147483647 w 342"/>
                <a:gd name="T5" fmla="*/ 0 h 343"/>
                <a:gd name="T6" fmla="*/ 0 w 342"/>
                <a:gd name="T7" fmla="*/ 2147483647 h 343"/>
                <a:gd name="T8" fmla="*/ 0 w 342"/>
                <a:gd name="T9" fmla="*/ 2147483647 h 343"/>
                <a:gd name="T10" fmla="*/ 2147483647 w 342"/>
                <a:gd name="T11" fmla="*/ 2147483647 h 343"/>
                <a:gd name="T12" fmla="*/ 2147483647 w 342"/>
                <a:gd name="T13" fmla="*/ 2147483647 h 343"/>
                <a:gd name="T14" fmla="*/ 2147483647 w 342"/>
                <a:gd name="T15" fmla="*/ 2147483647 h 343"/>
                <a:gd name="T16" fmla="*/ 2147483647 w 342"/>
                <a:gd name="T17" fmla="*/ 2147483647 h 343"/>
                <a:gd name="T18" fmla="*/ 2147483647 w 342"/>
                <a:gd name="T19" fmla="*/ 2147483647 h 343"/>
                <a:gd name="T20" fmla="*/ 2147483647 w 342"/>
                <a:gd name="T21" fmla="*/ 2147483647 h 343"/>
                <a:gd name="T22" fmla="*/ 2147483647 w 342"/>
                <a:gd name="T23" fmla="*/ 2147483647 h 343"/>
                <a:gd name="T24" fmla="*/ 2147483647 w 342"/>
                <a:gd name="T25" fmla="*/ 2147483647 h 343"/>
                <a:gd name="T26" fmla="*/ 2147483647 w 342"/>
                <a:gd name="T27" fmla="*/ 2147483647 h 343"/>
                <a:gd name="T28" fmla="*/ 2147483647 w 342"/>
                <a:gd name="T29" fmla="*/ 2147483647 h 343"/>
                <a:gd name="T30" fmla="*/ 2147483647 w 342"/>
                <a:gd name="T31" fmla="*/ 2147483647 h 343"/>
                <a:gd name="T32" fmla="*/ 2147483647 w 342"/>
                <a:gd name="T33" fmla="*/ 2147483647 h 343"/>
                <a:gd name="T34" fmla="*/ 2147483647 w 342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2" h="343">
                  <a:moveTo>
                    <a:pt x="342" y="45"/>
                  </a:moveTo>
                  <a:cubicBezTo>
                    <a:pt x="342" y="20"/>
                    <a:pt x="322" y="0"/>
                    <a:pt x="29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4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2" y="343"/>
                    <a:pt x="342" y="323"/>
                    <a:pt x="342" y="298"/>
                  </a:cubicBezTo>
                  <a:lnTo>
                    <a:pt x="342" y="45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4" y="313"/>
                    <a:pt x="44" y="313"/>
                    <a:pt x="44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6"/>
                    <a:pt x="36" y="29"/>
                    <a:pt x="44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6" name="Freeform 211"/>
            <p:cNvSpPr>
              <a:spLocks noEditPoints="1"/>
            </p:cNvSpPr>
            <p:nvPr/>
          </p:nvSpPr>
          <p:spPr bwMode="auto">
            <a:xfrm>
              <a:off x="282575" y="290513"/>
              <a:ext cx="322263" cy="304800"/>
            </a:xfrm>
            <a:custGeom>
              <a:avLst/>
              <a:gdLst>
                <a:gd name="T0" fmla="*/ 2147483647 w 230"/>
                <a:gd name="T1" fmla="*/ 2147483647 h 218"/>
                <a:gd name="T2" fmla="*/ 2147483647 w 230"/>
                <a:gd name="T3" fmla="*/ 0 h 218"/>
                <a:gd name="T4" fmla="*/ 2147483647 w 230"/>
                <a:gd name="T5" fmla="*/ 2147483647 h 218"/>
                <a:gd name="T6" fmla="*/ 0 w 230"/>
                <a:gd name="T7" fmla="*/ 2147483647 h 218"/>
                <a:gd name="T8" fmla="*/ 2147483647 w 230"/>
                <a:gd name="T9" fmla="*/ 2147483647 h 218"/>
                <a:gd name="T10" fmla="*/ 2147483647 w 230"/>
                <a:gd name="T11" fmla="*/ 2147483647 h 218"/>
                <a:gd name="T12" fmla="*/ 2147483647 w 230"/>
                <a:gd name="T13" fmla="*/ 2147483647 h 218"/>
                <a:gd name="T14" fmla="*/ 2147483647 w 230"/>
                <a:gd name="T15" fmla="*/ 2147483647 h 218"/>
                <a:gd name="T16" fmla="*/ 2147483647 w 230"/>
                <a:gd name="T17" fmla="*/ 2147483647 h 218"/>
                <a:gd name="T18" fmla="*/ 2147483647 w 230"/>
                <a:gd name="T19" fmla="*/ 2147483647 h 218"/>
                <a:gd name="T20" fmla="*/ 2147483647 w 230"/>
                <a:gd name="T21" fmla="*/ 2147483647 h 218"/>
                <a:gd name="T22" fmla="*/ 2147483647 w 230"/>
                <a:gd name="T23" fmla="*/ 2147483647 h 218"/>
                <a:gd name="T24" fmla="*/ 2147483647 w 230"/>
                <a:gd name="T25" fmla="*/ 2147483647 h 218"/>
                <a:gd name="T26" fmla="*/ 2147483647 w 230"/>
                <a:gd name="T27" fmla="*/ 2147483647 h 218"/>
                <a:gd name="T28" fmla="*/ 2147483647 w 230"/>
                <a:gd name="T29" fmla="*/ 2147483647 h 218"/>
                <a:gd name="T30" fmla="*/ 2147483647 w 230"/>
                <a:gd name="T31" fmla="*/ 2147483647 h 218"/>
                <a:gd name="T32" fmla="*/ 2147483647 w 230"/>
                <a:gd name="T33" fmla="*/ 2147483647 h 218"/>
                <a:gd name="T34" fmla="*/ 2147483647 w 230"/>
                <a:gd name="T35" fmla="*/ 2147483647 h 218"/>
                <a:gd name="T36" fmla="*/ 2147483647 w 230"/>
                <a:gd name="T37" fmla="*/ 2147483647 h 218"/>
                <a:gd name="T38" fmla="*/ 2147483647 w 230"/>
                <a:gd name="T39" fmla="*/ 2147483647 h 218"/>
                <a:gd name="T40" fmla="*/ 2147483647 w 230"/>
                <a:gd name="T41" fmla="*/ 2147483647 h 218"/>
                <a:gd name="T42" fmla="*/ 2147483647 w 230"/>
                <a:gd name="T43" fmla="*/ 2147483647 h 218"/>
                <a:gd name="T44" fmla="*/ 2147483647 w 230"/>
                <a:gd name="T45" fmla="*/ 2147483647 h 218"/>
                <a:gd name="T46" fmla="*/ 2147483647 w 230"/>
                <a:gd name="T47" fmla="*/ 2147483647 h 218"/>
                <a:gd name="T48" fmla="*/ 2147483647 w 230"/>
                <a:gd name="T49" fmla="*/ 2147483647 h 2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30" h="218">
                  <a:moveTo>
                    <a:pt x="196" y="29"/>
                  </a:moveTo>
                  <a:cubicBezTo>
                    <a:pt x="174" y="11"/>
                    <a:pt x="146" y="0"/>
                    <a:pt x="115" y="0"/>
                  </a:cubicBezTo>
                  <a:cubicBezTo>
                    <a:pt x="85" y="0"/>
                    <a:pt x="56" y="11"/>
                    <a:pt x="34" y="29"/>
                  </a:cubicBezTo>
                  <a:cubicBezTo>
                    <a:pt x="12" y="49"/>
                    <a:pt x="0" y="74"/>
                    <a:pt x="0" y="102"/>
                  </a:cubicBezTo>
                  <a:cubicBezTo>
                    <a:pt x="0" y="129"/>
                    <a:pt x="12" y="154"/>
                    <a:pt x="34" y="174"/>
                  </a:cubicBezTo>
                  <a:cubicBezTo>
                    <a:pt x="56" y="192"/>
                    <a:pt x="85" y="203"/>
                    <a:pt x="115" y="203"/>
                  </a:cubicBezTo>
                  <a:cubicBezTo>
                    <a:pt x="131" y="203"/>
                    <a:pt x="147" y="200"/>
                    <a:pt x="162" y="194"/>
                  </a:cubicBezTo>
                  <a:cubicBezTo>
                    <a:pt x="192" y="216"/>
                    <a:pt x="192" y="216"/>
                    <a:pt x="192" y="216"/>
                  </a:cubicBezTo>
                  <a:cubicBezTo>
                    <a:pt x="194" y="218"/>
                    <a:pt x="196" y="218"/>
                    <a:pt x="198" y="218"/>
                  </a:cubicBezTo>
                  <a:cubicBezTo>
                    <a:pt x="200" y="218"/>
                    <a:pt x="202" y="218"/>
                    <a:pt x="204" y="217"/>
                  </a:cubicBezTo>
                  <a:cubicBezTo>
                    <a:pt x="207" y="215"/>
                    <a:pt x="209" y="211"/>
                    <a:pt x="208" y="207"/>
                  </a:cubicBezTo>
                  <a:cubicBezTo>
                    <a:pt x="203" y="166"/>
                    <a:pt x="203" y="166"/>
                    <a:pt x="203" y="166"/>
                  </a:cubicBezTo>
                  <a:cubicBezTo>
                    <a:pt x="221" y="148"/>
                    <a:pt x="230" y="125"/>
                    <a:pt x="230" y="102"/>
                  </a:cubicBezTo>
                  <a:cubicBezTo>
                    <a:pt x="230" y="74"/>
                    <a:pt x="218" y="49"/>
                    <a:pt x="196" y="29"/>
                  </a:cubicBezTo>
                  <a:close/>
                  <a:moveTo>
                    <a:pt x="186" y="156"/>
                  </a:moveTo>
                  <a:cubicBezTo>
                    <a:pt x="184" y="158"/>
                    <a:pt x="182" y="161"/>
                    <a:pt x="183" y="164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69" y="174"/>
                    <a:pt x="169" y="174"/>
                    <a:pt x="169" y="174"/>
                  </a:cubicBezTo>
                  <a:cubicBezTo>
                    <a:pt x="167" y="173"/>
                    <a:pt x="165" y="173"/>
                    <a:pt x="163" y="173"/>
                  </a:cubicBezTo>
                  <a:cubicBezTo>
                    <a:pt x="162" y="173"/>
                    <a:pt x="160" y="173"/>
                    <a:pt x="159" y="173"/>
                  </a:cubicBezTo>
                  <a:cubicBezTo>
                    <a:pt x="145" y="179"/>
                    <a:pt x="131" y="183"/>
                    <a:pt x="115" y="183"/>
                  </a:cubicBezTo>
                  <a:cubicBezTo>
                    <a:pt x="63" y="183"/>
                    <a:pt x="20" y="146"/>
                    <a:pt x="20" y="102"/>
                  </a:cubicBezTo>
                  <a:cubicBezTo>
                    <a:pt x="20" y="57"/>
                    <a:pt x="63" y="21"/>
                    <a:pt x="115" y="21"/>
                  </a:cubicBezTo>
                  <a:cubicBezTo>
                    <a:pt x="167" y="21"/>
                    <a:pt x="210" y="57"/>
                    <a:pt x="210" y="102"/>
                  </a:cubicBezTo>
                  <a:cubicBezTo>
                    <a:pt x="210" y="121"/>
                    <a:pt x="201" y="141"/>
                    <a:pt x="186" y="1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7" name="Oval 212"/>
            <p:cNvSpPr>
              <a:spLocks noChangeArrowheads="1"/>
            </p:cNvSpPr>
            <p:nvPr/>
          </p:nvSpPr>
          <p:spPr bwMode="auto">
            <a:xfrm>
              <a:off x="347663" y="415925"/>
              <a:ext cx="46038" cy="476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78" name="Oval 213"/>
            <p:cNvSpPr>
              <a:spLocks noChangeArrowheads="1"/>
            </p:cNvSpPr>
            <p:nvPr/>
          </p:nvSpPr>
          <p:spPr bwMode="auto">
            <a:xfrm>
              <a:off x="422275" y="415925"/>
              <a:ext cx="46038" cy="476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79" name="Oval 214"/>
            <p:cNvSpPr>
              <a:spLocks noChangeArrowheads="1"/>
            </p:cNvSpPr>
            <p:nvPr/>
          </p:nvSpPr>
          <p:spPr bwMode="auto">
            <a:xfrm>
              <a:off x="496888" y="415925"/>
              <a:ext cx="47625" cy="476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</p:grpSp>
      <p:grpSp>
        <p:nvGrpSpPr>
          <p:cNvPr id="48161" name="组合 251"/>
          <p:cNvGrpSpPr>
            <a:grpSpLocks/>
          </p:cNvGrpSpPr>
          <p:nvPr/>
        </p:nvGrpSpPr>
        <p:grpSpPr bwMode="auto">
          <a:xfrm>
            <a:off x="7739063" y="5680075"/>
            <a:ext cx="849312" cy="849313"/>
            <a:chOff x="0" y="0"/>
            <a:chExt cx="882650" cy="882650"/>
          </a:xfrm>
        </p:grpSpPr>
        <p:sp>
          <p:nvSpPr>
            <p:cNvPr id="48165" name="Oval 215"/>
            <p:cNvSpPr>
              <a:spLocks noChangeArrowheads="1"/>
            </p:cNvSpPr>
            <p:nvPr/>
          </p:nvSpPr>
          <p:spPr bwMode="auto">
            <a:xfrm>
              <a:off x="0" y="0"/>
              <a:ext cx="882650" cy="882650"/>
            </a:xfrm>
            <a:prstGeom prst="ellipse">
              <a:avLst/>
            </a:prstGeom>
            <a:solidFill>
              <a:srgbClr val="F15A5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</a:endParaRPr>
            </a:p>
          </p:txBody>
        </p:sp>
        <p:sp>
          <p:nvSpPr>
            <p:cNvPr id="48166" name="Freeform 216"/>
            <p:cNvSpPr>
              <a:spLocks/>
            </p:cNvSpPr>
            <p:nvPr/>
          </p:nvSpPr>
          <p:spPr bwMode="auto">
            <a:xfrm>
              <a:off x="192087" y="200025"/>
              <a:ext cx="690563" cy="682625"/>
            </a:xfrm>
            <a:custGeom>
              <a:avLst/>
              <a:gdLst>
                <a:gd name="T0" fmla="*/ 2147483647 w 494"/>
                <a:gd name="T1" fmla="*/ 0 h 488"/>
                <a:gd name="T2" fmla="*/ 2147483647 w 494"/>
                <a:gd name="T3" fmla="*/ 2147483647 h 488"/>
                <a:gd name="T4" fmla="*/ 2147483647 w 494"/>
                <a:gd name="T5" fmla="*/ 2147483647 h 488"/>
                <a:gd name="T6" fmla="*/ 2147483647 w 494"/>
                <a:gd name="T7" fmla="*/ 2147483647 h 488"/>
                <a:gd name="T8" fmla="*/ 2147483647 w 494"/>
                <a:gd name="T9" fmla="*/ 2147483647 h 488"/>
                <a:gd name="T10" fmla="*/ 2147483647 w 494"/>
                <a:gd name="T11" fmla="*/ 2147483647 h 488"/>
                <a:gd name="T12" fmla="*/ 2147483647 w 494"/>
                <a:gd name="T13" fmla="*/ 2147483647 h 488"/>
                <a:gd name="T14" fmla="*/ 2147483647 w 494"/>
                <a:gd name="T15" fmla="*/ 2147483647 h 488"/>
                <a:gd name="T16" fmla="*/ 2147483647 w 494"/>
                <a:gd name="T17" fmla="*/ 2147483647 h 488"/>
                <a:gd name="T18" fmla="*/ 2147483647 w 494"/>
                <a:gd name="T19" fmla="*/ 2147483647 h 488"/>
                <a:gd name="T20" fmla="*/ 2147483647 w 494"/>
                <a:gd name="T21" fmla="*/ 2147483647 h 488"/>
                <a:gd name="T22" fmla="*/ 2147483647 w 494"/>
                <a:gd name="T23" fmla="*/ 2147483647 h 488"/>
                <a:gd name="T24" fmla="*/ 2147483647 w 494"/>
                <a:gd name="T25" fmla="*/ 2147483647 h 488"/>
                <a:gd name="T26" fmla="*/ 2147483647 w 494"/>
                <a:gd name="T27" fmla="*/ 2147483647 h 488"/>
                <a:gd name="T28" fmla="*/ 2147483647 w 494"/>
                <a:gd name="T29" fmla="*/ 0 h 48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4" h="488">
                  <a:moveTo>
                    <a:pt x="69" y="0"/>
                  </a:moveTo>
                  <a:cubicBezTo>
                    <a:pt x="58" y="0"/>
                    <a:pt x="46" y="1"/>
                    <a:pt x="37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9"/>
                    <a:pt x="6" y="300"/>
                  </a:cubicBezTo>
                  <a:cubicBezTo>
                    <a:pt x="6" y="332"/>
                    <a:pt x="55" y="369"/>
                    <a:pt x="78" y="390"/>
                  </a:cubicBezTo>
                  <a:cubicBezTo>
                    <a:pt x="95" y="408"/>
                    <a:pt x="132" y="446"/>
                    <a:pt x="175" y="488"/>
                  </a:cubicBezTo>
                  <a:cubicBezTo>
                    <a:pt x="176" y="488"/>
                    <a:pt x="177" y="488"/>
                    <a:pt x="178" y="488"/>
                  </a:cubicBezTo>
                  <a:cubicBezTo>
                    <a:pt x="353" y="488"/>
                    <a:pt x="494" y="347"/>
                    <a:pt x="494" y="172"/>
                  </a:cubicBezTo>
                  <a:cubicBezTo>
                    <a:pt x="494" y="172"/>
                    <a:pt x="494" y="172"/>
                    <a:pt x="494" y="172"/>
                  </a:cubicBezTo>
                  <a:cubicBezTo>
                    <a:pt x="494" y="172"/>
                    <a:pt x="494" y="172"/>
                    <a:pt x="494" y="172"/>
                  </a:cubicBezTo>
                  <a:cubicBezTo>
                    <a:pt x="421" y="99"/>
                    <a:pt x="356" y="35"/>
                    <a:pt x="336" y="16"/>
                  </a:cubicBezTo>
                  <a:cubicBezTo>
                    <a:pt x="324" y="3"/>
                    <a:pt x="305" y="1"/>
                    <a:pt x="286" y="1"/>
                  </a:cubicBezTo>
                  <a:cubicBezTo>
                    <a:pt x="274" y="1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C1484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7" name="Freeform 217"/>
            <p:cNvSpPr>
              <a:spLocks noEditPoints="1"/>
            </p:cNvSpPr>
            <p:nvPr/>
          </p:nvSpPr>
          <p:spPr bwMode="auto">
            <a:xfrm>
              <a:off x="201612" y="203200"/>
              <a:ext cx="479425" cy="479425"/>
            </a:xfrm>
            <a:custGeom>
              <a:avLst/>
              <a:gdLst>
                <a:gd name="T0" fmla="*/ 2147483647 w 343"/>
                <a:gd name="T1" fmla="*/ 2147483647 h 343"/>
                <a:gd name="T2" fmla="*/ 2147483647 w 343"/>
                <a:gd name="T3" fmla="*/ 0 h 343"/>
                <a:gd name="T4" fmla="*/ 2147483647 w 343"/>
                <a:gd name="T5" fmla="*/ 0 h 343"/>
                <a:gd name="T6" fmla="*/ 0 w 343"/>
                <a:gd name="T7" fmla="*/ 2147483647 h 343"/>
                <a:gd name="T8" fmla="*/ 0 w 343"/>
                <a:gd name="T9" fmla="*/ 2147483647 h 343"/>
                <a:gd name="T10" fmla="*/ 2147483647 w 343"/>
                <a:gd name="T11" fmla="*/ 2147483647 h 343"/>
                <a:gd name="T12" fmla="*/ 2147483647 w 343"/>
                <a:gd name="T13" fmla="*/ 2147483647 h 343"/>
                <a:gd name="T14" fmla="*/ 2147483647 w 343"/>
                <a:gd name="T15" fmla="*/ 2147483647 h 343"/>
                <a:gd name="T16" fmla="*/ 2147483647 w 343"/>
                <a:gd name="T17" fmla="*/ 2147483647 h 343"/>
                <a:gd name="T18" fmla="*/ 2147483647 w 343"/>
                <a:gd name="T19" fmla="*/ 2147483647 h 343"/>
                <a:gd name="T20" fmla="*/ 2147483647 w 343"/>
                <a:gd name="T21" fmla="*/ 2147483647 h 343"/>
                <a:gd name="T22" fmla="*/ 2147483647 w 343"/>
                <a:gd name="T23" fmla="*/ 2147483647 h 343"/>
                <a:gd name="T24" fmla="*/ 2147483647 w 343"/>
                <a:gd name="T25" fmla="*/ 2147483647 h 343"/>
                <a:gd name="T26" fmla="*/ 2147483647 w 343"/>
                <a:gd name="T27" fmla="*/ 2147483647 h 343"/>
                <a:gd name="T28" fmla="*/ 2147483647 w 343"/>
                <a:gd name="T29" fmla="*/ 2147483647 h 343"/>
                <a:gd name="T30" fmla="*/ 2147483647 w 343"/>
                <a:gd name="T31" fmla="*/ 2147483647 h 343"/>
                <a:gd name="T32" fmla="*/ 2147483647 w 343"/>
                <a:gd name="T33" fmla="*/ 2147483647 h 343"/>
                <a:gd name="T34" fmla="*/ 2147483647 w 343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3">
                  <a:moveTo>
                    <a:pt x="343" y="45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3"/>
                    <a:pt x="20" y="343"/>
                    <a:pt x="45" y="343"/>
                  </a:cubicBezTo>
                  <a:cubicBezTo>
                    <a:pt x="298" y="343"/>
                    <a:pt x="298" y="343"/>
                    <a:pt x="298" y="343"/>
                  </a:cubicBezTo>
                  <a:cubicBezTo>
                    <a:pt x="323" y="343"/>
                    <a:pt x="343" y="323"/>
                    <a:pt x="343" y="298"/>
                  </a:cubicBezTo>
                  <a:lnTo>
                    <a:pt x="343" y="45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36"/>
                    <a:pt x="36" y="29"/>
                    <a:pt x="45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5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8" name="Freeform 218"/>
            <p:cNvSpPr>
              <a:spLocks/>
            </p:cNvSpPr>
            <p:nvPr/>
          </p:nvSpPr>
          <p:spPr bwMode="auto">
            <a:xfrm>
              <a:off x="368300" y="307975"/>
              <a:ext cx="17463" cy="41275"/>
            </a:xfrm>
            <a:custGeom>
              <a:avLst/>
              <a:gdLst>
                <a:gd name="T0" fmla="*/ 2147483647 w 12"/>
                <a:gd name="T1" fmla="*/ 2147483647 h 29"/>
                <a:gd name="T2" fmla="*/ 2147483647 w 12"/>
                <a:gd name="T3" fmla="*/ 2147483647 h 29"/>
                <a:gd name="T4" fmla="*/ 2147483647 w 12"/>
                <a:gd name="T5" fmla="*/ 2147483647 h 29"/>
                <a:gd name="T6" fmla="*/ 2147483647 w 12"/>
                <a:gd name="T7" fmla="*/ 2147483647 h 29"/>
                <a:gd name="T8" fmla="*/ 2147483647 w 12"/>
                <a:gd name="T9" fmla="*/ 0 h 29"/>
                <a:gd name="T10" fmla="*/ 2147483647 w 12"/>
                <a:gd name="T11" fmla="*/ 0 h 29"/>
                <a:gd name="T12" fmla="*/ 0 w 12"/>
                <a:gd name="T13" fmla="*/ 2147483647 h 29"/>
                <a:gd name="T14" fmla="*/ 0 w 12"/>
                <a:gd name="T15" fmla="*/ 2147483647 h 29"/>
                <a:gd name="T16" fmla="*/ 2147483647 w 12"/>
                <a:gd name="T17" fmla="*/ 2147483647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29">
                  <a:moveTo>
                    <a:pt x="6" y="29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9" y="29"/>
                    <a:pt x="12" y="26"/>
                    <a:pt x="12" y="2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6"/>
                    <a:pt x="3" y="29"/>
                    <a:pt x="6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9" name="Freeform 219"/>
            <p:cNvSpPr>
              <a:spLocks/>
            </p:cNvSpPr>
            <p:nvPr/>
          </p:nvSpPr>
          <p:spPr bwMode="auto">
            <a:xfrm>
              <a:off x="496887" y="307975"/>
              <a:ext cx="17463" cy="41275"/>
            </a:xfrm>
            <a:custGeom>
              <a:avLst/>
              <a:gdLst>
                <a:gd name="T0" fmla="*/ 2147483647 w 12"/>
                <a:gd name="T1" fmla="*/ 2147483647 h 29"/>
                <a:gd name="T2" fmla="*/ 2147483647 w 12"/>
                <a:gd name="T3" fmla="*/ 2147483647 h 29"/>
                <a:gd name="T4" fmla="*/ 2147483647 w 12"/>
                <a:gd name="T5" fmla="*/ 2147483647 h 29"/>
                <a:gd name="T6" fmla="*/ 2147483647 w 12"/>
                <a:gd name="T7" fmla="*/ 2147483647 h 29"/>
                <a:gd name="T8" fmla="*/ 2147483647 w 12"/>
                <a:gd name="T9" fmla="*/ 0 h 29"/>
                <a:gd name="T10" fmla="*/ 2147483647 w 12"/>
                <a:gd name="T11" fmla="*/ 0 h 29"/>
                <a:gd name="T12" fmla="*/ 0 w 12"/>
                <a:gd name="T13" fmla="*/ 2147483647 h 29"/>
                <a:gd name="T14" fmla="*/ 0 w 12"/>
                <a:gd name="T15" fmla="*/ 2147483647 h 29"/>
                <a:gd name="T16" fmla="*/ 2147483647 w 12"/>
                <a:gd name="T17" fmla="*/ 2147483647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29">
                  <a:moveTo>
                    <a:pt x="6" y="29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10" y="29"/>
                    <a:pt x="12" y="26"/>
                    <a:pt x="12" y="2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3"/>
                    <a:pt x="10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6"/>
                    <a:pt x="3" y="29"/>
                    <a:pt x="6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0" name="Freeform 220"/>
            <p:cNvSpPr>
              <a:spLocks noEditPoints="1"/>
            </p:cNvSpPr>
            <p:nvPr/>
          </p:nvSpPr>
          <p:spPr bwMode="auto">
            <a:xfrm>
              <a:off x="304800" y="320675"/>
              <a:ext cx="271463" cy="255588"/>
            </a:xfrm>
            <a:custGeom>
              <a:avLst/>
              <a:gdLst>
                <a:gd name="T0" fmla="*/ 2147483647 w 195"/>
                <a:gd name="T1" fmla="*/ 0 h 183"/>
                <a:gd name="T2" fmla="*/ 2147483647 w 195"/>
                <a:gd name="T3" fmla="*/ 0 h 183"/>
                <a:gd name="T4" fmla="*/ 2147483647 w 195"/>
                <a:gd name="T5" fmla="*/ 2147483647 h 183"/>
                <a:gd name="T6" fmla="*/ 2147483647 w 195"/>
                <a:gd name="T7" fmla="*/ 2147483647 h 183"/>
                <a:gd name="T8" fmla="*/ 2147483647 w 195"/>
                <a:gd name="T9" fmla="*/ 2147483647 h 183"/>
                <a:gd name="T10" fmla="*/ 2147483647 w 195"/>
                <a:gd name="T11" fmla="*/ 0 h 183"/>
                <a:gd name="T12" fmla="*/ 2147483647 w 195"/>
                <a:gd name="T13" fmla="*/ 0 h 183"/>
                <a:gd name="T14" fmla="*/ 2147483647 w 195"/>
                <a:gd name="T15" fmla="*/ 2147483647 h 183"/>
                <a:gd name="T16" fmla="*/ 2147483647 w 195"/>
                <a:gd name="T17" fmla="*/ 2147483647 h 183"/>
                <a:gd name="T18" fmla="*/ 2147483647 w 195"/>
                <a:gd name="T19" fmla="*/ 2147483647 h 183"/>
                <a:gd name="T20" fmla="*/ 2147483647 w 195"/>
                <a:gd name="T21" fmla="*/ 0 h 183"/>
                <a:gd name="T22" fmla="*/ 2147483647 w 195"/>
                <a:gd name="T23" fmla="*/ 0 h 183"/>
                <a:gd name="T24" fmla="*/ 0 w 195"/>
                <a:gd name="T25" fmla="*/ 2147483647 h 183"/>
                <a:gd name="T26" fmla="*/ 0 w 195"/>
                <a:gd name="T27" fmla="*/ 2147483647 h 183"/>
                <a:gd name="T28" fmla="*/ 2147483647 w 195"/>
                <a:gd name="T29" fmla="*/ 2147483647 h 183"/>
                <a:gd name="T30" fmla="*/ 2147483647 w 195"/>
                <a:gd name="T31" fmla="*/ 2147483647 h 183"/>
                <a:gd name="T32" fmla="*/ 2147483647 w 195"/>
                <a:gd name="T33" fmla="*/ 2147483647 h 183"/>
                <a:gd name="T34" fmla="*/ 2147483647 w 195"/>
                <a:gd name="T35" fmla="*/ 2147483647 h 183"/>
                <a:gd name="T36" fmla="*/ 2147483647 w 195"/>
                <a:gd name="T37" fmla="*/ 0 h 183"/>
                <a:gd name="T38" fmla="*/ 2147483647 w 195"/>
                <a:gd name="T39" fmla="*/ 2147483647 h 183"/>
                <a:gd name="T40" fmla="*/ 2147483647 w 195"/>
                <a:gd name="T41" fmla="*/ 2147483647 h 183"/>
                <a:gd name="T42" fmla="*/ 2147483647 w 195"/>
                <a:gd name="T43" fmla="*/ 2147483647 h 183"/>
                <a:gd name="T44" fmla="*/ 2147483647 w 195"/>
                <a:gd name="T45" fmla="*/ 2147483647 h 183"/>
                <a:gd name="T46" fmla="*/ 2147483647 w 195"/>
                <a:gd name="T47" fmla="*/ 2147483647 h 183"/>
                <a:gd name="T48" fmla="*/ 2147483647 w 195"/>
                <a:gd name="T49" fmla="*/ 2147483647 h 183"/>
                <a:gd name="T50" fmla="*/ 2147483647 w 195"/>
                <a:gd name="T51" fmla="*/ 2147483647 h 18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95" h="183">
                  <a:moveTo>
                    <a:pt x="160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14"/>
                    <a:pt x="152" y="14"/>
                    <a:pt x="152" y="14"/>
                  </a:cubicBezTo>
                  <a:cubicBezTo>
                    <a:pt x="152" y="19"/>
                    <a:pt x="149" y="23"/>
                    <a:pt x="144" y="23"/>
                  </a:cubicBezTo>
                  <a:cubicBezTo>
                    <a:pt x="139" y="23"/>
                    <a:pt x="135" y="19"/>
                    <a:pt x="135" y="14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9"/>
                    <a:pt x="56" y="23"/>
                    <a:pt x="51" y="23"/>
                  </a:cubicBezTo>
                  <a:cubicBezTo>
                    <a:pt x="46" y="23"/>
                    <a:pt x="43" y="19"/>
                    <a:pt x="43" y="14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68"/>
                    <a:pt x="16" y="183"/>
                    <a:pt x="36" y="183"/>
                  </a:cubicBezTo>
                  <a:cubicBezTo>
                    <a:pt x="160" y="183"/>
                    <a:pt x="160" y="183"/>
                    <a:pt x="160" y="183"/>
                  </a:cubicBezTo>
                  <a:cubicBezTo>
                    <a:pt x="180" y="183"/>
                    <a:pt x="195" y="168"/>
                    <a:pt x="195" y="148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16"/>
                    <a:pt x="180" y="0"/>
                    <a:pt x="160" y="0"/>
                  </a:cubicBezTo>
                  <a:close/>
                  <a:moveTo>
                    <a:pt x="182" y="139"/>
                  </a:moveTo>
                  <a:cubicBezTo>
                    <a:pt x="182" y="153"/>
                    <a:pt x="169" y="164"/>
                    <a:pt x="154" y="164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64"/>
                    <a:pt x="13" y="153"/>
                    <a:pt x="13" y="139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82" y="69"/>
                    <a:pt x="182" y="69"/>
                    <a:pt x="182" y="69"/>
                  </a:cubicBezTo>
                  <a:lnTo>
                    <a:pt x="182" y="1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1" name="Freeform 221"/>
            <p:cNvSpPr>
              <a:spLocks/>
            </p:cNvSpPr>
            <p:nvPr/>
          </p:nvSpPr>
          <p:spPr bwMode="auto">
            <a:xfrm>
              <a:off x="363537" y="433388"/>
              <a:ext cx="71438" cy="87313"/>
            </a:xfrm>
            <a:custGeom>
              <a:avLst/>
              <a:gdLst>
                <a:gd name="T0" fmla="*/ 2147483647 w 52"/>
                <a:gd name="T1" fmla="*/ 2147483647 h 63"/>
                <a:gd name="T2" fmla="*/ 2147483647 w 52"/>
                <a:gd name="T3" fmla="*/ 2147483647 h 63"/>
                <a:gd name="T4" fmla="*/ 2147483647 w 52"/>
                <a:gd name="T5" fmla="*/ 2147483647 h 63"/>
                <a:gd name="T6" fmla="*/ 2147483647 w 52"/>
                <a:gd name="T7" fmla="*/ 2147483647 h 63"/>
                <a:gd name="T8" fmla="*/ 2147483647 w 52"/>
                <a:gd name="T9" fmla="*/ 2147483647 h 63"/>
                <a:gd name="T10" fmla="*/ 2147483647 w 52"/>
                <a:gd name="T11" fmla="*/ 2147483647 h 63"/>
                <a:gd name="T12" fmla="*/ 2147483647 w 52"/>
                <a:gd name="T13" fmla="*/ 0 h 63"/>
                <a:gd name="T14" fmla="*/ 2147483647 w 52"/>
                <a:gd name="T15" fmla="*/ 2147483647 h 63"/>
                <a:gd name="T16" fmla="*/ 2147483647 w 52"/>
                <a:gd name="T17" fmla="*/ 2147483647 h 63"/>
                <a:gd name="T18" fmla="*/ 2147483647 w 52"/>
                <a:gd name="T19" fmla="*/ 2147483647 h 63"/>
                <a:gd name="T20" fmla="*/ 2147483647 w 52"/>
                <a:gd name="T21" fmla="*/ 2147483647 h 63"/>
                <a:gd name="T22" fmla="*/ 2147483647 w 52"/>
                <a:gd name="T23" fmla="*/ 2147483647 h 63"/>
                <a:gd name="T24" fmla="*/ 2147483647 w 52"/>
                <a:gd name="T25" fmla="*/ 2147483647 h 63"/>
                <a:gd name="T26" fmla="*/ 2147483647 w 52"/>
                <a:gd name="T27" fmla="*/ 2147483647 h 63"/>
                <a:gd name="T28" fmla="*/ 2147483647 w 52"/>
                <a:gd name="T29" fmla="*/ 2147483647 h 63"/>
                <a:gd name="T30" fmla="*/ 2147483647 w 52"/>
                <a:gd name="T31" fmla="*/ 2147483647 h 63"/>
                <a:gd name="T32" fmla="*/ 2147483647 w 52"/>
                <a:gd name="T33" fmla="*/ 2147483647 h 63"/>
                <a:gd name="T34" fmla="*/ 2147483647 w 52"/>
                <a:gd name="T35" fmla="*/ 2147483647 h 63"/>
                <a:gd name="T36" fmla="*/ 2147483647 w 52"/>
                <a:gd name="T37" fmla="*/ 2147483647 h 63"/>
                <a:gd name="T38" fmla="*/ 2147483647 w 52"/>
                <a:gd name="T39" fmla="*/ 2147483647 h 63"/>
                <a:gd name="T40" fmla="*/ 0 w 52"/>
                <a:gd name="T41" fmla="*/ 2147483647 h 63"/>
                <a:gd name="T42" fmla="*/ 0 w 52"/>
                <a:gd name="T43" fmla="*/ 2147483647 h 63"/>
                <a:gd name="T44" fmla="*/ 2147483647 w 52"/>
                <a:gd name="T45" fmla="*/ 2147483647 h 63"/>
                <a:gd name="T46" fmla="*/ 2147483647 w 52"/>
                <a:gd name="T47" fmla="*/ 2147483647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2" h="63">
                  <a:moveTo>
                    <a:pt x="52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3" y="38"/>
                    <a:pt x="46" y="34"/>
                    <a:pt x="48" y="31"/>
                  </a:cubicBezTo>
                  <a:cubicBezTo>
                    <a:pt x="49" y="27"/>
                    <a:pt x="50" y="23"/>
                    <a:pt x="50" y="20"/>
                  </a:cubicBezTo>
                  <a:cubicBezTo>
                    <a:pt x="50" y="7"/>
                    <a:pt x="42" y="0"/>
                    <a:pt x="25" y="0"/>
                  </a:cubicBezTo>
                  <a:cubicBezTo>
                    <a:pt x="21" y="0"/>
                    <a:pt x="16" y="0"/>
                    <a:pt x="13" y="1"/>
                  </a:cubicBezTo>
                  <a:cubicBezTo>
                    <a:pt x="8" y="2"/>
                    <a:pt x="5" y="3"/>
                    <a:pt x="1" y="5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19"/>
                    <a:pt x="13" y="18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7" y="16"/>
                    <a:pt x="19" y="16"/>
                    <a:pt x="21" y="16"/>
                  </a:cubicBezTo>
                  <a:cubicBezTo>
                    <a:pt x="25" y="16"/>
                    <a:pt x="27" y="18"/>
                    <a:pt x="27" y="22"/>
                  </a:cubicBezTo>
                  <a:cubicBezTo>
                    <a:pt x="27" y="24"/>
                    <a:pt x="26" y="26"/>
                    <a:pt x="25" y="27"/>
                  </a:cubicBezTo>
                  <a:cubicBezTo>
                    <a:pt x="24" y="30"/>
                    <a:pt x="22" y="32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5" y="39"/>
                    <a:pt x="8" y="45"/>
                    <a:pt x="0" y="5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52" y="63"/>
                    <a:pt x="52" y="63"/>
                    <a:pt x="52" y="63"/>
                  </a:cubicBezTo>
                  <a:lnTo>
                    <a:pt x="52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2" name="Freeform 222"/>
            <p:cNvSpPr>
              <a:spLocks/>
            </p:cNvSpPr>
            <p:nvPr/>
          </p:nvSpPr>
          <p:spPr bwMode="auto">
            <a:xfrm>
              <a:off x="444500" y="433388"/>
              <a:ext cx="73025" cy="88900"/>
            </a:xfrm>
            <a:custGeom>
              <a:avLst/>
              <a:gdLst>
                <a:gd name="T0" fmla="*/ 2147483647 w 53"/>
                <a:gd name="T1" fmla="*/ 2147483647 h 63"/>
                <a:gd name="T2" fmla="*/ 2147483647 w 53"/>
                <a:gd name="T3" fmla="*/ 2147483647 h 63"/>
                <a:gd name="T4" fmla="*/ 2147483647 w 53"/>
                <a:gd name="T5" fmla="*/ 2147483647 h 63"/>
                <a:gd name="T6" fmla="*/ 2147483647 w 53"/>
                <a:gd name="T7" fmla="*/ 2147483647 h 63"/>
                <a:gd name="T8" fmla="*/ 2147483647 w 53"/>
                <a:gd name="T9" fmla="*/ 2147483647 h 63"/>
                <a:gd name="T10" fmla="*/ 2147483647 w 53"/>
                <a:gd name="T11" fmla="*/ 2147483647 h 63"/>
                <a:gd name="T12" fmla="*/ 2147483647 w 53"/>
                <a:gd name="T13" fmla="*/ 2147483647 h 63"/>
                <a:gd name="T14" fmla="*/ 2147483647 w 53"/>
                <a:gd name="T15" fmla="*/ 0 h 63"/>
                <a:gd name="T16" fmla="*/ 2147483647 w 53"/>
                <a:gd name="T17" fmla="*/ 0 h 63"/>
                <a:gd name="T18" fmla="*/ 2147483647 w 53"/>
                <a:gd name="T19" fmla="*/ 2147483647 h 63"/>
                <a:gd name="T20" fmla="*/ 2147483647 w 53"/>
                <a:gd name="T21" fmla="*/ 2147483647 h 63"/>
                <a:gd name="T22" fmla="*/ 2147483647 w 53"/>
                <a:gd name="T23" fmla="*/ 2147483647 h 63"/>
                <a:gd name="T24" fmla="*/ 2147483647 w 53"/>
                <a:gd name="T25" fmla="*/ 2147483647 h 63"/>
                <a:gd name="T26" fmla="*/ 2147483647 w 53"/>
                <a:gd name="T27" fmla="*/ 2147483647 h 63"/>
                <a:gd name="T28" fmla="*/ 2147483647 w 53"/>
                <a:gd name="T29" fmla="*/ 2147483647 h 63"/>
                <a:gd name="T30" fmla="*/ 2147483647 w 53"/>
                <a:gd name="T31" fmla="*/ 2147483647 h 63"/>
                <a:gd name="T32" fmla="*/ 2147483647 w 53"/>
                <a:gd name="T33" fmla="*/ 2147483647 h 63"/>
                <a:gd name="T34" fmla="*/ 2147483647 w 53"/>
                <a:gd name="T35" fmla="*/ 2147483647 h 63"/>
                <a:gd name="T36" fmla="*/ 2147483647 w 53"/>
                <a:gd name="T37" fmla="*/ 2147483647 h 63"/>
                <a:gd name="T38" fmla="*/ 2147483647 w 53"/>
                <a:gd name="T39" fmla="*/ 2147483647 h 63"/>
                <a:gd name="T40" fmla="*/ 2147483647 w 53"/>
                <a:gd name="T41" fmla="*/ 2147483647 h 63"/>
                <a:gd name="T42" fmla="*/ 2147483647 w 53"/>
                <a:gd name="T43" fmla="*/ 2147483647 h 63"/>
                <a:gd name="T44" fmla="*/ 2147483647 w 53"/>
                <a:gd name="T45" fmla="*/ 2147483647 h 63"/>
                <a:gd name="T46" fmla="*/ 0 w 53"/>
                <a:gd name="T47" fmla="*/ 2147483647 h 63"/>
                <a:gd name="T48" fmla="*/ 0 w 53"/>
                <a:gd name="T49" fmla="*/ 2147483647 h 63"/>
                <a:gd name="T50" fmla="*/ 2147483647 w 53"/>
                <a:gd name="T51" fmla="*/ 2147483647 h 63"/>
                <a:gd name="T52" fmla="*/ 2147483647 w 53"/>
                <a:gd name="T53" fmla="*/ 2147483647 h 6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53" h="63">
                  <a:moveTo>
                    <a:pt x="45" y="57"/>
                  </a:moveTo>
                  <a:cubicBezTo>
                    <a:pt x="50" y="53"/>
                    <a:pt x="53" y="47"/>
                    <a:pt x="53" y="40"/>
                  </a:cubicBezTo>
                  <a:cubicBezTo>
                    <a:pt x="53" y="33"/>
                    <a:pt x="49" y="27"/>
                    <a:pt x="44" y="24"/>
                  </a:cubicBezTo>
                  <a:cubicBezTo>
                    <a:pt x="39" y="22"/>
                    <a:pt x="34" y="20"/>
                    <a:pt x="27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6"/>
                    <a:pt x="16" y="35"/>
                    <a:pt x="20" y="35"/>
                  </a:cubicBezTo>
                  <a:cubicBezTo>
                    <a:pt x="21" y="35"/>
                    <a:pt x="23" y="36"/>
                    <a:pt x="25" y="36"/>
                  </a:cubicBezTo>
                  <a:cubicBezTo>
                    <a:pt x="26" y="36"/>
                    <a:pt x="27" y="36"/>
                    <a:pt x="28" y="37"/>
                  </a:cubicBezTo>
                  <a:cubicBezTo>
                    <a:pt x="29" y="38"/>
                    <a:pt x="30" y="39"/>
                    <a:pt x="30" y="41"/>
                  </a:cubicBezTo>
                  <a:cubicBezTo>
                    <a:pt x="30" y="43"/>
                    <a:pt x="29" y="45"/>
                    <a:pt x="28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47"/>
                    <a:pt x="22" y="47"/>
                    <a:pt x="21" y="47"/>
                  </a:cubicBezTo>
                  <a:cubicBezTo>
                    <a:pt x="19" y="47"/>
                    <a:pt x="16" y="47"/>
                    <a:pt x="14" y="46"/>
                  </a:cubicBezTo>
                  <a:cubicBezTo>
                    <a:pt x="12" y="45"/>
                    <a:pt x="11" y="45"/>
                    <a:pt x="10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3"/>
                    <a:pt x="8" y="43"/>
                    <a:pt x="7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5" y="61"/>
                    <a:pt x="14" y="63"/>
                    <a:pt x="24" y="63"/>
                  </a:cubicBezTo>
                  <a:cubicBezTo>
                    <a:pt x="34" y="63"/>
                    <a:pt x="41" y="61"/>
                    <a:pt x="45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62" name="组合 264"/>
          <p:cNvGrpSpPr>
            <a:grpSpLocks/>
          </p:cNvGrpSpPr>
          <p:nvPr/>
        </p:nvGrpSpPr>
        <p:grpSpPr bwMode="auto">
          <a:xfrm>
            <a:off x="746125" y="446088"/>
            <a:ext cx="10634663" cy="1835150"/>
            <a:chOff x="0" y="0"/>
            <a:chExt cx="10635290" cy="1835106"/>
          </a:xfrm>
        </p:grpSpPr>
        <p:sp>
          <p:nvSpPr>
            <p:cNvPr id="48163" name="矩形 51"/>
            <p:cNvSpPr>
              <a:spLocks noChangeArrowheads="1"/>
            </p:cNvSpPr>
            <p:nvPr/>
          </p:nvSpPr>
          <p:spPr bwMode="auto">
            <a:xfrm>
              <a:off x="0" y="0"/>
              <a:ext cx="10635290" cy="1835106"/>
            </a:xfrm>
            <a:prstGeom prst="rect">
              <a:avLst/>
            </a:prstGeom>
            <a:solidFill>
              <a:srgbClr val="6FB0A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8164" name="文本框 266"/>
            <p:cNvSpPr txBox="1">
              <a:spLocks noChangeArrowheads="1"/>
            </p:cNvSpPr>
            <p:nvPr/>
          </p:nvSpPr>
          <p:spPr bwMode="auto">
            <a:xfrm>
              <a:off x="1231023" y="206497"/>
              <a:ext cx="8173243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sz="8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赠送可编辑图标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组合 6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788" y="3786188"/>
            <a:ext cx="5111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5" name="组合 9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7588" y="3786188"/>
            <a:ext cx="506412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Freeform 101"/>
          <p:cNvSpPr>
            <a:spLocks noEditPoints="1"/>
          </p:cNvSpPr>
          <p:nvPr/>
        </p:nvSpPr>
        <p:spPr bwMode="auto">
          <a:xfrm>
            <a:off x="10750550" y="2647950"/>
            <a:ext cx="585788" cy="582613"/>
          </a:xfrm>
          <a:custGeom>
            <a:avLst/>
            <a:gdLst>
              <a:gd name="T0" fmla="*/ 2147483647 w 88"/>
              <a:gd name="T1" fmla="*/ 0 h 88"/>
              <a:gd name="T2" fmla="*/ 0 w 88"/>
              <a:gd name="T3" fmla="*/ 2147483647 h 88"/>
              <a:gd name="T4" fmla="*/ 2147483647 w 88"/>
              <a:gd name="T5" fmla="*/ 2147483647 h 88"/>
              <a:gd name="T6" fmla="*/ 2147483647 w 88"/>
              <a:gd name="T7" fmla="*/ 2147483647 h 88"/>
              <a:gd name="T8" fmla="*/ 2147483647 w 88"/>
              <a:gd name="T9" fmla="*/ 0 h 88"/>
              <a:gd name="T10" fmla="*/ 2147483647 w 88"/>
              <a:gd name="T11" fmla="*/ 2147483647 h 88"/>
              <a:gd name="T12" fmla="*/ 2147483647 w 88"/>
              <a:gd name="T13" fmla="*/ 2147483647 h 88"/>
              <a:gd name="T14" fmla="*/ 2147483647 w 88"/>
              <a:gd name="T15" fmla="*/ 2147483647 h 88"/>
              <a:gd name="T16" fmla="*/ 2147483647 w 88"/>
              <a:gd name="T17" fmla="*/ 2147483647 h 88"/>
              <a:gd name="T18" fmla="*/ 2147483647 w 88"/>
              <a:gd name="T19" fmla="*/ 2147483647 h 88"/>
              <a:gd name="T20" fmla="*/ 2147483647 w 88"/>
              <a:gd name="T21" fmla="*/ 2147483647 h 88"/>
              <a:gd name="T22" fmla="*/ 2147483647 w 88"/>
              <a:gd name="T23" fmla="*/ 2147483647 h 88"/>
              <a:gd name="T24" fmla="*/ 2147483647 w 88"/>
              <a:gd name="T25" fmla="*/ 2147483647 h 88"/>
              <a:gd name="T26" fmla="*/ 2147483647 w 88"/>
              <a:gd name="T27" fmla="*/ 2147483647 h 88"/>
              <a:gd name="T28" fmla="*/ 2147483647 w 88"/>
              <a:gd name="T29" fmla="*/ 2147483647 h 88"/>
              <a:gd name="T30" fmla="*/ 2147483647 w 88"/>
              <a:gd name="T31" fmla="*/ 2147483647 h 88"/>
              <a:gd name="T32" fmla="*/ 2147483647 w 88"/>
              <a:gd name="T33" fmla="*/ 2147483647 h 88"/>
              <a:gd name="T34" fmla="*/ 2147483647 w 88"/>
              <a:gd name="T35" fmla="*/ 2147483647 h 88"/>
              <a:gd name="T36" fmla="*/ 2147483647 w 88"/>
              <a:gd name="T37" fmla="*/ 2147483647 h 88"/>
              <a:gd name="T38" fmla="*/ 2147483647 w 88"/>
              <a:gd name="T39" fmla="*/ 2147483647 h 88"/>
              <a:gd name="T40" fmla="*/ 2147483647 w 88"/>
              <a:gd name="T41" fmla="*/ 2147483647 h 88"/>
              <a:gd name="T42" fmla="*/ 2147483647 w 88"/>
              <a:gd name="T43" fmla="*/ 2147483647 h 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9"/>
                  <a:pt x="20" y="88"/>
                  <a:pt x="44" y="88"/>
                </a:cubicBezTo>
                <a:cubicBezTo>
                  <a:pt x="69" y="88"/>
                  <a:pt x="88" y="69"/>
                  <a:pt x="88" y="44"/>
                </a:cubicBezTo>
                <a:cubicBezTo>
                  <a:pt x="88" y="20"/>
                  <a:pt x="69" y="0"/>
                  <a:pt x="44" y="0"/>
                </a:cubicBezTo>
                <a:close/>
                <a:moveTo>
                  <a:pt x="61" y="52"/>
                </a:moveTo>
                <a:cubicBezTo>
                  <a:pt x="52" y="52"/>
                  <a:pt x="52" y="52"/>
                  <a:pt x="52" y="5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5"/>
                  <a:pt x="49" y="69"/>
                  <a:pt x="44" y="69"/>
                </a:cubicBezTo>
                <a:cubicBezTo>
                  <a:pt x="40" y="69"/>
                  <a:pt x="36" y="65"/>
                  <a:pt x="36" y="61"/>
                </a:cubicBezTo>
                <a:cubicBezTo>
                  <a:pt x="36" y="52"/>
                  <a:pt x="36" y="52"/>
                  <a:pt x="36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3" y="52"/>
                  <a:pt x="20" y="49"/>
                  <a:pt x="20" y="44"/>
                </a:cubicBezTo>
                <a:cubicBezTo>
                  <a:pt x="20" y="40"/>
                  <a:pt x="23" y="36"/>
                  <a:pt x="2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3"/>
                  <a:pt x="40" y="20"/>
                  <a:pt x="44" y="20"/>
                </a:cubicBezTo>
                <a:cubicBezTo>
                  <a:pt x="49" y="20"/>
                  <a:pt x="52" y="23"/>
                  <a:pt x="52" y="28"/>
                </a:cubicBezTo>
                <a:cubicBezTo>
                  <a:pt x="52" y="36"/>
                  <a:pt x="52" y="36"/>
                  <a:pt x="5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9" y="40"/>
                  <a:pt x="69" y="44"/>
                </a:cubicBezTo>
                <a:cubicBezTo>
                  <a:pt x="69" y="49"/>
                  <a:pt x="65" y="52"/>
                  <a:pt x="61" y="5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57" name="Freeform 102"/>
          <p:cNvSpPr>
            <a:spLocks noEditPoints="1"/>
          </p:cNvSpPr>
          <p:nvPr/>
        </p:nvSpPr>
        <p:spPr bwMode="auto">
          <a:xfrm>
            <a:off x="8489950" y="2622550"/>
            <a:ext cx="642938" cy="641350"/>
          </a:xfrm>
          <a:custGeom>
            <a:avLst/>
            <a:gdLst>
              <a:gd name="T0" fmla="*/ 2147483647 w 97"/>
              <a:gd name="T1" fmla="*/ 2147483647 h 97"/>
              <a:gd name="T2" fmla="*/ 2147483647 w 97"/>
              <a:gd name="T3" fmla="*/ 2147483647 h 97"/>
              <a:gd name="T4" fmla="*/ 2147483647 w 97"/>
              <a:gd name="T5" fmla="*/ 2147483647 h 97"/>
              <a:gd name="T6" fmla="*/ 2147483647 w 97"/>
              <a:gd name="T7" fmla="*/ 2147483647 h 97"/>
              <a:gd name="T8" fmla="*/ 2147483647 w 97"/>
              <a:gd name="T9" fmla="*/ 2147483647 h 97"/>
              <a:gd name="T10" fmla="*/ 2147483647 w 97"/>
              <a:gd name="T11" fmla="*/ 2147483647 h 97"/>
              <a:gd name="T12" fmla="*/ 2147483647 w 97"/>
              <a:gd name="T13" fmla="*/ 2147483647 h 97"/>
              <a:gd name="T14" fmla="*/ 2147483647 w 97"/>
              <a:gd name="T15" fmla="*/ 2147483647 h 97"/>
              <a:gd name="T16" fmla="*/ 2147483647 w 97"/>
              <a:gd name="T17" fmla="*/ 2147483647 h 97"/>
              <a:gd name="T18" fmla="*/ 2147483647 w 97"/>
              <a:gd name="T19" fmla="*/ 2147483647 h 97"/>
              <a:gd name="T20" fmla="*/ 2147483647 w 97"/>
              <a:gd name="T21" fmla="*/ 2147483647 h 97"/>
              <a:gd name="T22" fmla="*/ 2147483647 w 97"/>
              <a:gd name="T23" fmla="*/ 2147483647 h 97"/>
              <a:gd name="T24" fmla="*/ 2147483647 w 97"/>
              <a:gd name="T25" fmla="*/ 2147483647 h 97"/>
              <a:gd name="T26" fmla="*/ 2147483647 w 97"/>
              <a:gd name="T27" fmla="*/ 2147483647 h 97"/>
              <a:gd name="T28" fmla="*/ 2147483647 w 97"/>
              <a:gd name="T29" fmla="*/ 2147483647 h 97"/>
              <a:gd name="T30" fmla="*/ 2147483647 w 97"/>
              <a:gd name="T31" fmla="*/ 2147483647 h 97"/>
              <a:gd name="T32" fmla="*/ 2147483647 w 97"/>
              <a:gd name="T33" fmla="*/ 2147483647 h 97"/>
              <a:gd name="T34" fmla="*/ 2147483647 w 97"/>
              <a:gd name="T35" fmla="*/ 2147483647 h 97"/>
              <a:gd name="T36" fmla="*/ 2147483647 w 97"/>
              <a:gd name="T37" fmla="*/ 2147483647 h 97"/>
              <a:gd name="T38" fmla="*/ 2147483647 w 97"/>
              <a:gd name="T39" fmla="*/ 2147483647 h 97"/>
              <a:gd name="T40" fmla="*/ 2147483647 w 97"/>
              <a:gd name="T41" fmla="*/ 2147483647 h 97"/>
              <a:gd name="T42" fmla="*/ 2147483647 w 97"/>
              <a:gd name="T43" fmla="*/ 2147483647 h 9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97" h="97">
                <a:moveTo>
                  <a:pt x="17" y="17"/>
                </a:moveTo>
                <a:cubicBezTo>
                  <a:pt x="0" y="34"/>
                  <a:pt x="0" y="62"/>
                  <a:pt x="17" y="79"/>
                </a:cubicBezTo>
                <a:cubicBezTo>
                  <a:pt x="35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ubicBezTo>
                  <a:pt x="62" y="0"/>
                  <a:pt x="35" y="0"/>
                  <a:pt x="17" y="17"/>
                </a:cubicBezTo>
                <a:close/>
                <a:moveTo>
                  <a:pt x="66" y="42"/>
                </a:moveTo>
                <a:cubicBezTo>
                  <a:pt x="60" y="48"/>
                  <a:pt x="60" y="48"/>
                  <a:pt x="60" y="4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8"/>
                  <a:pt x="69" y="63"/>
                  <a:pt x="66" y="66"/>
                </a:cubicBezTo>
                <a:cubicBezTo>
                  <a:pt x="63" y="69"/>
                  <a:pt x="58" y="69"/>
                  <a:pt x="55" y="66"/>
                </a:cubicBezTo>
                <a:cubicBezTo>
                  <a:pt x="49" y="59"/>
                  <a:pt x="49" y="59"/>
                  <a:pt x="49" y="59"/>
                </a:cubicBezTo>
                <a:cubicBezTo>
                  <a:pt x="42" y="66"/>
                  <a:pt x="42" y="66"/>
                  <a:pt x="42" y="66"/>
                </a:cubicBezTo>
                <a:cubicBezTo>
                  <a:pt x="39" y="69"/>
                  <a:pt x="34" y="69"/>
                  <a:pt x="31" y="66"/>
                </a:cubicBezTo>
                <a:cubicBezTo>
                  <a:pt x="28" y="63"/>
                  <a:pt x="28" y="58"/>
                  <a:pt x="31" y="54"/>
                </a:cubicBezTo>
                <a:cubicBezTo>
                  <a:pt x="37" y="48"/>
                  <a:pt x="37" y="48"/>
                  <a:pt x="37" y="48"/>
                </a:cubicBezTo>
                <a:cubicBezTo>
                  <a:pt x="31" y="42"/>
                  <a:pt x="31" y="42"/>
                  <a:pt x="31" y="42"/>
                </a:cubicBezTo>
                <a:cubicBezTo>
                  <a:pt x="28" y="39"/>
                  <a:pt x="28" y="34"/>
                  <a:pt x="31" y="31"/>
                </a:cubicBezTo>
                <a:cubicBezTo>
                  <a:pt x="34" y="28"/>
                  <a:pt x="39" y="28"/>
                  <a:pt x="42" y="31"/>
                </a:cubicBezTo>
                <a:cubicBezTo>
                  <a:pt x="49" y="37"/>
                  <a:pt x="49" y="37"/>
                  <a:pt x="49" y="37"/>
                </a:cubicBezTo>
                <a:cubicBezTo>
                  <a:pt x="55" y="31"/>
                  <a:pt x="55" y="31"/>
                  <a:pt x="55" y="31"/>
                </a:cubicBezTo>
                <a:cubicBezTo>
                  <a:pt x="58" y="28"/>
                  <a:pt x="63" y="28"/>
                  <a:pt x="66" y="31"/>
                </a:cubicBezTo>
                <a:cubicBezTo>
                  <a:pt x="69" y="34"/>
                  <a:pt x="69" y="39"/>
                  <a:pt x="66" y="4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58" name="Freeform 103"/>
          <p:cNvSpPr>
            <a:spLocks noEditPoints="1"/>
          </p:cNvSpPr>
          <p:nvPr/>
        </p:nvSpPr>
        <p:spPr bwMode="auto">
          <a:xfrm>
            <a:off x="10772775" y="3743325"/>
            <a:ext cx="582613" cy="582613"/>
          </a:xfrm>
          <a:custGeom>
            <a:avLst/>
            <a:gdLst>
              <a:gd name="T0" fmla="*/ 2147483647 w 88"/>
              <a:gd name="T1" fmla="*/ 0 h 88"/>
              <a:gd name="T2" fmla="*/ 0 w 88"/>
              <a:gd name="T3" fmla="*/ 2147483647 h 88"/>
              <a:gd name="T4" fmla="*/ 2147483647 w 88"/>
              <a:gd name="T5" fmla="*/ 2147483647 h 88"/>
              <a:gd name="T6" fmla="*/ 2147483647 w 88"/>
              <a:gd name="T7" fmla="*/ 2147483647 h 88"/>
              <a:gd name="T8" fmla="*/ 2147483647 w 88"/>
              <a:gd name="T9" fmla="*/ 0 h 88"/>
              <a:gd name="T10" fmla="*/ 2147483647 w 88"/>
              <a:gd name="T11" fmla="*/ 2147483647 h 88"/>
              <a:gd name="T12" fmla="*/ 2147483647 w 88"/>
              <a:gd name="T13" fmla="*/ 2147483647 h 88"/>
              <a:gd name="T14" fmla="*/ 2147483647 w 88"/>
              <a:gd name="T15" fmla="*/ 2147483647 h 88"/>
              <a:gd name="T16" fmla="*/ 2147483647 w 88"/>
              <a:gd name="T17" fmla="*/ 2147483647 h 88"/>
              <a:gd name="T18" fmla="*/ 2147483647 w 88"/>
              <a:gd name="T19" fmla="*/ 2147483647 h 88"/>
              <a:gd name="T20" fmla="*/ 2147483647 w 88"/>
              <a:gd name="T21" fmla="*/ 2147483647 h 88"/>
              <a:gd name="T22" fmla="*/ 2147483647 w 88"/>
              <a:gd name="T23" fmla="*/ 2147483647 h 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61" y="52"/>
                </a:moveTo>
                <a:cubicBezTo>
                  <a:pt x="27" y="52"/>
                  <a:pt x="27" y="52"/>
                  <a:pt x="27" y="52"/>
                </a:cubicBezTo>
                <a:cubicBezTo>
                  <a:pt x="23" y="52"/>
                  <a:pt x="19" y="48"/>
                  <a:pt x="19" y="44"/>
                </a:cubicBezTo>
                <a:cubicBezTo>
                  <a:pt x="19" y="39"/>
                  <a:pt x="23" y="36"/>
                  <a:pt x="27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8" y="39"/>
                  <a:pt x="68" y="44"/>
                </a:cubicBezTo>
                <a:cubicBezTo>
                  <a:pt x="68" y="48"/>
                  <a:pt x="65" y="52"/>
                  <a:pt x="61" y="5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59" name="Freeform 104"/>
          <p:cNvSpPr>
            <a:spLocks noEditPoints="1"/>
          </p:cNvSpPr>
          <p:nvPr/>
        </p:nvSpPr>
        <p:spPr bwMode="auto">
          <a:xfrm>
            <a:off x="9583738" y="2622550"/>
            <a:ext cx="644525" cy="641350"/>
          </a:xfrm>
          <a:custGeom>
            <a:avLst/>
            <a:gdLst>
              <a:gd name="T0" fmla="*/ 2147483647 w 97"/>
              <a:gd name="T1" fmla="*/ 2147483647 h 97"/>
              <a:gd name="T2" fmla="*/ 2147483647 w 97"/>
              <a:gd name="T3" fmla="*/ 2147483647 h 97"/>
              <a:gd name="T4" fmla="*/ 2147483647 w 97"/>
              <a:gd name="T5" fmla="*/ 2147483647 h 97"/>
              <a:gd name="T6" fmla="*/ 2147483647 w 97"/>
              <a:gd name="T7" fmla="*/ 2147483647 h 97"/>
              <a:gd name="T8" fmla="*/ 2147483647 w 97"/>
              <a:gd name="T9" fmla="*/ 2147483647 h 97"/>
              <a:gd name="T10" fmla="*/ 2147483647 w 97"/>
              <a:gd name="T11" fmla="*/ 2147483647 h 97"/>
              <a:gd name="T12" fmla="*/ 2147483647 w 97"/>
              <a:gd name="T13" fmla="*/ 2147483647 h 97"/>
              <a:gd name="T14" fmla="*/ 2147483647 w 97"/>
              <a:gd name="T15" fmla="*/ 2147483647 h 97"/>
              <a:gd name="T16" fmla="*/ 2147483647 w 97"/>
              <a:gd name="T17" fmla="*/ 2147483647 h 97"/>
              <a:gd name="T18" fmla="*/ 2147483647 w 97"/>
              <a:gd name="T19" fmla="*/ 2147483647 h 97"/>
              <a:gd name="T20" fmla="*/ 2147483647 w 97"/>
              <a:gd name="T21" fmla="*/ 2147483647 h 97"/>
              <a:gd name="T22" fmla="*/ 2147483647 w 97"/>
              <a:gd name="T23" fmla="*/ 2147483647 h 97"/>
              <a:gd name="T24" fmla="*/ 2147483647 w 97"/>
              <a:gd name="T25" fmla="*/ 2147483647 h 97"/>
              <a:gd name="T26" fmla="*/ 2147483647 w 97"/>
              <a:gd name="T27" fmla="*/ 2147483647 h 97"/>
              <a:gd name="T28" fmla="*/ 2147483647 w 97"/>
              <a:gd name="T29" fmla="*/ 2147483647 h 97"/>
              <a:gd name="T30" fmla="*/ 2147483647 w 97"/>
              <a:gd name="T31" fmla="*/ 2147483647 h 97"/>
              <a:gd name="T32" fmla="*/ 2147483647 w 97"/>
              <a:gd name="T33" fmla="*/ 2147483647 h 97"/>
              <a:gd name="T34" fmla="*/ 2147483647 w 97"/>
              <a:gd name="T35" fmla="*/ 2147483647 h 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7" h="97">
                <a:moveTo>
                  <a:pt x="80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79"/>
                </a:cubicBezTo>
                <a:cubicBezTo>
                  <a:pt x="34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lose/>
                <a:moveTo>
                  <a:pt x="79" y="43"/>
                </a:move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48" y="74"/>
                  <a:pt x="46" y="75"/>
                  <a:pt x="44" y="75"/>
                </a:cubicBezTo>
                <a:cubicBezTo>
                  <a:pt x="42" y="75"/>
                  <a:pt x="40" y="74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21" y="55"/>
                  <a:pt x="21" y="55"/>
                  <a:pt x="21" y="55"/>
                </a:cubicBezTo>
                <a:cubicBezTo>
                  <a:pt x="18" y="52"/>
                  <a:pt x="18" y="47"/>
                  <a:pt x="21" y="44"/>
                </a:cubicBezTo>
                <a:cubicBezTo>
                  <a:pt x="24" y="41"/>
                  <a:pt x="29" y="41"/>
                  <a:pt x="32" y="44"/>
                </a:cubicBezTo>
                <a:cubicBezTo>
                  <a:pt x="44" y="55"/>
                  <a:pt x="44" y="55"/>
                  <a:pt x="44" y="55"/>
                </a:cubicBezTo>
                <a:cubicBezTo>
                  <a:pt x="68" y="32"/>
                  <a:pt x="68" y="32"/>
                  <a:pt x="68" y="32"/>
                </a:cubicBezTo>
                <a:cubicBezTo>
                  <a:pt x="71" y="29"/>
                  <a:pt x="76" y="29"/>
                  <a:pt x="79" y="32"/>
                </a:cubicBezTo>
                <a:cubicBezTo>
                  <a:pt x="82" y="35"/>
                  <a:pt x="82" y="40"/>
                  <a:pt x="79" y="4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0" name="Freeform 105"/>
          <p:cNvSpPr>
            <a:spLocks noEditPoints="1"/>
          </p:cNvSpPr>
          <p:nvPr/>
        </p:nvSpPr>
        <p:spPr bwMode="auto">
          <a:xfrm>
            <a:off x="6321425" y="3783013"/>
            <a:ext cx="531813" cy="504825"/>
          </a:xfrm>
          <a:custGeom>
            <a:avLst/>
            <a:gdLst>
              <a:gd name="T0" fmla="*/ 2147483647 w 80"/>
              <a:gd name="T1" fmla="*/ 2147483647 h 76"/>
              <a:gd name="T2" fmla="*/ 2147483647 w 80"/>
              <a:gd name="T3" fmla="*/ 0 h 76"/>
              <a:gd name="T4" fmla="*/ 2147483647 w 80"/>
              <a:gd name="T5" fmla="*/ 2147483647 h 76"/>
              <a:gd name="T6" fmla="*/ 2147483647 w 80"/>
              <a:gd name="T7" fmla="*/ 2147483647 h 76"/>
              <a:gd name="T8" fmla="*/ 2147483647 w 80"/>
              <a:gd name="T9" fmla="*/ 2147483647 h 76"/>
              <a:gd name="T10" fmla="*/ 2147483647 w 80"/>
              <a:gd name="T11" fmla="*/ 2147483647 h 76"/>
              <a:gd name="T12" fmla="*/ 2147483647 w 80"/>
              <a:gd name="T13" fmla="*/ 2147483647 h 76"/>
              <a:gd name="T14" fmla="*/ 2147483647 w 80"/>
              <a:gd name="T15" fmla="*/ 2147483647 h 76"/>
              <a:gd name="T16" fmla="*/ 2147483647 w 80"/>
              <a:gd name="T17" fmla="*/ 2147483647 h 76"/>
              <a:gd name="T18" fmla="*/ 2147483647 w 80"/>
              <a:gd name="T19" fmla="*/ 2147483647 h 76"/>
              <a:gd name="T20" fmla="*/ 2147483647 w 80"/>
              <a:gd name="T21" fmla="*/ 2147483647 h 76"/>
              <a:gd name="T22" fmla="*/ 2147483647 w 80"/>
              <a:gd name="T23" fmla="*/ 2147483647 h 76"/>
              <a:gd name="T24" fmla="*/ 2147483647 w 80"/>
              <a:gd name="T25" fmla="*/ 2147483647 h 76"/>
              <a:gd name="T26" fmla="*/ 2147483647 w 80"/>
              <a:gd name="T27" fmla="*/ 2147483647 h 76"/>
              <a:gd name="T28" fmla="*/ 2147483647 w 80"/>
              <a:gd name="T29" fmla="*/ 2147483647 h 76"/>
              <a:gd name="T30" fmla="*/ 2147483647 w 80"/>
              <a:gd name="T31" fmla="*/ 2147483647 h 76"/>
              <a:gd name="T32" fmla="*/ 2147483647 w 80"/>
              <a:gd name="T33" fmla="*/ 2147483647 h 76"/>
              <a:gd name="T34" fmla="*/ 2147483647 w 80"/>
              <a:gd name="T35" fmla="*/ 2147483647 h 76"/>
              <a:gd name="T36" fmla="*/ 2147483647 w 80"/>
              <a:gd name="T37" fmla="*/ 2147483647 h 76"/>
              <a:gd name="T38" fmla="*/ 2147483647 w 80"/>
              <a:gd name="T39" fmla="*/ 2147483647 h 76"/>
              <a:gd name="T40" fmla="*/ 2147483647 w 80"/>
              <a:gd name="T41" fmla="*/ 2147483647 h 76"/>
              <a:gd name="T42" fmla="*/ 2147483647 w 80"/>
              <a:gd name="T43" fmla="*/ 2147483647 h 76"/>
              <a:gd name="T44" fmla="*/ 2147483647 w 80"/>
              <a:gd name="T45" fmla="*/ 2147483647 h 7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0" h="76">
                <a:moveTo>
                  <a:pt x="68" y="9"/>
                </a:moveTo>
                <a:cubicBezTo>
                  <a:pt x="62" y="3"/>
                  <a:pt x="53" y="0"/>
                  <a:pt x="45" y="0"/>
                </a:cubicBezTo>
                <a:cubicBezTo>
                  <a:pt x="36" y="0"/>
                  <a:pt x="28" y="3"/>
                  <a:pt x="22" y="9"/>
                </a:cubicBezTo>
                <a:cubicBezTo>
                  <a:pt x="16" y="15"/>
                  <a:pt x="13" y="23"/>
                  <a:pt x="13" y="32"/>
                </a:cubicBezTo>
                <a:cubicBezTo>
                  <a:pt x="13" y="37"/>
                  <a:pt x="14" y="42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4" y="59"/>
                  <a:pt x="4" y="59"/>
                  <a:pt x="4" y="59"/>
                </a:cubicBezTo>
                <a:cubicBezTo>
                  <a:pt x="0" y="63"/>
                  <a:pt x="0" y="69"/>
                  <a:pt x="4" y="73"/>
                </a:cubicBezTo>
                <a:cubicBezTo>
                  <a:pt x="6" y="75"/>
                  <a:pt x="8" y="76"/>
                  <a:pt x="11" y="76"/>
                </a:cubicBezTo>
                <a:cubicBezTo>
                  <a:pt x="13" y="76"/>
                  <a:pt x="16" y="75"/>
                  <a:pt x="18" y="73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5" y="63"/>
                  <a:pt x="40" y="64"/>
                  <a:pt x="45" y="64"/>
                </a:cubicBezTo>
                <a:cubicBezTo>
                  <a:pt x="53" y="64"/>
                  <a:pt x="62" y="61"/>
                  <a:pt x="68" y="55"/>
                </a:cubicBezTo>
                <a:cubicBezTo>
                  <a:pt x="80" y="42"/>
                  <a:pt x="80" y="22"/>
                  <a:pt x="68" y="9"/>
                </a:cubicBezTo>
                <a:close/>
                <a:moveTo>
                  <a:pt x="59" y="46"/>
                </a:moveTo>
                <a:cubicBezTo>
                  <a:pt x="55" y="50"/>
                  <a:pt x="50" y="52"/>
                  <a:pt x="45" y="52"/>
                </a:cubicBezTo>
                <a:cubicBezTo>
                  <a:pt x="39" y="52"/>
                  <a:pt x="34" y="50"/>
                  <a:pt x="30" y="46"/>
                </a:cubicBezTo>
                <a:cubicBezTo>
                  <a:pt x="27" y="43"/>
                  <a:pt x="24" y="37"/>
                  <a:pt x="24" y="32"/>
                </a:cubicBezTo>
                <a:cubicBezTo>
                  <a:pt x="24" y="27"/>
                  <a:pt x="27" y="21"/>
                  <a:pt x="30" y="18"/>
                </a:cubicBezTo>
                <a:cubicBezTo>
                  <a:pt x="34" y="14"/>
                  <a:pt x="39" y="12"/>
                  <a:pt x="45" y="12"/>
                </a:cubicBezTo>
                <a:cubicBezTo>
                  <a:pt x="50" y="12"/>
                  <a:pt x="55" y="14"/>
                  <a:pt x="59" y="18"/>
                </a:cubicBezTo>
                <a:cubicBezTo>
                  <a:pt x="67" y="26"/>
                  <a:pt x="67" y="38"/>
                  <a:pt x="59" y="4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9161" name="组合 17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5937250"/>
            <a:ext cx="72548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2" name="Freeform 115"/>
          <p:cNvSpPr>
            <a:spLocks noEditPoints="1"/>
          </p:cNvSpPr>
          <p:nvPr/>
        </p:nvSpPr>
        <p:spPr bwMode="auto">
          <a:xfrm>
            <a:off x="9617075" y="3754438"/>
            <a:ext cx="549275" cy="557212"/>
          </a:xfrm>
          <a:custGeom>
            <a:avLst/>
            <a:gdLst>
              <a:gd name="T0" fmla="*/ 2147483647 w 83"/>
              <a:gd name="T1" fmla="*/ 0 h 84"/>
              <a:gd name="T2" fmla="*/ 0 w 83"/>
              <a:gd name="T3" fmla="*/ 2147483647 h 84"/>
              <a:gd name="T4" fmla="*/ 2147483647 w 83"/>
              <a:gd name="T5" fmla="*/ 2147483647 h 84"/>
              <a:gd name="T6" fmla="*/ 2147483647 w 83"/>
              <a:gd name="T7" fmla="*/ 2147483647 h 84"/>
              <a:gd name="T8" fmla="*/ 2147483647 w 83"/>
              <a:gd name="T9" fmla="*/ 0 h 84"/>
              <a:gd name="T10" fmla="*/ 2147483647 w 83"/>
              <a:gd name="T11" fmla="*/ 2147483647 h 84"/>
              <a:gd name="T12" fmla="*/ 2147483647 w 83"/>
              <a:gd name="T13" fmla="*/ 2147483647 h 84"/>
              <a:gd name="T14" fmla="*/ 2147483647 w 83"/>
              <a:gd name="T15" fmla="*/ 2147483647 h 84"/>
              <a:gd name="T16" fmla="*/ 2147483647 w 83"/>
              <a:gd name="T17" fmla="*/ 2147483647 h 84"/>
              <a:gd name="T18" fmla="*/ 2147483647 w 83"/>
              <a:gd name="T19" fmla="*/ 2147483647 h 84"/>
              <a:gd name="T20" fmla="*/ 2147483647 w 83"/>
              <a:gd name="T21" fmla="*/ 2147483647 h 84"/>
              <a:gd name="T22" fmla="*/ 2147483647 w 83"/>
              <a:gd name="T23" fmla="*/ 2147483647 h 84"/>
              <a:gd name="T24" fmla="*/ 2147483647 w 83"/>
              <a:gd name="T25" fmla="*/ 2147483647 h 84"/>
              <a:gd name="T26" fmla="*/ 2147483647 w 83"/>
              <a:gd name="T27" fmla="*/ 2147483647 h 84"/>
              <a:gd name="T28" fmla="*/ 2147483647 w 83"/>
              <a:gd name="T29" fmla="*/ 2147483647 h 84"/>
              <a:gd name="T30" fmla="*/ 2147483647 w 83"/>
              <a:gd name="T31" fmla="*/ 2147483647 h 84"/>
              <a:gd name="T32" fmla="*/ 2147483647 w 83"/>
              <a:gd name="T33" fmla="*/ 2147483647 h 84"/>
              <a:gd name="T34" fmla="*/ 2147483647 w 83"/>
              <a:gd name="T35" fmla="*/ 2147483647 h 84"/>
              <a:gd name="T36" fmla="*/ 2147483647 w 83"/>
              <a:gd name="T37" fmla="*/ 2147483647 h 84"/>
              <a:gd name="T38" fmla="*/ 2147483647 w 83"/>
              <a:gd name="T39" fmla="*/ 2147483647 h 84"/>
              <a:gd name="T40" fmla="*/ 2147483647 w 83"/>
              <a:gd name="T41" fmla="*/ 2147483647 h 84"/>
              <a:gd name="T42" fmla="*/ 2147483647 w 83"/>
              <a:gd name="T43" fmla="*/ 2147483647 h 84"/>
              <a:gd name="T44" fmla="*/ 2147483647 w 83"/>
              <a:gd name="T45" fmla="*/ 2147483647 h 84"/>
              <a:gd name="T46" fmla="*/ 2147483647 w 83"/>
              <a:gd name="T47" fmla="*/ 2147483647 h 84"/>
              <a:gd name="T48" fmla="*/ 2147483647 w 83"/>
              <a:gd name="T49" fmla="*/ 2147483647 h 84"/>
              <a:gd name="T50" fmla="*/ 2147483647 w 83"/>
              <a:gd name="T51" fmla="*/ 2147483647 h 84"/>
              <a:gd name="T52" fmla="*/ 2147483647 w 83"/>
              <a:gd name="T53" fmla="*/ 2147483647 h 84"/>
              <a:gd name="T54" fmla="*/ 2147483647 w 83"/>
              <a:gd name="T55" fmla="*/ 2147483647 h 84"/>
              <a:gd name="T56" fmla="*/ 2147483647 w 83"/>
              <a:gd name="T57" fmla="*/ 2147483647 h 84"/>
              <a:gd name="T58" fmla="*/ 2147483647 w 83"/>
              <a:gd name="T59" fmla="*/ 2147483647 h 84"/>
              <a:gd name="T60" fmla="*/ 2147483647 w 83"/>
              <a:gd name="T61" fmla="*/ 2147483647 h 84"/>
              <a:gd name="T62" fmla="*/ 2147483647 w 83"/>
              <a:gd name="T63" fmla="*/ 2147483647 h 84"/>
              <a:gd name="T64" fmla="*/ 2147483647 w 83"/>
              <a:gd name="T65" fmla="*/ 2147483647 h 84"/>
              <a:gd name="T66" fmla="*/ 2147483647 w 83"/>
              <a:gd name="T67" fmla="*/ 2147483647 h 84"/>
              <a:gd name="T68" fmla="*/ 2147483647 w 83"/>
              <a:gd name="T69" fmla="*/ 2147483647 h 8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83" h="84"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65"/>
                  <a:pt x="19" y="84"/>
                  <a:pt x="42" y="84"/>
                </a:cubicBezTo>
                <a:cubicBezTo>
                  <a:pt x="65" y="84"/>
                  <a:pt x="83" y="65"/>
                  <a:pt x="83" y="42"/>
                </a:cubicBezTo>
                <a:cubicBezTo>
                  <a:pt x="83" y="19"/>
                  <a:pt x="65" y="0"/>
                  <a:pt x="42" y="0"/>
                </a:cubicBezTo>
                <a:close/>
                <a:moveTo>
                  <a:pt x="40" y="71"/>
                </a:moveTo>
                <a:cubicBezTo>
                  <a:pt x="38" y="72"/>
                  <a:pt x="36" y="73"/>
                  <a:pt x="35" y="73"/>
                </a:cubicBezTo>
                <a:cubicBezTo>
                  <a:pt x="33" y="73"/>
                  <a:pt x="32" y="72"/>
                  <a:pt x="32" y="71"/>
                </a:cubicBezTo>
                <a:cubicBezTo>
                  <a:pt x="31" y="71"/>
                  <a:pt x="31" y="69"/>
                  <a:pt x="31" y="68"/>
                </a:cubicBezTo>
                <a:cubicBezTo>
                  <a:pt x="31" y="64"/>
                  <a:pt x="33" y="52"/>
                  <a:pt x="39" y="35"/>
                </a:cubicBezTo>
                <a:cubicBezTo>
                  <a:pt x="39" y="34"/>
                  <a:pt x="39" y="33"/>
                  <a:pt x="39" y="33"/>
                </a:cubicBezTo>
                <a:cubicBezTo>
                  <a:pt x="39" y="32"/>
                  <a:pt x="39" y="32"/>
                  <a:pt x="38" y="32"/>
                </a:cubicBezTo>
                <a:cubicBezTo>
                  <a:pt x="37" y="32"/>
                  <a:pt x="37" y="32"/>
                  <a:pt x="36" y="33"/>
                </a:cubicBezTo>
                <a:cubicBezTo>
                  <a:pt x="35" y="33"/>
                  <a:pt x="33" y="35"/>
                  <a:pt x="29" y="38"/>
                </a:cubicBezTo>
                <a:cubicBezTo>
                  <a:pt x="27" y="36"/>
                  <a:pt x="27" y="36"/>
                  <a:pt x="27" y="36"/>
                </a:cubicBezTo>
                <a:cubicBezTo>
                  <a:pt x="31" y="32"/>
                  <a:pt x="34" y="29"/>
                  <a:pt x="37" y="28"/>
                </a:cubicBezTo>
                <a:cubicBezTo>
                  <a:pt x="40" y="26"/>
                  <a:pt x="42" y="25"/>
                  <a:pt x="45" y="25"/>
                </a:cubicBezTo>
                <a:cubicBezTo>
                  <a:pt x="46" y="25"/>
                  <a:pt x="47" y="25"/>
                  <a:pt x="47" y="26"/>
                </a:cubicBezTo>
                <a:cubicBezTo>
                  <a:pt x="48" y="26"/>
                  <a:pt x="48" y="27"/>
                  <a:pt x="48" y="28"/>
                </a:cubicBezTo>
                <a:cubicBezTo>
                  <a:pt x="48" y="29"/>
                  <a:pt x="47" y="33"/>
                  <a:pt x="45" y="41"/>
                </a:cubicBezTo>
                <a:cubicBezTo>
                  <a:pt x="41" y="54"/>
                  <a:pt x="39" y="62"/>
                  <a:pt x="39" y="65"/>
                </a:cubicBezTo>
                <a:cubicBezTo>
                  <a:pt x="39" y="65"/>
                  <a:pt x="39" y="65"/>
                  <a:pt x="39" y="66"/>
                </a:cubicBezTo>
                <a:cubicBezTo>
                  <a:pt x="39" y="66"/>
                  <a:pt x="40" y="66"/>
                  <a:pt x="40" y="66"/>
                </a:cubicBezTo>
                <a:cubicBezTo>
                  <a:pt x="41" y="66"/>
                  <a:pt x="44" y="64"/>
                  <a:pt x="49" y="60"/>
                </a:cubicBezTo>
                <a:cubicBezTo>
                  <a:pt x="51" y="62"/>
                  <a:pt x="51" y="62"/>
                  <a:pt x="51" y="62"/>
                </a:cubicBezTo>
                <a:cubicBezTo>
                  <a:pt x="46" y="66"/>
                  <a:pt x="42" y="69"/>
                  <a:pt x="40" y="71"/>
                </a:cubicBezTo>
                <a:close/>
                <a:moveTo>
                  <a:pt x="51" y="17"/>
                </a:moveTo>
                <a:cubicBezTo>
                  <a:pt x="50" y="18"/>
                  <a:pt x="49" y="19"/>
                  <a:pt x="47" y="19"/>
                </a:cubicBezTo>
                <a:cubicBezTo>
                  <a:pt x="46" y="19"/>
                  <a:pt x="45" y="18"/>
                  <a:pt x="45" y="18"/>
                </a:cubicBezTo>
                <a:cubicBezTo>
                  <a:pt x="44" y="17"/>
                  <a:pt x="44" y="16"/>
                  <a:pt x="44" y="15"/>
                </a:cubicBezTo>
                <a:cubicBezTo>
                  <a:pt x="44" y="13"/>
                  <a:pt x="44" y="12"/>
                  <a:pt x="45" y="11"/>
                </a:cubicBezTo>
                <a:cubicBezTo>
                  <a:pt x="46" y="9"/>
                  <a:pt x="47" y="9"/>
                  <a:pt x="49" y="9"/>
                </a:cubicBezTo>
                <a:cubicBezTo>
                  <a:pt x="50" y="9"/>
                  <a:pt x="51" y="9"/>
                  <a:pt x="52" y="10"/>
                </a:cubicBezTo>
                <a:cubicBezTo>
                  <a:pt x="52" y="11"/>
                  <a:pt x="53" y="12"/>
                  <a:pt x="53" y="13"/>
                </a:cubicBezTo>
                <a:cubicBezTo>
                  <a:pt x="53" y="14"/>
                  <a:pt x="52" y="16"/>
                  <a:pt x="51" y="1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9163" name="组合 21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75" y="4743450"/>
            <a:ext cx="712788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4" name="Freeform 120"/>
          <p:cNvSpPr>
            <a:spLocks noEditPoints="1"/>
          </p:cNvSpPr>
          <p:nvPr/>
        </p:nvSpPr>
        <p:spPr bwMode="auto">
          <a:xfrm>
            <a:off x="7383463" y="5938838"/>
            <a:ext cx="615950" cy="708025"/>
          </a:xfrm>
          <a:custGeom>
            <a:avLst/>
            <a:gdLst>
              <a:gd name="T0" fmla="*/ 2147483647 w 93"/>
              <a:gd name="T1" fmla="*/ 2147483647 h 107"/>
              <a:gd name="T2" fmla="*/ 2147483647 w 93"/>
              <a:gd name="T3" fmla="*/ 2147483647 h 107"/>
              <a:gd name="T4" fmla="*/ 2147483647 w 93"/>
              <a:gd name="T5" fmla="*/ 2147483647 h 107"/>
              <a:gd name="T6" fmla="*/ 2147483647 w 93"/>
              <a:gd name="T7" fmla="*/ 2147483647 h 107"/>
              <a:gd name="T8" fmla="*/ 2147483647 w 93"/>
              <a:gd name="T9" fmla="*/ 2147483647 h 107"/>
              <a:gd name="T10" fmla="*/ 2147483647 w 93"/>
              <a:gd name="T11" fmla="*/ 0 h 107"/>
              <a:gd name="T12" fmla="*/ 2147483647 w 93"/>
              <a:gd name="T13" fmla="*/ 2147483647 h 107"/>
              <a:gd name="T14" fmla="*/ 2147483647 w 93"/>
              <a:gd name="T15" fmla="*/ 2147483647 h 107"/>
              <a:gd name="T16" fmla="*/ 2147483647 w 93"/>
              <a:gd name="T17" fmla="*/ 2147483647 h 107"/>
              <a:gd name="T18" fmla="*/ 2147483647 w 93"/>
              <a:gd name="T19" fmla="*/ 2147483647 h 107"/>
              <a:gd name="T20" fmla="*/ 2147483647 w 93"/>
              <a:gd name="T21" fmla="*/ 2147483647 h 107"/>
              <a:gd name="T22" fmla="*/ 0 w 93"/>
              <a:gd name="T23" fmla="*/ 2147483647 h 107"/>
              <a:gd name="T24" fmla="*/ 2147483647 w 93"/>
              <a:gd name="T25" fmla="*/ 2147483647 h 107"/>
              <a:gd name="T26" fmla="*/ 2147483647 w 93"/>
              <a:gd name="T27" fmla="*/ 2147483647 h 107"/>
              <a:gd name="T28" fmla="*/ 2147483647 w 93"/>
              <a:gd name="T29" fmla="*/ 2147483647 h 107"/>
              <a:gd name="T30" fmla="*/ 2147483647 w 93"/>
              <a:gd name="T31" fmla="*/ 2147483647 h 107"/>
              <a:gd name="T32" fmla="*/ 2147483647 w 93"/>
              <a:gd name="T33" fmla="*/ 2147483647 h 107"/>
              <a:gd name="T34" fmla="*/ 2147483647 w 93"/>
              <a:gd name="T35" fmla="*/ 2147483647 h 107"/>
              <a:gd name="T36" fmla="*/ 2147483647 w 93"/>
              <a:gd name="T37" fmla="*/ 2147483647 h 107"/>
              <a:gd name="T38" fmla="*/ 2147483647 w 93"/>
              <a:gd name="T39" fmla="*/ 2147483647 h 107"/>
              <a:gd name="T40" fmla="*/ 2147483647 w 93"/>
              <a:gd name="T41" fmla="*/ 2147483647 h 107"/>
              <a:gd name="T42" fmla="*/ 2147483647 w 93"/>
              <a:gd name="T43" fmla="*/ 2147483647 h 107"/>
              <a:gd name="T44" fmla="*/ 2147483647 w 93"/>
              <a:gd name="T45" fmla="*/ 2147483647 h 107"/>
              <a:gd name="T46" fmla="*/ 2147483647 w 93"/>
              <a:gd name="T47" fmla="*/ 2147483647 h 107"/>
              <a:gd name="T48" fmla="*/ 2147483647 w 93"/>
              <a:gd name="T49" fmla="*/ 2147483647 h 107"/>
              <a:gd name="T50" fmla="*/ 2147483647 w 93"/>
              <a:gd name="T51" fmla="*/ 2147483647 h 107"/>
              <a:gd name="T52" fmla="*/ 2147483647 w 93"/>
              <a:gd name="T53" fmla="*/ 2147483647 h 107"/>
              <a:gd name="T54" fmla="*/ 2147483647 w 93"/>
              <a:gd name="T55" fmla="*/ 2147483647 h 107"/>
              <a:gd name="T56" fmla="*/ 2147483647 w 93"/>
              <a:gd name="T57" fmla="*/ 2147483647 h 107"/>
              <a:gd name="T58" fmla="*/ 2147483647 w 93"/>
              <a:gd name="T59" fmla="*/ 2147483647 h 107"/>
              <a:gd name="T60" fmla="*/ 2147483647 w 93"/>
              <a:gd name="T61" fmla="*/ 2147483647 h 107"/>
              <a:gd name="T62" fmla="*/ 2147483647 w 93"/>
              <a:gd name="T63" fmla="*/ 2147483647 h 107"/>
              <a:gd name="T64" fmla="*/ 2147483647 w 93"/>
              <a:gd name="T65" fmla="*/ 2147483647 h 107"/>
              <a:gd name="T66" fmla="*/ 2147483647 w 93"/>
              <a:gd name="T67" fmla="*/ 2147483647 h 107"/>
              <a:gd name="T68" fmla="*/ 2147483647 w 93"/>
              <a:gd name="T69" fmla="*/ 2147483647 h 107"/>
              <a:gd name="T70" fmla="*/ 2147483647 w 93"/>
              <a:gd name="T71" fmla="*/ 2147483647 h 10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93" h="107">
                <a:moveTo>
                  <a:pt x="74" y="51"/>
                </a:moveTo>
                <a:cubicBezTo>
                  <a:pt x="70" y="48"/>
                  <a:pt x="67" y="46"/>
                  <a:pt x="67" y="46"/>
                </a:cubicBezTo>
                <a:cubicBezTo>
                  <a:pt x="63" y="45"/>
                  <a:pt x="62" y="41"/>
                  <a:pt x="65" y="38"/>
                </a:cubicBezTo>
                <a:cubicBezTo>
                  <a:pt x="65" y="38"/>
                  <a:pt x="67" y="37"/>
                  <a:pt x="68" y="33"/>
                </a:cubicBezTo>
                <a:cubicBezTo>
                  <a:pt x="70" y="30"/>
                  <a:pt x="70" y="27"/>
                  <a:pt x="70" y="24"/>
                </a:cubicBezTo>
                <a:cubicBezTo>
                  <a:pt x="70" y="11"/>
                  <a:pt x="60" y="0"/>
                  <a:pt x="46" y="0"/>
                </a:cubicBezTo>
                <a:cubicBezTo>
                  <a:pt x="33" y="0"/>
                  <a:pt x="23" y="11"/>
                  <a:pt x="23" y="24"/>
                </a:cubicBezTo>
                <a:cubicBezTo>
                  <a:pt x="23" y="27"/>
                  <a:pt x="23" y="31"/>
                  <a:pt x="25" y="34"/>
                </a:cubicBezTo>
                <a:cubicBezTo>
                  <a:pt x="27" y="38"/>
                  <a:pt x="27" y="39"/>
                  <a:pt x="27" y="39"/>
                </a:cubicBezTo>
                <a:cubicBezTo>
                  <a:pt x="31" y="41"/>
                  <a:pt x="30" y="45"/>
                  <a:pt x="26" y="46"/>
                </a:cubicBezTo>
                <a:cubicBezTo>
                  <a:pt x="26" y="46"/>
                  <a:pt x="23" y="48"/>
                  <a:pt x="18" y="51"/>
                </a:cubicBezTo>
                <a:cubicBezTo>
                  <a:pt x="7" y="60"/>
                  <a:pt x="0" y="73"/>
                  <a:pt x="0" y="88"/>
                </a:cubicBezTo>
                <a:cubicBezTo>
                  <a:pt x="0" y="106"/>
                  <a:pt x="93" y="107"/>
                  <a:pt x="93" y="88"/>
                </a:cubicBezTo>
                <a:cubicBezTo>
                  <a:pt x="93" y="73"/>
                  <a:pt x="86" y="59"/>
                  <a:pt x="74" y="51"/>
                </a:cubicBezTo>
                <a:close/>
                <a:moveTo>
                  <a:pt x="57" y="91"/>
                </a:moveTo>
                <a:cubicBezTo>
                  <a:pt x="55" y="93"/>
                  <a:pt x="53" y="95"/>
                  <a:pt x="51" y="96"/>
                </a:cubicBezTo>
                <a:cubicBezTo>
                  <a:pt x="49" y="97"/>
                  <a:pt x="48" y="98"/>
                  <a:pt x="48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4" y="97"/>
                  <a:pt x="42" y="96"/>
                </a:cubicBezTo>
                <a:cubicBezTo>
                  <a:pt x="40" y="95"/>
                  <a:pt x="38" y="93"/>
                  <a:pt x="36" y="91"/>
                </a:cubicBezTo>
                <a:cubicBezTo>
                  <a:pt x="35" y="89"/>
                  <a:pt x="33" y="87"/>
                  <a:pt x="33" y="84"/>
                </a:cubicBezTo>
                <a:cubicBezTo>
                  <a:pt x="33" y="82"/>
                  <a:pt x="35" y="79"/>
                  <a:pt x="36" y="76"/>
                </a:cubicBezTo>
                <a:cubicBezTo>
                  <a:pt x="37" y="74"/>
                  <a:pt x="38" y="71"/>
                  <a:pt x="39" y="68"/>
                </a:cubicBezTo>
                <a:cubicBezTo>
                  <a:pt x="40" y="66"/>
                  <a:pt x="41" y="63"/>
                  <a:pt x="42" y="61"/>
                </a:cubicBezTo>
                <a:cubicBezTo>
                  <a:pt x="43" y="60"/>
                  <a:pt x="43" y="58"/>
                  <a:pt x="44" y="57"/>
                </a:cubicBezTo>
                <a:cubicBezTo>
                  <a:pt x="43" y="56"/>
                  <a:pt x="43" y="56"/>
                  <a:pt x="42" y="55"/>
                </a:cubicBezTo>
                <a:cubicBezTo>
                  <a:pt x="40" y="54"/>
                  <a:pt x="38" y="53"/>
                  <a:pt x="36" y="51"/>
                </a:cubicBezTo>
                <a:cubicBezTo>
                  <a:pt x="35" y="49"/>
                  <a:pt x="42" y="46"/>
                  <a:pt x="46" y="46"/>
                </a:cubicBezTo>
                <a:cubicBezTo>
                  <a:pt x="51" y="46"/>
                  <a:pt x="58" y="49"/>
                  <a:pt x="57" y="51"/>
                </a:cubicBezTo>
                <a:cubicBezTo>
                  <a:pt x="55" y="53"/>
                  <a:pt x="53" y="54"/>
                  <a:pt x="51" y="55"/>
                </a:cubicBezTo>
                <a:cubicBezTo>
                  <a:pt x="50" y="56"/>
                  <a:pt x="49" y="56"/>
                  <a:pt x="49" y="57"/>
                </a:cubicBezTo>
                <a:cubicBezTo>
                  <a:pt x="49" y="58"/>
                  <a:pt x="50" y="60"/>
                  <a:pt x="51" y="61"/>
                </a:cubicBezTo>
                <a:cubicBezTo>
                  <a:pt x="52" y="63"/>
                  <a:pt x="53" y="66"/>
                  <a:pt x="54" y="68"/>
                </a:cubicBezTo>
                <a:cubicBezTo>
                  <a:pt x="55" y="71"/>
                  <a:pt x="56" y="74"/>
                  <a:pt x="57" y="76"/>
                </a:cubicBezTo>
                <a:cubicBezTo>
                  <a:pt x="57" y="79"/>
                  <a:pt x="60" y="82"/>
                  <a:pt x="60" y="84"/>
                </a:cubicBezTo>
                <a:cubicBezTo>
                  <a:pt x="60" y="87"/>
                  <a:pt x="58" y="89"/>
                  <a:pt x="57" y="9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9165" name="组合 27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3275" y="5956300"/>
            <a:ext cx="481013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6" name="组合 34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4838" y="5870575"/>
            <a:ext cx="482600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7" name="Freeform 133"/>
          <p:cNvSpPr>
            <a:spLocks/>
          </p:cNvSpPr>
          <p:nvPr/>
        </p:nvSpPr>
        <p:spPr bwMode="auto">
          <a:xfrm>
            <a:off x="8451850" y="4822825"/>
            <a:ext cx="781050" cy="585788"/>
          </a:xfrm>
          <a:custGeom>
            <a:avLst/>
            <a:gdLst>
              <a:gd name="T0" fmla="*/ 2147483647 w 118"/>
              <a:gd name="T1" fmla="*/ 2147483647 h 88"/>
              <a:gd name="T2" fmla="*/ 2147483647 w 118"/>
              <a:gd name="T3" fmla="*/ 2147483647 h 88"/>
              <a:gd name="T4" fmla="*/ 2147483647 w 118"/>
              <a:gd name="T5" fmla="*/ 2147483647 h 88"/>
              <a:gd name="T6" fmla="*/ 2147483647 w 118"/>
              <a:gd name="T7" fmla="*/ 2147483647 h 88"/>
              <a:gd name="T8" fmla="*/ 2147483647 w 118"/>
              <a:gd name="T9" fmla="*/ 2147483647 h 88"/>
              <a:gd name="T10" fmla="*/ 2147483647 w 118"/>
              <a:gd name="T11" fmla="*/ 2147483647 h 88"/>
              <a:gd name="T12" fmla="*/ 2147483647 w 118"/>
              <a:gd name="T13" fmla="*/ 2147483647 h 88"/>
              <a:gd name="T14" fmla="*/ 2147483647 w 118"/>
              <a:gd name="T15" fmla="*/ 2147483647 h 88"/>
              <a:gd name="T16" fmla="*/ 2147483647 w 118"/>
              <a:gd name="T17" fmla="*/ 2147483647 h 88"/>
              <a:gd name="T18" fmla="*/ 2147483647 w 118"/>
              <a:gd name="T19" fmla="*/ 2147483647 h 88"/>
              <a:gd name="T20" fmla="*/ 2147483647 w 118"/>
              <a:gd name="T21" fmla="*/ 2147483647 h 88"/>
              <a:gd name="T22" fmla="*/ 2147483647 w 118"/>
              <a:gd name="T23" fmla="*/ 2147483647 h 88"/>
              <a:gd name="T24" fmla="*/ 2147483647 w 118"/>
              <a:gd name="T25" fmla="*/ 2147483647 h 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8" h="88">
                <a:moveTo>
                  <a:pt x="112" y="20"/>
                </a:moveTo>
                <a:cubicBezTo>
                  <a:pt x="106" y="0"/>
                  <a:pt x="87" y="1"/>
                  <a:pt x="73" y="10"/>
                </a:cubicBezTo>
                <a:cubicBezTo>
                  <a:pt x="67" y="14"/>
                  <a:pt x="67" y="14"/>
                  <a:pt x="67" y="14"/>
                </a:cubicBezTo>
                <a:cubicBezTo>
                  <a:pt x="65" y="16"/>
                  <a:pt x="62" y="17"/>
                  <a:pt x="59" y="17"/>
                </a:cubicBezTo>
                <a:cubicBezTo>
                  <a:pt x="56" y="17"/>
                  <a:pt x="54" y="16"/>
                  <a:pt x="51" y="14"/>
                </a:cubicBezTo>
                <a:cubicBezTo>
                  <a:pt x="51" y="14"/>
                  <a:pt x="51" y="14"/>
                  <a:pt x="45" y="10"/>
                </a:cubicBezTo>
                <a:cubicBezTo>
                  <a:pt x="32" y="1"/>
                  <a:pt x="13" y="0"/>
                  <a:pt x="7" y="20"/>
                </a:cubicBezTo>
                <a:cubicBezTo>
                  <a:pt x="0" y="42"/>
                  <a:pt x="24" y="61"/>
                  <a:pt x="45" y="80"/>
                </a:cubicBezTo>
                <a:cubicBezTo>
                  <a:pt x="50" y="84"/>
                  <a:pt x="51" y="85"/>
                  <a:pt x="51" y="85"/>
                </a:cubicBezTo>
                <a:cubicBezTo>
                  <a:pt x="53" y="87"/>
                  <a:pt x="56" y="88"/>
                  <a:pt x="59" y="88"/>
                </a:cubicBezTo>
                <a:cubicBezTo>
                  <a:pt x="62" y="88"/>
                  <a:pt x="65" y="87"/>
                  <a:pt x="68" y="85"/>
                </a:cubicBezTo>
                <a:cubicBezTo>
                  <a:pt x="68" y="85"/>
                  <a:pt x="68" y="84"/>
                  <a:pt x="73" y="80"/>
                </a:cubicBezTo>
                <a:cubicBezTo>
                  <a:pt x="95" y="61"/>
                  <a:pt x="118" y="42"/>
                  <a:pt x="112" y="2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9168" name="组合 42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50" y="4840288"/>
            <a:ext cx="731838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9" name="组合 45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4840288"/>
            <a:ext cx="730250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0" name="组合 48"/>
          <p:cNvPicPr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863" y="4791075"/>
            <a:ext cx="66992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71" name="Freeform 148"/>
          <p:cNvSpPr>
            <a:spLocks noEditPoints="1"/>
          </p:cNvSpPr>
          <p:nvPr/>
        </p:nvSpPr>
        <p:spPr bwMode="auto">
          <a:xfrm>
            <a:off x="6275388" y="5918200"/>
            <a:ext cx="611187" cy="749300"/>
          </a:xfrm>
          <a:custGeom>
            <a:avLst/>
            <a:gdLst>
              <a:gd name="T0" fmla="*/ 2147483647 w 92"/>
              <a:gd name="T1" fmla="*/ 2147483647 h 113"/>
              <a:gd name="T2" fmla="*/ 2147483647 w 92"/>
              <a:gd name="T3" fmla="*/ 2147483647 h 113"/>
              <a:gd name="T4" fmla="*/ 2147483647 w 92"/>
              <a:gd name="T5" fmla="*/ 2147483647 h 113"/>
              <a:gd name="T6" fmla="*/ 2147483647 w 92"/>
              <a:gd name="T7" fmla="*/ 2147483647 h 113"/>
              <a:gd name="T8" fmla="*/ 2147483647 w 92"/>
              <a:gd name="T9" fmla="*/ 2147483647 h 113"/>
              <a:gd name="T10" fmla="*/ 2147483647 w 92"/>
              <a:gd name="T11" fmla="*/ 2147483647 h 113"/>
              <a:gd name="T12" fmla="*/ 2147483647 w 92"/>
              <a:gd name="T13" fmla="*/ 2147483647 h 113"/>
              <a:gd name="T14" fmla="*/ 2147483647 w 92"/>
              <a:gd name="T15" fmla="*/ 0 h 113"/>
              <a:gd name="T16" fmla="*/ 2147483647 w 92"/>
              <a:gd name="T17" fmla="*/ 2147483647 h 113"/>
              <a:gd name="T18" fmla="*/ 2147483647 w 92"/>
              <a:gd name="T19" fmla="*/ 2147483647 h 113"/>
              <a:gd name="T20" fmla="*/ 2147483647 w 92"/>
              <a:gd name="T21" fmla="*/ 2147483647 h 113"/>
              <a:gd name="T22" fmla="*/ 2147483647 w 92"/>
              <a:gd name="T23" fmla="*/ 2147483647 h 113"/>
              <a:gd name="T24" fmla="*/ 2147483647 w 92"/>
              <a:gd name="T25" fmla="*/ 2147483647 h 113"/>
              <a:gd name="T26" fmla="*/ 2147483647 w 92"/>
              <a:gd name="T27" fmla="*/ 2147483647 h 113"/>
              <a:gd name="T28" fmla="*/ 2147483647 w 92"/>
              <a:gd name="T29" fmla="*/ 2147483647 h 113"/>
              <a:gd name="T30" fmla="*/ 0 w 92"/>
              <a:gd name="T31" fmla="*/ 2147483647 h 113"/>
              <a:gd name="T32" fmla="*/ 2147483647 w 92"/>
              <a:gd name="T33" fmla="*/ 2147483647 h 113"/>
              <a:gd name="T34" fmla="*/ 2147483647 w 92"/>
              <a:gd name="T35" fmla="*/ 2147483647 h 113"/>
              <a:gd name="T36" fmla="*/ 2147483647 w 92"/>
              <a:gd name="T37" fmla="*/ 2147483647 h 113"/>
              <a:gd name="T38" fmla="*/ 2147483647 w 92"/>
              <a:gd name="T39" fmla="*/ 2147483647 h 113"/>
              <a:gd name="T40" fmla="*/ 2147483647 w 92"/>
              <a:gd name="T41" fmla="*/ 2147483647 h 113"/>
              <a:gd name="T42" fmla="*/ 2147483647 w 92"/>
              <a:gd name="T43" fmla="*/ 2147483647 h 113"/>
              <a:gd name="T44" fmla="*/ 2147483647 w 92"/>
              <a:gd name="T45" fmla="*/ 2147483647 h 113"/>
              <a:gd name="T46" fmla="*/ 2147483647 w 92"/>
              <a:gd name="T47" fmla="*/ 2147483647 h 11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92" h="113">
                <a:moveTo>
                  <a:pt x="74" y="57"/>
                </a:moveTo>
                <a:cubicBezTo>
                  <a:pt x="69" y="54"/>
                  <a:pt x="66" y="53"/>
                  <a:pt x="66" y="53"/>
                </a:cubicBezTo>
                <a:cubicBezTo>
                  <a:pt x="62" y="51"/>
                  <a:pt x="62" y="48"/>
                  <a:pt x="65" y="45"/>
                </a:cubicBezTo>
                <a:cubicBezTo>
                  <a:pt x="65" y="45"/>
                  <a:pt x="66" y="44"/>
                  <a:pt x="68" y="39"/>
                </a:cubicBezTo>
                <a:cubicBezTo>
                  <a:pt x="69" y="36"/>
                  <a:pt x="70" y="33"/>
                  <a:pt x="70" y="30"/>
                </a:cubicBezTo>
                <a:cubicBezTo>
                  <a:pt x="70" y="21"/>
                  <a:pt x="64" y="12"/>
                  <a:pt x="56" y="9"/>
                </a:cubicBezTo>
                <a:cubicBezTo>
                  <a:pt x="57" y="8"/>
                  <a:pt x="57" y="7"/>
                  <a:pt x="57" y="6"/>
                </a:cubicBezTo>
                <a:cubicBezTo>
                  <a:pt x="57" y="3"/>
                  <a:pt x="52" y="0"/>
                  <a:pt x="46" y="0"/>
                </a:cubicBezTo>
                <a:cubicBezTo>
                  <a:pt x="40" y="0"/>
                  <a:pt x="35" y="3"/>
                  <a:pt x="35" y="6"/>
                </a:cubicBezTo>
                <a:cubicBezTo>
                  <a:pt x="35" y="7"/>
                  <a:pt x="35" y="8"/>
                  <a:pt x="36" y="9"/>
                </a:cubicBezTo>
                <a:cubicBezTo>
                  <a:pt x="28" y="12"/>
                  <a:pt x="22" y="21"/>
                  <a:pt x="22" y="30"/>
                </a:cubicBezTo>
                <a:cubicBezTo>
                  <a:pt x="22" y="34"/>
                  <a:pt x="23" y="37"/>
                  <a:pt x="24" y="40"/>
                </a:cubicBezTo>
                <a:cubicBezTo>
                  <a:pt x="26" y="44"/>
                  <a:pt x="27" y="45"/>
                  <a:pt x="27" y="45"/>
                </a:cubicBezTo>
                <a:cubicBezTo>
                  <a:pt x="30" y="48"/>
                  <a:pt x="29" y="51"/>
                  <a:pt x="26" y="53"/>
                </a:cubicBezTo>
                <a:cubicBezTo>
                  <a:pt x="26" y="53"/>
                  <a:pt x="22" y="54"/>
                  <a:pt x="18" y="58"/>
                </a:cubicBezTo>
                <a:cubicBezTo>
                  <a:pt x="7" y="66"/>
                  <a:pt x="0" y="79"/>
                  <a:pt x="0" y="94"/>
                </a:cubicBezTo>
                <a:cubicBezTo>
                  <a:pt x="0" y="112"/>
                  <a:pt x="92" y="113"/>
                  <a:pt x="92" y="94"/>
                </a:cubicBezTo>
                <a:cubicBezTo>
                  <a:pt x="92" y="79"/>
                  <a:pt x="85" y="66"/>
                  <a:pt x="74" y="57"/>
                </a:cubicBezTo>
                <a:close/>
                <a:moveTo>
                  <a:pt x="46" y="48"/>
                </a:moveTo>
                <a:cubicBezTo>
                  <a:pt x="36" y="48"/>
                  <a:pt x="28" y="40"/>
                  <a:pt x="28" y="30"/>
                </a:cubicBezTo>
                <a:cubicBezTo>
                  <a:pt x="28" y="24"/>
                  <a:pt x="31" y="18"/>
                  <a:pt x="36" y="15"/>
                </a:cubicBezTo>
                <a:cubicBezTo>
                  <a:pt x="37" y="23"/>
                  <a:pt x="44" y="24"/>
                  <a:pt x="52" y="24"/>
                </a:cubicBezTo>
                <a:cubicBezTo>
                  <a:pt x="60" y="24"/>
                  <a:pt x="61" y="29"/>
                  <a:pt x="64" y="33"/>
                </a:cubicBezTo>
                <a:cubicBezTo>
                  <a:pt x="62" y="42"/>
                  <a:pt x="55" y="48"/>
                  <a:pt x="46" y="4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72" name="Freeform 152"/>
          <p:cNvSpPr>
            <a:spLocks noEditPoints="1"/>
          </p:cNvSpPr>
          <p:nvPr/>
        </p:nvSpPr>
        <p:spPr bwMode="auto">
          <a:xfrm>
            <a:off x="6270625" y="2622550"/>
            <a:ext cx="641350" cy="641350"/>
          </a:xfrm>
          <a:custGeom>
            <a:avLst/>
            <a:gdLst>
              <a:gd name="T0" fmla="*/ 2147483647 w 97"/>
              <a:gd name="T1" fmla="*/ 2147483647 h 97"/>
              <a:gd name="T2" fmla="*/ 2147483647 w 97"/>
              <a:gd name="T3" fmla="*/ 2147483647 h 97"/>
              <a:gd name="T4" fmla="*/ 2147483647 w 97"/>
              <a:gd name="T5" fmla="*/ 2147483647 h 97"/>
              <a:gd name="T6" fmla="*/ 2147483647 w 97"/>
              <a:gd name="T7" fmla="*/ 2147483647 h 97"/>
              <a:gd name="T8" fmla="*/ 2147483647 w 97"/>
              <a:gd name="T9" fmla="*/ 2147483647 h 97"/>
              <a:gd name="T10" fmla="*/ 2147483647 w 97"/>
              <a:gd name="T11" fmla="*/ 2147483647 h 97"/>
              <a:gd name="T12" fmla="*/ 2147483647 w 97"/>
              <a:gd name="T13" fmla="*/ 2147483647 h 97"/>
              <a:gd name="T14" fmla="*/ 2147483647 w 97"/>
              <a:gd name="T15" fmla="*/ 2147483647 h 97"/>
              <a:gd name="T16" fmla="*/ 2147483647 w 97"/>
              <a:gd name="T17" fmla="*/ 2147483647 h 97"/>
              <a:gd name="T18" fmla="*/ 2147483647 w 97"/>
              <a:gd name="T19" fmla="*/ 2147483647 h 97"/>
              <a:gd name="T20" fmla="*/ 2147483647 w 97"/>
              <a:gd name="T21" fmla="*/ 2147483647 h 97"/>
              <a:gd name="T22" fmla="*/ 2147483647 w 97"/>
              <a:gd name="T23" fmla="*/ 2147483647 h 97"/>
              <a:gd name="T24" fmla="*/ 2147483647 w 97"/>
              <a:gd name="T25" fmla="*/ 2147483647 h 97"/>
              <a:gd name="T26" fmla="*/ 2147483647 w 97"/>
              <a:gd name="T27" fmla="*/ 2147483647 h 97"/>
              <a:gd name="T28" fmla="*/ 2147483647 w 97"/>
              <a:gd name="T29" fmla="*/ 2147483647 h 97"/>
              <a:gd name="T30" fmla="*/ 2147483647 w 97"/>
              <a:gd name="T31" fmla="*/ 2147483647 h 97"/>
              <a:gd name="T32" fmla="*/ 2147483647 w 97"/>
              <a:gd name="T33" fmla="*/ 2147483647 h 97"/>
              <a:gd name="T34" fmla="*/ 2147483647 w 97"/>
              <a:gd name="T35" fmla="*/ 2147483647 h 97"/>
              <a:gd name="T36" fmla="*/ 2147483647 w 97"/>
              <a:gd name="T37" fmla="*/ 2147483647 h 9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97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7" y="62"/>
                  <a:pt x="97" y="34"/>
                  <a:pt x="79" y="17"/>
                </a:cubicBezTo>
                <a:close/>
                <a:moveTo>
                  <a:pt x="75" y="53"/>
                </a:moveTo>
                <a:cubicBezTo>
                  <a:pt x="59" y="66"/>
                  <a:pt x="59" y="66"/>
                  <a:pt x="59" y="66"/>
                </a:cubicBezTo>
                <a:cubicBezTo>
                  <a:pt x="56" y="68"/>
                  <a:pt x="54" y="67"/>
                  <a:pt x="54" y="63"/>
                </a:cubicBezTo>
                <a:cubicBezTo>
                  <a:pt x="54" y="63"/>
                  <a:pt x="54" y="59"/>
                  <a:pt x="53" y="58"/>
                </a:cubicBezTo>
                <a:cubicBezTo>
                  <a:pt x="52" y="57"/>
                  <a:pt x="48" y="57"/>
                  <a:pt x="48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2" y="57"/>
                  <a:pt x="18" y="53"/>
                  <a:pt x="18" y="48"/>
                </a:cubicBezTo>
                <a:cubicBezTo>
                  <a:pt x="18" y="43"/>
                  <a:pt x="22" y="39"/>
                  <a:pt x="27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52" y="40"/>
                  <a:pt x="53" y="39"/>
                </a:cubicBezTo>
                <a:cubicBezTo>
                  <a:pt x="54" y="38"/>
                  <a:pt x="54" y="34"/>
                  <a:pt x="54" y="34"/>
                </a:cubicBezTo>
                <a:cubicBezTo>
                  <a:pt x="54" y="30"/>
                  <a:pt x="56" y="29"/>
                  <a:pt x="59" y="31"/>
                </a:cubicBezTo>
                <a:cubicBezTo>
                  <a:pt x="75" y="44"/>
                  <a:pt x="75" y="44"/>
                  <a:pt x="75" y="44"/>
                </a:cubicBezTo>
                <a:cubicBezTo>
                  <a:pt x="79" y="46"/>
                  <a:pt x="79" y="50"/>
                  <a:pt x="75" y="5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73" name="Freeform 153"/>
          <p:cNvSpPr>
            <a:spLocks noEditPoints="1"/>
          </p:cNvSpPr>
          <p:nvPr/>
        </p:nvSpPr>
        <p:spPr bwMode="auto">
          <a:xfrm>
            <a:off x="7416800" y="2622550"/>
            <a:ext cx="636588" cy="641350"/>
          </a:xfrm>
          <a:custGeom>
            <a:avLst/>
            <a:gdLst>
              <a:gd name="T0" fmla="*/ 2147483647 w 96"/>
              <a:gd name="T1" fmla="*/ 2147483647 h 97"/>
              <a:gd name="T2" fmla="*/ 2147483647 w 96"/>
              <a:gd name="T3" fmla="*/ 2147483647 h 97"/>
              <a:gd name="T4" fmla="*/ 2147483647 w 96"/>
              <a:gd name="T5" fmla="*/ 2147483647 h 97"/>
              <a:gd name="T6" fmla="*/ 2147483647 w 96"/>
              <a:gd name="T7" fmla="*/ 2147483647 h 97"/>
              <a:gd name="T8" fmla="*/ 2147483647 w 96"/>
              <a:gd name="T9" fmla="*/ 2147483647 h 97"/>
              <a:gd name="T10" fmla="*/ 2147483647 w 96"/>
              <a:gd name="T11" fmla="*/ 2147483647 h 97"/>
              <a:gd name="T12" fmla="*/ 2147483647 w 96"/>
              <a:gd name="T13" fmla="*/ 2147483647 h 97"/>
              <a:gd name="T14" fmla="*/ 2147483647 w 96"/>
              <a:gd name="T15" fmla="*/ 2147483647 h 97"/>
              <a:gd name="T16" fmla="*/ 2147483647 w 96"/>
              <a:gd name="T17" fmla="*/ 2147483647 h 97"/>
              <a:gd name="T18" fmla="*/ 2147483647 w 96"/>
              <a:gd name="T19" fmla="*/ 2147483647 h 97"/>
              <a:gd name="T20" fmla="*/ 2147483647 w 96"/>
              <a:gd name="T21" fmla="*/ 2147483647 h 97"/>
              <a:gd name="T22" fmla="*/ 2147483647 w 96"/>
              <a:gd name="T23" fmla="*/ 2147483647 h 97"/>
              <a:gd name="T24" fmla="*/ 2147483647 w 96"/>
              <a:gd name="T25" fmla="*/ 2147483647 h 97"/>
              <a:gd name="T26" fmla="*/ 2147483647 w 96"/>
              <a:gd name="T27" fmla="*/ 2147483647 h 97"/>
              <a:gd name="T28" fmla="*/ 2147483647 w 96"/>
              <a:gd name="T29" fmla="*/ 2147483647 h 97"/>
              <a:gd name="T30" fmla="*/ 2147483647 w 96"/>
              <a:gd name="T31" fmla="*/ 2147483647 h 97"/>
              <a:gd name="T32" fmla="*/ 2147483647 w 96"/>
              <a:gd name="T33" fmla="*/ 2147483647 h 97"/>
              <a:gd name="T34" fmla="*/ 2147483647 w 96"/>
              <a:gd name="T35" fmla="*/ 2147483647 h 97"/>
              <a:gd name="T36" fmla="*/ 2147483647 w 96"/>
              <a:gd name="T37" fmla="*/ 2147483647 h 9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96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6" y="62"/>
                  <a:pt x="96" y="34"/>
                  <a:pt x="79" y="17"/>
                </a:cubicBezTo>
                <a:close/>
                <a:moveTo>
                  <a:pt x="69" y="57"/>
                </a:move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4" y="57"/>
                  <a:pt x="43" y="58"/>
                </a:cubicBezTo>
                <a:cubicBezTo>
                  <a:pt x="42" y="59"/>
                  <a:pt x="42" y="63"/>
                  <a:pt x="42" y="63"/>
                </a:cubicBezTo>
                <a:cubicBezTo>
                  <a:pt x="42" y="67"/>
                  <a:pt x="40" y="68"/>
                  <a:pt x="37" y="66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0"/>
                  <a:pt x="18" y="46"/>
                  <a:pt x="21" y="44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29"/>
                  <a:pt x="42" y="30"/>
                  <a:pt x="42" y="34"/>
                </a:cubicBezTo>
                <a:cubicBezTo>
                  <a:pt x="42" y="34"/>
                  <a:pt x="42" y="37"/>
                  <a:pt x="43" y="39"/>
                </a:cubicBezTo>
                <a:cubicBezTo>
                  <a:pt x="44" y="40"/>
                  <a:pt x="48" y="39"/>
                  <a:pt x="48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74" y="39"/>
                  <a:pt x="78" y="43"/>
                  <a:pt x="78" y="48"/>
                </a:cubicBezTo>
                <a:cubicBezTo>
                  <a:pt x="78" y="53"/>
                  <a:pt x="74" y="57"/>
                  <a:pt x="69" y="5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9174" name="组合 60"/>
          <p:cNvPicPr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999038"/>
            <a:ext cx="71278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5" name="组合 64"/>
          <p:cNvPicPr>
            <a:picLocks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138" y="4846638"/>
            <a:ext cx="5238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6" name="组合 69"/>
          <p:cNvPicPr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5" y="2571750"/>
            <a:ext cx="5365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7" name="组合 73"/>
          <p:cNvPicPr>
            <a:picLocks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973763"/>
            <a:ext cx="4937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8" name="组合 77"/>
          <p:cNvPicPr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0" y="5943600"/>
            <a:ext cx="73660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79" name="Freeform 261"/>
          <p:cNvSpPr>
            <a:spLocks noEditPoints="1"/>
          </p:cNvSpPr>
          <p:nvPr/>
        </p:nvSpPr>
        <p:spPr bwMode="auto">
          <a:xfrm>
            <a:off x="3357563" y="5918200"/>
            <a:ext cx="292100" cy="292100"/>
          </a:xfrm>
          <a:custGeom>
            <a:avLst/>
            <a:gdLst>
              <a:gd name="T0" fmla="*/ 2147483647 w 44"/>
              <a:gd name="T1" fmla="*/ 2147483647 h 44"/>
              <a:gd name="T2" fmla="*/ 2147483647 w 44"/>
              <a:gd name="T3" fmla="*/ 2147483647 h 44"/>
              <a:gd name="T4" fmla="*/ 2147483647 w 44"/>
              <a:gd name="T5" fmla="*/ 2147483647 h 44"/>
              <a:gd name="T6" fmla="*/ 2147483647 w 44"/>
              <a:gd name="T7" fmla="*/ 2147483647 h 44"/>
              <a:gd name="T8" fmla="*/ 2147483647 w 44"/>
              <a:gd name="T9" fmla="*/ 2147483647 h 44"/>
              <a:gd name="T10" fmla="*/ 2147483647 w 44"/>
              <a:gd name="T11" fmla="*/ 2147483647 h 44"/>
              <a:gd name="T12" fmla="*/ 2147483647 w 44"/>
              <a:gd name="T13" fmla="*/ 2147483647 h 44"/>
              <a:gd name="T14" fmla="*/ 2147483647 w 44"/>
              <a:gd name="T15" fmla="*/ 2147483647 h 44"/>
              <a:gd name="T16" fmla="*/ 2147483647 w 44"/>
              <a:gd name="T17" fmla="*/ 2147483647 h 44"/>
              <a:gd name="T18" fmla="*/ 2147483647 w 44"/>
              <a:gd name="T19" fmla="*/ 2147483647 h 44"/>
              <a:gd name="T20" fmla="*/ 2147483647 w 44"/>
              <a:gd name="T21" fmla="*/ 2147483647 h 44"/>
              <a:gd name="T22" fmla="*/ 2147483647 w 44"/>
              <a:gd name="T23" fmla="*/ 2147483647 h 44"/>
              <a:gd name="T24" fmla="*/ 2147483647 w 44"/>
              <a:gd name="T25" fmla="*/ 2147483647 h 44"/>
              <a:gd name="T26" fmla="*/ 2147483647 w 44"/>
              <a:gd name="T27" fmla="*/ 2147483647 h 44"/>
              <a:gd name="T28" fmla="*/ 2147483647 w 44"/>
              <a:gd name="T29" fmla="*/ 2147483647 h 44"/>
              <a:gd name="T30" fmla="*/ 0 w 44"/>
              <a:gd name="T31" fmla="*/ 2147483647 h 44"/>
              <a:gd name="T32" fmla="*/ 2147483647 w 44"/>
              <a:gd name="T33" fmla="*/ 2147483647 h 44"/>
              <a:gd name="T34" fmla="*/ 2147483647 w 44"/>
              <a:gd name="T35" fmla="*/ 2147483647 h 44"/>
              <a:gd name="T36" fmla="*/ 2147483647 w 44"/>
              <a:gd name="T37" fmla="*/ 2147483647 h 44"/>
              <a:gd name="T38" fmla="*/ 2147483647 w 44"/>
              <a:gd name="T39" fmla="*/ 2147483647 h 44"/>
              <a:gd name="T40" fmla="*/ 2147483647 w 44"/>
              <a:gd name="T41" fmla="*/ 2147483647 h 44"/>
              <a:gd name="T42" fmla="*/ 2147483647 w 44"/>
              <a:gd name="T43" fmla="*/ 2147483647 h 44"/>
              <a:gd name="T44" fmla="*/ 2147483647 w 44"/>
              <a:gd name="T45" fmla="*/ 2147483647 h 44"/>
              <a:gd name="T46" fmla="*/ 2147483647 w 44"/>
              <a:gd name="T47" fmla="*/ 2147483647 h 44"/>
              <a:gd name="T48" fmla="*/ 2147483647 w 44"/>
              <a:gd name="T49" fmla="*/ 2147483647 h 44"/>
              <a:gd name="T50" fmla="*/ 2147483647 w 44"/>
              <a:gd name="T51" fmla="*/ 2147483647 h 44"/>
              <a:gd name="T52" fmla="*/ 2147483647 w 44"/>
              <a:gd name="T53" fmla="*/ 2147483647 h 44"/>
              <a:gd name="T54" fmla="*/ 2147483647 w 44"/>
              <a:gd name="T55" fmla="*/ 2147483647 h 44"/>
              <a:gd name="T56" fmla="*/ 2147483647 w 44"/>
              <a:gd name="T57" fmla="*/ 2147483647 h 44"/>
              <a:gd name="T58" fmla="*/ 2147483647 w 44"/>
              <a:gd name="T59" fmla="*/ 2147483647 h 44"/>
              <a:gd name="T60" fmla="*/ 2147483647 w 44"/>
              <a:gd name="T61" fmla="*/ 2147483647 h 44"/>
              <a:gd name="T62" fmla="*/ 2147483647 w 44"/>
              <a:gd name="T63" fmla="*/ 2147483647 h 44"/>
              <a:gd name="T64" fmla="*/ 2147483647 w 44"/>
              <a:gd name="T65" fmla="*/ 2147483647 h 44"/>
              <a:gd name="T66" fmla="*/ 2147483647 w 44"/>
              <a:gd name="T67" fmla="*/ 2147483647 h 44"/>
              <a:gd name="T68" fmla="*/ 2147483647 w 44"/>
              <a:gd name="T69" fmla="*/ 2147483647 h 44"/>
              <a:gd name="T70" fmla="*/ 2147483647 w 44"/>
              <a:gd name="T71" fmla="*/ 2147483647 h 44"/>
              <a:gd name="T72" fmla="*/ 2147483647 w 44"/>
              <a:gd name="T73" fmla="*/ 2147483647 h 44"/>
              <a:gd name="T74" fmla="*/ 2147483647 w 44"/>
              <a:gd name="T75" fmla="*/ 2147483647 h 4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4" h="44">
                <a:moveTo>
                  <a:pt x="42" y="22"/>
                </a:moveTo>
                <a:cubicBezTo>
                  <a:pt x="39" y="21"/>
                  <a:pt x="39" y="21"/>
                  <a:pt x="39" y="21"/>
                </a:cubicBezTo>
                <a:cubicBezTo>
                  <a:pt x="38" y="21"/>
                  <a:pt x="36" y="20"/>
                  <a:pt x="36" y="18"/>
                </a:cubicBezTo>
                <a:cubicBezTo>
                  <a:pt x="34" y="14"/>
                  <a:pt x="34" y="14"/>
                  <a:pt x="34" y="14"/>
                </a:cubicBezTo>
                <a:cubicBezTo>
                  <a:pt x="33" y="13"/>
                  <a:pt x="33" y="11"/>
                  <a:pt x="33" y="10"/>
                </a:cubicBezTo>
                <a:cubicBezTo>
                  <a:pt x="34" y="6"/>
                  <a:pt x="34" y="6"/>
                  <a:pt x="34" y="6"/>
                </a:cubicBezTo>
                <a:cubicBezTo>
                  <a:pt x="35" y="5"/>
                  <a:pt x="34" y="4"/>
                  <a:pt x="33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2" y="1"/>
                  <a:pt x="22" y="2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7"/>
                  <a:pt x="19" y="8"/>
                  <a:pt x="18" y="8"/>
                </a:cubicBezTo>
                <a:cubicBezTo>
                  <a:pt x="13" y="11"/>
                  <a:pt x="13" y="11"/>
                  <a:pt x="13" y="11"/>
                </a:cubicBezTo>
                <a:cubicBezTo>
                  <a:pt x="12" y="11"/>
                  <a:pt x="10" y="11"/>
                  <a:pt x="9" y="11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3" y="10"/>
                  <a:pt x="3" y="1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1" y="22"/>
                  <a:pt x="2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6" y="24"/>
                  <a:pt x="7" y="25"/>
                  <a:pt x="8" y="26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2"/>
                  <a:pt x="11" y="34"/>
                  <a:pt x="11" y="35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9"/>
                  <a:pt x="10" y="41"/>
                  <a:pt x="11" y="41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4"/>
                  <a:pt x="21" y="44"/>
                  <a:pt x="22" y="42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8"/>
                  <a:pt x="25" y="37"/>
                  <a:pt x="26" y="36"/>
                </a:cubicBezTo>
                <a:cubicBezTo>
                  <a:pt x="31" y="34"/>
                  <a:pt x="31" y="34"/>
                  <a:pt x="31" y="34"/>
                </a:cubicBezTo>
                <a:cubicBezTo>
                  <a:pt x="32" y="33"/>
                  <a:pt x="33" y="33"/>
                  <a:pt x="35" y="33"/>
                </a:cubicBezTo>
                <a:cubicBezTo>
                  <a:pt x="38" y="35"/>
                  <a:pt x="38" y="35"/>
                  <a:pt x="38" y="35"/>
                </a:cubicBezTo>
                <a:cubicBezTo>
                  <a:pt x="39" y="35"/>
                  <a:pt x="40" y="34"/>
                  <a:pt x="41" y="33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4"/>
                  <a:pt x="43" y="23"/>
                  <a:pt x="42" y="22"/>
                </a:cubicBezTo>
                <a:close/>
                <a:moveTo>
                  <a:pt x="28" y="29"/>
                </a:moveTo>
                <a:cubicBezTo>
                  <a:pt x="25" y="32"/>
                  <a:pt x="19" y="32"/>
                  <a:pt x="15" y="29"/>
                </a:cubicBezTo>
                <a:cubicBezTo>
                  <a:pt x="12" y="25"/>
                  <a:pt x="12" y="19"/>
                  <a:pt x="15" y="16"/>
                </a:cubicBezTo>
                <a:cubicBezTo>
                  <a:pt x="19" y="12"/>
                  <a:pt x="25" y="12"/>
                  <a:pt x="28" y="16"/>
                </a:cubicBezTo>
                <a:cubicBezTo>
                  <a:pt x="32" y="19"/>
                  <a:pt x="32" y="25"/>
                  <a:pt x="28" y="29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80" name="Freeform 262"/>
          <p:cNvSpPr>
            <a:spLocks noEditPoints="1"/>
          </p:cNvSpPr>
          <p:nvPr/>
        </p:nvSpPr>
        <p:spPr bwMode="auto">
          <a:xfrm>
            <a:off x="2940050" y="6049963"/>
            <a:ext cx="577850" cy="577850"/>
          </a:xfrm>
          <a:custGeom>
            <a:avLst/>
            <a:gdLst>
              <a:gd name="T0" fmla="*/ 2147483647 w 87"/>
              <a:gd name="T1" fmla="*/ 2147483647 h 87"/>
              <a:gd name="T2" fmla="*/ 2147483647 w 87"/>
              <a:gd name="T3" fmla="*/ 2147483647 h 87"/>
              <a:gd name="T4" fmla="*/ 2147483647 w 87"/>
              <a:gd name="T5" fmla="*/ 2147483647 h 87"/>
              <a:gd name="T6" fmla="*/ 2147483647 w 87"/>
              <a:gd name="T7" fmla="*/ 2147483647 h 87"/>
              <a:gd name="T8" fmla="*/ 2147483647 w 87"/>
              <a:gd name="T9" fmla="*/ 2147483647 h 87"/>
              <a:gd name="T10" fmla="*/ 2147483647 w 87"/>
              <a:gd name="T11" fmla="*/ 2147483647 h 87"/>
              <a:gd name="T12" fmla="*/ 2147483647 w 87"/>
              <a:gd name="T13" fmla="*/ 2147483647 h 87"/>
              <a:gd name="T14" fmla="*/ 2147483647 w 87"/>
              <a:gd name="T15" fmla="*/ 2147483647 h 87"/>
              <a:gd name="T16" fmla="*/ 2147483647 w 87"/>
              <a:gd name="T17" fmla="*/ 2147483647 h 87"/>
              <a:gd name="T18" fmla="*/ 2147483647 w 87"/>
              <a:gd name="T19" fmla="*/ 2147483647 h 87"/>
              <a:gd name="T20" fmla="*/ 2147483647 w 87"/>
              <a:gd name="T21" fmla="*/ 2147483647 h 87"/>
              <a:gd name="T22" fmla="*/ 2147483647 w 87"/>
              <a:gd name="T23" fmla="*/ 2147483647 h 87"/>
              <a:gd name="T24" fmla="*/ 2147483647 w 87"/>
              <a:gd name="T25" fmla="*/ 2147483647 h 87"/>
              <a:gd name="T26" fmla="*/ 2147483647 w 87"/>
              <a:gd name="T27" fmla="*/ 2147483647 h 87"/>
              <a:gd name="T28" fmla="*/ 2147483647 w 87"/>
              <a:gd name="T29" fmla="*/ 2147483647 h 87"/>
              <a:gd name="T30" fmla="*/ 2147483647 w 87"/>
              <a:gd name="T31" fmla="*/ 2147483647 h 87"/>
              <a:gd name="T32" fmla="*/ 2147483647 w 87"/>
              <a:gd name="T33" fmla="*/ 2147483647 h 87"/>
              <a:gd name="T34" fmla="*/ 2147483647 w 87"/>
              <a:gd name="T35" fmla="*/ 2147483647 h 87"/>
              <a:gd name="T36" fmla="*/ 2147483647 w 87"/>
              <a:gd name="T37" fmla="*/ 2147483647 h 87"/>
              <a:gd name="T38" fmla="*/ 2147483647 w 87"/>
              <a:gd name="T39" fmla="*/ 2147483647 h 87"/>
              <a:gd name="T40" fmla="*/ 2147483647 w 87"/>
              <a:gd name="T41" fmla="*/ 2147483647 h 87"/>
              <a:gd name="T42" fmla="*/ 2147483647 w 87"/>
              <a:gd name="T43" fmla="*/ 2147483647 h 87"/>
              <a:gd name="T44" fmla="*/ 2147483647 w 87"/>
              <a:gd name="T45" fmla="*/ 2147483647 h 87"/>
              <a:gd name="T46" fmla="*/ 2147483647 w 87"/>
              <a:gd name="T47" fmla="*/ 2147483647 h 87"/>
              <a:gd name="T48" fmla="*/ 2147483647 w 87"/>
              <a:gd name="T49" fmla="*/ 2147483647 h 87"/>
              <a:gd name="T50" fmla="*/ 2147483647 w 87"/>
              <a:gd name="T51" fmla="*/ 2147483647 h 87"/>
              <a:gd name="T52" fmla="*/ 2147483647 w 87"/>
              <a:gd name="T53" fmla="*/ 2147483647 h 87"/>
              <a:gd name="T54" fmla="*/ 2147483647 w 87"/>
              <a:gd name="T55" fmla="*/ 2147483647 h 87"/>
              <a:gd name="T56" fmla="*/ 2147483647 w 87"/>
              <a:gd name="T57" fmla="*/ 2147483647 h 87"/>
              <a:gd name="T58" fmla="*/ 2147483647 w 87"/>
              <a:gd name="T59" fmla="*/ 2147483647 h 87"/>
              <a:gd name="T60" fmla="*/ 2147483647 w 87"/>
              <a:gd name="T61" fmla="*/ 2147483647 h 87"/>
              <a:gd name="T62" fmla="*/ 2147483647 w 87"/>
              <a:gd name="T63" fmla="*/ 2147483647 h 87"/>
              <a:gd name="T64" fmla="*/ 2147483647 w 87"/>
              <a:gd name="T65" fmla="*/ 2147483647 h 87"/>
              <a:gd name="T66" fmla="*/ 2147483647 w 87"/>
              <a:gd name="T67" fmla="*/ 2147483647 h 87"/>
              <a:gd name="T68" fmla="*/ 2147483647 w 87"/>
              <a:gd name="T69" fmla="*/ 2147483647 h 87"/>
              <a:gd name="T70" fmla="*/ 2147483647 w 87"/>
              <a:gd name="T71" fmla="*/ 2147483647 h 87"/>
              <a:gd name="T72" fmla="*/ 2147483647 w 87"/>
              <a:gd name="T73" fmla="*/ 2147483647 h 87"/>
              <a:gd name="T74" fmla="*/ 2147483647 w 87"/>
              <a:gd name="T75" fmla="*/ 2147483647 h 87"/>
              <a:gd name="T76" fmla="*/ 2147483647 w 87"/>
              <a:gd name="T77" fmla="*/ 2147483647 h 87"/>
              <a:gd name="T78" fmla="*/ 2147483647 w 87"/>
              <a:gd name="T79" fmla="*/ 2147483647 h 87"/>
              <a:gd name="T80" fmla="*/ 2147483647 w 87"/>
              <a:gd name="T81" fmla="*/ 2147483647 h 87"/>
              <a:gd name="T82" fmla="*/ 2147483647 w 87"/>
              <a:gd name="T83" fmla="*/ 2147483647 h 87"/>
              <a:gd name="T84" fmla="*/ 2147483647 w 87"/>
              <a:gd name="T85" fmla="*/ 2147483647 h 87"/>
              <a:gd name="T86" fmla="*/ 2147483647 w 87"/>
              <a:gd name="T87" fmla="*/ 2147483647 h 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87" h="87">
                <a:moveTo>
                  <a:pt x="85" y="30"/>
                </a:moveTo>
                <a:cubicBezTo>
                  <a:pt x="84" y="28"/>
                  <a:pt x="82" y="27"/>
                  <a:pt x="81" y="28"/>
                </a:cubicBezTo>
                <a:cubicBezTo>
                  <a:pt x="79" y="29"/>
                  <a:pt x="79" y="29"/>
                  <a:pt x="79" y="29"/>
                </a:cubicBezTo>
                <a:cubicBezTo>
                  <a:pt x="77" y="29"/>
                  <a:pt x="76" y="29"/>
                  <a:pt x="75" y="27"/>
                </a:cubicBezTo>
                <a:cubicBezTo>
                  <a:pt x="71" y="21"/>
                  <a:pt x="71" y="21"/>
                  <a:pt x="71" y="21"/>
                </a:cubicBezTo>
                <a:cubicBezTo>
                  <a:pt x="69" y="20"/>
                  <a:pt x="70" y="18"/>
                  <a:pt x="71" y="16"/>
                </a:cubicBezTo>
                <a:cubicBezTo>
                  <a:pt x="72" y="15"/>
                  <a:pt x="72" y="15"/>
                  <a:pt x="72" y="15"/>
                </a:cubicBezTo>
                <a:cubicBezTo>
                  <a:pt x="73" y="14"/>
                  <a:pt x="73" y="12"/>
                  <a:pt x="72" y="11"/>
                </a:cubicBezTo>
                <a:cubicBezTo>
                  <a:pt x="63" y="5"/>
                  <a:pt x="63" y="5"/>
                  <a:pt x="63" y="5"/>
                </a:cubicBezTo>
                <a:cubicBezTo>
                  <a:pt x="61" y="4"/>
                  <a:pt x="59" y="4"/>
                  <a:pt x="59" y="6"/>
                </a:cubicBezTo>
                <a:cubicBezTo>
                  <a:pt x="58" y="8"/>
                  <a:pt x="58" y="8"/>
                  <a:pt x="58" y="8"/>
                </a:cubicBezTo>
                <a:cubicBezTo>
                  <a:pt x="57" y="9"/>
                  <a:pt x="56" y="10"/>
                  <a:pt x="54" y="10"/>
                </a:cubicBezTo>
                <a:cubicBezTo>
                  <a:pt x="47" y="8"/>
                  <a:pt x="47" y="8"/>
                  <a:pt x="47" y="8"/>
                </a:cubicBezTo>
                <a:cubicBezTo>
                  <a:pt x="45" y="8"/>
                  <a:pt x="43" y="7"/>
                  <a:pt x="43" y="5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1"/>
                  <a:pt x="42" y="0"/>
                  <a:pt x="40" y="0"/>
                </a:cubicBezTo>
                <a:cubicBezTo>
                  <a:pt x="29" y="2"/>
                  <a:pt x="29" y="2"/>
                  <a:pt x="29" y="2"/>
                </a:cubicBezTo>
                <a:cubicBezTo>
                  <a:pt x="28" y="3"/>
                  <a:pt x="27" y="5"/>
                  <a:pt x="28" y="6"/>
                </a:cubicBezTo>
                <a:cubicBezTo>
                  <a:pt x="28" y="8"/>
                  <a:pt x="28" y="8"/>
                  <a:pt x="28" y="8"/>
                </a:cubicBezTo>
                <a:cubicBezTo>
                  <a:pt x="29" y="10"/>
                  <a:pt x="28" y="12"/>
                  <a:pt x="27" y="12"/>
                </a:cubicBezTo>
                <a:cubicBezTo>
                  <a:pt x="21" y="17"/>
                  <a:pt x="21" y="17"/>
                  <a:pt x="21" y="17"/>
                </a:cubicBezTo>
                <a:cubicBezTo>
                  <a:pt x="19" y="18"/>
                  <a:pt x="17" y="18"/>
                  <a:pt x="16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4" y="14"/>
                  <a:pt x="12" y="14"/>
                  <a:pt x="11" y="15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6"/>
                  <a:pt x="4" y="28"/>
                  <a:pt x="6" y="28"/>
                </a:cubicBezTo>
                <a:cubicBezTo>
                  <a:pt x="8" y="29"/>
                  <a:pt x="8" y="29"/>
                  <a:pt x="8" y="29"/>
                </a:cubicBezTo>
                <a:cubicBezTo>
                  <a:pt x="9" y="30"/>
                  <a:pt x="10" y="32"/>
                  <a:pt x="10" y="33"/>
                </a:cubicBezTo>
                <a:cubicBezTo>
                  <a:pt x="8" y="41"/>
                  <a:pt x="8" y="41"/>
                  <a:pt x="8" y="41"/>
                </a:cubicBezTo>
                <a:cubicBezTo>
                  <a:pt x="8" y="42"/>
                  <a:pt x="7" y="44"/>
                  <a:pt x="5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44"/>
                  <a:pt x="0" y="45"/>
                  <a:pt x="0" y="47"/>
                </a:cubicBezTo>
                <a:cubicBezTo>
                  <a:pt x="2" y="58"/>
                  <a:pt x="2" y="58"/>
                  <a:pt x="2" y="58"/>
                </a:cubicBezTo>
                <a:cubicBezTo>
                  <a:pt x="3" y="59"/>
                  <a:pt x="4" y="60"/>
                  <a:pt x="6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9" y="58"/>
                  <a:pt x="11" y="57"/>
                  <a:pt x="11" y="57"/>
                </a:cubicBezTo>
                <a:cubicBezTo>
                  <a:pt x="11" y="57"/>
                  <a:pt x="11" y="59"/>
                  <a:pt x="12" y="60"/>
                </a:cubicBezTo>
                <a:cubicBezTo>
                  <a:pt x="16" y="66"/>
                  <a:pt x="16" y="66"/>
                  <a:pt x="16" y="66"/>
                </a:cubicBezTo>
                <a:cubicBezTo>
                  <a:pt x="17" y="68"/>
                  <a:pt x="17" y="70"/>
                  <a:pt x="16" y="71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4"/>
                  <a:pt x="14" y="75"/>
                  <a:pt x="15" y="76"/>
                </a:cubicBezTo>
                <a:cubicBezTo>
                  <a:pt x="24" y="83"/>
                  <a:pt x="24" y="83"/>
                  <a:pt x="24" y="83"/>
                </a:cubicBezTo>
                <a:cubicBezTo>
                  <a:pt x="26" y="84"/>
                  <a:pt x="28" y="83"/>
                  <a:pt x="28" y="81"/>
                </a:cubicBezTo>
                <a:cubicBezTo>
                  <a:pt x="29" y="79"/>
                  <a:pt x="29" y="79"/>
                  <a:pt x="29" y="79"/>
                </a:cubicBezTo>
                <a:cubicBezTo>
                  <a:pt x="30" y="78"/>
                  <a:pt x="31" y="77"/>
                  <a:pt x="33" y="77"/>
                </a:cubicBezTo>
                <a:cubicBezTo>
                  <a:pt x="40" y="79"/>
                  <a:pt x="40" y="79"/>
                  <a:pt x="40" y="79"/>
                </a:cubicBezTo>
                <a:cubicBezTo>
                  <a:pt x="42" y="79"/>
                  <a:pt x="43" y="81"/>
                  <a:pt x="43" y="82"/>
                </a:cubicBezTo>
                <a:cubicBezTo>
                  <a:pt x="43" y="84"/>
                  <a:pt x="43" y="84"/>
                  <a:pt x="43" y="84"/>
                </a:cubicBezTo>
                <a:cubicBezTo>
                  <a:pt x="43" y="86"/>
                  <a:pt x="45" y="87"/>
                  <a:pt x="47" y="87"/>
                </a:cubicBezTo>
                <a:cubicBezTo>
                  <a:pt x="58" y="85"/>
                  <a:pt x="58" y="85"/>
                  <a:pt x="58" y="85"/>
                </a:cubicBezTo>
                <a:cubicBezTo>
                  <a:pt x="59" y="84"/>
                  <a:pt x="60" y="83"/>
                  <a:pt x="59" y="81"/>
                </a:cubicBezTo>
                <a:cubicBezTo>
                  <a:pt x="59" y="79"/>
                  <a:pt x="59" y="79"/>
                  <a:pt x="59" y="79"/>
                </a:cubicBezTo>
                <a:cubicBezTo>
                  <a:pt x="58" y="78"/>
                  <a:pt x="57" y="76"/>
                  <a:pt x="57" y="76"/>
                </a:cubicBezTo>
                <a:cubicBezTo>
                  <a:pt x="57" y="76"/>
                  <a:pt x="59" y="76"/>
                  <a:pt x="60" y="75"/>
                </a:cubicBezTo>
                <a:cubicBezTo>
                  <a:pt x="66" y="71"/>
                  <a:pt x="66" y="71"/>
                  <a:pt x="66" y="71"/>
                </a:cubicBezTo>
                <a:cubicBezTo>
                  <a:pt x="68" y="70"/>
                  <a:pt x="70" y="70"/>
                  <a:pt x="71" y="71"/>
                </a:cubicBezTo>
                <a:cubicBezTo>
                  <a:pt x="72" y="72"/>
                  <a:pt x="72" y="72"/>
                  <a:pt x="72" y="72"/>
                </a:cubicBezTo>
                <a:cubicBezTo>
                  <a:pt x="73" y="74"/>
                  <a:pt x="75" y="73"/>
                  <a:pt x="76" y="72"/>
                </a:cubicBezTo>
                <a:cubicBezTo>
                  <a:pt x="83" y="63"/>
                  <a:pt x="83" y="63"/>
                  <a:pt x="83" y="63"/>
                </a:cubicBezTo>
                <a:cubicBezTo>
                  <a:pt x="83" y="61"/>
                  <a:pt x="83" y="60"/>
                  <a:pt x="81" y="59"/>
                </a:cubicBezTo>
                <a:cubicBezTo>
                  <a:pt x="79" y="58"/>
                  <a:pt x="79" y="58"/>
                  <a:pt x="79" y="58"/>
                </a:cubicBezTo>
                <a:cubicBezTo>
                  <a:pt x="78" y="58"/>
                  <a:pt x="77" y="56"/>
                  <a:pt x="77" y="54"/>
                </a:cubicBezTo>
                <a:cubicBezTo>
                  <a:pt x="79" y="47"/>
                  <a:pt x="79" y="47"/>
                  <a:pt x="79" y="47"/>
                </a:cubicBezTo>
                <a:cubicBezTo>
                  <a:pt x="79" y="45"/>
                  <a:pt x="80" y="44"/>
                  <a:pt x="82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6" y="44"/>
                  <a:pt x="87" y="42"/>
                  <a:pt x="87" y="41"/>
                </a:cubicBezTo>
                <a:lnTo>
                  <a:pt x="85" y="30"/>
                </a:lnTo>
                <a:close/>
                <a:moveTo>
                  <a:pt x="68" y="52"/>
                </a:moveTo>
                <a:cubicBezTo>
                  <a:pt x="68" y="53"/>
                  <a:pt x="67" y="54"/>
                  <a:pt x="66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4" y="52"/>
                  <a:pt x="63" y="53"/>
                  <a:pt x="62" y="54"/>
                </a:cubicBezTo>
                <a:cubicBezTo>
                  <a:pt x="60" y="57"/>
                  <a:pt x="60" y="57"/>
                  <a:pt x="60" y="57"/>
                </a:cubicBezTo>
                <a:cubicBezTo>
                  <a:pt x="59" y="58"/>
                  <a:pt x="59" y="59"/>
                  <a:pt x="59" y="59"/>
                </a:cubicBezTo>
                <a:cubicBezTo>
                  <a:pt x="59" y="59"/>
                  <a:pt x="59" y="59"/>
                  <a:pt x="60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62" y="62"/>
                  <a:pt x="62" y="63"/>
                  <a:pt x="61" y="64"/>
                </a:cubicBezTo>
                <a:cubicBezTo>
                  <a:pt x="55" y="67"/>
                  <a:pt x="55" y="67"/>
                  <a:pt x="55" y="67"/>
                </a:cubicBezTo>
                <a:cubicBezTo>
                  <a:pt x="54" y="68"/>
                  <a:pt x="53" y="67"/>
                  <a:pt x="53" y="66"/>
                </a:cubicBezTo>
                <a:cubicBezTo>
                  <a:pt x="52" y="65"/>
                  <a:pt x="52" y="65"/>
                  <a:pt x="52" y="65"/>
                </a:cubicBezTo>
                <a:cubicBezTo>
                  <a:pt x="52" y="64"/>
                  <a:pt x="51" y="64"/>
                  <a:pt x="50" y="64"/>
                </a:cubicBezTo>
                <a:cubicBezTo>
                  <a:pt x="45" y="65"/>
                  <a:pt x="45" y="65"/>
                  <a:pt x="45" y="65"/>
                </a:cubicBezTo>
                <a:cubicBezTo>
                  <a:pt x="44" y="65"/>
                  <a:pt x="43" y="66"/>
                  <a:pt x="43" y="67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9"/>
                  <a:pt x="43" y="70"/>
                  <a:pt x="42" y="70"/>
                </a:cubicBezTo>
                <a:cubicBezTo>
                  <a:pt x="35" y="69"/>
                  <a:pt x="35" y="69"/>
                  <a:pt x="35" y="69"/>
                </a:cubicBezTo>
                <a:cubicBezTo>
                  <a:pt x="34" y="68"/>
                  <a:pt x="33" y="67"/>
                  <a:pt x="34" y="66"/>
                </a:cubicBezTo>
                <a:cubicBezTo>
                  <a:pt x="34" y="65"/>
                  <a:pt x="34" y="65"/>
                  <a:pt x="34" y="65"/>
                </a:cubicBezTo>
                <a:cubicBezTo>
                  <a:pt x="35" y="64"/>
                  <a:pt x="34" y="63"/>
                  <a:pt x="33" y="63"/>
                </a:cubicBezTo>
                <a:cubicBezTo>
                  <a:pt x="30" y="60"/>
                  <a:pt x="30" y="60"/>
                  <a:pt x="30" y="60"/>
                </a:cubicBezTo>
                <a:cubicBezTo>
                  <a:pt x="29" y="59"/>
                  <a:pt x="28" y="59"/>
                  <a:pt x="28" y="59"/>
                </a:cubicBezTo>
                <a:cubicBezTo>
                  <a:pt x="28" y="59"/>
                  <a:pt x="28" y="59"/>
                  <a:pt x="27" y="60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2"/>
                  <a:pt x="24" y="62"/>
                  <a:pt x="24" y="61"/>
                </a:cubicBezTo>
                <a:cubicBezTo>
                  <a:pt x="20" y="55"/>
                  <a:pt x="20" y="55"/>
                  <a:pt x="20" y="55"/>
                </a:cubicBezTo>
                <a:cubicBezTo>
                  <a:pt x="19" y="54"/>
                  <a:pt x="20" y="53"/>
                  <a:pt x="21" y="53"/>
                </a:cubicBezTo>
                <a:cubicBezTo>
                  <a:pt x="22" y="52"/>
                  <a:pt x="22" y="52"/>
                  <a:pt x="22" y="52"/>
                </a:cubicBezTo>
                <a:cubicBezTo>
                  <a:pt x="23" y="52"/>
                  <a:pt x="23" y="51"/>
                  <a:pt x="23" y="50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44"/>
                  <a:pt x="21" y="44"/>
                  <a:pt x="20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3"/>
                  <a:pt x="17" y="42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4"/>
                  <a:pt x="20" y="34"/>
                  <a:pt x="21" y="34"/>
                </a:cubicBezTo>
                <a:cubicBezTo>
                  <a:pt x="22" y="35"/>
                  <a:pt x="22" y="35"/>
                  <a:pt x="22" y="35"/>
                </a:cubicBezTo>
                <a:cubicBezTo>
                  <a:pt x="23" y="35"/>
                  <a:pt x="24" y="35"/>
                  <a:pt x="25" y="34"/>
                </a:cubicBezTo>
                <a:cubicBezTo>
                  <a:pt x="27" y="30"/>
                  <a:pt x="27" y="30"/>
                  <a:pt x="27" y="30"/>
                </a:cubicBezTo>
                <a:cubicBezTo>
                  <a:pt x="28" y="29"/>
                  <a:pt x="28" y="28"/>
                  <a:pt x="27" y="27"/>
                </a:cubicBezTo>
                <a:cubicBezTo>
                  <a:pt x="26" y="26"/>
                  <a:pt x="26" y="26"/>
                  <a:pt x="26" y="26"/>
                </a:cubicBezTo>
                <a:cubicBezTo>
                  <a:pt x="25" y="25"/>
                  <a:pt x="25" y="24"/>
                  <a:pt x="26" y="24"/>
                </a:cubicBezTo>
                <a:cubicBezTo>
                  <a:pt x="32" y="20"/>
                  <a:pt x="32" y="20"/>
                  <a:pt x="32" y="20"/>
                </a:cubicBezTo>
                <a:cubicBezTo>
                  <a:pt x="33" y="19"/>
                  <a:pt x="34" y="20"/>
                  <a:pt x="34" y="21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3"/>
                  <a:pt x="36" y="23"/>
                  <a:pt x="37" y="23"/>
                </a:cubicBezTo>
                <a:cubicBezTo>
                  <a:pt x="42" y="22"/>
                  <a:pt x="42" y="22"/>
                  <a:pt x="42" y="22"/>
                </a:cubicBezTo>
                <a:cubicBezTo>
                  <a:pt x="43" y="22"/>
                  <a:pt x="43" y="21"/>
                  <a:pt x="43" y="20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8"/>
                  <a:pt x="44" y="17"/>
                  <a:pt x="45" y="17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3" y="20"/>
                  <a:pt x="53" y="21"/>
                </a:cubicBezTo>
                <a:cubicBezTo>
                  <a:pt x="53" y="22"/>
                  <a:pt x="53" y="22"/>
                  <a:pt x="53" y="22"/>
                </a:cubicBezTo>
                <a:cubicBezTo>
                  <a:pt x="52" y="23"/>
                  <a:pt x="53" y="24"/>
                  <a:pt x="54" y="25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8"/>
                  <a:pt x="59" y="28"/>
                  <a:pt x="60" y="27"/>
                </a:cubicBezTo>
                <a:cubicBezTo>
                  <a:pt x="61" y="26"/>
                  <a:pt x="61" y="26"/>
                  <a:pt x="61" y="26"/>
                </a:cubicBezTo>
                <a:cubicBezTo>
                  <a:pt x="62" y="25"/>
                  <a:pt x="63" y="26"/>
                  <a:pt x="63" y="26"/>
                </a:cubicBezTo>
                <a:cubicBezTo>
                  <a:pt x="67" y="32"/>
                  <a:pt x="67" y="32"/>
                  <a:pt x="67" y="32"/>
                </a:cubicBezTo>
                <a:cubicBezTo>
                  <a:pt x="68" y="33"/>
                  <a:pt x="67" y="34"/>
                  <a:pt x="66" y="34"/>
                </a:cubicBezTo>
                <a:cubicBezTo>
                  <a:pt x="65" y="35"/>
                  <a:pt x="65" y="35"/>
                  <a:pt x="65" y="35"/>
                </a:cubicBezTo>
                <a:cubicBezTo>
                  <a:pt x="64" y="35"/>
                  <a:pt x="64" y="36"/>
                  <a:pt x="64" y="37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3"/>
                  <a:pt x="66" y="44"/>
                  <a:pt x="67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9" y="44"/>
                  <a:pt x="70" y="44"/>
                  <a:pt x="70" y="46"/>
                </a:cubicBezTo>
                <a:lnTo>
                  <a:pt x="68" y="5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9181" name="组合 93"/>
          <p:cNvPicPr>
            <a:picLocks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413" y="3627438"/>
            <a:ext cx="865187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2" name="组合 102"/>
          <p:cNvPicPr>
            <a:picLocks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5900738"/>
            <a:ext cx="66357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3" name="组合 107"/>
          <p:cNvPicPr>
            <a:picLocks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4694238"/>
            <a:ext cx="768350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4" name="组合 113"/>
          <p:cNvPicPr>
            <a:picLocks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988" y="4773613"/>
            <a:ext cx="8096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5" name="组合 116"/>
          <p:cNvPicPr>
            <a:picLocks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638" y="3713163"/>
            <a:ext cx="6889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6" name="组合 122"/>
          <p:cNvPicPr>
            <a:picLocks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300" y="3754438"/>
            <a:ext cx="773113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7" name="组合 125"/>
          <p:cNvPicPr>
            <a:picLocks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4760913"/>
            <a:ext cx="8112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8" name="组合 133"/>
          <p:cNvPicPr>
            <a:picLocks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5980113"/>
            <a:ext cx="731837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89" name="组合 137"/>
          <p:cNvPicPr>
            <a:picLocks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338" y="3687763"/>
            <a:ext cx="7810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90" name="组合 146"/>
          <p:cNvPicPr>
            <a:picLocks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3578225"/>
            <a:ext cx="74453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91" name="组合 150"/>
          <p:cNvPicPr>
            <a:picLocks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25" y="2547938"/>
            <a:ext cx="646113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92" name="组合 155"/>
          <p:cNvPicPr>
            <a:picLocks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613" y="2706688"/>
            <a:ext cx="779462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93" name="组合 160"/>
          <p:cNvPicPr>
            <a:picLocks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463" y="2560638"/>
            <a:ext cx="7683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94" name="组合 167"/>
          <p:cNvPicPr>
            <a:picLocks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5" y="2487613"/>
            <a:ext cx="4873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9195" name="组合 264"/>
          <p:cNvGrpSpPr>
            <a:grpSpLocks/>
          </p:cNvGrpSpPr>
          <p:nvPr/>
        </p:nvGrpSpPr>
        <p:grpSpPr bwMode="auto">
          <a:xfrm>
            <a:off x="746125" y="446088"/>
            <a:ext cx="10634663" cy="1835150"/>
            <a:chOff x="0" y="0"/>
            <a:chExt cx="10635290" cy="1835106"/>
          </a:xfrm>
        </p:grpSpPr>
        <p:sp>
          <p:nvSpPr>
            <p:cNvPr id="49196" name="矩形 51"/>
            <p:cNvSpPr>
              <a:spLocks noChangeArrowheads="1"/>
            </p:cNvSpPr>
            <p:nvPr/>
          </p:nvSpPr>
          <p:spPr bwMode="auto">
            <a:xfrm>
              <a:off x="0" y="0"/>
              <a:ext cx="10635290" cy="1835106"/>
            </a:xfrm>
            <a:prstGeom prst="rect">
              <a:avLst/>
            </a:prstGeom>
            <a:solidFill>
              <a:srgbClr val="6FB0A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9197" name="文本框 266"/>
            <p:cNvSpPr txBox="1">
              <a:spLocks noChangeArrowheads="1"/>
            </p:cNvSpPr>
            <p:nvPr/>
          </p:nvSpPr>
          <p:spPr bwMode="auto">
            <a:xfrm>
              <a:off x="1231023" y="206497"/>
              <a:ext cx="8173243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sz="8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赠送可编辑图标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组合 6"/>
          <p:cNvGrpSpPr>
            <a:grpSpLocks/>
          </p:cNvGrpSpPr>
          <p:nvPr/>
        </p:nvGrpSpPr>
        <p:grpSpPr bwMode="auto">
          <a:xfrm>
            <a:off x="9547225" y="2674938"/>
            <a:ext cx="723900" cy="723900"/>
            <a:chOff x="0" y="0"/>
            <a:chExt cx="723900" cy="723900"/>
          </a:xfrm>
        </p:grpSpPr>
        <p:sp>
          <p:nvSpPr>
            <p:cNvPr id="50726" name="Freeform 451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7" name="Freeform 452"/>
            <p:cNvSpPr>
              <a:spLocks/>
            </p:cNvSpPr>
            <p:nvPr/>
          </p:nvSpPr>
          <p:spPr bwMode="auto">
            <a:xfrm>
              <a:off x="246063" y="177800"/>
              <a:ext cx="231775" cy="444500"/>
            </a:xfrm>
            <a:custGeom>
              <a:avLst/>
              <a:gdLst>
                <a:gd name="T0" fmla="*/ 2147483647 w 523"/>
                <a:gd name="T1" fmla="*/ 0 h 1000"/>
                <a:gd name="T2" fmla="*/ 2147483647 w 523"/>
                <a:gd name="T3" fmla="*/ 2147483647 h 1000"/>
                <a:gd name="T4" fmla="*/ 2147483647 w 523"/>
                <a:gd name="T5" fmla="*/ 2147483647 h 1000"/>
                <a:gd name="T6" fmla="*/ 2147483647 w 523"/>
                <a:gd name="T7" fmla="*/ 2147483647 h 1000"/>
                <a:gd name="T8" fmla="*/ 2147483647 w 523"/>
                <a:gd name="T9" fmla="*/ 2147483647 h 1000"/>
                <a:gd name="T10" fmla="*/ 2147483647 w 523"/>
                <a:gd name="T11" fmla="*/ 2147483647 h 1000"/>
                <a:gd name="T12" fmla="*/ 0 w 523"/>
                <a:gd name="T13" fmla="*/ 2147483647 h 1000"/>
                <a:gd name="T14" fmla="*/ 0 w 523"/>
                <a:gd name="T15" fmla="*/ 2147483647 h 1000"/>
                <a:gd name="T16" fmla="*/ 2147483647 w 523"/>
                <a:gd name="T17" fmla="*/ 2147483647 h 1000"/>
                <a:gd name="T18" fmla="*/ 2147483647 w 523"/>
                <a:gd name="T19" fmla="*/ 2147483647 h 1000"/>
                <a:gd name="T20" fmla="*/ 2147483647 w 523"/>
                <a:gd name="T21" fmla="*/ 2147483647 h 1000"/>
                <a:gd name="T22" fmla="*/ 2147483647 w 523"/>
                <a:gd name="T23" fmla="*/ 2147483647 h 1000"/>
                <a:gd name="T24" fmla="*/ 2147483647 w 523"/>
                <a:gd name="T25" fmla="*/ 2147483647 h 1000"/>
                <a:gd name="T26" fmla="*/ 2147483647 w 523"/>
                <a:gd name="T27" fmla="*/ 2147483647 h 1000"/>
                <a:gd name="T28" fmla="*/ 2147483647 w 523"/>
                <a:gd name="T29" fmla="*/ 2147483647 h 1000"/>
                <a:gd name="T30" fmla="*/ 2147483647 w 523"/>
                <a:gd name="T31" fmla="*/ 2147483647 h 1000"/>
                <a:gd name="T32" fmla="*/ 2147483647 w 523"/>
                <a:gd name="T33" fmla="*/ 2147483647 h 1000"/>
                <a:gd name="T34" fmla="*/ 2147483647 w 523"/>
                <a:gd name="T35" fmla="*/ 2147483647 h 1000"/>
                <a:gd name="T36" fmla="*/ 2147483647 w 523"/>
                <a:gd name="T37" fmla="*/ 2147483647 h 1000"/>
                <a:gd name="T38" fmla="*/ 2147483647 w 523"/>
                <a:gd name="T39" fmla="*/ 2147483647 h 1000"/>
                <a:gd name="T40" fmla="*/ 2147483647 w 523"/>
                <a:gd name="T41" fmla="*/ 2147483647 h 1000"/>
                <a:gd name="T42" fmla="*/ 2147483647 w 523"/>
                <a:gd name="T43" fmla="*/ 2147483647 h 1000"/>
                <a:gd name="T44" fmla="*/ 2147483647 w 523"/>
                <a:gd name="T45" fmla="*/ 2147483647 h 1000"/>
                <a:gd name="T46" fmla="*/ 2147483647 w 523"/>
                <a:gd name="T47" fmla="*/ 2147483647 h 1000"/>
                <a:gd name="T48" fmla="*/ 2147483647 w 523"/>
                <a:gd name="T49" fmla="*/ 2147483647 h 1000"/>
                <a:gd name="T50" fmla="*/ 2147483647 w 523"/>
                <a:gd name="T51" fmla="*/ 2147483647 h 1000"/>
                <a:gd name="T52" fmla="*/ 2147483647 w 523"/>
                <a:gd name="T53" fmla="*/ 2147483647 h 1000"/>
                <a:gd name="T54" fmla="*/ 2147483647 w 523"/>
                <a:gd name="T55" fmla="*/ 2147483647 h 1000"/>
                <a:gd name="T56" fmla="*/ 2147483647 w 523"/>
                <a:gd name="T57" fmla="*/ 2147483647 h 1000"/>
                <a:gd name="T58" fmla="*/ 2147483647 w 523"/>
                <a:gd name="T59" fmla="*/ 2147483647 h 1000"/>
                <a:gd name="T60" fmla="*/ 2147483647 w 523"/>
                <a:gd name="T61" fmla="*/ 2147483647 h 1000"/>
                <a:gd name="T62" fmla="*/ 2147483647 w 523"/>
                <a:gd name="T63" fmla="*/ 2147483647 h 1000"/>
                <a:gd name="T64" fmla="*/ 2147483647 w 523"/>
                <a:gd name="T65" fmla="*/ 2147483647 h 1000"/>
                <a:gd name="T66" fmla="*/ 2147483647 w 523"/>
                <a:gd name="T67" fmla="*/ 2147483647 h 1000"/>
                <a:gd name="T68" fmla="*/ 2147483647 w 523"/>
                <a:gd name="T69" fmla="*/ 2147483647 h 1000"/>
                <a:gd name="T70" fmla="*/ 2147483647 w 523"/>
                <a:gd name="T71" fmla="*/ 2147483647 h 1000"/>
                <a:gd name="T72" fmla="*/ 2147483647 w 523"/>
                <a:gd name="T73" fmla="*/ 0 h 1000"/>
                <a:gd name="T74" fmla="*/ 2147483647 w 523"/>
                <a:gd name="T75" fmla="*/ 0 h 10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523" h="1000">
                  <a:moveTo>
                    <a:pt x="262" y="0"/>
                  </a:moveTo>
                  <a:cubicBezTo>
                    <a:pt x="262" y="0"/>
                    <a:pt x="143" y="19"/>
                    <a:pt x="125" y="75"/>
                  </a:cubicBezTo>
                  <a:cubicBezTo>
                    <a:pt x="107" y="130"/>
                    <a:pt x="102" y="325"/>
                    <a:pt x="102" y="325"/>
                  </a:cubicBezTo>
                  <a:cubicBezTo>
                    <a:pt x="70" y="339"/>
                    <a:pt x="70" y="339"/>
                    <a:pt x="70" y="339"/>
                  </a:cubicBezTo>
                  <a:cubicBezTo>
                    <a:pt x="43" y="297"/>
                    <a:pt x="43" y="297"/>
                    <a:pt x="43" y="297"/>
                  </a:cubicBezTo>
                  <a:cubicBezTo>
                    <a:pt x="19" y="288"/>
                    <a:pt x="19" y="288"/>
                    <a:pt x="19" y="288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26" y="576"/>
                    <a:pt x="26" y="576"/>
                    <a:pt x="26" y="576"/>
                  </a:cubicBezTo>
                  <a:cubicBezTo>
                    <a:pt x="90" y="655"/>
                    <a:pt x="90" y="655"/>
                    <a:pt x="90" y="655"/>
                  </a:cubicBezTo>
                  <a:cubicBezTo>
                    <a:pt x="204" y="714"/>
                    <a:pt x="204" y="714"/>
                    <a:pt x="204" y="714"/>
                  </a:cubicBezTo>
                  <a:cubicBezTo>
                    <a:pt x="253" y="728"/>
                    <a:pt x="253" y="728"/>
                    <a:pt x="253" y="728"/>
                  </a:cubicBezTo>
                  <a:cubicBezTo>
                    <a:pt x="251" y="845"/>
                    <a:pt x="251" y="845"/>
                    <a:pt x="251" y="845"/>
                  </a:cubicBezTo>
                  <a:cubicBezTo>
                    <a:pt x="245" y="942"/>
                    <a:pt x="245" y="942"/>
                    <a:pt x="245" y="942"/>
                  </a:cubicBezTo>
                  <a:cubicBezTo>
                    <a:pt x="123" y="942"/>
                    <a:pt x="123" y="942"/>
                    <a:pt x="123" y="942"/>
                  </a:cubicBezTo>
                  <a:cubicBezTo>
                    <a:pt x="60" y="949"/>
                    <a:pt x="60" y="949"/>
                    <a:pt x="60" y="949"/>
                  </a:cubicBezTo>
                  <a:cubicBezTo>
                    <a:pt x="51" y="979"/>
                    <a:pt x="51" y="979"/>
                    <a:pt x="51" y="979"/>
                  </a:cubicBezTo>
                  <a:cubicBezTo>
                    <a:pt x="140" y="1000"/>
                    <a:pt x="140" y="1000"/>
                    <a:pt x="140" y="1000"/>
                  </a:cubicBezTo>
                  <a:cubicBezTo>
                    <a:pt x="471" y="1000"/>
                    <a:pt x="471" y="1000"/>
                    <a:pt x="471" y="1000"/>
                  </a:cubicBezTo>
                  <a:cubicBezTo>
                    <a:pt x="477" y="965"/>
                    <a:pt x="477" y="965"/>
                    <a:pt x="477" y="965"/>
                  </a:cubicBezTo>
                  <a:cubicBezTo>
                    <a:pt x="440" y="939"/>
                    <a:pt x="440" y="939"/>
                    <a:pt x="440" y="939"/>
                  </a:cubicBezTo>
                  <a:cubicBezTo>
                    <a:pt x="348" y="943"/>
                    <a:pt x="348" y="943"/>
                    <a:pt x="348" y="943"/>
                  </a:cubicBezTo>
                  <a:cubicBezTo>
                    <a:pt x="314" y="943"/>
                    <a:pt x="314" y="943"/>
                    <a:pt x="314" y="943"/>
                  </a:cubicBezTo>
                  <a:cubicBezTo>
                    <a:pt x="300" y="881"/>
                    <a:pt x="300" y="881"/>
                    <a:pt x="300" y="881"/>
                  </a:cubicBezTo>
                  <a:cubicBezTo>
                    <a:pt x="299" y="777"/>
                    <a:pt x="299" y="777"/>
                    <a:pt x="299" y="777"/>
                  </a:cubicBezTo>
                  <a:cubicBezTo>
                    <a:pt x="298" y="721"/>
                    <a:pt x="298" y="721"/>
                    <a:pt x="298" y="721"/>
                  </a:cubicBezTo>
                  <a:cubicBezTo>
                    <a:pt x="408" y="680"/>
                    <a:pt x="408" y="680"/>
                    <a:pt x="408" y="680"/>
                  </a:cubicBezTo>
                  <a:cubicBezTo>
                    <a:pt x="495" y="581"/>
                    <a:pt x="495" y="581"/>
                    <a:pt x="495" y="581"/>
                  </a:cubicBezTo>
                  <a:cubicBezTo>
                    <a:pt x="516" y="513"/>
                    <a:pt x="516" y="513"/>
                    <a:pt x="516" y="513"/>
                  </a:cubicBezTo>
                  <a:cubicBezTo>
                    <a:pt x="523" y="306"/>
                    <a:pt x="523" y="306"/>
                    <a:pt x="523" y="306"/>
                  </a:cubicBezTo>
                  <a:cubicBezTo>
                    <a:pt x="499" y="289"/>
                    <a:pt x="499" y="289"/>
                    <a:pt x="499" y="289"/>
                  </a:cubicBezTo>
                  <a:cubicBezTo>
                    <a:pt x="476" y="307"/>
                    <a:pt x="476" y="307"/>
                    <a:pt x="476" y="307"/>
                  </a:cubicBezTo>
                  <a:cubicBezTo>
                    <a:pt x="464" y="333"/>
                    <a:pt x="464" y="333"/>
                    <a:pt x="464" y="333"/>
                  </a:cubicBezTo>
                  <a:cubicBezTo>
                    <a:pt x="424" y="332"/>
                    <a:pt x="424" y="332"/>
                    <a:pt x="424" y="332"/>
                  </a:cubicBezTo>
                  <a:cubicBezTo>
                    <a:pt x="416" y="124"/>
                    <a:pt x="416" y="124"/>
                    <a:pt x="416" y="124"/>
                  </a:cubicBezTo>
                  <a:cubicBezTo>
                    <a:pt x="373" y="40"/>
                    <a:pt x="373" y="40"/>
                    <a:pt x="373" y="40"/>
                  </a:cubicBezTo>
                  <a:cubicBezTo>
                    <a:pt x="297" y="0"/>
                    <a:pt x="297" y="0"/>
                    <a:pt x="297" y="0"/>
                  </a:cubicBezTo>
                  <a:lnTo>
                    <a:pt x="262" y="0"/>
                  </a:lnTo>
                  <a:close/>
                </a:path>
              </a:pathLst>
            </a:custGeom>
            <a:solidFill>
              <a:srgbClr val="C9C8D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8" name="Freeform 453"/>
            <p:cNvSpPr>
              <a:spLocks noEditPoints="1"/>
            </p:cNvSpPr>
            <p:nvPr/>
          </p:nvSpPr>
          <p:spPr bwMode="auto">
            <a:xfrm>
              <a:off x="241300" y="171450"/>
              <a:ext cx="242888" cy="454025"/>
            </a:xfrm>
            <a:custGeom>
              <a:avLst/>
              <a:gdLst>
                <a:gd name="T0" fmla="*/ 2147483647 w 549"/>
                <a:gd name="T1" fmla="*/ 2147483647 h 1022"/>
                <a:gd name="T2" fmla="*/ 2147483647 w 549"/>
                <a:gd name="T3" fmla="*/ 2147483647 h 1022"/>
                <a:gd name="T4" fmla="*/ 2147483647 w 549"/>
                <a:gd name="T5" fmla="*/ 2147483647 h 1022"/>
                <a:gd name="T6" fmla="*/ 2147483647 w 549"/>
                <a:gd name="T7" fmla="*/ 2147483647 h 1022"/>
                <a:gd name="T8" fmla="*/ 2147483647 w 549"/>
                <a:gd name="T9" fmla="*/ 2147483647 h 1022"/>
                <a:gd name="T10" fmla="*/ 2147483647 w 549"/>
                <a:gd name="T11" fmla="*/ 2147483647 h 1022"/>
                <a:gd name="T12" fmla="*/ 2147483647 w 549"/>
                <a:gd name="T13" fmla="*/ 2147483647 h 1022"/>
                <a:gd name="T14" fmla="*/ 2147483647 w 549"/>
                <a:gd name="T15" fmla="*/ 2147483647 h 1022"/>
                <a:gd name="T16" fmla="*/ 2147483647 w 549"/>
                <a:gd name="T17" fmla="*/ 2147483647 h 1022"/>
                <a:gd name="T18" fmla="*/ 2147483647 w 549"/>
                <a:gd name="T19" fmla="*/ 2147483647 h 1022"/>
                <a:gd name="T20" fmla="*/ 2147483647 w 549"/>
                <a:gd name="T21" fmla="*/ 2147483647 h 1022"/>
                <a:gd name="T22" fmla="*/ 2147483647 w 549"/>
                <a:gd name="T23" fmla="*/ 2147483647 h 1022"/>
                <a:gd name="T24" fmla="*/ 2147483647 w 549"/>
                <a:gd name="T25" fmla="*/ 2147483647 h 1022"/>
                <a:gd name="T26" fmla="*/ 2147483647 w 549"/>
                <a:gd name="T27" fmla="*/ 2147483647 h 1022"/>
                <a:gd name="T28" fmla="*/ 2147483647 w 549"/>
                <a:gd name="T29" fmla="*/ 2147483647 h 1022"/>
                <a:gd name="T30" fmla="*/ 2147483647 w 549"/>
                <a:gd name="T31" fmla="*/ 2147483647 h 1022"/>
                <a:gd name="T32" fmla="*/ 2147483647 w 549"/>
                <a:gd name="T33" fmla="*/ 2147483647 h 1022"/>
                <a:gd name="T34" fmla="*/ 2147483647 w 549"/>
                <a:gd name="T35" fmla="*/ 2147483647 h 1022"/>
                <a:gd name="T36" fmla="*/ 2147483647 w 549"/>
                <a:gd name="T37" fmla="*/ 2147483647 h 1022"/>
                <a:gd name="T38" fmla="*/ 2147483647 w 549"/>
                <a:gd name="T39" fmla="*/ 2147483647 h 1022"/>
                <a:gd name="T40" fmla="*/ 2147483647 w 549"/>
                <a:gd name="T41" fmla="*/ 2147483647 h 1022"/>
                <a:gd name="T42" fmla="*/ 2147483647 w 549"/>
                <a:gd name="T43" fmla="*/ 2147483647 h 1022"/>
                <a:gd name="T44" fmla="*/ 2147483647 w 549"/>
                <a:gd name="T45" fmla="*/ 2147483647 h 1022"/>
                <a:gd name="T46" fmla="*/ 2147483647 w 549"/>
                <a:gd name="T47" fmla="*/ 2147483647 h 1022"/>
                <a:gd name="T48" fmla="*/ 2147483647 w 549"/>
                <a:gd name="T49" fmla="*/ 2147483647 h 1022"/>
                <a:gd name="T50" fmla="*/ 2147483647 w 549"/>
                <a:gd name="T51" fmla="*/ 2147483647 h 1022"/>
                <a:gd name="T52" fmla="*/ 2147483647 w 549"/>
                <a:gd name="T53" fmla="*/ 2147483647 h 1022"/>
                <a:gd name="T54" fmla="*/ 2147483647 w 549"/>
                <a:gd name="T55" fmla="*/ 2147483647 h 1022"/>
                <a:gd name="T56" fmla="*/ 2147483647 w 549"/>
                <a:gd name="T57" fmla="*/ 2147483647 h 1022"/>
                <a:gd name="T58" fmla="*/ 2147483647 w 549"/>
                <a:gd name="T59" fmla="*/ 2147483647 h 1022"/>
                <a:gd name="T60" fmla="*/ 2147483647 w 549"/>
                <a:gd name="T61" fmla="*/ 2147483647 h 1022"/>
                <a:gd name="T62" fmla="*/ 2147483647 w 549"/>
                <a:gd name="T63" fmla="*/ 2147483647 h 1022"/>
                <a:gd name="T64" fmla="*/ 2147483647 w 549"/>
                <a:gd name="T65" fmla="*/ 2147483647 h 1022"/>
                <a:gd name="T66" fmla="*/ 2147483647 w 549"/>
                <a:gd name="T67" fmla="*/ 2147483647 h 1022"/>
                <a:gd name="T68" fmla="*/ 2147483647 w 549"/>
                <a:gd name="T69" fmla="*/ 2147483647 h 1022"/>
                <a:gd name="T70" fmla="*/ 2147483647 w 549"/>
                <a:gd name="T71" fmla="*/ 2147483647 h 1022"/>
                <a:gd name="T72" fmla="*/ 2147483647 w 549"/>
                <a:gd name="T73" fmla="*/ 2147483647 h 1022"/>
                <a:gd name="T74" fmla="*/ 2147483647 w 549"/>
                <a:gd name="T75" fmla="*/ 2147483647 h 1022"/>
                <a:gd name="T76" fmla="*/ 2147483647 w 549"/>
                <a:gd name="T77" fmla="*/ 2147483647 h 1022"/>
                <a:gd name="T78" fmla="*/ 2147483647 w 549"/>
                <a:gd name="T79" fmla="*/ 2147483647 h 1022"/>
                <a:gd name="T80" fmla="*/ 2147483647 w 549"/>
                <a:gd name="T81" fmla="*/ 2147483647 h 1022"/>
                <a:gd name="T82" fmla="*/ 2147483647 w 549"/>
                <a:gd name="T83" fmla="*/ 2147483647 h 1022"/>
                <a:gd name="T84" fmla="*/ 2147483647 w 549"/>
                <a:gd name="T85" fmla="*/ 2147483647 h 1022"/>
                <a:gd name="T86" fmla="*/ 2147483647 w 549"/>
                <a:gd name="T87" fmla="*/ 2147483647 h 1022"/>
                <a:gd name="T88" fmla="*/ 2147483647 w 549"/>
                <a:gd name="T89" fmla="*/ 2147483647 h 1022"/>
                <a:gd name="T90" fmla="*/ 2147483647 w 549"/>
                <a:gd name="T91" fmla="*/ 2147483647 h 1022"/>
                <a:gd name="T92" fmla="*/ 2147483647 w 549"/>
                <a:gd name="T93" fmla="*/ 2147483647 h 1022"/>
                <a:gd name="T94" fmla="*/ 2147483647 w 549"/>
                <a:gd name="T95" fmla="*/ 2147483647 h 1022"/>
                <a:gd name="T96" fmla="*/ 0 w 549"/>
                <a:gd name="T97" fmla="*/ 2147483647 h 1022"/>
                <a:gd name="T98" fmla="*/ 2147483647 w 549"/>
                <a:gd name="T99" fmla="*/ 2147483647 h 1022"/>
                <a:gd name="T100" fmla="*/ 2147483647 w 549"/>
                <a:gd name="T101" fmla="*/ 2147483647 h 1022"/>
                <a:gd name="T102" fmla="*/ 2147483647 w 549"/>
                <a:gd name="T103" fmla="*/ 2147483647 h 1022"/>
                <a:gd name="T104" fmla="*/ 2147483647 w 549"/>
                <a:gd name="T105" fmla="*/ 2147483647 h 1022"/>
                <a:gd name="T106" fmla="*/ 2147483647 w 549"/>
                <a:gd name="T107" fmla="*/ 2147483647 h 1022"/>
                <a:gd name="T108" fmla="*/ 2147483647 w 549"/>
                <a:gd name="T109" fmla="*/ 2147483647 h 1022"/>
                <a:gd name="T110" fmla="*/ 2147483647 w 549"/>
                <a:gd name="T111" fmla="*/ 2147483647 h 1022"/>
                <a:gd name="T112" fmla="*/ 2147483647 w 549"/>
                <a:gd name="T113" fmla="*/ 2147483647 h 1022"/>
                <a:gd name="T114" fmla="*/ 2147483647 w 549"/>
                <a:gd name="T115" fmla="*/ 2147483647 h 1022"/>
                <a:gd name="T116" fmla="*/ 2147483647 w 549"/>
                <a:gd name="T117" fmla="*/ 2147483647 h 1022"/>
                <a:gd name="T118" fmla="*/ 2147483647 w 549"/>
                <a:gd name="T119" fmla="*/ 2147483647 h 1022"/>
                <a:gd name="T120" fmla="*/ 2147483647 w 549"/>
                <a:gd name="T121" fmla="*/ 2147483647 h 1022"/>
                <a:gd name="T122" fmla="*/ 2147483647 w 549"/>
                <a:gd name="T123" fmla="*/ 0 h 1022"/>
                <a:gd name="T124" fmla="*/ 2147483647 w 549"/>
                <a:gd name="T125" fmla="*/ 2147483647 h 102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49" h="1022">
                  <a:moveTo>
                    <a:pt x="100" y="380"/>
                  </a:moveTo>
                  <a:cubicBezTo>
                    <a:pt x="100" y="475"/>
                    <a:pt x="100" y="475"/>
                    <a:pt x="100" y="475"/>
                  </a:cubicBezTo>
                  <a:cubicBezTo>
                    <a:pt x="100" y="567"/>
                    <a:pt x="183" y="642"/>
                    <a:pt x="274" y="642"/>
                  </a:cubicBezTo>
                  <a:cubicBezTo>
                    <a:pt x="366" y="642"/>
                    <a:pt x="449" y="567"/>
                    <a:pt x="449" y="475"/>
                  </a:cubicBezTo>
                  <a:cubicBezTo>
                    <a:pt x="449" y="380"/>
                    <a:pt x="449" y="380"/>
                    <a:pt x="449" y="380"/>
                  </a:cubicBezTo>
                  <a:cubicBezTo>
                    <a:pt x="449" y="372"/>
                    <a:pt x="454" y="366"/>
                    <a:pt x="462" y="366"/>
                  </a:cubicBezTo>
                  <a:cubicBezTo>
                    <a:pt x="469" y="366"/>
                    <a:pt x="474" y="372"/>
                    <a:pt x="474" y="380"/>
                  </a:cubicBezTo>
                  <a:cubicBezTo>
                    <a:pt x="474" y="475"/>
                    <a:pt x="474" y="475"/>
                    <a:pt x="474" y="475"/>
                  </a:cubicBezTo>
                  <a:cubicBezTo>
                    <a:pt x="474" y="582"/>
                    <a:pt x="381" y="669"/>
                    <a:pt x="274" y="669"/>
                  </a:cubicBezTo>
                  <a:cubicBezTo>
                    <a:pt x="168" y="669"/>
                    <a:pt x="75" y="582"/>
                    <a:pt x="75" y="475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75" y="372"/>
                    <a:pt x="80" y="366"/>
                    <a:pt x="87" y="366"/>
                  </a:cubicBezTo>
                  <a:cubicBezTo>
                    <a:pt x="95" y="366"/>
                    <a:pt x="100" y="372"/>
                    <a:pt x="100" y="380"/>
                  </a:cubicBezTo>
                  <a:close/>
                  <a:moveTo>
                    <a:pt x="227" y="374"/>
                  </a:moveTo>
                  <a:cubicBezTo>
                    <a:pt x="154" y="374"/>
                    <a:pt x="154" y="374"/>
                    <a:pt x="154" y="374"/>
                  </a:cubicBezTo>
                  <a:cubicBezTo>
                    <a:pt x="142" y="374"/>
                    <a:pt x="133" y="360"/>
                    <a:pt x="133" y="349"/>
                  </a:cubicBezTo>
                  <a:cubicBezTo>
                    <a:pt x="133" y="338"/>
                    <a:pt x="142" y="324"/>
                    <a:pt x="154" y="324"/>
                  </a:cubicBezTo>
                  <a:cubicBezTo>
                    <a:pt x="227" y="324"/>
                    <a:pt x="227" y="324"/>
                    <a:pt x="227" y="324"/>
                  </a:cubicBezTo>
                  <a:cubicBezTo>
                    <a:pt x="235" y="324"/>
                    <a:pt x="240" y="319"/>
                    <a:pt x="240" y="312"/>
                  </a:cubicBezTo>
                  <a:cubicBezTo>
                    <a:pt x="240" y="304"/>
                    <a:pt x="235" y="299"/>
                    <a:pt x="227" y="299"/>
                  </a:cubicBezTo>
                  <a:cubicBezTo>
                    <a:pt x="154" y="299"/>
                    <a:pt x="154" y="299"/>
                    <a:pt x="154" y="299"/>
                  </a:cubicBezTo>
                  <a:cubicBezTo>
                    <a:pt x="142" y="299"/>
                    <a:pt x="133" y="298"/>
                    <a:pt x="133" y="287"/>
                  </a:cubicBezTo>
                  <a:cubicBezTo>
                    <a:pt x="133" y="275"/>
                    <a:pt x="142" y="274"/>
                    <a:pt x="154" y="274"/>
                  </a:cubicBezTo>
                  <a:cubicBezTo>
                    <a:pt x="227" y="274"/>
                    <a:pt x="227" y="274"/>
                    <a:pt x="227" y="274"/>
                  </a:cubicBezTo>
                  <a:cubicBezTo>
                    <a:pt x="235" y="274"/>
                    <a:pt x="240" y="269"/>
                    <a:pt x="240" y="262"/>
                  </a:cubicBezTo>
                  <a:cubicBezTo>
                    <a:pt x="240" y="255"/>
                    <a:pt x="235" y="249"/>
                    <a:pt x="227" y="249"/>
                  </a:cubicBezTo>
                  <a:cubicBezTo>
                    <a:pt x="154" y="249"/>
                    <a:pt x="154" y="249"/>
                    <a:pt x="154" y="249"/>
                  </a:cubicBezTo>
                  <a:cubicBezTo>
                    <a:pt x="142" y="249"/>
                    <a:pt x="133" y="235"/>
                    <a:pt x="133" y="224"/>
                  </a:cubicBezTo>
                  <a:cubicBezTo>
                    <a:pt x="133" y="213"/>
                    <a:pt x="142" y="199"/>
                    <a:pt x="154" y="199"/>
                  </a:cubicBezTo>
                  <a:cubicBezTo>
                    <a:pt x="227" y="199"/>
                    <a:pt x="227" y="199"/>
                    <a:pt x="227" y="199"/>
                  </a:cubicBezTo>
                  <a:cubicBezTo>
                    <a:pt x="235" y="199"/>
                    <a:pt x="240" y="194"/>
                    <a:pt x="240" y="187"/>
                  </a:cubicBezTo>
                  <a:cubicBezTo>
                    <a:pt x="240" y="180"/>
                    <a:pt x="235" y="174"/>
                    <a:pt x="227" y="174"/>
                  </a:cubicBezTo>
                  <a:cubicBezTo>
                    <a:pt x="143" y="174"/>
                    <a:pt x="143" y="174"/>
                    <a:pt x="143" y="174"/>
                  </a:cubicBezTo>
                  <a:cubicBezTo>
                    <a:pt x="138" y="174"/>
                    <a:pt x="133" y="171"/>
                    <a:pt x="133" y="166"/>
                  </a:cubicBezTo>
                  <a:cubicBezTo>
                    <a:pt x="133" y="108"/>
                    <a:pt x="174" y="65"/>
                    <a:pt x="185" y="65"/>
                  </a:cubicBezTo>
                  <a:cubicBezTo>
                    <a:pt x="191" y="65"/>
                    <a:pt x="200" y="70"/>
                    <a:pt x="200" y="76"/>
                  </a:cubicBezTo>
                  <a:cubicBezTo>
                    <a:pt x="200" y="107"/>
                    <a:pt x="200" y="107"/>
                    <a:pt x="200" y="107"/>
                  </a:cubicBezTo>
                  <a:cubicBezTo>
                    <a:pt x="200" y="114"/>
                    <a:pt x="205" y="120"/>
                    <a:pt x="212" y="120"/>
                  </a:cubicBezTo>
                  <a:cubicBezTo>
                    <a:pt x="219" y="120"/>
                    <a:pt x="225" y="114"/>
                    <a:pt x="225" y="107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44"/>
                    <a:pt x="228" y="35"/>
                    <a:pt x="237" y="32"/>
                  </a:cubicBezTo>
                  <a:cubicBezTo>
                    <a:pt x="239" y="32"/>
                    <a:pt x="233" y="31"/>
                    <a:pt x="236" y="31"/>
                  </a:cubicBezTo>
                  <a:cubicBezTo>
                    <a:pt x="248" y="31"/>
                    <a:pt x="250" y="41"/>
                    <a:pt x="250" y="53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15"/>
                    <a:pt x="267" y="120"/>
                    <a:pt x="275" y="120"/>
                  </a:cubicBezTo>
                  <a:cubicBezTo>
                    <a:pt x="282" y="120"/>
                    <a:pt x="299" y="115"/>
                    <a:pt x="299" y="107"/>
                  </a:cubicBezTo>
                  <a:cubicBezTo>
                    <a:pt x="299" y="53"/>
                    <a:pt x="299" y="53"/>
                    <a:pt x="299" y="53"/>
                  </a:cubicBezTo>
                  <a:cubicBezTo>
                    <a:pt x="299" y="41"/>
                    <a:pt x="300" y="31"/>
                    <a:pt x="311" y="31"/>
                  </a:cubicBezTo>
                  <a:cubicBezTo>
                    <a:pt x="323" y="31"/>
                    <a:pt x="324" y="40"/>
                    <a:pt x="324" y="53"/>
                  </a:cubicBezTo>
                  <a:cubicBezTo>
                    <a:pt x="324" y="107"/>
                    <a:pt x="324" y="107"/>
                    <a:pt x="324" y="107"/>
                  </a:cubicBezTo>
                  <a:cubicBezTo>
                    <a:pt x="324" y="114"/>
                    <a:pt x="330" y="120"/>
                    <a:pt x="337" y="120"/>
                  </a:cubicBezTo>
                  <a:cubicBezTo>
                    <a:pt x="344" y="120"/>
                    <a:pt x="349" y="114"/>
                    <a:pt x="349" y="107"/>
                  </a:cubicBezTo>
                  <a:cubicBezTo>
                    <a:pt x="349" y="77"/>
                    <a:pt x="349" y="77"/>
                    <a:pt x="349" y="77"/>
                  </a:cubicBezTo>
                  <a:cubicBezTo>
                    <a:pt x="349" y="71"/>
                    <a:pt x="358" y="66"/>
                    <a:pt x="364" y="66"/>
                  </a:cubicBezTo>
                  <a:cubicBezTo>
                    <a:pt x="375" y="66"/>
                    <a:pt x="414" y="109"/>
                    <a:pt x="414" y="166"/>
                  </a:cubicBezTo>
                  <a:cubicBezTo>
                    <a:pt x="414" y="171"/>
                    <a:pt x="411" y="174"/>
                    <a:pt x="406" y="174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15" y="174"/>
                    <a:pt x="309" y="180"/>
                    <a:pt x="309" y="187"/>
                  </a:cubicBezTo>
                  <a:cubicBezTo>
                    <a:pt x="309" y="194"/>
                    <a:pt x="315" y="199"/>
                    <a:pt x="322" y="199"/>
                  </a:cubicBezTo>
                  <a:cubicBezTo>
                    <a:pt x="395" y="199"/>
                    <a:pt x="395" y="199"/>
                    <a:pt x="395" y="199"/>
                  </a:cubicBezTo>
                  <a:cubicBezTo>
                    <a:pt x="407" y="199"/>
                    <a:pt x="416" y="213"/>
                    <a:pt x="416" y="224"/>
                  </a:cubicBezTo>
                  <a:cubicBezTo>
                    <a:pt x="416" y="235"/>
                    <a:pt x="407" y="249"/>
                    <a:pt x="395" y="249"/>
                  </a:cubicBezTo>
                  <a:cubicBezTo>
                    <a:pt x="322" y="249"/>
                    <a:pt x="322" y="249"/>
                    <a:pt x="322" y="249"/>
                  </a:cubicBezTo>
                  <a:cubicBezTo>
                    <a:pt x="315" y="249"/>
                    <a:pt x="309" y="255"/>
                    <a:pt x="309" y="262"/>
                  </a:cubicBezTo>
                  <a:cubicBezTo>
                    <a:pt x="309" y="269"/>
                    <a:pt x="315" y="274"/>
                    <a:pt x="322" y="274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407" y="274"/>
                    <a:pt x="416" y="275"/>
                    <a:pt x="416" y="287"/>
                  </a:cubicBezTo>
                  <a:cubicBezTo>
                    <a:pt x="416" y="298"/>
                    <a:pt x="407" y="299"/>
                    <a:pt x="395" y="299"/>
                  </a:cubicBezTo>
                  <a:cubicBezTo>
                    <a:pt x="322" y="299"/>
                    <a:pt x="322" y="299"/>
                    <a:pt x="322" y="299"/>
                  </a:cubicBezTo>
                  <a:cubicBezTo>
                    <a:pt x="315" y="299"/>
                    <a:pt x="309" y="304"/>
                    <a:pt x="309" y="312"/>
                  </a:cubicBezTo>
                  <a:cubicBezTo>
                    <a:pt x="309" y="319"/>
                    <a:pt x="315" y="324"/>
                    <a:pt x="322" y="324"/>
                  </a:cubicBezTo>
                  <a:cubicBezTo>
                    <a:pt x="395" y="324"/>
                    <a:pt x="395" y="324"/>
                    <a:pt x="395" y="324"/>
                  </a:cubicBezTo>
                  <a:cubicBezTo>
                    <a:pt x="407" y="324"/>
                    <a:pt x="416" y="338"/>
                    <a:pt x="416" y="349"/>
                  </a:cubicBezTo>
                  <a:cubicBezTo>
                    <a:pt x="416" y="360"/>
                    <a:pt x="407" y="374"/>
                    <a:pt x="395" y="374"/>
                  </a:cubicBezTo>
                  <a:cubicBezTo>
                    <a:pt x="322" y="374"/>
                    <a:pt x="322" y="374"/>
                    <a:pt x="322" y="374"/>
                  </a:cubicBezTo>
                  <a:cubicBezTo>
                    <a:pt x="315" y="374"/>
                    <a:pt x="309" y="379"/>
                    <a:pt x="309" y="386"/>
                  </a:cubicBezTo>
                  <a:cubicBezTo>
                    <a:pt x="309" y="393"/>
                    <a:pt x="315" y="399"/>
                    <a:pt x="322" y="399"/>
                  </a:cubicBezTo>
                  <a:cubicBezTo>
                    <a:pt x="395" y="399"/>
                    <a:pt x="395" y="399"/>
                    <a:pt x="395" y="399"/>
                  </a:cubicBezTo>
                  <a:cubicBezTo>
                    <a:pt x="407" y="399"/>
                    <a:pt x="416" y="413"/>
                    <a:pt x="416" y="424"/>
                  </a:cubicBezTo>
                  <a:cubicBezTo>
                    <a:pt x="416" y="435"/>
                    <a:pt x="407" y="449"/>
                    <a:pt x="395" y="449"/>
                  </a:cubicBezTo>
                  <a:cubicBezTo>
                    <a:pt x="322" y="449"/>
                    <a:pt x="322" y="449"/>
                    <a:pt x="322" y="449"/>
                  </a:cubicBezTo>
                  <a:cubicBezTo>
                    <a:pt x="315" y="449"/>
                    <a:pt x="309" y="454"/>
                    <a:pt x="309" y="461"/>
                  </a:cubicBezTo>
                  <a:cubicBezTo>
                    <a:pt x="309" y="468"/>
                    <a:pt x="315" y="474"/>
                    <a:pt x="322" y="474"/>
                  </a:cubicBezTo>
                  <a:cubicBezTo>
                    <a:pt x="406" y="474"/>
                    <a:pt x="406" y="474"/>
                    <a:pt x="406" y="474"/>
                  </a:cubicBezTo>
                  <a:cubicBezTo>
                    <a:pt x="411" y="474"/>
                    <a:pt x="416" y="474"/>
                    <a:pt x="416" y="479"/>
                  </a:cubicBezTo>
                  <a:cubicBezTo>
                    <a:pt x="416" y="537"/>
                    <a:pt x="375" y="579"/>
                    <a:pt x="364" y="579"/>
                  </a:cubicBezTo>
                  <a:cubicBezTo>
                    <a:pt x="358" y="579"/>
                    <a:pt x="349" y="572"/>
                    <a:pt x="349" y="566"/>
                  </a:cubicBezTo>
                  <a:cubicBezTo>
                    <a:pt x="349" y="534"/>
                    <a:pt x="349" y="534"/>
                    <a:pt x="349" y="534"/>
                  </a:cubicBezTo>
                  <a:cubicBezTo>
                    <a:pt x="349" y="527"/>
                    <a:pt x="344" y="522"/>
                    <a:pt x="337" y="522"/>
                  </a:cubicBezTo>
                  <a:cubicBezTo>
                    <a:pt x="330" y="522"/>
                    <a:pt x="324" y="527"/>
                    <a:pt x="324" y="534"/>
                  </a:cubicBezTo>
                  <a:cubicBezTo>
                    <a:pt x="324" y="589"/>
                    <a:pt x="324" y="589"/>
                    <a:pt x="324" y="589"/>
                  </a:cubicBezTo>
                  <a:cubicBezTo>
                    <a:pt x="324" y="599"/>
                    <a:pt x="322" y="607"/>
                    <a:pt x="313" y="610"/>
                  </a:cubicBezTo>
                  <a:cubicBezTo>
                    <a:pt x="310" y="611"/>
                    <a:pt x="316" y="611"/>
                    <a:pt x="314" y="611"/>
                  </a:cubicBezTo>
                  <a:cubicBezTo>
                    <a:pt x="302" y="611"/>
                    <a:pt x="299" y="601"/>
                    <a:pt x="299" y="589"/>
                  </a:cubicBezTo>
                  <a:cubicBezTo>
                    <a:pt x="299" y="534"/>
                    <a:pt x="299" y="534"/>
                    <a:pt x="299" y="534"/>
                  </a:cubicBezTo>
                  <a:cubicBezTo>
                    <a:pt x="299" y="527"/>
                    <a:pt x="282" y="521"/>
                    <a:pt x="275" y="521"/>
                  </a:cubicBezTo>
                  <a:cubicBezTo>
                    <a:pt x="267" y="521"/>
                    <a:pt x="250" y="527"/>
                    <a:pt x="250" y="534"/>
                  </a:cubicBezTo>
                  <a:cubicBezTo>
                    <a:pt x="250" y="589"/>
                    <a:pt x="250" y="589"/>
                    <a:pt x="250" y="589"/>
                  </a:cubicBezTo>
                  <a:cubicBezTo>
                    <a:pt x="250" y="595"/>
                    <a:pt x="249" y="600"/>
                    <a:pt x="247" y="604"/>
                  </a:cubicBezTo>
                  <a:cubicBezTo>
                    <a:pt x="243" y="611"/>
                    <a:pt x="228" y="609"/>
                    <a:pt x="226" y="602"/>
                  </a:cubicBezTo>
                  <a:cubicBezTo>
                    <a:pt x="225" y="598"/>
                    <a:pt x="225" y="594"/>
                    <a:pt x="225" y="589"/>
                  </a:cubicBezTo>
                  <a:cubicBezTo>
                    <a:pt x="225" y="534"/>
                    <a:pt x="225" y="534"/>
                    <a:pt x="225" y="534"/>
                  </a:cubicBezTo>
                  <a:cubicBezTo>
                    <a:pt x="225" y="527"/>
                    <a:pt x="219" y="522"/>
                    <a:pt x="212" y="522"/>
                  </a:cubicBezTo>
                  <a:cubicBezTo>
                    <a:pt x="205" y="522"/>
                    <a:pt x="200" y="527"/>
                    <a:pt x="200" y="534"/>
                  </a:cubicBezTo>
                  <a:cubicBezTo>
                    <a:pt x="200" y="566"/>
                    <a:pt x="200" y="566"/>
                    <a:pt x="200" y="566"/>
                  </a:cubicBezTo>
                  <a:cubicBezTo>
                    <a:pt x="200" y="572"/>
                    <a:pt x="191" y="577"/>
                    <a:pt x="185" y="577"/>
                  </a:cubicBezTo>
                  <a:cubicBezTo>
                    <a:pt x="175" y="577"/>
                    <a:pt x="135" y="537"/>
                    <a:pt x="135" y="479"/>
                  </a:cubicBezTo>
                  <a:cubicBezTo>
                    <a:pt x="135" y="474"/>
                    <a:pt x="138" y="474"/>
                    <a:pt x="143" y="474"/>
                  </a:cubicBezTo>
                  <a:cubicBezTo>
                    <a:pt x="228" y="474"/>
                    <a:pt x="228" y="474"/>
                    <a:pt x="228" y="474"/>
                  </a:cubicBezTo>
                  <a:cubicBezTo>
                    <a:pt x="235" y="474"/>
                    <a:pt x="240" y="468"/>
                    <a:pt x="240" y="461"/>
                  </a:cubicBezTo>
                  <a:cubicBezTo>
                    <a:pt x="240" y="454"/>
                    <a:pt x="235" y="449"/>
                    <a:pt x="228" y="449"/>
                  </a:cubicBezTo>
                  <a:cubicBezTo>
                    <a:pt x="154" y="449"/>
                    <a:pt x="154" y="449"/>
                    <a:pt x="154" y="449"/>
                  </a:cubicBezTo>
                  <a:cubicBezTo>
                    <a:pt x="142" y="449"/>
                    <a:pt x="133" y="435"/>
                    <a:pt x="133" y="424"/>
                  </a:cubicBezTo>
                  <a:cubicBezTo>
                    <a:pt x="133" y="413"/>
                    <a:pt x="142" y="399"/>
                    <a:pt x="154" y="399"/>
                  </a:cubicBezTo>
                  <a:cubicBezTo>
                    <a:pt x="227" y="399"/>
                    <a:pt x="227" y="399"/>
                    <a:pt x="227" y="399"/>
                  </a:cubicBezTo>
                  <a:cubicBezTo>
                    <a:pt x="235" y="399"/>
                    <a:pt x="240" y="393"/>
                    <a:pt x="240" y="386"/>
                  </a:cubicBezTo>
                  <a:cubicBezTo>
                    <a:pt x="240" y="379"/>
                    <a:pt x="235" y="374"/>
                    <a:pt x="227" y="374"/>
                  </a:cubicBezTo>
                  <a:close/>
                  <a:moveTo>
                    <a:pt x="499" y="475"/>
                  </a:moveTo>
                  <a:cubicBezTo>
                    <a:pt x="499" y="329"/>
                    <a:pt x="499" y="329"/>
                    <a:pt x="499" y="329"/>
                  </a:cubicBezTo>
                  <a:cubicBezTo>
                    <a:pt x="499" y="321"/>
                    <a:pt x="504" y="315"/>
                    <a:pt x="511" y="315"/>
                  </a:cubicBezTo>
                  <a:cubicBezTo>
                    <a:pt x="519" y="315"/>
                    <a:pt x="524" y="321"/>
                    <a:pt x="524" y="329"/>
                  </a:cubicBezTo>
                  <a:cubicBezTo>
                    <a:pt x="524" y="475"/>
                    <a:pt x="524" y="475"/>
                    <a:pt x="524" y="475"/>
                  </a:cubicBezTo>
                  <a:cubicBezTo>
                    <a:pt x="524" y="611"/>
                    <a:pt x="410" y="722"/>
                    <a:pt x="274" y="722"/>
                  </a:cubicBezTo>
                  <a:cubicBezTo>
                    <a:pt x="138" y="722"/>
                    <a:pt x="25" y="611"/>
                    <a:pt x="25" y="475"/>
                  </a:cubicBezTo>
                  <a:cubicBezTo>
                    <a:pt x="25" y="329"/>
                    <a:pt x="25" y="329"/>
                    <a:pt x="25" y="329"/>
                  </a:cubicBezTo>
                  <a:cubicBezTo>
                    <a:pt x="25" y="321"/>
                    <a:pt x="30" y="315"/>
                    <a:pt x="38" y="315"/>
                  </a:cubicBezTo>
                  <a:cubicBezTo>
                    <a:pt x="45" y="315"/>
                    <a:pt x="50" y="321"/>
                    <a:pt x="50" y="329"/>
                  </a:cubicBezTo>
                  <a:cubicBezTo>
                    <a:pt x="50" y="475"/>
                    <a:pt x="50" y="475"/>
                    <a:pt x="50" y="475"/>
                  </a:cubicBezTo>
                  <a:cubicBezTo>
                    <a:pt x="50" y="596"/>
                    <a:pt x="153" y="694"/>
                    <a:pt x="274" y="694"/>
                  </a:cubicBezTo>
                  <a:cubicBezTo>
                    <a:pt x="395" y="694"/>
                    <a:pt x="499" y="596"/>
                    <a:pt x="499" y="475"/>
                  </a:cubicBezTo>
                  <a:close/>
                  <a:moveTo>
                    <a:pt x="274" y="928"/>
                  </a:moveTo>
                  <a:cubicBezTo>
                    <a:pt x="274" y="759"/>
                    <a:pt x="274" y="759"/>
                    <a:pt x="274" y="759"/>
                  </a:cubicBezTo>
                  <a:cubicBezTo>
                    <a:pt x="274" y="752"/>
                    <a:pt x="278" y="747"/>
                    <a:pt x="285" y="747"/>
                  </a:cubicBezTo>
                  <a:cubicBezTo>
                    <a:pt x="293" y="747"/>
                    <a:pt x="299" y="754"/>
                    <a:pt x="299" y="763"/>
                  </a:cubicBezTo>
                  <a:cubicBezTo>
                    <a:pt x="299" y="928"/>
                    <a:pt x="299" y="928"/>
                    <a:pt x="299" y="928"/>
                  </a:cubicBezTo>
                  <a:cubicBezTo>
                    <a:pt x="299" y="936"/>
                    <a:pt x="294" y="942"/>
                    <a:pt x="287" y="942"/>
                  </a:cubicBezTo>
                  <a:cubicBezTo>
                    <a:pt x="279" y="942"/>
                    <a:pt x="274" y="936"/>
                    <a:pt x="274" y="928"/>
                  </a:cubicBezTo>
                  <a:close/>
                  <a:moveTo>
                    <a:pt x="463" y="973"/>
                  </a:moveTo>
                  <a:cubicBezTo>
                    <a:pt x="470" y="973"/>
                    <a:pt x="476" y="978"/>
                    <a:pt x="476" y="985"/>
                  </a:cubicBezTo>
                  <a:cubicBezTo>
                    <a:pt x="476" y="993"/>
                    <a:pt x="470" y="997"/>
                    <a:pt x="463" y="997"/>
                  </a:cubicBezTo>
                  <a:cubicBezTo>
                    <a:pt x="93" y="997"/>
                    <a:pt x="93" y="997"/>
                    <a:pt x="93" y="997"/>
                  </a:cubicBezTo>
                  <a:cubicBezTo>
                    <a:pt x="85" y="997"/>
                    <a:pt x="79" y="993"/>
                    <a:pt x="79" y="985"/>
                  </a:cubicBezTo>
                  <a:cubicBezTo>
                    <a:pt x="79" y="978"/>
                    <a:pt x="85" y="973"/>
                    <a:pt x="92" y="973"/>
                  </a:cubicBezTo>
                  <a:lnTo>
                    <a:pt x="463" y="973"/>
                  </a:lnTo>
                  <a:close/>
                  <a:moveTo>
                    <a:pt x="81" y="329"/>
                  </a:moveTo>
                  <a:cubicBezTo>
                    <a:pt x="81" y="307"/>
                    <a:pt x="62" y="290"/>
                    <a:pt x="40" y="290"/>
                  </a:cubicBezTo>
                  <a:cubicBezTo>
                    <a:pt x="19" y="290"/>
                    <a:pt x="0" y="307"/>
                    <a:pt x="0" y="329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0" y="610"/>
                    <a:pt x="106" y="722"/>
                    <a:pt x="234" y="743"/>
                  </a:cubicBezTo>
                  <a:cubicBezTo>
                    <a:pt x="239" y="744"/>
                    <a:pt x="250" y="748"/>
                    <a:pt x="250" y="753"/>
                  </a:cubicBezTo>
                  <a:cubicBezTo>
                    <a:pt x="250" y="765"/>
                    <a:pt x="228" y="773"/>
                    <a:pt x="216" y="773"/>
                  </a:cubicBezTo>
                  <a:cubicBezTo>
                    <a:pt x="208" y="773"/>
                    <a:pt x="202" y="778"/>
                    <a:pt x="202" y="785"/>
                  </a:cubicBezTo>
                  <a:cubicBezTo>
                    <a:pt x="202" y="793"/>
                    <a:pt x="208" y="798"/>
                    <a:pt x="215" y="798"/>
                  </a:cubicBezTo>
                  <a:cubicBezTo>
                    <a:pt x="228" y="798"/>
                    <a:pt x="250" y="810"/>
                    <a:pt x="250" y="822"/>
                  </a:cubicBezTo>
                  <a:cubicBezTo>
                    <a:pt x="250" y="920"/>
                    <a:pt x="250" y="920"/>
                    <a:pt x="250" y="920"/>
                  </a:cubicBezTo>
                  <a:cubicBezTo>
                    <a:pt x="250" y="932"/>
                    <a:pt x="228" y="948"/>
                    <a:pt x="216" y="948"/>
                  </a:cubicBezTo>
                  <a:cubicBezTo>
                    <a:pt x="92" y="948"/>
                    <a:pt x="92" y="948"/>
                    <a:pt x="92" y="948"/>
                  </a:cubicBezTo>
                  <a:cubicBezTo>
                    <a:pt x="70" y="948"/>
                    <a:pt x="53" y="964"/>
                    <a:pt x="53" y="985"/>
                  </a:cubicBezTo>
                  <a:cubicBezTo>
                    <a:pt x="53" y="993"/>
                    <a:pt x="47" y="997"/>
                    <a:pt x="39" y="997"/>
                  </a:cubicBezTo>
                  <a:cubicBezTo>
                    <a:pt x="22" y="997"/>
                    <a:pt x="22" y="997"/>
                    <a:pt x="22" y="997"/>
                  </a:cubicBezTo>
                  <a:cubicBezTo>
                    <a:pt x="15" y="997"/>
                    <a:pt x="9" y="1003"/>
                    <a:pt x="9" y="1010"/>
                  </a:cubicBezTo>
                  <a:cubicBezTo>
                    <a:pt x="9" y="1017"/>
                    <a:pt x="15" y="1022"/>
                    <a:pt x="22" y="1022"/>
                  </a:cubicBezTo>
                  <a:cubicBezTo>
                    <a:pt x="92" y="1022"/>
                    <a:pt x="92" y="1022"/>
                    <a:pt x="92" y="1022"/>
                  </a:cubicBezTo>
                  <a:cubicBezTo>
                    <a:pt x="93" y="1022"/>
                    <a:pt x="463" y="1022"/>
                    <a:pt x="463" y="1022"/>
                  </a:cubicBezTo>
                  <a:cubicBezTo>
                    <a:pt x="533" y="1022"/>
                    <a:pt x="533" y="1022"/>
                    <a:pt x="533" y="1022"/>
                  </a:cubicBezTo>
                  <a:cubicBezTo>
                    <a:pt x="540" y="1022"/>
                    <a:pt x="546" y="1017"/>
                    <a:pt x="546" y="1010"/>
                  </a:cubicBezTo>
                  <a:cubicBezTo>
                    <a:pt x="546" y="1003"/>
                    <a:pt x="540" y="997"/>
                    <a:pt x="533" y="997"/>
                  </a:cubicBezTo>
                  <a:cubicBezTo>
                    <a:pt x="516" y="997"/>
                    <a:pt x="516" y="997"/>
                    <a:pt x="516" y="997"/>
                  </a:cubicBezTo>
                  <a:cubicBezTo>
                    <a:pt x="508" y="997"/>
                    <a:pt x="502" y="993"/>
                    <a:pt x="502" y="985"/>
                  </a:cubicBezTo>
                  <a:cubicBezTo>
                    <a:pt x="502" y="964"/>
                    <a:pt x="484" y="948"/>
                    <a:pt x="463" y="948"/>
                  </a:cubicBezTo>
                  <a:cubicBezTo>
                    <a:pt x="338" y="948"/>
                    <a:pt x="338" y="948"/>
                    <a:pt x="338" y="948"/>
                  </a:cubicBezTo>
                  <a:cubicBezTo>
                    <a:pt x="326" y="948"/>
                    <a:pt x="324" y="932"/>
                    <a:pt x="324" y="920"/>
                  </a:cubicBezTo>
                  <a:cubicBezTo>
                    <a:pt x="324" y="822"/>
                    <a:pt x="324" y="822"/>
                    <a:pt x="324" y="822"/>
                  </a:cubicBezTo>
                  <a:cubicBezTo>
                    <a:pt x="324" y="810"/>
                    <a:pt x="326" y="798"/>
                    <a:pt x="338" y="798"/>
                  </a:cubicBezTo>
                  <a:cubicBezTo>
                    <a:pt x="345" y="798"/>
                    <a:pt x="351" y="793"/>
                    <a:pt x="351" y="785"/>
                  </a:cubicBezTo>
                  <a:cubicBezTo>
                    <a:pt x="351" y="778"/>
                    <a:pt x="345" y="773"/>
                    <a:pt x="338" y="773"/>
                  </a:cubicBezTo>
                  <a:cubicBezTo>
                    <a:pt x="326" y="773"/>
                    <a:pt x="316" y="764"/>
                    <a:pt x="316" y="752"/>
                  </a:cubicBezTo>
                  <a:cubicBezTo>
                    <a:pt x="316" y="747"/>
                    <a:pt x="320" y="743"/>
                    <a:pt x="326" y="742"/>
                  </a:cubicBezTo>
                  <a:cubicBezTo>
                    <a:pt x="452" y="718"/>
                    <a:pt x="549" y="608"/>
                    <a:pt x="549" y="475"/>
                  </a:cubicBezTo>
                  <a:cubicBezTo>
                    <a:pt x="549" y="329"/>
                    <a:pt x="549" y="329"/>
                    <a:pt x="549" y="329"/>
                  </a:cubicBezTo>
                  <a:cubicBezTo>
                    <a:pt x="549" y="307"/>
                    <a:pt x="530" y="290"/>
                    <a:pt x="509" y="290"/>
                  </a:cubicBezTo>
                  <a:cubicBezTo>
                    <a:pt x="487" y="290"/>
                    <a:pt x="469" y="307"/>
                    <a:pt x="469" y="329"/>
                  </a:cubicBezTo>
                  <a:cubicBezTo>
                    <a:pt x="469" y="335"/>
                    <a:pt x="467" y="340"/>
                    <a:pt x="461" y="340"/>
                  </a:cubicBezTo>
                  <a:cubicBezTo>
                    <a:pt x="452" y="340"/>
                    <a:pt x="449" y="334"/>
                    <a:pt x="449" y="325"/>
                  </a:cubicBezTo>
                  <a:cubicBezTo>
                    <a:pt x="449" y="167"/>
                    <a:pt x="449" y="167"/>
                    <a:pt x="449" y="167"/>
                  </a:cubicBezTo>
                  <a:cubicBezTo>
                    <a:pt x="449" y="75"/>
                    <a:pt x="366" y="0"/>
                    <a:pt x="275" y="0"/>
                  </a:cubicBezTo>
                  <a:cubicBezTo>
                    <a:pt x="182" y="0"/>
                    <a:pt x="100" y="76"/>
                    <a:pt x="100" y="167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0" y="334"/>
                    <a:pt x="97" y="340"/>
                    <a:pt x="88" y="340"/>
                  </a:cubicBezTo>
                  <a:cubicBezTo>
                    <a:pt x="82" y="340"/>
                    <a:pt x="81" y="335"/>
                    <a:pt x="81" y="329"/>
                  </a:cubicBezTo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9" name="Freeform 454"/>
            <p:cNvSpPr>
              <a:spLocks/>
            </p:cNvSpPr>
            <p:nvPr/>
          </p:nvSpPr>
          <p:spPr bwMode="auto">
            <a:xfrm>
              <a:off x="352425" y="98425"/>
              <a:ext cx="20638" cy="50800"/>
            </a:xfrm>
            <a:custGeom>
              <a:avLst/>
              <a:gdLst>
                <a:gd name="T0" fmla="*/ 2147483647 w 49"/>
                <a:gd name="T1" fmla="*/ 2147483647 h 114"/>
                <a:gd name="T2" fmla="*/ 2147483647 w 49"/>
                <a:gd name="T3" fmla="*/ 2147483647 h 114"/>
                <a:gd name="T4" fmla="*/ 2147483647 w 49"/>
                <a:gd name="T5" fmla="*/ 0 h 114"/>
                <a:gd name="T6" fmla="*/ 0 w 49"/>
                <a:gd name="T7" fmla="*/ 2147483647 h 114"/>
                <a:gd name="T8" fmla="*/ 0 w 49"/>
                <a:gd name="T9" fmla="*/ 2147483647 h 114"/>
                <a:gd name="T10" fmla="*/ 2147483647 w 49"/>
                <a:gd name="T11" fmla="*/ 2147483647 h 114"/>
                <a:gd name="T12" fmla="*/ 2147483647 w 49"/>
                <a:gd name="T13" fmla="*/ 2147483647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14">
                  <a:moveTo>
                    <a:pt x="49" y="101"/>
                  </a:moveTo>
                  <a:cubicBezTo>
                    <a:pt x="49" y="12"/>
                    <a:pt x="49" y="12"/>
                    <a:pt x="49" y="12"/>
                  </a:cubicBezTo>
                  <a:cubicBezTo>
                    <a:pt x="49" y="5"/>
                    <a:pt x="32" y="0"/>
                    <a:pt x="24" y="0"/>
                  </a:cubicBezTo>
                  <a:cubicBezTo>
                    <a:pt x="17" y="0"/>
                    <a:pt x="0" y="5"/>
                    <a:pt x="0" y="1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8"/>
                    <a:pt x="17" y="114"/>
                    <a:pt x="24" y="114"/>
                  </a:cubicBezTo>
                  <a:cubicBezTo>
                    <a:pt x="32" y="114"/>
                    <a:pt x="49" y="108"/>
                    <a:pt x="49" y="101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30" name="Freeform 455"/>
            <p:cNvSpPr>
              <a:spLocks/>
            </p:cNvSpPr>
            <p:nvPr/>
          </p:nvSpPr>
          <p:spPr bwMode="auto">
            <a:xfrm>
              <a:off x="282575" y="119063"/>
              <a:ext cx="31750" cy="46038"/>
            </a:xfrm>
            <a:custGeom>
              <a:avLst/>
              <a:gdLst>
                <a:gd name="T0" fmla="*/ 2147483647 w 70"/>
                <a:gd name="T1" fmla="*/ 2147483647 h 103"/>
                <a:gd name="T2" fmla="*/ 2147483647 w 70"/>
                <a:gd name="T3" fmla="*/ 2147483647 h 103"/>
                <a:gd name="T4" fmla="*/ 2147483647 w 70"/>
                <a:gd name="T5" fmla="*/ 2147483647 h 103"/>
                <a:gd name="T6" fmla="*/ 2147483647 w 70"/>
                <a:gd name="T7" fmla="*/ 2147483647 h 103"/>
                <a:gd name="T8" fmla="*/ 2147483647 w 70"/>
                <a:gd name="T9" fmla="*/ 0 h 103"/>
                <a:gd name="T10" fmla="*/ 0 w 70"/>
                <a:gd name="T11" fmla="*/ 2147483647 h 103"/>
                <a:gd name="T12" fmla="*/ 2147483647 w 70"/>
                <a:gd name="T13" fmla="*/ 2147483647 h 103"/>
                <a:gd name="T14" fmla="*/ 2147483647 w 70"/>
                <a:gd name="T15" fmla="*/ 2147483647 h 103"/>
                <a:gd name="T16" fmla="*/ 2147483647 w 70"/>
                <a:gd name="T17" fmla="*/ 2147483647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03">
                  <a:moveTo>
                    <a:pt x="57" y="103"/>
                  </a:moveTo>
                  <a:cubicBezTo>
                    <a:pt x="64" y="103"/>
                    <a:pt x="70" y="97"/>
                    <a:pt x="70" y="90"/>
                  </a:cubicBezTo>
                  <a:cubicBezTo>
                    <a:pt x="70" y="88"/>
                    <a:pt x="70" y="85"/>
                    <a:pt x="68" y="8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2" y="3"/>
                    <a:pt x="17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"/>
                    <a:pt x="1" y="18"/>
                    <a:pt x="2" y="20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9" y="100"/>
                    <a:pt x="53" y="103"/>
                    <a:pt x="57" y="103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31" name="Freeform 456"/>
            <p:cNvSpPr>
              <a:spLocks/>
            </p:cNvSpPr>
            <p:nvPr/>
          </p:nvSpPr>
          <p:spPr bwMode="auto">
            <a:xfrm>
              <a:off x="231775" y="173038"/>
              <a:ext cx="46038" cy="30163"/>
            </a:xfrm>
            <a:custGeom>
              <a:avLst/>
              <a:gdLst>
                <a:gd name="T0" fmla="*/ 2147483647 w 102"/>
                <a:gd name="T1" fmla="*/ 2147483647 h 70"/>
                <a:gd name="T2" fmla="*/ 2147483647 w 102"/>
                <a:gd name="T3" fmla="*/ 0 h 70"/>
                <a:gd name="T4" fmla="*/ 0 w 102"/>
                <a:gd name="T5" fmla="*/ 2147483647 h 70"/>
                <a:gd name="T6" fmla="*/ 2147483647 w 102"/>
                <a:gd name="T7" fmla="*/ 2147483647 h 70"/>
                <a:gd name="T8" fmla="*/ 2147483647 w 102"/>
                <a:gd name="T9" fmla="*/ 2147483647 h 70"/>
                <a:gd name="T10" fmla="*/ 2147483647 w 102"/>
                <a:gd name="T11" fmla="*/ 2147483647 h 70"/>
                <a:gd name="T12" fmla="*/ 2147483647 w 102"/>
                <a:gd name="T13" fmla="*/ 2147483647 h 70"/>
                <a:gd name="T14" fmla="*/ 2147483647 w 102"/>
                <a:gd name="T15" fmla="*/ 2147483647 h 70"/>
                <a:gd name="T16" fmla="*/ 2147483647 w 102"/>
                <a:gd name="T17" fmla="*/ 2147483647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70">
                  <a:moveTo>
                    <a:pt x="19" y="2"/>
                  </a:moveTo>
                  <a:cubicBezTo>
                    <a:pt x="17" y="1"/>
                    <a:pt x="15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7"/>
                    <a:pt x="2" y="22"/>
                    <a:pt x="6" y="24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5" y="69"/>
                    <a:pt x="87" y="70"/>
                    <a:pt x="89" y="70"/>
                  </a:cubicBezTo>
                  <a:cubicBezTo>
                    <a:pt x="97" y="70"/>
                    <a:pt x="102" y="64"/>
                    <a:pt x="102" y="57"/>
                  </a:cubicBezTo>
                  <a:cubicBezTo>
                    <a:pt x="102" y="53"/>
                    <a:pt x="100" y="48"/>
                    <a:pt x="96" y="46"/>
                  </a:cubicBezTo>
                  <a:cubicBezTo>
                    <a:pt x="19" y="2"/>
                    <a:pt x="19" y="2"/>
                    <a:pt x="19" y="2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32" name="Freeform 457"/>
            <p:cNvSpPr>
              <a:spLocks/>
            </p:cNvSpPr>
            <p:nvPr/>
          </p:nvSpPr>
          <p:spPr bwMode="auto">
            <a:xfrm>
              <a:off x="411163" y="119063"/>
              <a:ext cx="31750" cy="46038"/>
            </a:xfrm>
            <a:custGeom>
              <a:avLst/>
              <a:gdLst>
                <a:gd name="T0" fmla="*/ 2147483647 w 70"/>
                <a:gd name="T1" fmla="*/ 2147483647 h 103"/>
                <a:gd name="T2" fmla="*/ 2147483647 w 70"/>
                <a:gd name="T3" fmla="*/ 2147483647 h 103"/>
                <a:gd name="T4" fmla="*/ 2147483647 w 70"/>
                <a:gd name="T5" fmla="*/ 2147483647 h 103"/>
                <a:gd name="T6" fmla="*/ 2147483647 w 70"/>
                <a:gd name="T7" fmla="*/ 0 h 103"/>
                <a:gd name="T8" fmla="*/ 2147483647 w 70"/>
                <a:gd name="T9" fmla="*/ 2147483647 h 103"/>
                <a:gd name="T10" fmla="*/ 2147483647 w 70"/>
                <a:gd name="T11" fmla="*/ 2147483647 h 103"/>
                <a:gd name="T12" fmla="*/ 0 w 70"/>
                <a:gd name="T13" fmla="*/ 2147483647 h 103"/>
                <a:gd name="T14" fmla="*/ 2147483647 w 70"/>
                <a:gd name="T15" fmla="*/ 2147483647 h 103"/>
                <a:gd name="T16" fmla="*/ 2147483647 w 70"/>
                <a:gd name="T17" fmla="*/ 2147483647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03">
                  <a:moveTo>
                    <a:pt x="24" y="96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69" y="18"/>
                    <a:pt x="70" y="15"/>
                    <a:pt x="70" y="13"/>
                  </a:cubicBezTo>
                  <a:cubicBezTo>
                    <a:pt x="70" y="6"/>
                    <a:pt x="64" y="0"/>
                    <a:pt x="57" y="0"/>
                  </a:cubicBezTo>
                  <a:cubicBezTo>
                    <a:pt x="53" y="0"/>
                    <a:pt x="48" y="3"/>
                    <a:pt x="46" y="7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86"/>
                    <a:pt x="0" y="88"/>
                    <a:pt x="0" y="90"/>
                  </a:cubicBezTo>
                  <a:cubicBezTo>
                    <a:pt x="0" y="97"/>
                    <a:pt x="6" y="103"/>
                    <a:pt x="13" y="103"/>
                  </a:cubicBezTo>
                  <a:cubicBezTo>
                    <a:pt x="17" y="103"/>
                    <a:pt x="21" y="100"/>
                    <a:pt x="24" y="96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33" name="Freeform 458"/>
            <p:cNvSpPr>
              <a:spLocks/>
            </p:cNvSpPr>
            <p:nvPr/>
          </p:nvSpPr>
          <p:spPr bwMode="auto">
            <a:xfrm>
              <a:off x="447675" y="173038"/>
              <a:ext cx="46038" cy="30163"/>
            </a:xfrm>
            <a:custGeom>
              <a:avLst/>
              <a:gdLst>
                <a:gd name="T0" fmla="*/ 2147483647 w 102"/>
                <a:gd name="T1" fmla="*/ 2147483647 h 70"/>
                <a:gd name="T2" fmla="*/ 2147483647 w 102"/>
                <a:gd name="T3" fmla="*/ 2147483647 h 70"/>
                <a:gd name="T4" fmla="*/ 2147483647 w 102"/>
                <a:gd name="T5" fmla="*/ 2147483647 h 70"/>
                <a:gd name="T6" fmla="*/ 2147483647 w 102"/>
                <a:gd name="T7" fmla="*/ 2147483647 h 70"/>
                <a:gd name="T8" fmla="*/ 2147483647 w 102"/>
                <a:gd name="T9" fmla="*/ 0 h 70"/>
                <a:gd name="T10" fmla="*/ 2147483647 w 102"/>
                <a:gd name="T11" fmla="*/ 2147483647 h 70"/>
                <a:gd name="T12" fmla="*/ 2147483647 w 102"/>
                <a:gd name="T13" fmla="*/ 2147483647 h 70"/>
                <a:gd name="T14" fmla="*/ 0 w 102"/>
                <a:gd name="T15" fmla="*/ 2147483647 h 70"/>
                <a:gd name="T16" fmla="*/ 2147483647 w 102"/>
                <a:gd name="T17" fmla="*/ 2147483647 h 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2" h="70">
                  <a:moveTo>
                    <a:pt x="12" y="70"/>
                  </a:moveTo>
                  <a:cubicBezTo>
                    <a:pt x="15" y="70"/>
                    <a:pt x="17" y="69"/>
                    <a:pt x="19" y="68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100" y="22"/>
                    <a:pt x="102" y="17"/>
                    <a:pt x="102" y="13"/>
                  </a:cubicBezTo>
                  <a:cubicBezTo>
                    <a:pt x="102" y="6"/>
                    <a:pt x="96" y="0"/>
                    <a:pt x="89" y="0"/>
                  </a:cubicBezTo>
                  <a:cubicBezTo>
                    <a:pt x="87" y="0"/>
                    <a:pt x="85" y="1"/>
                    <a:pt x="83" y="2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2" y="48"/>
                    <a:pt x="0" y="53"/>
                    <a:pt x="0" y="57"/>
                  </a:cubicBezTo>
                  <a:cubicBezTo>
                    <a:pt x="0" y="64"/>
                    <a:pt x="5" y="70"/>
                    <a:pt x="12" y="70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79" name="组合 15"/>
          <p:cNvGrpSpPr>
            <a:grpSpLocks/>
          </p:cNvGrpSpPr>
          <p:nvPr/>
        </p:nvGrpSpPr>
        <p:grpSpPr bwMode="auto">
          <a:xfrm>
            <a:off x="10648950" y="2674938"/>
            <a:ext cx="723900" cy="723900"/>
            <a:chOff x="0" y="0"/>
            <a:chExt cx="723900" cy="723900"/>
          </a:xfrm>
        </p:grpSpPr>
        <p:sp>
          <p:nvSpPr>
            <p:cNvPr id="50706" name="Freeform 459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7" name="Freeform 460"/>
            <p:cNvSpPr>
              <a:spLocks/>
            </p:cNvSpPr>
            <p:nvPr/>
          </p:nvSpPr>
          <p:spPr bwMode="auto">
            <a:xfrm>
              <a:off x="158750" y="258763"/>
              <a:ext cx="47625" cy="12700"/>
            </a:xfrm>
            <a:custGeom>
              <a:avLst/>
              <a:gdLst>
                <a:gd name="T0" fmla="*/ 2147483647 w 30"/>
                <a:gd name="T1" fmla="*/ 0 h 8"/>
                <a:gd name="T2" fmla="*/ 0 w 30"/>
                <a:gd name="T3" fmla="*/ 2147483647 h 8"/>
                <a:gd name="T4" fmla="*/ 2147483647 w 30"/>
                <a:gd name="T5" fmla="*/ 2147483647 h 8"/>
                <a:gd name="T6" fmla="*/ 2147483647 w 30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" h="8">
                  <a:moveTo>
                    <a:pt x="30" y="0"/>
                  </a:moveTo>
                  <a:lnTo>
                    <a:pt x="0" y="8"/>
                  </a:lnTo>
                  <a:lnTo>
                    <a:pt x="30" y="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8" name="Rectangle 461"/>
            <p:cNvSpPr>
              <a:spLocks noChangeArrowheads="1"/>
            </p:cNvSpPr>
            <p:nvPr/>
          </p:nvSpPr>
          <p:spPr bwMode="auto">
            <a:xfrm>
              <a:off x="244475" y="249238"/>
              <a:ext cx="225425" cy="22225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09" name="Freeform 462"/>
            <p:cNvSpPr>
              <a:spLocks/>
            </p:cNvSpPr>
            <p:nvPr/>
          </p:nvSpPr>
          <p:spPr bwMode="auto">
            <a:xfrm>
              <a:off x="31750" y="249238"/>
              <a:ext cx="63500" cy="22225"/>
            </a:xfrm>
            <a:custGeom>
              <a:avLst/>
              <a:gdLst>
                <a:gd name="T0" fmla="*/ 0 w 144"/>
                <a:gd name="T1" fmla="*/ 2147483647 h 51"/>
                <a:gd name="T2" fmla="*/ 2147483647 w 144"/>
                <a:gd name="T3" fmla="*/ 2147483647 h 51"/>
                <a:gd name="T4" fmla="*/ 2147483647 w 144"/>
                <a:gd name="T5" fmla="*/ 2147483647 h 51"/>
                <a:gd name="T6" fmla="*/ 2147483647 w 144"/>
                <a:gd name="T7" fmla="*/ 2147483647 h 51"/>
                <a:gd name="T8" fmla="*/ 2147483647 w 144"/>
                <a:gd name="T9" fmla="*/ 0 h 51"/>
                <a:gd name="T10" fmla="*/ 2147483647 w 144"/>
                <a:gd name="T11" fmla="*/ 0 h 51"/>
                <a:gd name="T12" fmla="*/ 0 w 144"/>
                <a:gd name="T13" fmla="*/ 2147483647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" h="51">
                  <a:moveTo>
                    <a:pt x="0" y="25"/>
                  </a:moveTo>
                  <a:cubicBezTo>
                    <a:pt x="0" y="40"/>
                    <a:pt x="12" y="51"/>
                    <a:pt x="26" y="51"/>
                  </a:cubicBezTo>
                  <a:cubicBezTo>
                    <a:pt x="144" y="51"/>
                    <a:pt x="144" y="51"/>
                    <a:pt x="144" y="51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0" name="Freeform 463"/>
            <p:cNvSpPr>
              <a:spLocks/>
            </p:cNvSpPr>
            <p:nvPr/>
          </p:nvSpPr>
          <p:spPr bwMode="auto">
            <a:xfrm>
              <a:off x="517525" y="249238"/>
              <a:ext cx="174625" cy="22225"/>
            </a:xfrm>
            <a:custGeom>
              <a:avLst/>
              <a:gdLst>
                <a:gd name="T0" fmla="*/ 2147483647 w 394"/>
                <a:gd name="T1" fmla="*/ 0 h 51"/>
                <a:gd name="T2" fmla="*/ 0 w 394"/>
                <a:gd name="T3" fmla="*/ 0 h 51"/>
                <a:gd name="T4" fmla="*/ 0 w 394"/>
                <a:gd name="T5" fmla="*/ 2147483647 h 51"/>
                <a:gd name="T6" fmla="*/ 2147483647 w 394"/>
                <a:gd name="T7" fmla="*/ 2147483647 h 51"/>
                <a:gd name="T8" fmla="*/ 2147483647 w 394"/>
                <a:gd name="T9" fmla="*/ 2147483647 h 51"/>
                <a:gd name="T10" fmla="*/ 2147483647 w 394"/>
                <a:gd name="T11" fmla="*/ 0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4" h="51">
                  <a:moveTo>
                    <a:pt x="3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68" y="51"/>
                    <a:pt x="368" y="51"/>
                    <a:pt x="368" y="51"/>
                  </a:cubicBezTo>
                  <a:cubicBezTo>
                    <a:pt x="382" y="51"/>
                    <a:pt x="394" y="40"/>
                    <a:pt x="394" y="25"/>
                  </a:cubicBezTo>
                  <a:cubicBezTo>
                    <a:pt x="394" y="11"/>
                    <a:pt x="382" y="0"/>
                    <a:pt x="368" y="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1" name="Freeform 464"/>
            <p:cNvSpPr>
              <a:spLocks/>
            </p:cNvSpPr>
            <p:nvPr/>
          </p:nvSpPr>
          <p:spPr bwMode="auto">
            <a:xfrm>
              <a:off x="517525" y="317500"/>
              <a:ext cx="174625" cy="22225"/>
            </a:xfrm>
            <a:custGeom>
              <a:avLst/>
              <a:gdLst>
                <a:gd name="T0" fmla="*/ 2147483647 w 394"/>
                <a:gd name="T1" fmla="*/ 0 h 51"/>
                <a:gd name="T2" fmla="*/ 0 w 394"/>
                <a:gd name="T3" fmla="*/ 0 h 51"/>
                <a:gd name="T4" fmla="*/ 0 w 394"/>
                <a:gd name="T5" fmla="*/ 2147483647 h 51"/>
                <a:gd name="T6" fmla="*/ 2147483647 w 394"/>
                <a:gd name="T7" fmla="*/ 2147483647 h 51"/>
                <a:gd name="T8" fmla="*/ 2147483647 w 394"/>
                <a:gd name="T9" fmla="*/ 2147483647 h 51"/>
                <a:gd name="T10" fmla="*/ 2147483647 w 394"/>
                <a:gd name="T11" fmla="*/ 0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4" h="51">
                  <a:moveTo>
                    <a:pt x="3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68" y="51"/>
                    <a:pt x="368" y="51"/>
                    <a:pt x="368" y="51"/>
                  </a:cubicBezTo>
                  <a:cubicBezTo>
                    <a:pt x="382" y="51"/>
                    <a:pt x="394" y="40"/>
                    <a:pt x="394" y="26"/>
                  </a:cubicBezTo>
                  <a:cubicBezTo>
                    <a:pt x="394" y="12"/>
                    <a:pt x="382" y="0"/>
                    <a:pt x="368" y="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2" name="Freeform 465"/>
            <p:cNvSpPr>
              <a:spLocks/>
            </p:cNvSpPr>
            <p:nvPr/>
          </p:nvSpPr>
          <p:spPr bwMode="auto">
            <a:xfrm>
              <a:off x="31750" y="317500"/>
              <a:ext cx="44450" cy="22225"/>
            </a:xfrm>
            <a:custGeom>
              <a:avLst/>
              <a:gdLst>
                <a:gd name="T0" fmla="*/ 2147483647 w 101"/>
                <a:gd name="T1" fmla="*/ 2147483647 h 51"/>
                <a:gd name="T2" fmla="*/ 2147483647 w 101"/>
                <a:gd name="T3" fmla="*/ 2147483647 h 51"/>
                <a:gd name="T4" fmla="*/ 2147483647 w 101"/>
                <a:gd name="T5" fmla="*/ 2147483647 h 51"/>
                <a:gd name="T6" fmla="*/ 2147483647 w 101"/>
                <a:gd name="T7" fmla="*/ 0 h 51"/>
                <a:gd name="T8" fmla="*/ 2147483647 w 101"/>
                <a:gd name="T9" fmla="*/ 0 h 51"/>
                <a:gd name="T10" fmla="*/ 0 w 101"/>
                <a:gd name="T11" fmla="*/ 2147483647 h 51"/>
                <a:gd name="T12" fmla="*/ 2147483647 w 101"/>
                <a:gd name="T13" fmla="*/ 2147483647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1" h="51">
                  <a:moveTo>
                    <a:pt x="26" y="51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4" y="43"/>
                    <a:pt x="50" y="36"/>
                    <a:pt x="57" y="29"/>
                  </a:cubicBezTo>
                  <a:cubicBezTo>
                    <a:pt x="70" y="16"/>
                    <a:pt x="85" y="7"/>
                    <a:pt x="10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1"/>
                    <a:pt x="26" y="51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3" name="Freeform 466"/>
            <p:cNvSpPr>
              <a:spLocks/>
            </p:cNvSpPr>
            <p:nvPr/>
          </p:nvSpPr>
          <p:spPr bwMode="auto">
            <a:xfrm>
              <a:off x="133350" y="317500"/>
              <a:ext cx="28575" cy="22225"/>
            </a:xfrm>
            <a:custGeom>
              <a:avLst/>
              <a:gdLst>
                <a:gd name="T0" fmla="*/ 0 w 66"/>
                <a:gd name="T1" fmla="*/ 2147483647 h 51"/>
                <a:gd name="T2" fmla="*/ 2147483647 w 66"/>
                <a:gd name="T3" fmla="*/ 2147483647 h 51"/>
                <a:gd name="T4" fmla="*/ 2147483647 w 66"/>
                <a:gd name="T5" fmla="*/ 0 h 51"/>
                <a:gd name="T6" fmla="*/ 0 w 66"/>
                <a:gd name="T7" fmla="*/ 0 h 51"/>
                <a:gd name="T8" fmla="*/ 0 w 66"/>
                <a:gd name="T9" fmla="*/ 2147483647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51">
                  <a:moveTo>
                    <a:pt x="0" y="51"/>
                  </a:moveTo>
                  <a:cubicBezTo>
                    <a:pt x="44" y="51"/>
                    <a:pt x="44" y="51"/>
                    <a:pt x="44" y="51"/>
                  </a:cubicBezTo>
                  <a:cubicBezTo>
                    <a:pt x="47" y="34"/>
                    <a:pt x="54" y="16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4" name="Freeform 467"/>
            <p:cNvSpPr>
              <a:spLocks/>
            </p:cNvSpPr>
            <p:nvPr/>
          </p:nvSpPr>
          <p:spPr bwMode="auto">
            <a:xfrm>
              <a:off x="244475" y="317500"/>
              <a:ext cx="225425" cy="22225"/>
            </a:xfrm>
            <a:custGeom>
              <a:avLst/>
              <a:gdLst>
                <a:gd name="T0" fmla="*/ 0 w 507"/>
                <a:gd name="T1" fmla="*/ 2147483647 h 51"/>
                <a:gd name="T2" fmla="*/ 0 w 507"/>
                <a:gd name="T3" fmla="*/ 2147483647 h 51"/>
                <a:gd name="T4" fmla="*/ 2147483647 w 507"/>
                <a:gd name="T5" fmla="*/ 2147483647 h 51"/>
                <a:gd name="T6" fmla="*/ 2147483647 w 507"/>
                <a:gd name="T7" fmla="*/ 2147483647 h 51"/>
                <a:gd name="T8" fmla="*/ 2147483647 w 507"/>
                <a:gd name="T9" fmla="*/ 0 h 51"/>
                <a:gd name="T10" fmla="*/ 0 w 507"/>
                <a:gd name="T11" fmla="*/ 0 h 51"/>
                <a:gd name="T12" fmla="*/ 0 w 507"/>
                <a:gd name="T13" fmla="*/ 2147483647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7" h="51">
                  <a:moveTo>
                    <a:pt x="0" y="3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425" y="51"/>
                    <a:pt x="425" y="51"/>
                    <a:pt x="425" y="51"/>
                  </a:cubicBezTo>
                  <a:cubicBezTo>
                    <a:pt x="448" y="29"/>
                    <a:pt x="478" y="15"/>
                    <a:pt x="507" y="12"/>
                  </a:cubicBezTo>
                  <a:cubicBezTo>
                    <a:pt x="507" y="0"/>
                    <a:pt x="507" y="0"/>
                    <a:pt x="50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5" name="Freeform 468"/>
            <p:cNvSpPr>
              <a:spLocks/>
            </p:cNvSpPr>
            <p:nvPr/>
          </p:nvSpPr>
          <p:spPr bwMode="auto">
            <a:xfrm>
              <a:off x="498475" y="385763"/>
              <a:ext cx="76200" cy="22225"/>
            </a:xfrm>
            <a:custGeom>
              <a:avLst/>
              <a:gdLst>
                <a:gd name="T0" fmla="*/ 0 w 172"/>
                <a:gd name="T1" fmla="*/ 2147483647 h 52"/>
                <a:gd name="T2" fmla="*/ 2147483647 w 172"/>
                <a:gd name="T3" fmla="*/ 2147483647 h 52"/>
                <a:gd name="T4" fmla="*/ 2147483647 w 172"/>
                <a:gd name="T5" fmla="*/ 0 h 52"/>
                <a:gd name="T6" fmla="*/ 2147483647 w 172"/>
                <a:gd name="T7" fmla="*/ 0 h 52"/>
                <a:gd name="T8" fmla="*/ 0 w 172"/>
                <a:gd name="T9" fmla="*/ 2147483647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2" h="52">
                  <a:moveTo>
                    <a:pt x="0" y="52"/>
                  </a:moveTo>
                  <a:cubicBezTo>
                    <a:pt x="126" y="52"/>
                    <a:pt x="126" y="52"/>
                    <a:pt x="126" y="52"/>
                  </a:cubicBezTo>
                  <a:cubicBezTo>
                    <a:pt x="137" y="31"/>
                    <a:pt x="153" y="13"/>
                    <a:pt x="17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6" y="19"/>
                    <a:pt x="15" y="36"/>
                    <a:pt x="0" y="52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6" name="Freeform 469"/>
            <p:cNvSpPr>
              <a:spLocks/>
            </p:cNvSpPr>
            <p:nvPr/>
          </p:nvSpPr>
          <p:spPr bwMode="auto">
            <a:xfrm>
              <a:off x="647700" y="385763"/>
              <a:ext cx="44450" cy="22225"/>
            </a:xfrm>
            <a:custGeom>
              <a:avLst/>
              <a:gdLst>
                <a:gd name="T0" fmla="*/ 2147483647 w 102"/>
                <a:gd name="T1" fmla="*/ 0 h 52"/>
                <a:gd name="T2" fmla="*/ 0 w 102"/>
                <a:gd name="T3" fmla="*/ 0 h 52"/>
                <a:gd name="T4" fmla="*/ 2147483647 w 102"/>
                <a:gd name="T5" fmla="*/ 2147483647 h 52"/>
                <a:gd name="T6" fmla="*/ 2147483647 w 102"/>
                <a:gd name="T7" fmla="*/ 2147483647 h 52"/>
                <a:gd name="T8" fmla="*/ 2147483647 w 102"/>
                <a:gd name="T9" fmla="*/ 2147483647 h 52"/>
                <a:gd name="T10" fmla="*/ 2147483647 w 102"/>
                <a:gd name="T11" fmla="*/ 0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2" h="52">
                  <a:moveTo>
                    <a:pt x="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9" y="13"/>
                    <a:pt x="35" y="31"/>
                    <a:pt x="46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90" y="52"/>
                    <a:pt x="102" y="40"/>
                    <a:pt x="102" y="26"/>
                  </a:cubicBezTo>
                  <a:cubicBezTo>
                    <a:pt x="102" y="12"/>
                    <a:pt x="90" y="0"/>
                    <a:pt x="76" y="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7" name="Freeform 470"/>
            <p:cNvSpPr>
              <a:spLocks/>
            </p:cNvSpPr>
            <p:nvPr/>
          </p:nvSpPr>
          <p:spPr bwMode="auto">
            <a:xfrm>
              <a:off x="31750" y="385763"/>
              <a:ext cx="217488" cy="22225"/>
            </a:xfrm>
            <a:custGeom>
              <a:avLst/>
              <a:gdLst>
                <a:gd name="T0" fmla="*/ 2147483647 w 492"/>
                <a:gd name="T1" fmla="*/ 2147483647 h 52"/>
                <a:gd name="T2" fmla="*/ 2147483647 w 492"/>
                <a:gd name="T3" fmla="*/ 2147483647 h 52"/>
                <a:gd name="T4" fmla="*/ 2147483647 w 492"/>
                <a:gd name="T5" fmla="*/ 0 h 52"/>
                <a:gd name="T6" fmla="*/ 2147483647 w 492"/>
                <a:gd name="T7" fmla="*/ 0 h 52"/>
                <a:gd name="T8" fmla="*/ 2147483647 w 492"/>
                <a:gd name="T9" fmla="*/ 2147483647 h 52"/>
                <a:gd name="T10" fmla="*/ 2147483647 w 492"/>
                <a:gd name="T11" fmla="*/ 0 h 52"/>
                <a:gd name="T12" fmla="*/ 2147483647 w 492"/>
                <a:gd name="T13" fmla="*/ 0 h 52"/>
                <a:gd name="T14" fmla="*/ 2147483647 w 492"/>
                <a:gd name="T15" fmla="*/ 2147483647 h 52"/>
                <a:gd name="T16" fmla="*/ 2147483647 w 492"/>
                <a:gd name="T17" fmla="*/ 2147483647 h 52"/>
                <a:gd name="T18" fmla="*/ 2147483647 w 492"/>
                <a:gd name="T19" fmla="*/ 2147483647 h 52"/>
                <a:gd name="T20" fmla="*/ 2147483647 w 492"/>
                <a:gd name="T21" fmla="*/ 0 h 52"/>
                <a:gd name="T22" fmla="*/ 2147483647 w 492"/>
                <a:gd name="T23" fmla="*/ 0 h 52"/>
                <a:gd name="T24" fmla="*/ 0 w 492"/>
                <a:gd name="T25" fmla="*/ 2147483647 h 52"/>
                <a:gd name="T26" fmla="*/ 2147483647 w 492"/>
                <a:gd name="T27" fmla="*/ 2147483647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92" h="52">
                  <a:moveTo>
                    <a:pt x="26" y="52"/>
                  </a:moveTo>
                  <a:cubicBezTo>
                    <a:pt x="492" y="52"/>
                    <a:pt x="492" y="52"/>
                    <a:pt x="492" y="52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375" y="3"/>
                    <a:pt x="366" y="4"/>
                    <a:pt x="357" y="4"/>
                  </a:cubicBezTo>
                  <a:cubicBezTo>
                    <a:pt x="348" y="4"/>
                    <a:pt x="339" y="3"/>
                    <a:pt x="331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7" y="4"/>
                    <a:pt x="195" y="8"/>
                    <a:pt x="191" y="11"/>
                  </a:cubicBezTo>
                  <a:cubicBezTo>
                    <a:pt x="167" y="35"/>
                    <a:pt x="136" y="49"/>
                    <a:pt x="105" y="49"/>
                  </a:cubicBezTo>
                  <a:cubicBezTo>
                    <a:pt x="81" y="49"/>
                    <a:pt x="59" y="40"/>
                    <a:pt x="43" y="24"/>
                  </a:cubicBezTo>
                  <a:cubicBezTo>
                    <a:pt x="36" y="18"/>
                    <a:pt x="31" y="9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8" name="Freeform 471"/>
            <p:cNvSpPr>
              <a:spLocks/>
            </p:cNvSpPr>
            <p:nvPr/>
          </p:nvSpPr>
          <p:spPr bwMode="auto">
            <a:xfrm>
              <a:off x="365125" y="385763"/>
              <a:ext cx="52388" cy="22225"/>
            </a:xfrm>
            <a:custGeom>
              <a:avLst/>
              <a:gdLst>
                <a:gd name="T0" fmla="*/ 2147483647 w 117"/>
                <a:gd name="T1" fmla="*/ 2147483647 h 52"/>
                <a:gd name="T2" fmla="*/ 2147483647 w 117"/>
                <a:gd name="T3" fmla="*/ 2147483647 h 52"/>
                <a:gd name="T4" fmla="*/ 2147483647 w 117"/>
                <a:gd name="T5" fmla="*/ 0 h 52"/>
                <a:gd name="T6" fmla="*/ 0 w 117"/>
                <a:gd name="T7" fmla="*/ 0 h 52"/>
                <a:gd name="T8" fmla="*/ 2147483647 w 117"/>
                <a:gd name="T9" fmla="*/ 2147483647 h 52"/>
                <a:gd name="T10" fmla="*/ 2147483647 w 117"/>
                <a:gd name="T11" fmla="*/ 2147483647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7" h="52">
                  <a:moveTo>
                    <a:pt x="15" y="52"/>
                  </a:moveTo>
                  <a:cubicBezTo>
                    <a:pt x="117" y="52"/>
                    <a:pt x="117" y="52"/>
                    <a:pt x="117" y="52"/>
                  </a:cubicBezTo>
                  <a:cubicBezTo>
                    <a:pt x="109" y="36"/>
                    <a:pt x="105" y="19"/>
                    <a:pt x="1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7"/>
                    <a:pt x="7" y="14"/>
                    <a:pt x="10" y="21"/>
                  </a:cubicBezTo>
                  <a:cubicBezTo>
                    <a:pt x="13" y="31"/>
                    <a:pt x="15" y="41"/>
                    <a:pt x="15" y="52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19" name="Freeform 472"/>
            <p:cNvSpPr>
              <a:spLocks/>
            </p:cNvSpPr>
            <p:nvPr/>
          </p:nvSpPr>
          <p:spPr bwMode="auto">
            <a:xfrm>
              <a:off x="304800" y="454025"/>
              <a:ext cx="255588" cy="22225"/>
            </a:xfrm>
            <a:custGeom>
              <a:avLst/>
              <a:gdLst>
                <a:gd name="T0" fmla="*/ 2147483647 w 576"/>
                <a:gd name="T1" fmla="*/ 2147483647 h 51"/>
                <a:gd name="T2" fmla="*/ 2147483647 w 576"/>
                <a:gd name="T3" fmla="*/ 2147483647 h 51"/>
                <a:gd name="T4" fmla="*/ 2147483647 w 576"/>
                <a:gd name="T5" fmla="*/ 2147483647 h 51"/>
                <a:gd name="T6" fmla="*/ 2147483647 w 576"/>
                <a:gd name="T7" fmla="*/ 0 h 51"/>
                <a:gd name="T8" fmla="*/ 2147483647 w 576"/>
                <a:gd name="T9" fmla="*/ 0 h 51"/>
                <a:gd name="T10" fmla="*/ 2147483647 w 576"/>
                <a:gd name="T11" fmla="*/ 2147483647 h 51"/>
                <a:gd name="T12" fmla="*/ 0 w 576"/>
                <a:gd name="T13" fmla="*/ 2147483647 h 51"/>
                <a:gd name="T14" fmla="*/ 2147483647 w 576"/>
                <a:gd name="T15" fmla="*/ 2147483647 h 51"/>
                <a:gd name="T16" fmla="*/ 2147483647 w 576"/>
                <a:gd name="T17" fmla="*/ 0 h 51"/>
                <a:gd name="T18" fmla="*/ 2147483647 w 576"/>
                <a:gd name="T19" fmla="*/ 0 h 51"/>
                <a:gd name="T20" fmla="*/ 2147483647 w 576"/>
                <a:gd name="T21" fmla="*/ 2147483647 h 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6" h="51">
                  <a:moveTo>
                    <a:pt x="95" y="20"/>
                  </a:moveTo>
                  <a:cubicBezTo>
                    <a:pt x="87" y="29"/>
                    <a:pt x="76" y="38"/>
                    <a:pt x="61" y="38"/>
                  </a:cubicBezTo>
                  <a:cubicBezTo>
                    <a:pt x="50" y="38"/>
                    <a:pt x="39" y="33"/>
                    <a:pt x="33" y="24"/>
                  </a:cubicBezTo>
                  <a:cubicBezTo>
                    <a:pt x="27" y="16"/>
                    <a:pt x="26" y="7"/>
                    <a:pt x="2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4"/>
                    <a:pt x="1" y="28"/>
                    <a:pt x="1" y="39"/>
                  </a:cubicBezTo>
                  <a:cubicBezTo>
                    <a:pt x="1" y="43"/>
                    <a:pt x="0" y="47"/>
                    <a:pt x="0" y="51"/>
                  </a:cubicBezTo>
                  <a:cubicBezTo>
                    <a:pt x="576" y="51"/>
                    <a:pt x="576" y="51"/>
                    <a:pt x="576" y="51"/>
                  </a:cubicBezTo>
                  <a:cubicBezTo>
                    <a:pt x="565" y="36"/>
                    <a:pt x="557" y="18"/>
                    <a:pt x="552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7" y="6"/>
                    <a:pt x="102" y="13"/>
                    <a:pt x="95" y="2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0" name="Freeform 473"/>
            <p:cNvSpPr>
              <a:spLocks/>
            </p:cNvSpPr>
            <p:nvPr/>
          </p:nvSpPr>
          <p:spPr bwMode="auto">
            <a:xfrm>
              <a:off x="661988" y="454025"/>
              <a:ext cx="30163" cy="22225"/>
            </a:xfrm>
            <a:custGeom>
              <a:avLst/>
              <a:gdLst>
                <a:gd name="T0" fmla="*/ 2147483647 w 68"/>
                <a:gd name="T1" fmla="*/ 0 h 51"/>
                <a:gd name="T2" fmla="*/ 2147483647 w 68"/>
                <a:gd name="T3" fmla="*/ 0 h 51"/>
                <a:gd name="T4" fmla="*/ 0 w 68"/>
                <a:gd name="T5" fmla="*/ 2147483647 h 51"/>
                <a:gd name="T6" fmla="*/ 2147483647 w 68"/>
                <a:gd name="T7" fmla="*/ 2147483647 h 51"/>
                <a:gd name="T8" fmla="*/ 2147483647 w 68"/>
                <a:gd name="T9" fmla="*/ 2147483647 h 51"/>
                <a:gd name="T10" fmla="*/ 2147483647 w 68"/>
                <a:gd name="T11" fmla="*/ 0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51">
                  <a:moveTo>
                    <a:pt x="4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0" y="18"/>
                    <a:pt x="11" y="36"/>
                    <a:pt x="0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56" y="51"/>
                    <a:pt x="68" y="39"/>
                    <a:pt x="68" y="25"/>
                  </a:cubicBezTo>
                  <a:cubicBezTo>
                    <a:pt x="68" y="11"/>
                    <a:pt x="56" y="0"/>
                    <a:pt x="42" y="0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1" name="Freeform 474"/>
            <p:cNvSpPr>
              <a:spLocks/>
            </p:cNvSpPr>
            <p:nvPr/>
          </p:nvSpPr>
          <p:spPr bwMode="auto">
            <a:xfrm>
              <a:off x="31750" y="454025"/>
              <a:ext cx="171450" cy="22225"/>
            </a:xfrm>
            <a:custGeom>
              <a:avLst/>
              <a:gdLst>
                <a:gd name="T0" fmla="*/ 0 w 389"/>
                <a:gd name="T1" fmla="*/ 2147483647 h 51"/>
                <a:gd name="T2" fmla="*/ 2147483647 w 389"/>
                <a:gd name="T3" fmla="*/ 2147483647 h 51"/>
                <a:gd name="T4" fmla="*/ 2147483647 w 389"/>
                <a:gd name="T5" fmla="*/ 2147483647 h 51"/>
                <a:gd name="T6" fmla="*/ 2147483647 w 389"/>
                <a:gd name="T7" fmla="*/ 0 h 51"/>
                <a:gd name="T8" fmla="*/ 2147483647 w 389"/>
                <a:gd name="T9" fmla="*/ 0 h 51"/>
                <a:gd name="T10" fmla="*/ 0 w 389"/>
                <a:gd name="T11" fmla="*/ 2147483647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9" h="51">
                  <a:moveTo>
                    <a:pt x="0" y="25"/>
                  </a:moveTo>
                  <a:cubicBezTo>
                    <a:pt x="0" y="39"/>
                    <a:pt x="12" y="51"/>
                    <a:pt x="26" y="51"/>
                  </a:cubicBezTo>
                  <a:cubicBezTo>
                    <a:pt x="374" y="51"/>
                    <a:pt x="374" y="51"/>
                    <a:pt x="374" y="51"/>
                  </a:cubicBezTo>
                  <a:cubicBezTo>
                    <a:pt x="375" y="32"/>
                    <a:pt x="380" y="15"/>
                    <a:pt x="389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2" name="Freeform 475"/>
            <p:cNvSpPr>
              <a:spLocks/>
            </p:cNvSpPr>
            <p:nvPr/>
          </p:nvSpPr>
          <p:spPr bwMode="auto">
            <a:xfrm>
              <a:off x="50800" y="204788"/>
              <a:ext cx="179388" cy="187325"/>
            </a:xfrm>
            <a:custGeom>
              <a:avLst/>
              <a:gdLst>
                <a:gd name="T0" fmla="*/ 2147483647 w 405"/>
                <a:gd name="T1" fmla="*/ 2147483647 h 423"/>
                <a:gd name="T2" fmla="*/ 2147483647 w 405"/>
                <a:gd name="T3" fmla="*/ 2147483647 h 423"/>
                <a:gd name="T4" fmla="*/ 2147483647 w 405"/>
                <a:gd name="T5" fmla="*/ 2147483647 h 423"/>
                <a:gd name="T6" fmla="*/ 2147483647 w 405"/>
                <a:gd name="T7" fmla="*/ 2147483647 h 423"/>
                <a:gd name="T8" fmla="*/ 2147483647 w 405"/>
                <a:gd name="T9" fmla="*/ 2147483647 h 423"/>
                <a:gd name="T10" fmla="*/ 2147483647 w 405"/>
                <a:gd name="T11" fmla="*/ 2147483647 h 423"/>
                <a:gd name="T12" fmla="*/ 2147483647 w 405"/>
                <a:gd name="T13" fmla="*/ 2147483647 h 423"/>
                <a:gd name="T14" fmla="*/ 2147483647 w 405"/>
                <a:gd name="T15" fmla="*/ 2147483647 h 423"/>
                <a:gd name="T16" fmla="*/ 2147483647 w 405"/>
                <a:gd name="T17" fmla="*/ 2147483647 h 423"/>
                <a:gd name="T18" fmla="*/ 2147483647 w 405"/>
                <a:gd name="T19" fmla="*/ 2147483647 h 423"/>
                <a:gd name="T20" fmla="*/ 2147483647 w 405"/>
                <a:gd name="T21" fmla="*/ 0 h 423"/>
                <a:gd name="T22" fmla="*/ 2147483647 w 405"/>
                <a:gd name="T23" fmla="*/ 2147483647 h 423"/>
                <a:gd name="T24" fmla="*/ 2147483647 w 405"/>
                <a:gd name="T25" fmla="*/ 2147483647 h 423"/>
                <a:gd name="T26" fmla="*/ 2147483647 w 405"/>
                <a:gd name="T27" fmla="*/ 2147483647 h 423"/>
                <a:gd name="T28" fmla="*/ 2147483647 w 405"/>
                <a:gd name="T29" fmla="*/ 2147483647 h 423"/>
                <a:gd name="T30" fmla="*/ 2147483647 w 405"/>
                <a:gd name="T31" fmla="*/ 2147483647 h 423"/>
                <a:gd name="T32" fmla="*/ 2147483647 w 405"/>
                <a:gd name="T33" fmla="*/ 2147483647 h 423"/>
                <a:gd name="T34" fmla="*/ 2147483647 w 405"/>
                <a:gd name="T35" fmla="*/ 2147483647 h 423"/>
                <a:gd name="T36" fmla="*/ 2147483647 w 405"/>
                <a:gd name="T37" fmla="*/ 2147483647 h 423"/>
                <a:gd name="T38" fmla="*/ 2147483647 w 405"/>
                <a:gd name="T39" fmla="*/ 2147483647 h 423"/>
                <a:gd name="T40" fmla="*/ 2147483647 w 405"/>
                <a:gd name="T41" fmla="*/ 2147483647 h 423"/>
                <a:gd name="T42" fmla="*/ 2147483647 w 405"/>
                <a:gd name="T43" fmla="*/ 2147483647 h 423"/>
                <a:gd name="T44" fmla="*/ 2147483647 w 405"/>
                <a:gd name="T45" fmla="*/ 2147483647 h 423"/>
                <a:gd name="T46" fmla="*/ 2147483647 w 405"/>
                <a:gd name="T47" fmla="*/ 2147483647 h 423"/>
                <a:gd name="T48" fmla="*/ 2147483647 w 405"/>
                <a:gd name="T49" fmla="*/ 2147483647 h 423"/>
                <a:gd name="T50" fmla="*/ 2147483647 w 405"/>
                <a:gd name="T51" fmla="*/ 2147483647 h 423"/>
                <a:gd name="T52" fmla="*/ 2147483647 w 405"/>
                <a:gd name="T53" fmla="*/ 2147483647 h 423"/>
                <a:gd name="T54" fmla="*/ 2147483647 w 405"/>
                <a:gd name="T55" fmla="*/ 2147483647 h 423"/>
                <a:gd name="T56" fmla="*/ 2147483647 w 405"/>
                <a:gd name="T57" fmla="*/ 2147483647 h 423"/>
                <a:gd name="T58" fmla="*/ 2147483647 w 405"/>
                <a:gd name="T59" fmla="*/ 2147483647 h 423"/>
                <a:gd name="T60" fmla="*/ 2147483647 w 405"/>
                <a:gd name="T61" fmla="*/ 2147483647 h 423"/>
                <a:gd name="T62" fmla="*/ 2147483647 w 405"/>
                <a:gd name="T63" fmla="*/ 2147483647 h 423"/>
                <a:gd name="T64" fmla="*/ 2147483647 w 405"/>
                <a:gd name="T65" fmla="*/ 2147483647 h 423"/>
                <a:gd name="T66" fmla="*/ 2147483647 w 405"/>
                <a:gd name="T67" fmla="*/ 2147483647 h 423"/>
                <a:gd name="T68" fmla="*/ 2147483647 w 405"/>
                <a:gd name="T69" fmla="*/ 2147483647 h 423"/>
                <a:gd name="T70" fmla="*/ 2147483647 w 405"/>
                <a:gd name="T71" fmla="*/ 2147483647 h 423"/>
                <a:gd name="T72" fmla="*/ 2147483647 w 405"/>
                <a:gd name="T73" fmla="*/ 2147483647 h 423"/>
                <a:gd name="T74" fmla="*/ 2147483647 w 405"/>
                <a:gd name="T75" fmla="*/ 2147483647 h 423"/>
                <a:gd name="T76" fmla="*/ 2147483647 w 405"/>
                <a:gd name="T77" fmla="*/ 2147483647 h 423"/>
                <a:gd name="T78" fmla="*/ 2147483647 w 405"/>
                <a:gd name="T79" fmla="*/ 2147483647 h 423"/>
                <a:gd name="T80" fmla="*/ 2147483647 w 405"/>
                <a:gd name="T81" fmla="*/ 2147483647 h 423"/>
                <a:gd name="T82" fmla="*/ 2147483647 w 405"/>
                <a:gd name="T83" fmla="*/ 2147483647 h 423"/>
                <a:gd name="T84" fmla="*/ 2147483647 w 405"/>
                <a:gd name="T85" fmla="*/ 2147483647 h 423"/>
                <a:gd name="T86" fmla="*/ 2147483647 w 405"/>
                <a:gd name="T87" fmla="*/ 2147483647 h 423"/>
                <a:gd name="T88" fmla="*/ 2147483647 w 405"/>
                <a:gd name="T89" fmla="*/ 2147483647 h 423"/>
                <a:gd name="T90" fmla="*/ 2147483647 w 405"/>
                <a:gd name="T91" fmla="*/ 2147483647 h 42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05" h="423">
                  <a:moveTo>
                    <a:pt x="314" y="378"/>
                  </a:moveTo>
                  <a:cubicBezTo>
                    <a:pt x="334" y="378"/>
                    <a:pt x="358" y="368"/>
                    <a:pt x="376" y="350"/>
                  </a:cubicBezTo>
                  <a:cubicBezTo>
                    <a:pt x="390" y="337"/>
                    <a:pt x="398" y="321"/>
                    <a:pt x="402" y="305"/>
                  </a:cubicBezTo>
                  <a:cubicBezTo>
                    <a:pt x="404" y="298"/>
                    <a:pt x="405" y="291"/>
                    <a:pt x="404" y="284"/>
                  </a:cubicBezTo>
                  <a:cubicBezTo>
                    <a:pt x="405" y="284"/>
                    <a:pt x="405" y="284"/>
                    <a:pt x="405" y="284"/>
                  </a:cubicBezTo>
                  <a:cubicBezTo>
                    <a:pt x="405" y="254"/>
                    <a:pt x="405" y="254"/>
                    <a:pt x="405" y="254"/>
                  </a:cubicBezTo>
                  <a:cubicBezTo>
                    <a:pt x="405" y="152"/>
                    <a:pt x="405" y="152"/>
                    <a:pt x="405" y="152"/>
                  </a:cubicBezTo>
                  <a:cubicBezTo>
                    <a:pt x="405" y="101"/>
                    <a:pt x="405" y="101"/>
                    <a:pt x="405" y="101"/>
                  </a:cubicBezTo>
                  <a:cubicBezTo>
                    <a:pt x="405" y="75"/>
                    <a:pt x="405" y="75"/>
                    <a:pt x="405" y="75"/>
                  </a:cubicBezTo>
                  <a:cubicBezTo>
                    <a:pt x="405" y="72"/>
                    <a:pt x="405" y="72"/>
                    <a:pt x="405" y="72"/>
                  </a:cubicBezTo>
                  <a:cubicBezTo>
                    <a:pt x="405" y="0"/>
                    <a:pt x="405" y="0"/>
                    <a:pt x="405" y="0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34" y="101"/>
                    <a:pt x="134" y="101"/>
                    <a:pt x="134" y="101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52"/>
                    <a:pt x="134" y="152"/>
                    <a:pt x="134" y="152"/>
                  </a:cubicBezTo>
                  <a:cubicBezTo>
                    <a:pt x="134" y="254"/>
                    <a:pt x="134" y="254"/>
                    <a:pt x="134" y="254"/>
                  </a:cubicBezTo>
                  <a:cubicBezTo>
                    <a:pt x="134" y="290"/>
                    <a:pt x="134" y="290"/>
                    <a:pt x="134" y="290"/>
                  </a:cubicBezTo>
                  <a:cubicBezTo>
                    <a:pt x="124" y="282"/>
                    <a:pt x="112" y="279"/>
                    <a:pt x="99" y="279"/>
                  </a:cubicBezTo>
                  <a:cubicBezTo>
                    <a:pt x="79" y="279"/>
                    <a:pt x="57" y="288"/>
                    <a:pt x="39" y="305"/>
                  </a:cubicBezTo>
                  <a:cubicBezTo>
                    <a:pt x="38" y="306"/>
                    <a:pt x="38" y="306"/>
                    <a:pt x="37" y="307"/>
                  </a:cubicBezTo>
                  <a:cubicBezTo>
                    <a:pt x="6" y="338"/>
                    <a:pt x="0" y="383"/>
                    <a:pt x="23" y="407"/>
                  </a:cubicBezTo>
                  <a:cubicBezTo>
                    <a:pt x="24" y="408"/>
                    <a:pt x="24" y="408"/>
                    <a:pt x="24" y="408"/>
                  </a:cubicBezTo>
                  <a:cubicBezTo>
                    <a:pt x="34" y="418"/>
                    <a:pt x="47" y="423"/>
                    <a:pt x="62" y="423"/>
                  </a:cubicBezTo>
                  <a:cubicBezTo>
                    <a:pt x="77" y="423"/>
                    <a:pt x="94" y="417"/>
                    <a:pt x="109" y="407"/>
                  </a:cubicBezTo>
                  <a:cubicBezTo>
                    <a:pt x="115" y="404"/>
                    <a:pt x="120" y="399"/>
                    <a:pt x="125" y="395"/>
                  </a:cubicBezTo>
                  <a:cubicBezTo>
                    <a:pt x="141" y="378"/>
                    <a:pt x="151" y="358"/>
                    <a:pt x="153" y="339"/>
                  </a:cubicBezTo>
                  <a:cubicBezTo>
                    <a:pt x="153" y="339"/>
                    <a:pt x="153" y="339"/>
                    <a:pt x="153" y="339"/>
                  </a:cubicBezTo>
                  <a:cubicBezTo>
                    <a:pt x="153" y="328"/>
                    <a:pt x="153" y="328"/>
                    <a:pt x="153" y="328"/>
                  </a:cubicBezTo>
                  <a:cubicBezTo>
                    <a:pt x="153" y="328"/>
                    <a:pt x="153" y="328"/>
                    <a:pt x="153" y="328"/>
                  </a:cubicBezTo>
                  <a:cubicBezTo>
                    <a:pt x="153" y="305"/>
                    <a:pt x="153" y="305"/>
                    <a:pt x="153" y="305"/>
                  </a:cubicBezTo>
                  <a:cubicBezTo>
                    <a:pt x="153" y="254"/>
                    <a:pt x="153" y="254"/>
                    <a:pt x="153" y="254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86" y="80"/>
                    <a:pt x="386" y="80"/>
                    <a:pt x="386" y="80"/>
                  </a:cubicBezTo>
                  <a:cubicBezTo>
                    <a:pt x="386" y="101"/>
                    <a:pt x="386" y="101"/>
                    <a:pt x="386" y="101"/>
                  </a:cubicBezTo>
                  <a:cubicBezTo>
                    <a:pt x="386" y="152"/>
                    <a:pt x="386" y="152"/>
                    <a:pt x="386" y="152"/>
                  </a:cubicBezTo>
                  <a:cubicBezTo>
                    <a:pt x="386" y="245"/>
                    <a:pt x="386" y="245"/>
                    <a:pt x="386" y="245"/>
                  </a:cubicBezTo>
                  <a:cubicBezTo>
                    <a:pt x="376" y="238"/>
                    <a:pt x="364" y="234"/>
                    <a:pt x="351" y="234"/>
                  </a:cubicBezTo>
                  <a:cubicBezTo>
                    <a:pt x="333" y="234"/>
                    <a:pt x="315" y="241"/>
                    <a:pt x="298" y="254"/>
                  </a:cubicBezTo>
                  <a:cubicBezTo>
                    <a:pt x="295" y="257"/>
                    <a:pt x="292" y="259"/>
                    <a:pt x="289" y="262"/>
                  </a:cubicBezTo>
                  <a:cubicBezTo>
                    <a:pt x="276" y="275"/>
                    <a:pt x="267" y="290"/>
                    <a:pt x="263" y="305"/>
                  </a:cubicBezTo>
                  <a:cubicBezTo>
                    <a:pt x="257" y="327"/>
                    <a:pt x="261" y="349"/>
                    <a:pt x="275" y="363"/>
                  </a:cubicBezTo>
                  <a:cubicBezTo>
                    <a:pt x="285" y="373"/>
                    <a:pt x="299" y="378"/>
                    <a:pt x="314" y="3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3" name="Freeform 476"/>
            <p:cNvSpPr>
              <a:spLocks/>
            </p:cNvSpPr>
            <p:nvPr/>
          </p:nvSpPr>
          <p:spPr bwMode="auto">
            <a:xfrm>
              <a:off x="211138" y="357188"/>
              <a:ext cx="147638" cy="161925"/>
            </a:xfrm>
            <a:custGeom>
              <a:avLst/>
              <a:gdLst>
                <a:gd name="T0" fmla="*/ 2147483647 w 331"/>
                <a:gd name="T1" fmla="*/ 2147483647 h 367"/>
                <a:gd name="T2" fmla="*/ 2147483647 w 331"/>
                <a:gd name="T3" fmla="*/ 2147483647 h 367"/>
                <a:gd name="T4" fmla="*/ 2147483647 w 331"/>
                <a:gd name="T5" fmla="*/ 2147483647 h 367"/>
                <a:gd name="T6" fmla="*/ 2147483647 w 331"/>
                <a:gd name="T7" fmla="*/ 2147483647 h 367"/>
                <a:gd name="T8" fmla="*/ 2147483647 w 331"/>
                <a:gd name="T9" fmla="*/ 2147483647 h 367"/>
                <a:gd name="T10" fmla="*/ 2147483647 w 331"/>
                <a:gd name="T11" fmla="*/ 2147483647 h 367"/>
                <a:gd name="T12" fmla="*/ 2147483647 w 331"/>
                <a:gd name="T13" fmla="*/ 2147483647 h 367"/>
                <a:gd name="T14" fmla="*/ 2147483647 w 331"/>
                <a:gd name="T15" fmla="*/ 2147483647 h 367"/>
                <a:gd name="T16" fmla="*/ 2147483647 w 331"/>
                <a:gd name="T17" fmla="*/ 2147483647 h 367"/>
                <a:gd name="T18" fmla="*/ 2147483647 w 331"/>
                <a:gd name="T19" fmla="*/ 2147483647 h 367"/>
                <a:gd name="T20" fmla="*/ 2147483647 w 331"/>
                <a:gd name="T21" fmla="*/ 2147483647 h 367"/>
                <a:gd name="T22" fmla="*/ 2147483647 w 331"/>
                <a:gd name="T23" fmla="*/ 2147483647 h 367"/>
                <a:gd name="T24" fmla="*/ 2147483647 w 331"/>
                <a:gd name="T25" fmla="*/ 2147483647 h 367"/>
                <a:gd name="T26" fmla="*/ 2147483647 w 331"/>
                <a:gd name="T27" fmla="*/ 2147483647 h 367"/>
                <a:gd name="T28" fmla="*/ 2147483647 w 331"/>
                <a:gd name="T29" fmla="*/ 0 h 367"/>
                <a:gd name="T30" fmla="*/ 2147483647 w 331"/>
                <a:gd name="T31" fmla="*/ 0 h 367"/>
                <a:gd name="T32" fmla="*/ 2147483647 w 331"/>
                <a:gd name="T33" fmla="*/ 2147483647 h 367"/>
                <a:gd name="T34" fmla="*/ 2147483647 w 331"/>
                <a:gd name="T35" fmla="*/ 2147483647 h 367"/>
                <a:gd name="T36" fmla="*/ 2147483647 w 331"/>
                <a:gd name="T37" fmla="*/ 2147483647 h 367"/>
                <a:gd name="T38" fmla="*/ 2147483647 w 331"/>
                <a:gd name="T39" fmla="*/ 2147483647 h 367"/>
                <a:gd name="T40" fmla="*/ 2147483647 w 331"/>
                <a:gd name="T41" fmla="*/ 2147483647 h 367"/>
                <a:gd name="T42" fmla="*/ 2147483647 w 331"/>
                <a:gd name="T43" fmla="*/ 2147483647 h 367"/>
                <a:gd name="T44" fmla="*/ 2147483647 w 331"/>
                <a:gd name="T45" fmla="*/ 2147483647 h 367"/>
                <a:gd name="T46" fmla="*/ 0 w 331"/>
                <a:gd name="T47" fmla="*/ 2147483647 h 367"/>
                <a:gd name="T48" fmla="*/ 2147483647 w 331"/>
                <a:gd name="T49" fmla="*/ 2147483647 h 367"/>
                <a:gd name="T50" fmla="*/ 2147483647 w 331"/>
                <a:gd name="T51" fmla="*/ 2147483647 h 36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31" h="367">
                  <a:moveTo>
                    <a:pt x="170" y="315"/>
                  </a:moveTo>
                  <a:cubicBezTo>
                    <a:pt x="175" y="303"/>
                    <a:pt x="177" y="284"/>
                    <a:pt x="177" y="269"/>
                  </a:cubicBezTo>
                  <a:cubicBezTo>
                    <a:pt x="177" y="264"/>
                    <a:pt x="177" y="260"/>
                    <a:pt x="177" y="257"/>
                  </a:cubicBezTo>
                  <a:cubicBezTo>
                    <a:pt x="177" y="245"/>
                    <a:pt x="177" y="232"/>
                    <a:pt x="177" y="218"/>
                  </a:cubicBezTo>
                  <a:cubicBezTo>
                    <a:pt x="177" y="180"/>
                    <a:pt x="177" y="137"/>
                    <a:pt x="177" y="116"/>
                  </a:cubicBezTo>
                  <a:cubicBezTo>
                    <a:pt x="177" y="107"/>
                    <a:pt x="177" y="101"/>
                    <a:pt x="177" y="101"/>
                  </a:cubicBezTo>
                  <a:cubicBezTo>
                    <a:pt x="210" y="101"/>
                    <a:pt x="232" y="107"/>
                    <a:pt x="247" y="116"/>
                  </a:cubicBezTo>
                  <a:cubicBezTo>
                    <a:pt x="288" y="138"/>
                    <a:pt x="282" y="181"/>
                    <a:pt x="272" y="210"/>
                  </a:cubicBezTo>
                  <a:cubicBezTo>
                    <a:pt x="271" y="213"/>
                    <a:pt x="270" y="216"/>
                    <a:pt x="270" y="218"/>
                  </a:cubicBezTo>
                  <a:cubicBezTo>
                    <a:pt x="269" y="221"/>
                    <a:pt x="270" y="223"/>
                    <a:pt x="271" y="223"/>
                  </a:cubicBezTo>
                  <a:cubicBezTo>
                    <a:pt x="273" y="223"/>
                    <a:pt x="275" y="221"/>
                    <a:pt x="279" y="218"/>
                  </a:cubicBezTo>
                  <a:cubicBezTo>
                    <a:pt x="279" y="217"/>
                    <a:pt x="280" y="217"/>
                    <a:pt x="281" y="216"/>
                  </a:cubicBezTo>
                  <a:cubicBezTo>
                    <a:pt x="318" y="176"/>
                    <a:pt x="331" y="143"/>
                    <a:pt x="330" y="116"/>
                  </a:cubicBezTo>
                  <a:cubicBezTo>
                    <a:pt x="329" y="95"/>
                    <a:pt x="320" y="79"/>
                    <a:pt x="306" y="64"/>
                  </a:cubicBezTo>
                  <a:cubicBezTo>
                    <a:pt x="267" y="25"/>
                    <a:pt x="190" y="8"/>
                    <a:pt x="149" y="0"/>
                  </a:cubicBezTo>
                  <a:cubicBezTo>
                    <a:pt x="147" y="0"/>
                    <a:pt x="145" y="0"/>
                    <a:pt x="144" y="0"/>
                  </a:cubicBezTo>
                  <a:cubicBezTo>
                    <a:pt x="130" y="0"/>
                    <a:pt x="119" y="11"/>
                    <a:pt x="119" y="26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19" y="195"/>
                    <a:pt x="119" y="195"/>
                    <a:pt x="119" y="195"/>
                  </a:cubicBezTo>
                  <a:cubicBezTo>
                    <a:pt x="110" y="191"/>
                    <a:pt x="99" y="189"/>
                    <a:pt x="89" y="189"/>
                  </a:cubicBezTo>
                  <a:cubicBezTo>
                    <a:pt x="63" y="189"/>
                    <a:pt x="40" y="200"/>
                    <a:pt x="24" y="218"/>
                  </a:cubicBezTo>
                  <a:cubicBezTo>
                    <a:pt x="11" y="231"/>
                    <a:pt x="3" y="249"/>
                    <a:pt x="1" y="269"/>
                  </a:cubicBezTo>
                  <a:cubicBezTo>
                    <a:pt x="1" y="272"/>
                    <a:pt x="0" y="275"/>
                    <a:pt x="0" y="278"/>
                  </a:cubicBezTo>
                  <a:cubicBezTo>
                    <a:pt x="0" y="327"/>
                    <a:pt x="40" y="367"/>
                    <a:pt x="89" y="367"/>
                  </a:cubicBezTo>
                  <a:cubicBezTo>
                    <a:pt x="125" y="367"/>
                    <a:pt x="156" y="345"/>
                    <a:pt x="170" y="315"/>
                  </a:cubicBezTo>
                  <a:close/>
                </a:path>
              </a:pathLst>
            </a:cu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4" name="Freeform 477"/>
            <p:cNvSpPr>
              <a:spLocks/>
            </p:cNvSpPr>
            <p:nvPr/>
          </p:nvSpPr>
          <p:spPr bwMode="auto">
            <a:xfrm>
              <a:off x="427038" y="225425"/>
              <a:ext cx="76200" cy="188913"/>
            </a:xfrm>
            <a:custGeom>
              <a:avLst/>
              <a:gdLst>
                <a:gd name="T0" fmla="*/ 2147483647 w 173"/>
                <a:gd name="T1" fmla="*/ 2147483647 h 424"/>
                <a:gd name="T2" fmla="*/ 0 w 173"/>
                <a:gd name="T3" fmla="*/ 2147483647 h 424"/>
                <a:gd name="T4" fmla="*/ 2147483647 w 173"/>
                <a:gd name="T5" fmla="*/ 2147483647 h 424"/>
                <a:gd name="T6" fmla="*/ 2147483647 w 173"/>
                <a:gd name="T7" fmla="*/ 2147483647 h 424"/>
                <a:gd name="T8" fmla="*/ 2147483647 w 173"/>
                <a:gd name="T9" fmla="*/ 2147483647 h 424"/>
                <a:gd name="T10" fmla="*/ 2147483647 w 173"/>
                <a:gd name="T11" fmla="*/ 2147483647 h 424"/>
                <a:gd name="T12" fmla="*/ 2147483647 w 173"/>
                <a:gd name="T13" fmla="*/ 2147483647 h 424"/>
                <a:gd name="T14" fmla="*/ 2147483647 w 173"/>
                <a:gd name="T15" fmla="*/ 2147483647 h 424"/>
                <a:gd name="T16" fmla="*/ 2147483647 w 173"/>
                <a:gd name="T17" fmla="*/ 2147483647 h 424"/>
                <a:gd name="T18" fmla="*/ 2147483647 w 173"/>
                <a:gd name="T19" fmla="*/ 2147483647 h 424"/>
                <a:gd name="T20" fmla="*/ 2147483647 w 173"/>
                <a:gd name="T21" fmla="*/ 2147483647 h 424"/>
                <a:gd name="T22" fmla="*/ 2147483647 w 173"/>
                <a:gd name="T23" fmla="*/ 2147483647 h 424"/>
                <a:gd name="T24" fmla="*/ 2147483647 w 173"/>
                <a:gd name="T25" fmla="*/ 2147483647 h 424"/>
                <a:gd name="T26" fmla="*/ 2147483647 w 173"/>
                <a:gd name="T27" fmla="*/ 2147483647 h 424"/>
                <a:gd name="T28" fmla="*/ 2147483647 w 173"/>
                <a:gd name="T29" fmla="*/ 0 h 424"/>
                <a:gd name="T30" fmla="*/ 2147483647 w 173"/>
                <a:gd name="T31" fmla="*/ 0 h 424"/>
                <a:gd name="T32" fmla="*/ 2147483647 w 173"/>
                <a:gd name="T33" fmla="*/ 2147483647 h 424"/>
                <a:gd name="T34" fmla="*/ 2147483647 w 173"/>
                <a:gd name="T35" fmla="*/ 2147483647 h 424"/>
                <a:gd name="T36" fmla="*/ 2147483647 w 173"/>
                <a:gd name="T37" fmla="*/ 2147483647 h 424"/>
                <a:gd name="T38" fmla="*/ 2147483647 w 173"/>
                <a:gd name="T39" fmla="*/ 2147483647 h 424"/>
                <a:gd name="T40" fmla="*/ 2147483647 w 173"/>
                <a:gd name="T41" fmla="*/ 2147483647 h 424"/>
                <a:gd name="T42" fmla="*/ 2147483647 w 173"/>
                <a:gd name="T43" fmla="*/ 2147483647 h 424"/>
                <a:gd name="T44" fmla="*/ 2147483647 w 173"/>
                <a:gd name="T45" fmla="*/ 2147483647 h 4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73" h="424">
                  <a:moveTo>
                    <a:pt x="34" y="285"/>
                  </a:moveTo>
                  <a:cubicBezTo>
                    <a:pt x="12" y="307"/>
                    <a:pt x="0" y="335"/>
                    <a:pt x="0" y="360"/>
                  </a:cubicBezTo>
                  <a:cubicBezTo>
                    <a:pt x="0" y="378"/>
                    <a:pt x="6" y="394"/>
                    <a:pt x="18" y="406"/>
                  </a:cubicBezTo>
                  <a:cubicBezTo>
                    <a:pt x="20" y="408"/>
                    <a:pt x="22" y="410"/>
                    <a:pt x="24" y="412"/>
                  </a:cubicBezTo>
                  <a:cubicBezTo>
                    <a:pt x="35" y="420"/>
                    <a:pt x="49" y="424"/>
                    <a:pt x="64" y="424"/>
                  </a:cubicBezTo>
                  <a:cubicBezTo>
                    <a:pt x="79" y="424"/>
                    <a:pt x="94" y="419"/>
                    <a:pt x="109" y="412"/>
                  </a:cubicBezTo>
                  <a:cubicBezTo>
                    <a:pt x="120" y="406"/>
                    <a:pt x="130" y="399"/>
                    <a:pt x="139" y="390"/>
                  </a:cubicBezTo>
                  <a:cubicBezTo>
                    <a:pt x="148" y="381"/>
                    <a:pt x="155" y="371"/>
                    <a:pt x="161" y="360"/>
                  </a:cubicBezTo>
                  <a:cubicBezTo>
                    <a:pt x="168" y="347"/>
                    <a:pt x="172" y="333"/>
                    <a:pt x="173" y="319"/>
                  </a:cubicBezTo>
                  <a:cubicBezTo>
                    <a:pt x="173" y="319"/>
                    <a:pt x="173" y="319"/>
                    <a:pt x="173" y="319"/>
                  </a:cubicBezTo>
                  <a:cubicBezTo>
                    <a:pt x="173" y="258"/>
                    <a:pt x="173" y="258"/>
                    <a:pt x="173" y="258"/>
                  </a:cubicBezTo>
                  <a:cubicBezTo>
                    <a:pt x="173" y="207"/>
                    <a:pt x="173" y="207"/>
                    <a:pt x="173" y="207"/>
                  </a:cubicBezTo>
                  <a:cubicBezTo>
                    <a:pt x="173" y="105"/>
                    <a:pt x="173" y="105"/>
                    <a:pt x="173" y="105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54"/>
                    <a:pt x="130" y="54"/>
                    <a:pt x="130" y="5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207"/>
                    <a:pt x="130" y="207"/>
                    <a:pt x="130" y="207"/>
                  </a:cubicBezTo>
                  <a:cubicBezTo>
                    <a:pt x="130" y="254"/>
                    <a:pt x="130" y="254"/>
                    <a:pt x="130" y="254"/>
                  </a:cubicBezTo>
                  <a:cubicBezTo>
                    <a:pt x="123" y="252"/>
                    <a:pt x="116" y="251"/>
                    <a:pt x="109" y="251"/>
                  </a:cubicBezTo>
                  <a:cubicBezTo>
                    <a:pt x="98" y="251"/>
                    <a:pt x="87" y="254"/>
                    <a:pt x="76" y="258"/>
                  </a:cubicBezTo>
                  <a:cubicBezTo>
                    <a:pt x="61" y="264"/>
                    <a:pt x="47" y="273"/>
                    <a:pt x="34" y="2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25" name="Freeform 478"/>
            <p:cNvSpPr>
              <a:spLocks/>
            </p:cNvSpPr>
            <p:nvPr/>
          </p:nvSpPr>
          <p:spPr bwMode="auto">
            <a:xfrm>
              <a:off x="561975" y="388938"/>
              <a:ext cx="98425" cy="98425"/>
            </a:xfrm>
            <a:custGeom>
              <a:avLst/>
              <a:gdLst>
                <a:gd name="T0" fmla="*/ 2147483647 w 221"/>
                <a:gd name="T1" fmla="*/ 0 h 221"/>
                <a:gd name="T2" fmla="*/ 2147483647 w 221"/>
                <a:gd name="T3" fmla="*/ 2147483647 h 221"/>
                <a:gd name="T4" fmla="*/ 0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0 h 2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21" h="221">
                  <a:moveTo>
                    <a:pt x="111" y="0"/>
                  </a:moveTo>
                  <a:cubicBezTo>
                    <a:pt x="75" y="0"/>
                    <a:pt x="44" y="17"/>
                    <a:pt x="24" y="43"/>
                  </a:cubicBezTo>
                  <a:cubicBezTo>
                    <a:pt x="9" y="61"/>
                    <a:pt x="0" y="85"/>
                    <a:pt x="0" y="110"/>
                  </a:cubicBezTo>
                  <a:cubicBezTo>
                    <a:pt x="0" y="122"/>
                    <a:pt x="2" y="134"/>
                    <a:pt x="6" y="145"/>
                  </a:cubicBezTo>
                  <a:cubicBezTo>
                    <a:pt x="13" y="165"/>
                    <a:pt x="25" y="183"/>
                    <a:pt x="41" y="196"/>
                  </a:cubicBezTo>
                  <a:cubicBezTo>
                    <a:pt x="60" y="211"/>
                    <a:pt x="84" y="221"/>
                    <a:pt x="111" y="221"/>
                  </a:cubicBezTo>
                  <a:cubicBezTo>
                    <a:pt x="137" y="221"/>
                    <a:pt x="161" y="211"/>
                    <a:pt x="180" y="196"/>
                  </a:cubicBezTo>
                  <a:cubicBezTo>
                    <a:pt x="196" y="183"/>
                    <a:pt x="209" y="165"/>
                    <a:pt x="215" y="145"/>
                  </a:cubicBezTo>
                  <a:cubicBezTo>
                    <a:pt x="219" y="134"/>
                    <a:pt x="221" y="122"/>
                    <a:pt x="221" y="110"/>
                  </a:cubicBezTo>
                  <a:cubicBezTo>
                    <a:pt x="221" y="85"/>
                    <a:pt x="212" y="61"/>
                    <a:pt x="198" y="43"/>
                  </a:cubicBezTo>
                  <a:cubicBezTo>
                    <a:pt x="177" y="17"/>
                    <a:pt x="146" y="0"/>
                    <a:pt x="111" y="0"/>
                  </a:cubicBezTo>
                  <a:close/>
                </a:path>
              </a:pathLst>
            </a:cu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0" name="组合 243"/>
          <p:cNvGrpSpPr>
            <a:grpSpLocks/>
          </p:cNvGrpSpPr>
          <p:nvPr/>
        </p:nvGrpSpPr>
        <p:grpSpPr bwMode="auto">
          <a:xfrm>
            <a:off x="5140325" y="2674938"/>
            <a:ext cx="725488" cy="723900"/>
            <a:chOff x="0" y="0"/>
            <a:chExt cx="724349" cy="724349"/>
          </a:xfrm>
        </p:grpSpPr>
        <p:sp>
          <p:nvSpPr>
            <p:cNvPr id="50700" name="Freeform 5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1" name="Freeform 6"/>
            <p:cNvSpPr>
              <a:spLocks/>
            </p:cNvSpPr>
            <p:nvPr/>
          </p:nvSpPr>
          <p:spPr bwMode="auto">
            <a:xfrm>
              <a:off x="142995" y="153544"/>
              <a:ext cx="443048" cy="443048"/>
            </a:xfrm>
            <a:custGeom>
              <a:avLst/>
              <a:gdLst>
                <a:gd name="T0" fmla="*/ 2147483647 w 1000"/>
                <a:gd name="T1" fmla="*/ 2147483647 h 1001"/>
                <a:gd name="T2" fmla="*/ 2147483647 w 1000"/>
                <a:gd name="T3" fmla="*/ 2147483647 h 1001"/>
                <a:gd name="T4" fmla="*/ 2147483647 w 1000"/>
                <a:gd name="T5" fmla="*/ 0 h 1001"/>
                <a:gd name="T6" fmla="*/ 0 w 1000"/>
                <a:gd name="T7" fmla="*/ 0 h 1001"/>
                <a:gd name="T8" fmla="*/ 0 w 1000"/>
                <a:gd name="T9" fmla="*/ 2147483647 h 1001"/>
                <a:gd name="T10" fmla="*/ 2147483647 w 1000"/>
                <a:gd name="T11" fmla="*/ 2147483647 h 1001"/>
                <a:gd name="T12" fmla="*/ 2147483647 w 1000"/>
                <a:gd name="T13" fmla="*/ 2147483647 h 1001"/>
                <a:gd name="T14" fmla="*/ 2147483647 w 1000"/>
                <a:gd name="T15" fmla="*/ 2147483647 h 1001"/>
                <a:gd name="T16" fmla="*/ 2147483647 w 1000"/>
                <a:gd name="T17" fmla="*/ 2147483647 h 1001"/>
                <a:gd name="T18" fmla="*/ 2147483647 w 1000"/>
                <a:gd name="T19" fmla="*/ 2147483647 h 100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00" h="1001">
                  <a:moveTo>
                    <a:pt x="928" y="484"/>
                  </a:moveTo>
                  <a:cubicBezTo>
                    <a:pt x="498" y="54"/>
                    <a:pt x="498" y="54"/>
                    <a:pt x="498" y="54"/>
                  </a:cubicBezTo>
                  <a:cubicBezTo>
                    <a:pt x="462" y="18"/>
                    <a:pt x="415" y="0"/>
                    <a:pt x="3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416"/>
                    <a:pt x="18" y="463"/>
                    <a:pt x="54" y="499"/>
                  </a:cubicBezTo>
                  <a:cubicBezTo>
                    <a:pt x="483" y="929"/>
                    <a:pt x="483" y="929"/>
                    <a:pt x="483" y="929"/>
                  </a:cubicBezTo>
                  <a:cubicBezTo>
                    <a:pt x="555" y="1001"/>
                    <a:pt x="672" y="1001"/>
                    <a:pt x="744" y="929"/>
                  </a:cubicBezTo>
                  <a:cubicBezTo>
                    <a:pt x="928" y="744"/>
                    <a:pt x="928" y="744"/>
                    <a:pt x="928" y="744"/>
                  </a:cubicBezTo>
                  <a:cubicBezTo>
                    <a:pt x="1000" y="672"/>
                    <a:pt x="1000" y="556"/>
                    <a:pt x="928" y="4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2" name="Oval 7"/>
            <p:cNvSpPr>
              <a:spLocks noChangeArrowheads="1"/>
            </p:cNvSpPr>
            <p:nvPr/>
          </p:nvSpPr>
          <p:spPr bwMode="auto">
            <a:xfrm>
              <a:off x="225040" y="234417"/>
              <a:ext cx="53916" cy="55088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703" name="Freeform 8"/>
            <p:cNvSpPr>
              <a:spLocks/>
            </p:cNvSpPr>
            <p:nvPr/>
          </p:nvSpPr>
          <p:spPr bwMode="auto">
            <a:xfrm>
              <a:off x="311775" y="230901"/>
              <a:ext cx="216836" cy="216836"/>
            </a:xfrm>
            <a:custGeom>
              <a:avLst/>
              <a:gdLst>
                <a:gd name="T0" fmla="*/ 2147483647 w 185"/>
                <a:gd name="T1" fmla="*/ 2147483647 h 185"/>
                <a:gd name="T2" fmla="*/ 0 w 185"/>
                <a:gd name="T3" fmla="*/ 2147483647 h 185"/>
                <a:gd name="T4" fmla="*/ 2147483647 w 185"/>
                <a:gd name="T5" fmla="*/ 0 h 185"/>
                <a:gd name="T6" fmla="*/ 2147483647 w 185"/>
                <a:gd name="T7" fmla="*/ 2147483647 h 185"/>
                <a:gd name="T8" fmla="*/ 2147483647 w 185"/>
                <a:gd name="T9" fmla="*/ 2147483647 h 1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5" h="185">
                  <a:moveTo>
                    <a:pt x="159" y="1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185" y="159"/>
                  </a:lnTo>
                  <a:lnTo>
                    <a:pt x="159" y="185"/>
                  </a:lnTo>
                  <a:close/>
                </a:path>
              </a:pathLst>
            </a:custGeom>
            <a:solidFill>
              <a:srgbClr val="E1DFD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4" name="Freeform 9"/>
            <p:cNvSpPr>
              <a:spLocks/>
            </p:cNvSpPr>
            <p:nvPr/>
          </p:nvSpPr>
          <p:spPr bwMode="auto">
            <a:xfrm>
              <a:off x="263719" y="278956"/>
              <a:ext cx="165264" cy="166436"/>
            </a:xfrm>
            <a:custGeom>
              <a:avLst/>
              <a:gdLst>
                <a:gd name="T0" fmla="*/ 2147483647 w 141"/>
                <a:gd name="T1" fmla="*/ 2147483647 h 142"/>
                <a:gd name="T2" fmla="*/ 0 w 141"/>
                <a:gd name="T3" fmla="*/ 2147483647 h 142"/>
                <a:gd name="T4" fmla="*/ 2147483647 w 141"/>
                <a:gd name="T5" fmla="*/ 0 h 142"/>
                <a:gd name="T6" fmla="*/ 2147483647 w 141"/>
                <a:gd name="T7" fmla="*/ 2147483647 h 142"/>
                <a:gd name="T8" fmla="*/ 2147483647 w 141"/>
                <a:gd name="T9" fmla="*/ 2147483647 h 1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1" h="142">
                  <a:moveTo>
                    <a:pt x="115" y="142"/>
                  </a:moveTo>
                  <a:lnTo>
                    <a:pt x="0" y="27"/>
                  </a:lnTo>
                  <a:lnTo>
                    <a:pt x="26" y="0"/>
                  </a:lnTo>
                  <a:lnTo>
                    <a:pt x="141" y="116"/>
                  </a:lnTo>
                  <a:lnTo>
                    <a:pt x="115" y="142"/>
                  </a:lnTo>
                  <a:close/>
                </a:path>
              </a:pathLst>
            </a:custGeom>
            <a:solidFill>
              <a:srgbClr val="E1DFD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05" name="Freeform 10"/>
            <p:cNvSpPr>
              <a:spLocks/>
            </p:cNvSpPr>
            <p:nvPr/>
          </p:nvSpPr>
          <p:spPr bwMode="auto">
            <a:xfrm>
              <a:off x="219180" y="322324"/>
              <a:ext cx="196910" cy="196910"/>
            </a:xfrm>
            <a:custGeom>
              <a:avLst/>
              <a:gdLst>
                <a:gd name="T0" fmla="*/ 2147483647 w 168"/>
                <a:gd name="T1" fmla="*/ 2147483647 h 168"/>
                <a:gd name="T2" fmla="*/ 0 w 168"/>
                <a:gd name="T3" fmla="*/ 2147483647 h 168"/>
                <a:gd name="T4" fmla="*/ 2147483647 w 168"/>
                <a:gd name="T5" fmla="*/ 0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8" h="168">
                  <a:moveTo>
                    <a:pt x="142" y="168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168" y="142"/>
                  </a:lnTo>
                  <a:lnTo>
                    <a:pt x="142" y="168"/>
                  </a:lnTo>
                  <a:close/>
                </a:path>
              </a:pathLst>
            </a:custGeom>
            <a:solidFill>
              <a:srgbClr val="E1DFD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1" name="组合 244"/>
          <p:cNvGrpSpPr>
            <a:grpSpLocks/>
          </p:cNvGrpSpPr>
          <p:nvPr/>
        </p:nvGrpSpPr>
        <p:grpSpPr bwMode="auto">
          <a:xfrm>
            <a:off x="6243638" y="2674938"/>
            <a:ext cx="722312" cy="723900"/>
            <a:chOff x="0" y="0"/>
            <a:chExt cx="723177" cy="724349"/>
          </a:xfrm>
        </p:grpSpPr>
        <p:sp>
          <p:nvSpPr>
            <p:cNvPr id="50691" name="Freeform 11"/>
            <p:cNvSpPr>
              <a:spLocks/>
            </p:cNvSpPr>
            <p:nvPr/>
          </p:nvSpPr>
          <p:spPr bwMode="auto">
            <a:xfrm>
              <a:off x="0" y="0"/>
              <a:ext cx="723177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2" name="Freeform 12"/>
            <p:cNvSpPr>
              <a:spLocks/>
            </p:cNvSpPr>
            <p:nvPr/>
          </p:nvSpPr>
          <p:spPr bwMode="auto">
            <a:xfrm>
              <a:off x="199254" y="147683"/>
              <a:ext cx="324668" cy="464146"/>
            </a:xfrm>
            <a:custGeom>
              <a:avLst/>
              <a:gdLst>
                <a:gd name="T0" fmla="*/ 2147483647 w 731"/>
                <a:gd name="T1" fmla="*/ 2147483647 h 1045"/>
                <a:gd name="T2" fmla="*/ 2147483647 w 731"/>
                <a:gd name="T3" fmla="*/ 2147483647 h 1045"/>
                <a:gd name="T4" fmla="*/ 2147483647 w 731"/>
                <a:gd name="T5" fmla="*/ 2147483647 h 1045"/>
                <a:gd name="T6" fmla="*/ 0 w 731"/>
                <a:gd name="T7" fmla="*/ 2147483647 h 1045"/>
                <a:gd name="T8" fmla="*/ 0 w 731"/>
                <a:gd name="T9" fmla="*/ 2147483647 h 1045"/>
                <a:gd name="T10" fmla="*/ 2147483647 w 731"/>
                <a:gd name="T11" fmla="*/ 0 h 1045"/>
                <a:gd name="T12" fmla="*/ 2147483647 w 731"/>
                <a:gd name="T13" fmla="*/ 0 h 1045"/>
                <a:gd name="T14" fmla="*/ 2147483647 w 731"/>
                <a:gd name="T15" fmla="*/ 2147483647 h 1045"/>
                <a:gd name="T16" fmla="*/ 2147483647 w 731"/>
                <a:gd name="T17" fmla="*/ 2147483647 h 10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31" h="1045">
                  <a:moveTo>
                    <a:pt x="731" y="973"/>
                  </a:moveTo>
                  <a:cubicBezTo>
                    <a:pt x="731" y="1013"/>
                    <a:pt x="699" y="1045"/>
                    <a:pt x="659" y="1045"/>
                  </a:cubicBezTo>
                  <a:cubicBezTo>
                    <a:pt x="73" y="1045"/>
                    <a:pt x="73" y="1045"/>
                    <a:pt x="73" y="1045"/>
                  </a:cubicBezTo>
                  <a:cubicBezTo>
                    <a:pt x="33" y="1045"/>
                    <a:pt x="0" y="1013"/>
                    <a:pt x="0" y="97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3" y="0"/>
                    <a:pt x="73" y="0"/>
                  </a:cubicBezTo>
                  <a:cubicBezTo>
                    <a:pt x="659" y="0"/>
                    <a:pt x="659" y="0"/>
                    <a:pt x="659" y="0"/>
                  </a:cubicBezTo>
                  <a:cubicBezTo>
                    <a:pt x="699" y="0"/>
                    <a:pt x="731" y="32"/>
                    <a:pt x="731" y="72"/>
                  </a:cubicBezTo>
                  <a:lnTo>
                    <a:pt x="731" y="9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3" name="Freeform 13"/>
            <p:cNvSpPr>
              <a:spLocks noEditPoints="1"/>
            </p:cNvSpPr>
            <p:nvPr/>
          </p:nvSpPr>
          <p:spPr bwMode="auto">
            <a:xfrm>
              <a:off x="173468" y="90251"/>
              <a:ext cx="373895" cy="543847"/>
            </a:xfrm>
            <a:custGeom>
              <a:avLst/>
              <a:gdLst>
                <a:gd name="T0" fmla="*/ 2147483647 w 842"/>
                <a:gd name="T1" fmla="*/ 2147483647 h 1224"/>
                <a:gd name="T2" fmla="*/ 2147483647 w 842"/>
                <a:gd name="T3" fmla="*/ 2147483647 h 1224"/>
                <a:gd name="T4" fmla="*/ 2147483647 w 842"/>
                <a:gd name="T5" fmla="*/ 2147483647 h 1224"/>
                <a:gd name="T6" fmla="*/ 2147483647 w 842"/>
                <a:gd name="T7" fmla="*/ 0 h 1224"/>
                <a:gd name="T8" fmla="*/ 2147483647 w 842"/>
                <a:gd name="T9" fmla="*/ 0 h 1224"/>
                <a:gd name="T10" fmla="*/ 2147483647 w 842"/>
                <a:gd name="T11" fmla="*/ 2147483647 h 1224"/>
                <a:gd name="T12" fmla="*/ 2147483647 w 842"/>
                <a:gd name="T13" fmla="*/ 2147483647 h 1224"/>
                <a:gd name="T14" fmla="*/ 2147483647 w 842"/>
                <a:gd name="T15" fmla="*/ 2147483647 h 1224"/>
                <a:gd name="T16" fmla="*/ 0 w 842"/>
                <a:gd name="T17" fmla="*/ 2147483647 h 1224"/>
                <a:gd name="T18" fmla="*/ 0 w 842"/>
                <a:gd name="T19" fmla="*/ 2147483647 h 1224"/>
                <a:gd name="T20" fmla="*/ 2147483647 w 842"/>
                <a:gd name="T21" fmla="*/ 2147483647 h 1224"/>
                <a:gd name="T22" fmla="*/ 2147483647 w 842"/>
                <a:gd name="T23" fmla="*/ 2147483647 h 1224"/>
                <a:gd name="T24" fmla="*/ 2147483647 w 842"/>
                <a:gd name="T25" fmla="*/ 2147483647 h 1224"/>
                <a:gd name="T26" fmla="*/ 2147483647 w 842"/>
                <a:gd name="T27" fmla="*/ 2147483647 h 1224"/>
                <a:gd name="T28" fmla="*/ 2147483647 w 842"/>
                <a:gd name="T29" fmla="*/ 2147483647 h 1224"/>
                <a:gd name="T30" fmla="*/ 2147483647 w 842"/>
                <a:gd name="T31" fmla="*/ 2147483647 h 1224"/>
                <a:gd name="T32" fmla="*/ 2147483647 w 842"/>
                <a:gd name="T33" fmla="*/ 2147483647 h 1224"/>
                <a:gd name="T34" fmla="*/ 2147483647 w 842"/>
                <a:gd name="T35" fmla="*/ 2147483647 h 1224"/>
                <a:gd name="T36" fmla="*/ 2147483647 w 842"/>
                <a:gd name="T37" fmla="*/ 2147483647 h 1224"/>
                <a:gd name="T38" fmla="*/ 2147483647 w 842"/>
                <a:gd name="T39" fmla="*/ 2147483647 h 1224"/>
                <a:gd name="T40" fmla="*/ 2147483647 w 842"/>
                <a:gd name="T41" fmla="*/ 2147483647 h 1224"/>
                <a:gd name="T42" fmla="*/ 2147483647 w 842"/>
                <a:gd name="T43" fmla="*/ 2147483647 h 1224"/>
                <a:gd name="T44" fmla="*/ 2147483647 w 842"/>
                <a:gd name="T45" fmla="*/ 2147483647 h 1224"/>
                <a:gd name="T46" fmla="*/ 2147483647 w 842"/>
                <a:gd name="T47" fmla="*/ 2147483647 h 1224"/>
                <a:gd name="T48" fmla="*/ 2147483647 w 842"/>
                <a:gd name="T49" fmla="*/ 2147483647 h 1224"/>
                <a:gd name="T50" fmla="*/ 2147483647 w 842"/>
                <a:gd name="T51" fmla="*/ 2147483647 h 1224"/>
                <a:gd name="T52" fmla="*/ 2147483647 w 842"/>
                <a:gd name="T53" fmla="*/ 2147483647 h 1224"/>
                <a:gd name="T54" fmla="*/ 2147483647 w 842"/>
                <a:gd name="T55" fmla="*/ 2147483647 h 1224"/>
                <a:gd name="T56" fmla="*/ 2147483647 w 842"/>
                <a:gd name="T57" fmla="*/ 2147483647 h 1224"/>
                <a:gd name="T58" fmla="*/ 2147483647 w 842"/>
                <a:gd name="T59" fmla="*/ 2147483647 h 1224"/>
                <a:gd name="T60" fmla="*/ 2147483647 w 842"/>
                <a:gd name="T61" fmla="*/ 2147483647 h 1224"/>
                <a:gd name="T62" fmla="*/ 2147483647 w 842"/>
                <a:gd name="T63" fmla="*/ 2147483647 h 1224"/>
                <a:gd name="T64" fmla="*/ 2147483647 w 842"/>
                <a:gd name="T65" fmla="*/ 2147483647 h 1224"/>
                <a:gd name="T66" fmla="*/ 2147483647 w 842"/>
                <a:gd name="T67" fmla="*/ 2147483647 h 1224"/>
                <a:gd name="T68" fmla="*/ 2147483647 w 842"/>
                <a:gd name="T69" fmla="*/ 2147483647 h 1224"/>
                <a:gd name="T70" fmla="*/ 2147483647 w 842"/>
                <a:gd name="T71" fmla="*/ 2147483647 h 1224"/>
                <a:gd name="T72" fmla="*/ 2147483647 w 842"/>
                <a:gd name="T73" fmla="*/ 2147483647 h 1224"/>
                <a:gd name="T74" fmla="*/ 2147483647 w 842"/>
                <a:gd name="T75" fmla="*/ 2147483647 h 1224"/>
                <a:gd name="T76" fmla="*/ 2147483647 w 842"/>
                <a:gd name="T77" fmla="*/ 2147483647 h 1224"/>
                <a:gd name="T78" fmla="*/ 2147483647 w 842"/>
                <a:gd name="T79" fmla="*/ 2147483647 h 1224"/>
                <a:gd name="T80" fmla="*/ 2147483647 w 842"/>
                <a:gd name="T81" fmla="*/ 2147483647 h 122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842" h="1224">
                  <a:moveTo>
                    <a:pt x="708" y="86"/>
                  </a:moveTo>
                  <a:cubicBezTo>
                    <a:pt x="545" y="86"/>
                    <a:pt x="545" y="86"/>
                    <a:pt x="545" y="86"/>
                  </a:cubicBezTo>
                  <a:cubicBezTo>
                    <a:pt x="545" y="59"/>
                    <a:pt x="545" y="59"/>
                    <a:pt x="545" y="59"/>
                  </a:cubicBezTo>
                  <a:cubicBezTo>
                    <a:pt x="545" y="26"/>
                    <a:pt x="519" y="0"/>
                    <a:pt x="487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23" y="0"/>
                    <a:pt x="297" y="26"/>
                    <a:pt x="297" y="59"/>
                  </a:cubicBezTo>
                  <a:cubicBezTo>
                    <a:pt x="297" y="86"/>
                    <a:pt x="297" y="86"/>
                    <a:pt x="297" y="86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60" y="86"/>
                    <a:pt x="0" y="146"/>
                    <a:pt x="0" y="220"/>
                  </a:cubicBezTo>
                  <a:cubicBezTo>
                    <a:pt x="0" y="1090"/>
                    <a:pt x="0" y="1090"/>
                    <a:pt x="0" y="1090"/>
                  </a:cubicBezTo>
                  <a:cubicBezTo>
                    <a:pt x="0" y="1164"/>
                    <a:pt x="60" y="1224"/>
                    <a:pt x="134" y="1224"/>
                  </a:cubicBezTo>
                  <a:cubicBezTo>
                    <a:pt x="708" y="1224"/>
                    <a:pt x="708" y="1224"/>
                    <a:pt x="708" y="1224"/>
                  </a:cubicBezTo>
                  <a:cubicBezTo>
                    <a:pt x="781" y="1224"/>
                    <a:pt x="841" y="1164"/>
                    <a:pt x="841" y="1090"/>
                  </a:cubicBezTo>
                  <a:cubicBezTo>
                    <a:pt x="841" y="220"/>
                    <a:pt x="841" y="220"/>
                    <a:pt x="841" y="220"/>
                  </a:cubicBezTo>
                  <a:cubicBezTo>
                    <a:pt x="842" y="146"/>
                    <a:pt x="782" y="86"/>
                    <a:pt x="708" y="86"/>
                  </a:cubicBezTo>
                  <a:close/>
                  <a:moveTo>
                    <a:pt x="421" y="27"/>
                  </a:moveTo>
                  <a:cubicBezTo>
                    <a:pt x="437" y="27"/>
                    <a:pt x="450" y="40"/>
                    <a:pt x="450" y="56"/>
                  </a:cubicBezTo>
                  <a:cubicBezTo>
                    <a:pt x="450" y="72"/>
                    <a:pt x="437" y="85"/>
                    <a:pt x="421" y="85"/>
                  </a:cubicBezTo>
                  <a:cubicBezTo>
                    <a:pt x="405" y="85"/>
                    <a:pt x="392" y="72"/>
                    <a:pt x="392" y="56"/>
                  </a:cubicBezTo>
                  <a:cubicBezTo>
                    <a:pt x="392" y="40"/>
                    <a:pt x="405" y="27"/>
                    <a:pt x="421" y="27"/>
                  </a:cubicBezTo>
                  <a:close/>
                  <a:moveTo>
                    <a:pt x="264" y="168"/>
                  </a:moveTo>
                  <a:cubicBezTo>
                    <a:pt x="577" y="168"/>
                    <a:pt x="577" y="168"/>
                    <a:pt x="577" y="168"/>
                  </a:cubicBezTo>
                  <a:cubicBezTo>
                    <a:pt x="577" y="291"/>
                    <a:pt x="577" y="291"/>
                    <a:pt x="577" y="291"/>
                  </a:cubicBezTo>
                  <a:cubicBezTo>
                    <a:pt x="264" y="291"/>
                    <a:pt x="264" y="291"/>
                    <a:pt x="264" y="291"/>
                  </a:cubicBezTo>
                  <a:lnTo>
                    <a:pt x="264" y="168"/>
                  </a:lnTo>
                  <a:close/>
                  <a:moveTo>
                    <a:pt x="708" y="1148"/>
                  </a:moveTo>
                  <a:cubicBezTo>
                    <a:pt x="134" y="1148"/>
                    <a:pt x="134" y="1148"/>
                    <a:pt x="134" y="1148"/>
                  </a:cubicBezTo>
                  <a:cubicBezTo>
                    <a:pt x="102" y="1148"/>
                    <a:pt x="77" y="1122"/>
                    <a:pt x="77" y="1090"/>
                  </a:cubicBezTo>
                  <a:cubicBezTo>
                    <a:pt x="77" y="220"/>
                    <a:pt x="77" y="220"/>
                    <a:pt x="77" y="220"/>
                  </a:cubicBezTo>
                  <a:cubicBezTo>
                    <a:pt x="77" y="188"/>
                    <a:pt x="102" y="163"/>
                    <a:pt x="134" y="163"/>
                  </a:cubicBezTo>
                  <a:cubicBezTo>
                    <a:pt x="189" y="163"/>
                    <a:pt x="189" y="163"/>
                    <a:pt x="189" y="163"/>
                  </a:cubicBezTo>
                  <a:cubicBezTo>
                    <a:pt x="189" y="299"/>
                    <a:pt x="189" y="299"/>
                    <a:pt x="189" y="299"/>
                  </a:cubicBezTo>
                  <a:cubicBezTo>
                    <a:pt x="189" y="336"/>
                    <a:pt x="219" y="366"/>
                    <a:pt x="255" y="366"/>
                  </a:cubicBezTo>
                  <a:cubicBezTo>
                    <a:pt x="586" y="366"/>
                    <a:pt x="586" y="366"/>
                    <a:pt x="586" y="366"/>
                  </a:cubicBezTo>
                  <a:cubicBezTo>
                    <a:pt x="623" y="366"/>
                    <a:pt x="653" y="336"/>
                    <a:pt x="653" y="299"/>
                  </a:cubicBezTo>
                  <a:cubicBezTo>
                    <a:pt x="653" y="163"/>
                    <a:pt x="653" y="163"/>
                    <a:pt x="653" y="163"/>
                  </a:cubicBezTo>
                  <a:cubicBezTo>
                    <a:pt x="708" y="163"/>
                    <a:pt x="708" y="163"/>
                    <a:pt x="708" y="163"/>
                  </a:cubicBezTo>
                  <a:cubicBezTo>
                    <a:pt x="739" y="163"/>
                    <a:pt x="765" y="188"/>
                    <a:pt x="765" y="220"/>
                  </a:cubicBezTo>
                  <a:cubicBezTo>
                    <a:pt x="765" y="1090"/>
                    <a:pt x="765" y="1090"/>
                    <a:pt x="765" y="1090"/>
                  </a:cubicBezTo>
                  <a:cubicBezTo>
                    <a:pt x="765" y="1090"/>
                    <a:pt x="765" y="1090"/>
                    <a:pt x="765" y="1090"/>
                  </a:cubicBezTo>
                  <a:cubicBezTo>
                    <a:pt x="765" y="1122"/>
                    <a:pt x="739" y="1148"/>
                    <a:pt x="708" y="1148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4" name="Freeform 14"/>
            <p:cNvSpPr>
              <a:spLocks noEditPoints="1"/>
            </p:cNvSpPr>
            <p:nvPr/>
          </p:nvSpPr>
          <p:spPr bwMode="auto">
            <a:xfrm>
              <a:off x="229729" y="305915"/>
              <a:ext cx="87907" cy="73842"/>
            </a:xfrm>
            <a:custGeom>
              <a:avLst/>
              <a:gdLst>
                <a:gd name="T0" fmla="*/ 2147483647 w 198"/>
                <a:gd name="T1" fmla="*/ 2147483647 h 165"/>
                <a:gd name="T2" fmla="*/ 2147483647 w 198"/>
                <a:gd name="T3" fmla="*/ 2147483647 h 165"/>
                <a:gd name="T4" fmla="*/ 2147483647 w 198"/>
                <a:gd name="T5" fmla="*/ 2147483647 h 165"/>
                <a:gd name="T6" fmla="*/ 2147483647 w 198"/>
                <a:gd name="T7" fmla="*/ 2147483647 h 165"/>
                <a:gd name="T8" fmla="*/ 0 w 198"/>
                <a:gd name="T9" fmla="*/ 2147483647 h 165"/>
                <a:gd name="T10" fmla="*/ 0 w 198"/>
                <a:gd name="T11" fmla="*/ 2147483647 h 165"/>
                <a:gd name="T12" fmla="*/ 2147483647 w 198"/>
                <a:gd name="T13" fmla="*/ 2147483647 h 165"/>
                <a:gd name="T14" fmla="*/ 2147483647 w 198"/>
                <a:gd name="T15" fmla="*/ 2147483647 h 165"/>
                <a:gd name="T16" fmla="*/ 2147483647 w 198"/>
                <a:gd name="T17" fmla="*/ 2147483647 h 165"/>
                <a:gd name="T18" fmla="*/ 2147483647 w 198"/>
                <a:gd name="T19" fmla="*/ 2147483647 h 165"/>
                <a:gd name="T20" fmla="*/ 2147483647 w 198"/>
                <a:gd name="T21" fmla="*/ 2147483647 h 165"/>
                <a:gd name="T22" fmla="*/ 2147483647 w 198"/>
                <a:gd name="T23" fmla="*/ 2147483647 h 165"/>
                <a:gd name="T24" fmla="*/ 2147483647 w 198"/>
                <a:gd name="T25" fmla="*/ 2147483647 h 165"/>
                <a:gd name="T26" fmla="*/ 2147483647 w 198"/>
                <a:gd name="T27" fmla="*/ 2147483647 h 165"/>
                <a:gd name="T28" fmla="*/ 2147483647 w 198"/>
                <a:gd name="T29" fmla="*/ 2147483647 h 165"/>
                <a:gd name="T30" fmla="*/ 2147483647 w 198"/>
                <a:gd name="T31" fmla="*/ 2147483647 h 165"/>
                <a:gd name="T32" fmla="*/ 2147483647 w 198"/>
                <a:gd name="T33" fmla="*/ 2147483647 h 165"/>
                <a:gd name="T34" fmla="*/ 2147483647 w 198"/>
                <a:gd name="T35" fmla="*/ 2147483647 h 165"/>
                <a:gd name="T36" fmla="*/ 2147483647 w 198"/>
                <a:gd name="T37" fmla="*/ 2147483647 h 165"/>
                <a:gd name="T38" fmla="*/ 2147483647 w 198"/>
                <a:gd name="T39" fmla="*/ 2147483647 h 165"/>
                <a:gd name="T40" fmla="*/ 2147483647 w 198"/>
                <a:gd name="T41" fmla="*/ 2147483647 h 165"/>
                <a:gd name="T42" fmla="*/ 2147483647 w 198"/>
                <a:gd name="T43" fmla="*/ 2147483647 h 165"/>
                <a:gd name="T44" fmla="*/ 2147483647 w 198"/>
                <a:gd name="T45" fmla="*/ 2147483647 h 165"/>
                <a:gd name="T46" fmla="*/ 2147483647 w 198"/>
                <a:gd name="T47" fmla="*/ 2147483647 h 165"/>
                <a:gd name="T48" fmla="*/ 2147483647 w 198"/>
                <a:gd name="T49" fmla="*/ 2147483647 h 165"/>
                <a:gd name="T50" fmla="*/ 2147483647 w 198"/>
                <a:gd name="T51" fmla="*/ 2147483647 h 165"/>
                <a:gd name="T52" fmla="*/ 2147483647 w 198"/>
                <a:gd name="T53" fmla="*/ 2147483647 h 165"/>
                <a:gd name="T54" fmla="*/ 2147483647 w 198"/>
                <a:gd name="T55" fmla="*/ 2147483647 h 165"/>
                <a:gd name="T56" fmla="*/ 2147483647 w 198"/>
                <a:gd name="T57" fmla="*/ 2147483647 h 165"/>
                <a:gd name="T58" fmla="*/ 2147483647 w 198"/>
                <a:gd name="T59" fmla="*/ 2147483647 h 165"/>
                <a:gd name="T60" fmla="*/ 2147483647 w 198"/>
                <a:gd name="T61" fmla="*/ 2147483647 h 165"/>
                <a:gd name="T62" fmla="*/ 2147483647 w 198"/>
                <a:gd name="T63" fmla="*/ 2147483647 h 165"/>
                <a:gd name="T64" fmla="*/ 2147483647 w 198"/>
                <a:gd name="T65" fmla="*/ 2147483647 h 165"/>
                <a:gd name="T66" fmla="*/ 2147483647 w 198"/>
                <a:gd name="T67" fmla="*/ 2147483647 h 16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98" h="165">
                  <a:moveTo>
                    <a:pt x="162" y="9"/>
                  </a:moveTo>
                  <a:cubicBezTo>
                    <a:pt x="148" y="25"/>
                    <a:pt x="148" y="25"/>
                    <a:pt x="148" y="25"/>
                  </a:cubicBezTo>
                  <a:cubicBezTo>
                    <a:pt x="144" y="13"/>
                    <a:pt x="133" y="5"/>
                    <a:pt x="120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13" y="5"/>
                    <a:pt x="0" y="19"/>
                    <a:pt x="0" y="3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51"/>
                    <a:pt x="13" y="165"/>
                    <a:pt x="31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37" y="165"/>
                    <a:pt x="151" y="151"/>
                    <a:pt x="151" y="134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8" y="25"/>
                    <a:pt x="197" y="13"/>
                    <a:pt x="189" y="6"/>
                  </a:cubicBezTo>
                  <a:cubicBezTo>
                    <a:pt x="181" y="0"/>
                    <a:pt x="169" y="1"/>
                    <a:pt x="162" y="9"/>
                  </a:cubicBezTo>
                  <a:close/>
                  <a:moveTo>
                    <a:pt x="130" y="134"/>
                  </a:moveTo>
                  <a:cubicBezTo>
                    <a:pt x="130" y="134"/>
                    <a:pt x="130" y="134"/>
                    <a:pt x="130" y="134"/>
                  </a:cubicBezTo>
                  <a:cubicBezTo>
                    <a:pt x="130" y="140"/>
                    <a:pt x="125" y="144"/>
                    <a:pt x="120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25" y="144"/>
                    <a:pt x="20" y="140"/>
                    <a:pt x="20" y="134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0"/>
                    <a:pt x="25" y="26"/>
                    <a:pt x="3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5" y="26"/>
                    <a:pt x="130" y="30"/>
                    <a:pt x="130" y="36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97" y="86"/>
                    <a:pt x="86" y="86"/>
                    <a:pt x="78" y="7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57"/>
                    <a:pt x="42" y="58"/>
                    <a:pt x="35" y="65"/>
                  </a:cubicBezTo>
                  <a:cubicBezTo>
                    <a:pt x="28" y="73"/>
                    <a:pt x="28" y="85"/>
                    <a:pt x="36" y="92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84" y="137"/>
                    <a:pt x="89" y="139"/>
                    <a:pt x="94" y="139"/>
                  </a:cubicBezTo>
                  <a:cubicBezTo>
                    <a:pt x="94" y="139"/>
                    <a:pt x="94" y="139"/>
                    <a:pt x="95" y="139"/>
                  </a:cubicBezTo>
                  <a:cubicBezTo>
                    <a:pt x="100" y="139"/>
                    <a:pt x="105" y="136"/>
                    <a:pt x="108" y="132"/>
                  </a:cubicBezTo>
                  <a:cubicBezTo>
                    <a:pt x="130" y="106"/>
                    <a:pt x="130" y="106"/>
                    <a:pt x="130" y="106"/>
                  </a:cubicBezTo>
                  <a:lnTo>
                    <a:pt x="130" y="134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5" name="Freeform 15"/>
            <p:cNvSpPr>
              <a:spLocks noEditPoints="1"/>
            </p:cNvSpPr>
            <p:nvPr/>
          </p:nvSpPr>
          <p:spPr bwMode="auto">
            <a:xfrm>
              <a:off x="229729" y="398509"/>
              <a:ext cx="87907" cy="75013"/>
            </a:xfrm>
            <a:custGeom>
              <a:avLst/>
              <a:gdLst>
                <a:gd name="T0" fmla="*/ 2147483647 w 198"/>
                <a:gd name="T1" fmla="*/ 2147483647 h 169"/>
                <a:gd name="T2" fmla="*/ 2147483647 w 198"/>
                <a:gd name="T3" fmla="*/ 2147483647 h 169"/>
                <a:gd name="T4" fmla="*/ 2147483647 w 198"/>
                <a:gd name="T5" fmla="*/ 2147483647 h 169"/>
                <a:gd name="T6" fmla="*/ 2147483647 w 198"/>
                <a:gd name="T7" fmla="*/ 2147483647 h 169"/>
                <a:gd name="T8" fmla="*/ 0 w 198"/>
                <a:gd name="T9" fmla="*/ 2147483647 h 169"/>
                <a:gd name="T10" fmla="*/ 0 w 198"/>
                <a:gd name="T11" fmla="*/ 2147483647 h 169"/>
                <a:gd name="T12" fmla="*/ 2147483647 w 198"/>
                <a:gd name="T13" fmla="*/ 2147483647 h 169"/>
                <a:gd name="T14" fmla="*/ 2147483647 w 198"/>
                <a:gd name="T15" fmla="*/ 2147483647 h 169"/>
                <a:gd name="T16" fmla="*/ 2147483647 w 198"/>
                <a:gd name="T17" fmla="*/ 2147483647 h 169"/>
                <a:gd name="T18" fmla="*/ 2147483647 w 198"/>
                <a:gd name="T19" fmla="*/ 2147483647 h 169"/>
                <a:gd name="T20" fmla="*/ 2147483647 w 198"/>
                <a:gd name="T21" fmla="*/ 2147483647 h 169"/>
                <a:gd name="T22" fmla="*/ 2147483647 w 198"/>
                <a:gd name="T23" fmla="*/ 2147483647 h 169"/>
                <a:gd name="T24" fmla="*/ 2147483647 w 198"/>
                <a:gd name="T25" fmla="*/ 2147483647 h 169"/>
                <a:gd name="T26" fmla="*/ 2147483647 w 198"/>
                <a:gd name="T27" fmla="*/ 2147483647 h 169"/>
                <a:gd name="T28" fmla="*/ 2147483647 w 198"/>
                <a:gd name="T29" fmla="*/ 2147483647 h 169"/>
                <a:gd name="T30" fmla="*/ 2147483647 w 198"/>
                <a:gd name="T31" fmla="*/ 2147483647 h 169"/>
                <a:gd name="T32" fmla="*/ 2147483647 w 198"/>
                <a:gd name="T33" fmla="*/ 2147483647 h 169"/>
                <a:gd name="T34" fmla="*/ 2147483647 w 198"/>
                <a:gd name="T35" fmla="*/ 2147483647 h 169"/>
                <a:gd name="T36" fmla="*/ 2147483647 w 198"/>
                <a:gd name="T37" fmla="*/ 2147483647 h 169"/>
                <a:gd name="T38" fmla="*/ 2147483647 w 198"/>
                <a:gd name="T39" fmla="*/ 2147483647 h 169"/>
                <a:gd name="T40" fmla="*/ 2147483647 w 198"/>
                <a:gd name="T41" fmla="*/ 2147483647 h 169"/>
                <a:gd name="T42" fmla="*/ 2147483647 w 198"/>
                <a:gd name="T43" fmla="*/ 2147483647 h 169"/>
                <a:gd name="T44" fmla="*/ 2147483647 w 198"/>
                <a:gd name="T45" fmla="*/ 2147483647 h 169"/>
                <a:gd name="T46" fmla="*/ 2147483647 w 198"/>
                <a:gd name="T47" fmla="*/ 2147483647 h 169"/>
                <a:gd name="T48" fmla="*/ 2147483647 w 198"/>
                <a:gd name="T49" fmla="*/ 2147483647 h 169"/>
                <a:gd name="T50" fmla="*/ 2147483647 w 198"/>
                <a:gd name="T51" fmla="*/ 2147483647 h 169"/>
                <a:gd name="T52" fmla="*/ 2147483647 w 198"/>
                <a:gd name="T53" fmla="*/ 2147483647 h 169"/>
                <a:gd name="T54" fmla="*/ 2147483647 w 198"/>
                <a:gd name="T55" fmla="*/ 2147483647 h 169"/>
                <a:gd name="T56" fmla="*/ 2147483647 w 198"/>
                <a:gd name="T57" fmla="*/ 2147483647 h 169"/>
                <a:gd name="T58" fmla="*/ 2147483647 w 198"/>
                <a:gd name="T59" fmla="*/ 2147483647 h 169"/>
                <a:gd name="T60" fmla="*/ 2147483647 w 198"/>
                <a:gd name="T61" fmla="*/ 2147483647 h 169"/>
                <a:gd name="T62" fmla="*/ 2147483647 w 198"/>
                <a:gd name="T63" fmla="*/ 2147483647 h 169"/>
                <a:gd name="T64" fmla="*/ 2147483647 w 198"/>
                <a:gd name="T65" fmla="*/ 2147483647 h 169"/>
                <a:gd name="T66" fmla="*/ 2147483647 w 198"/>
                <a:gd name="T67" fmla="*/ 2147483647 h 16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98" h="169">
                  <a:moveTo>
                    <a:pt x="162" y="9"/>
                  </a:moveTo>
                  <a:cubicBezTo>
                    <a:pt x="147" y="26"/>
                    <a:pt x="147" y="26"/>
                    <a:pt x="147" y="26"/>
                  </a:cubicBezTo>
                  <a:cubicBezTo>
                    <a:pt x="142" y="16"/>
                    <a:pt x="132" y="9"/>
                    <a:pt x="120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13" y="9"/>
                    <a:pt x="0" y="23"/>
                    <a:pt x="0" y="4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56"/>
                    <a:pt x="13" y="169"/>
                    <a:pt x="31" y="169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37" y="169"/>
                    <a:pt x="151" y="156"/>
                    <a:pt x="151" y="139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8" y="25"/>
                    <a:pt x="197" y="13"/>
                    <a:pt x="189" y="6"/>
                  </a:cubicBezTo>
                  <a:cubicBezTo>
                    <a:pt x="181" y="0"/>
                    <a:pt x="169" y="1"/>
                    <a:pt x="162" y="9"/>
                  </a:cubicBezTo>
                  <a:close/>
                  <a:moveTo>
                    <a:pt x="130" y="139"/>
                  </a:moveTo>
                  <a:cubicBezTo>
                    <a:pt x="130" y="139"/>
                    <a:pt x="130" y="139"/>
                    <a:pt x="130" y="139"/>
                  </a:cubicBezTo>
                  <a:cubicBezTo>
                    <a:pt x="130" y="144"/>
                    <a:pt x="125" y="149"/>
                    <a:pt x="120" y="149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25" y="149"/>
                    <a:pt x="20" y="144"/>
                    <a:pt x="20" y="1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35"/>
                    <a:pt x="25" y="30"/>
                    <a:pt x="31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5" y="30"/>
                    <a:pt x="130" y="35"/>
                    <a:pt x="130" y="40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97" y="85"/>
                    <a:pt x="86" y="86"/>
                    <a:pt x="78" y="7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57"/>
                    <a:pt x="42" y="58"/>
                    <a:pt x="35" y="65"/>
                  </a:cubicBezTo>
                  <a:cubicBezTo>
                    <a:pt x="28" y="73"/>
                    <a:pt x="28" y="85"/>
                    <a:pt x="36" y="92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84" y="137"/>
                    <a:pt x="89" y="139"/>
                    <a:pt x="94" y="139"/>
                  </a:cubicBezTo>
                  <a:cubicBezTo>
                    <a:pt x="94" y="139"/>
                    <a:pt x="94" y="139"/>
                    <a:pt x="95" y="139"/>
                  </a:cubicBezTo>
                  <a:cubicBezTo>
                    <a:pt x="100" y="139"/>
                    <a:pt x="105" y="136"/>
                    <a:pt x="108" y="132"/>
                  </a:cubicBezTo>
                  <a:cubicBezTo>
                    <a:pt x="130" y="106"/>
                    <a:pt x="130" y="106"/>
                    <a:pt x="130" y="106"/>
                  </a:cubicBezTo>
                  <a:lnTo>
                    <a:pt x="130" y="1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6" name="Freeform 16"/>
            <p:cNvSpPr>
              <a:spLocks noEditPoints="1"/>
            </p:cNvSpPr>
            <p:nvPr/>
          </p:nvSpPr>
          <p:spPr bwMode="auto">
            <a:xfrm>
              <a:off x="229729" y="491104"/>
              <a:ext cx="87907" cy="76186"/>
            </a:xfrm>
            <a:custGeom>
              <a:avLst/>
              <a:gdLst>
                <a:gd name="T0" fmla="*/ 2147483647 w 198"/>
                <a:gd name="T1" fmla="*/ 2147483647 h 171"/>
                <a:gd name="T2" fmla="*/ 2147483647 w 198"/>
                <a:gd name="T3" fmla="*/ 2147483647 h 171"/>
                <a:gd name="T4" fmla="*/ 2147483647 w 198"/>
                <a:gd name="T5" fmla="*/ 2147483647 h 171"/>
                <a:gd name="T6" fmla="*/ 2147483647 w 198"/>
                <a:gd name="T7" fmla="*/ 2147483647 h 171"/>
                <a:gd name="T8" fmla="*/ 0 w 198"/>
                <a:gd name="T9" fmla="*/ 2147483647 h 171"/>
                <a:gd name="T10" fmla="*/ 0 w 198"/>
                <a:gd name="T11" fmla="*/ 2147483647 h 171"/>
                <a:gd name="T12" fmla="*/ 2147483647 w 198"/>
                <a:gd name="T13" fmla="*/ 2147483647 h 171"/>
                <a:gd name="T14" fmla="*/ 2147483647 w 198"/>
                <a:gd name="T15" fmla="*/ 2147483647 h 171"/>
                <a:gd name="T16" fmla="*/ 2147483647 w 198"/>
                <a:gd name="T17" fmla="*/ 2147483647 h 171"/>
                <a:gd name="T18" fmla="*/ 2147483647 w 198"/>
                <a:gd name="T19" fmla="*/ 2147483647 h 171"/>
                <a:gd name="T20" fmla="*/ 2147483647 w 198"/>
                <a:gd name="T21" fmla="*/ 2147483647 h 171"/>
                <a:gd name="T22" fmla="*/ 2147483647 w 198"/>
                <a:gd name="T23" fmla="*/ 2147483647 h 171"/>
                <a:gd name="T24" fmla="*/ 2147483647 w 198"/>
                <a:gd name="T25" fmla="*/ 2147483647 h 171"/>
                <a:gd name="T26" fmla="*/ 2147483647 w 198"/>
                <a:gd name="T27" fmla="*/ 2147483647 h 171"/>
                <a:gd name="T28" fmla="*/ 2147483647 w 198"/>
                <a:gd name="T29" fmla="*/ 2147483647 h 171"/>
                <a:gd name="T30" fmla="*/ 2147483647 w 198"/>
                <a:gd name="T31" fmla="*/ 2147483647 h 171"/>
                <a:gd name="T32" fmla="*/ 2147483647 w 198"/>
                <a:gd name="T33" fmla="*/ 2147483647 h 171"/>
                <a:gd name="T34" fmla="*/ 2147483647 w 198"/>
                <a:gd name="T35" fmla="*/ 2147483647 h 171"/>
                <a:gd name="T36" fmla="*/ 2147483647 w 198"/>
                <a:gd name="T37" fmla="*/ 2147483647 h 171"/>
                <a:gd name="T38" fmla="*/ 2147483647 w 198"/>
                <a:gd name="T39" fmla="*/ 2147483647 h 171"/>
                <a:gd name="T40" fmla="*/ 2147483647 w 198"/>
                <a:gd name="T41" fmla="*/ 2147483647 h 171"/>
                <a:gd name="T42" fmla="*/ 2147483647 w 198"/>
                <a:gd name="T43" fmla="*/ 2147483647 h 171"/>
                <a:gd name="T44" fmla="*/ 2147483647 w 198"/>
                <a:gd name="T45" fmla="*/ 2147483647 h 171"/>
                <a:gd name="T46" fmla="*/ 2147483647 w 198"/>
                <a:gd name="T47" fmla="*/ 2147483647 h 171"/>
                <a:gd name="T48" fmla="*/ 2147483647 w 198"/>
                <a:gd name="T49" fmla="*/ 2147483647 h 171"/>
                <a:gd name="T50" fmla="*/ 2147483647 w 198"/>
                <a:gd name="T51" fmla="*/ 2147483647 h 171"/>
                <a:gd name="T52" fmla="*/ 2147483647 w 198"/>
                <a:gd name="T53" fmla="*/ 2147483647 h 171"/>
                <a:gd name="T54" fmla="*/ 2147483647 w 198"/>
                <a:gd name="T55" fmla="*/ 2147483647 h 171"/>
                <a:gd name="T56" fmla="*/ 2147483647 w 198"/>
                <a:gd name="T57" fmla="*/ 2147483647 h 171"/>
                <a:gd name="T58" fmla="*/ 2147483647 w 198"/>
                <a:gd name="T59" fmla="*/ 2147483647 h 171"/>
                <a:gd name="T60" fmla="*/ 2147483647 w 198"/>
                <a:gd name="T61" fmla="*/ 2147483647 h 171"/>
                <a:gd name="T62" fmla="*/ 2147483647 w 198"/>
                <a:gd name="T63" fmla="*/ 2147483647 h 171"/>
                <a:gd name="T64" fmla="*/ 2147483647 w 198"/>
                <a:gd name="T65" fmla="*/ 2147483647 h 171"/>
                <a:gd name="T66" fmla="*/ 2147483647 w 198"/>
                <a:gd name="T67" fmla="*/ 2147483647 h 1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98" h="171">
                  <a:moveTo>
                    <a:pt x="162" y="9"/>
                  </a:moveTo>
                  <a:cubicBezTo>
                    <a:pt x="146" y="27"/>
                    <a:pt x="146" y="27"/>
                    <a:pt x="146" y="27"/>
                  </a:cubicBezTo>
                  <a:cubicBezTo>
                    <a:pt x="141" y="18"/>
                    <a:pt x="131" y="11"/>
                    <a:pt x="12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13" y="11"/>
                    <a:pt x="0" y="25"/>
                    <a:pt x="0" y="4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57"/>
                    <a:pt x="13" y="171"/>
                    <a:pt x="31" y="171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37" y="171"/>
                    <a:pt x="151" y="157"/>
                    <a:pt x="151" y="140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8" y="25"/>
                    <a:pt x="197" y="13"/>
                    <a:pt x="189" y="6"/>
                  </a:cubicBezTo>
                  <a:cubicBezTo>
                    <a:pt x="181" y="0"/>
                    <a:pt x="169" y="1"/>
                    <a:pt x="162" y="9"/>
                  </a:cubicBezTo>
                  <a:close/>
                  <a:moveTo>
                    <a:pt x="130" y="140"/>
                  </a:moveTo>
                  <a:cubicBezTo>
                    <a:pt x="130" y="140"/>
                    <a:pt x="130" y="140"/>
                    <a:pt x="130" y="140"/>
                  </a:cubicBezTo>
                  <a:cubicBezTo>
                    <a:pt x="130" y="146"/>
                    <a:pt x="125" y="151"/>
                    <a:pt x="120" y="151"/>
                  </a:cubicBezTo>
                  <a:cubicBezTo>
                    <a:pt x="31" y="151"/>
                    <a:pt x="31" y="151"/>
                    <a:pt x="31" y="151"/>
                  </a:cubicBezTo>
                  <a:cubicBezTo>
                    <a:pt x="25" y="151"/>
                    <a:pt x="20" y="146"/>
                    <a:pt x="20" y="14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7"/>
                    <a:pt x="25" y="32"/>
                    <a:pt x="31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5" y="32"/>
                    <a:pt x="130" y="37"/>
                    <a:pt x="130" y="42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97" y="86"/>
                    <a:pt x="86" y="86"/>
                    <a:pt x="78" y="7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57"/>
                    <a:pt x="42" y="58"/>
                    <a:pt x="35" y="65"/>
                  </a:cubicBezTo>
                  <a:cubicBezTo>
                    <a:pt x="28" y="73"/>
                    <a:pt x="28" y="85"/>
                    <a:pt x="36" y="92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84" y="137"/>
                    <a:pt x="89" y="139"/>
                    <a:pt x="94" y="139"/>
                  </a:cubicBezTo>
                  <a:cubicBezTo>
                    <a:pt x="94" y="139"/>
                    <a:pt x="94" y="139"/>
                    <a:pt x="95" y="139"/>
                  </a:cubicBezTo>
                  <a:cubicBezTo>
                    <a:pt x="100" y="139"/>
                    <a:pt x="105" y="136"/>
                    <a:pt x="108" y="132"/>
                  </a:cubicBezTo>
                  <a:cubicBezTo>
                    <a:pt x="130" y="106"/>
                    <a:pt x="130" y="106"/>
                    <a:pt x="130" y="106"/>
                  </a:cubicBezTo>
                  <a:lnTo>
                    <a:pt x="130" y="140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7" name="Freeform 17"/>
            <p:cNvSpPr>
              <a:spLocks/>
            </p:cNvSpPr>
            <p:nvPr/>
          </p:nvSpPr>
          <p:spPr bwMode="auto">
            <a:xfrm>
              <a:off x="339905" y="337560"/>
              <a:ext cx="153544" cy="17582"/>
            </a:xfrm>
            <a:custGeom>
              <a:avLst/>
              <a:gdLst>
                <a:gd name="T0" fmla="*/ 2147483647 w 347"/>
                <a:gd name="T1" fmla="*/ 0 h 38"/>
                <a:gd name="T2" fmla="*/ 2147483647 w 347"/>
                <a:gd name="T3" fmla="*/ 0 h 38"/>
                <a:gd name="T4" fmla="*/ 0 w 347"/>
                <a:gd name="T5" fmla="*/ 2147483647 h 38"/>
                <a:gd name="T6" fmla="*/ 2147483647 w 347"/>
                <a:gd name="T7" fmla="*/ 2147483647 h 38"/>
                <a:gd name="T8" fmla="*/ 2147483647 w 347"/>
                <a:gd name="T9" fmla="*/ 2147483647 h 38"/>
                <a:gd name="T10" fmla="*/ 2147483647 w 347"/>
                <a:gd name="T11" fmla="*/ 2147483647 h 38"/>
                <a:gd name="T12" fmla="*/ 2147483647 w 347"/>
                <a:gd name="T13" fmla="*/ 0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7" h="38">
                  <a:moveTo>
                    <a:pt x="32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328" y="38"/>
                    <a:pt x="328" y="38"/>
                    <a:pt x="328" y="38"/>
                  </a:cubicBezTo>
                  <a:cubicBezTo>
                    <a:pt x="338" y="38"/>
                    <a:pt x="347" y="30"/>
                    <a:pt x="347" y="19"/>
                  </a:cubicBezTo>
                  <a:cubicBezTo>
                    <a:pt x="347" y="8"/>
                    <a:pt x="338" y="0"/>
                    <a:pt x="328" y="0"/>
                  </a:cubicBezTo>
                  <a:close/>
                </a:path>
              </a:pathLst>
            </a:cu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8" name="Freeform 18"/>
            <p:cNvSpPr>
              <a:spLocks/>
            </p:cNvSpPr>
            <p:nvPr/>
          </p:nvSpPr>
          <p:spPr bwMode="auto">
            <a:xfrm>
              <a:off x="339905" y="420779"/>
              <a:ext cx="153544" cy="17582"/>
            </a:xfrm>
            <a:custGeom>
              <a:avLst/>
              <a:gdLst>
                <a:gd name="T0" fmla="*/ 2147483647 w 347"/>
                <a:gd name="T1" fmla="*/ 0 h 38"/>
                <a:gd name="T2" fmla="*/ 2147483647 w 347"/>
                <a:gd name="T3" fmla="*/ 0 h 38"/>
                <a:gd name="T4" fmla="*/ 0 w 347"/>
                <a:gd name="T5" fmla="*/ 2147483647 h 38"/>
                <a:gd name="T6" fmla="*/ 2147483647 w 347"/>
                <a:gd name="T7" fmla="*/ 2147483647 h 38"/>
                <a:gd name="T8" fmla="*/ 2147483647 w 347"/>
                <a:gd name="T9" fmla="*/ 2147483647 h 38"/>
                <a:gd name="T10" fmla="*/ 2147483647 w 347"/>
                <a:gd name="T11" fmla="*/ 2147483647 h 38"/>
                <a:gd name="T12" fmla="*/ 2147483647 w 347"/>
                <a:gd name="T13" fmla="*/ 0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7" h="38">
                  <a:moveTo>
                    <a:pt x="32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328" y="38"/>
                    <a:pt x="328" y="38"/>
                    <a:pt x="328" y="38"/>
                  </a:cubicBezTo>
                  <a:cubicBezTo>
                    <a:pt x="338" y="38"/>
                    <a:pt x="347" y="30"/>
                    <a:pt x="347" y="19"/>
                  </a:cubicBezTo>
                  <a:cubicBezTo>
                    <a:pt x="347" y="9"/>
                    <a:pt x="338" y="0"/>
                    <a:pt x="328" y="0"/>
                  </a:cubicBezTo>
                  <a:close/>
                </a:path>
              </a:pathLst>
            </a:cu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9" name="Freeform 19"/>
            <p:cNvSpPr>
              <a:spLocks/>
            </p:cNvSpPr>
            <p:nvPr/>
          </p:nvSpPr>
          <p:spPr bwMode="auto">
            <a:xfrm>
              <a:off x="339905" y="503997"/>
              <a:ext cx="153544" cy="17582"/>
            </a:xfrm>
            <a:custGeom>
              <a:avLst/>
              <a:gdLst>
                <a:gd name="T0" fmla="*/ 2147483647 w 347"/>
                <a:gd name="T1" fmla="*/ 0 h 38"/>
                <a:gd name="T2" fmla="*/ 2147483647 w 347"/>
                <a:gd name="T3" fmla="*/ 0 h 38"/>
                <a:gd name="T4" fmla="*/ 0 w 347"/>
                <a:gd name="T5" fmla="*/ 2147483647 h 38"/>
                <a:gd name="T6" fmla="*/ 2147483647 w 347"/>
                <a:gd name="T7" fmla="*/ 2147483647 h 38"/>
                <a:gd name="T8" fmla="*/ 2147483647 w 347"/>
                <a:gd name="T9" fmla="*/ 2147483647 h 38"/>
                <a:gd name="T10" fmla="*/ 2147483647 w 347"/>
                <a:gd name="T11" fmla="*/ 2147483647 h 38"/>
                <a:gd name="T12" fmla="*/ 2147483647 w 347"/>
                <a:gd name="T13" fmla="*/ 0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7" h="38">
                  <a:moveTo>
                    <a:pt x="32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8"/>
                    <a:pt x="19" y="38"/>
                  </a:cubicBezTo>
                  <a:cubicBezTo>
                    <a:pt x="328" y="38"/>
                    <a:pt x="328" y="38"/>
                    <a:pt x="328" y="38"/>
                  </a:cubicBezTo>
                  <a:cubicBezTo>
                    <a:pt x="338" y="38"/>
                    <a:pt x="347" y="29"/>
                    <a:pt x="347" y="19"/>
                  </a:cubicBezTo>
                  <a:cubicBezTo>
                    <a:pt x="347" y="8"/>
                    <a:pt x="338" y="0"/>
                    <a:pt x="328" y="0"/>
                  </a:cubicBezTo>
                  <a:close/>
                </a:path>
              </a:pathLst>
            </a:cu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2" name="组合 245"/>
          <p:cNvGrpSpPr>
            <a:grpSpLocks/>
          </p:cNvGrpSpPr>
          <p:nvPr/>
        </p:nvGrpSpPr>
        <p:grpSpPr bwMode="auto">
          <a:xfrm>
            <a:off x="7343775" y="2674938"/>
            <a:ext cx="725488" cy="723900"/>
            <a:chOff x="0" y="0"/>
            <a:chExt cx="724349" cy="724349"/>
          </a:xfrm>
        </p:grpSpPr>
        <p:sp>
          <p:nvSpPr>
            <p:cNvPr id="50682" name="Freeform 20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3" name="Freeform 21"/>
            <p:cNvSpPr>
              <a:spLocks/>
            </p:cNvSpPr>
            <p:nvPr/>
          </p:nvSpPr>
          <p:spPr bwMode="auto">
            <a:xfrm>
              <a:off x="142994" y="152371"/>
              <a:ext cx="384444" cy="134790"/>
            </a:xfrm>
            <a:custGeom>
              <a:avLst/>
              <a:gdLst>
                <a:gd name="T0" fmla="*/ 2147483647 w 865"/>
                <a:gd name="T1" fmla="*/ 2147483647 h 303"/>
                <a:gd name="T2" fmla="*/ 2147483647 w 865"/>
                <a:gd name="T3" fmla="*/ 2147483647 h 303"/>
                <a:gd name="T4" fmla="*/ 2147483647 w 865"/>
                <a:gd name="T5" fmla="*/ 2147483647 h 303"/>
                <a:gd name="T6" fmla="*/ 2147483647 w 865"/>
                <a:gd name="T7" fmla="*/ 2147483647 h 303"/>
                <a:gd name="T8" fmla="*/ 2147483647 w 865"/>
                <a:gd name="T9" fmla="*/ 2147483647 h 303"/>
                <a:gd name="T10" fmla="*/ 2147483647 w 865"/>
                <a:gd name="T11" fmla="*/ 2147483647 h 303"/>
                <a:gd name="T12" fmla="*/ 2147483647 w 865"/>
                <a:gd name="T13" fmla="*/ 2147483647 h 303"/>
                <a:gd name="T14" fmla="*/ 2147483647 w 865"/>
                <a:gd name="T15" fmla="*/ 2147483647 h 3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65" h="303">
                  <a:moveTo>
                    <a:pt x="101" y="27"/>
                  </a:moveTo>
                  <a:cubicBezTo>
                    <a:pt x="101" y="27"/>
                    <a:pt x="0" y="88"/>
                    <a:pt x="23" y="162"/>
                  </a:cubicBezTo>
                  <a:cubicBezTo>
                    <a:pt x="45" y="236"/>
                    <a:pt x="49" y="270"/>
                    <a:pt x="113" y="287"/>
                  </a:cubicBezTo>
                  <a:cubicBezTo>
                    <a:pt x="178" y="303"/>
                    <a:pt x="817" y="301"/>
                    <a:pt x="836" y="298"/>
                  </a:cubicBezTo>
                  <a:cubicBezTo>
                    <a:pt x="854" y="295"/>
                    <a:pt x="865" y="99"/>
                    <a:pt x="851" y="70"/>
                  </a:cubicBezTo>
                  <a:cubicBezTo>
                    <a:pt x="837" y="41"/>
                    <a:pt x="805" y="0"/>
                    <a:pt x="690" y="12"/>
                  </a:cubicBezTo>
                  <a:cubicBezTo>
                    <a:pt x="575" y="24"/>
                    <a:pt x="146" y="10"/>
                    <a:pt x="146" y="10"/>
                  </a:cubicBezTo>
                  <a:lnTo>
                    <a:pt x="101" y="27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4" name="Rectangle 22"/>
            <p:cNvSpPr>
              <a:spLocks noChangeArrowheads="1"/>
            </p:cNvSpPr>
            <p:nvPr/>
          </p:nvSpPr>
          <p:spPr bwMode="auto">
            <a:xfrm>
              <a:off x="193393" y="189878"/>
              <a:ext cx="294194" cy="14065"/>
            </a:xfrm>
            <a:prstGeom prst="rect">
              <a:avLst/>
            </a:pr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85" name="Rectangle 23"/>
            <p:cNvSpPr>
              <a:spLocks noChangeArrowheads="1"/>
            </p:cNvSpPr>
            <p:nvPr/>
          </p:nvSpPr>
          <p:spPr bwMode="auto">
            <a:xfrm>
              <a:off x="193393" y="216836"/>
              <a:ext cx="294194" cy="15237"/>
            </a:xfrm>
            <a:prstGeom prst="rect">
              <a:avLst/>
            </a:pr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86" name="Rectangle 24"/>
            <p:cNvSpPr>
              <a:spLocks noChangeArrowheads="1"/>
            </p:cNvSpPr>
            <p:nvPr/>
          </p:nvSpPr>
          <p:spPr bwMode="auto">
            <a:xfrm>
              <a:off x="193393" y="243794"/>
              <a:ext cx="294194" cy="14065"/>
            </a:xfrm>
            <a:prstGeom prst="rect">
              <a:avLst/>
            </a:pr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87" name="Freeform 25"/>
            <p:cNvSpPr>
              <a:spLocks/>
            </p:cNvSpPr>
            <p:nvPr/>
          </p:nvSpPr>
          <p:spPr bwMode="auto">
            <a:xfrm>
              <a:off x="145338" y="249654"/>
              <a:ext cx="426639" cy="317635"/>
            </a:xfrm>
            <a:custGeom>
              <a:avLst/>
              <a:gdLst>
                <a:gd name="T0" fmla="*/ 2147483647 w 961"/>
                <a:gd name="T1" fmla="*/ 0 h 717"/>
                <a:gd name="T2" fmla="*/ 0 w 961"/>
                <a:gd name="T3" fmla="*/ 2147483647 h 717"/>
                <a:gd name="T4" fmla="*/ 2147483647 w 961"/>
                <a:gd name="T5" fmla="*/ 2147483647 h 717"/>
                <a:gd name="T6" fmla="*/ 2147483647 w 961"/>
                <a:gd name="T7" fmla="*/ 2147483647 h 717"/>
                <a:gd name="T8" fmla="*/ 2147483647 w 961"/>
                <a:gd name="T9" fmla="*/ 2147483647 h 717"/>
                <a:gd name="T10" fmla="*/ 2147483647 w 961"/>
                <a:gd name="T11" fmla="*/ 2147483647 h 717"/>
                <a:gd name="T12" fmla="*/ 2147483647 w 961"/>
                <a:gd name="T13" fmla="*/ 2147483647 h 717"/>
                <a:gd name="T14" fmla="*/ 2147483647 w 961"/>
                <a:gd name="T15" fmla="*/ 2147483647 h 717"/>
                <a:gd name="T16" fmla="*/ 2147483647 w 961"/>
                <a:gd name="T17" fmla="*/ 2147483647 h 717"/>
                <a:gd name="T18" fmla="*/ 2147483647 w 961"/>
                <a:gd name="T19" fmla="*/ 2147483647 h 717"/>
                <a:gd name="T20" fmla="*/ 2147483647 w 961"/>
                <a:gd name="T21" fmla="*/ 2147483647 h 717"/>
                <a:gd name="T22" fmla="*/ 2147483647 w 961"/>
                <a:gd name="T23" fmla="*/ 0 h 7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1" h="717">
                  <a:moveTo>
                    <a:pt x="14" y="0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14" y="619"/>
                    <a:pt x="14" y="619"/>
                    <a:pt x="14" y="619"/>
                  </a:cubicBezTo>
                  <a:cubicBezTo>
                    <a:pt x="14" y="619"/>
                    <a:pt x="26" y="717"/>
                    <a:pt x="162" y="712"/>
                  </a:cubicBezTo>
                  <a:cubicBezTo>
                    <a:pt x="297" y="706"/>
                    <a:pt x="739" y="712"/>
                    <a:pt x="739" y="712"/>
                  </a:cubicBezTo>
                  <a:cubicBezTo>
                    <a:pt x="739" y="712"/>
                    <a:pt x="860" y="656"/>
                    <a:pt x="860" y="600"/>
                  </a:cubicBezTo>
                  <a:cubicBezTo>
                    <a:pt x="860" y="544"/>
                    <a:pt x="865" y="496"/>
                    <a:pt x="891" y="474"/>
                  </a:cubicBezTo>
                  <a:cubicBezTo>
                    <a:pt x="916" y="451"/>
                    <a:pt x="961" y="331"/>
                    <a:pt x="935" y="269"/>
                  </a:cubicBezTo>
                  <a:cubicBezTo>
                    <a:pt x="910" y="208"/>
                    <a:pt x="878" y="176"/>
                    <a:pt x="851" y="115"/>
                  </a:cubicBezTo>
                  <a:cubicBezTo>
                    <a:pt x="825" y="54"/>
                    <a:pt x="745" y="79"/>
                    <a:pt x="731" y="79"/>
                  </a:cubicBezTo>
                  <a:cubicBezTo>
                    <a:pt x="717" y="79"/>
                    <a:pt x="193" y="76"/>
                    <a:pt x="193" y="76"/>
                  </a:cubicBezTo>
                  <a:cubicBezTo>
                    <a:pt x="193" y="76"/>
                    <a:pt x="39" y="82"/>
                    <a:pt x="14" y="0"/>
                  </a:cubicBezTo>
                  <a:close/>
                </a:path>
              </a:pathLst>
            </a:custGeom>
            <a:solidFill>
              <a:srgbClr val="CA72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8" name="Freeform 26"/>
            <p:cNvSpPr>
              <a:spLocks/>
            </p:cNvSpPr>
            <p:nvPr/>
          </p:nvSpPr>
          <p:spPr bwMode="auto">
            <a:xfrm>
              <a:off x="193393" y="257859"/>
              <a:ext cx="294194" cy="22270"/>
            </a:xfrm>
            <a:custGeom>
              <a:avLst/>
              <a:gdLst>
                <a:gd name="T0" fmla="*/ 0 w 251"/>
                <a:gd name="T1" fmla="*/ 0 h 19"/>
                <a:gd name="T2" fmla="*/ 0 w 251"/>
                <a:gd name="T3" fmla="*/ 2147483647 h 19"/>
                <a:gd name="T4" fmla="*/ 0 w 251"/>
                <a:gd name="T5" fmla="*/ 2147483647 h 19"/>
                <a:gd name="T6" fmla="*/ 2147483647 w 251"/>
                <a:gd name="T7" fmla="*/ 2147483647 h 19"/>
                <a:gd name="T8" fmla="*/ 2147483647 w 251"/>
                <a:gd name="T9" fmla="*/ 2147483647 h 19"/>
                <a:gd name="T10" fmla="*/ 2147483647 w 251"/>
                <a:gd name="T11" fmla="*/ 0 h 19"/>
                <a:gd name="T12" fmla="*/ 0 w 251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1" h="19">
                  <a:moveTo>
                    <a:pt x="0" y="0"/>
                  </a:moveTo>
                  <a:lnTo>
                    <a:pt x="0" y="9"/>
                  </a:lnTo>
                  <a:lnTo>
                    <a:pt x="0" y="16"/>
                  </a:lnTo>
                  <a:lnTo>
                    <a:pt x="193" y="19"/>
                  </a:lnTo>
                  <a:lnTo>
                    <a:pt x="251" y="18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9" name="Freeform 27"/>
            <p:cNvSpPr>
              <a:spLocks noEditPoints="1"/>
            </p:cNvSpPr>
            <p:nvPr/>
          </p:nvSpPr>
          <p:spPr bwMode="auto">
            <a:xfrm>
              <a:off x="133617" y="145339"/>
              <a:ext cx="461801" cy="433671"/>
            </a:xfrm>
            <a:custGeom>
              <a:avLst/>
              <a:gdLst>
                <a:gd name="T0" fmla="*/ 2147483647 w 1041"/>
                <a:gd name="T1" fmla="*/ 2147483647 h 977"/>
                <a:gd name="T2" fmla="*/ 2147483647 w 1041"/>
                <a:gd name="T3" fmla="*/ 2147483647 h 977"/>
                <a:gd name="T4" fmla="*/ 2147483647 w 1041"/>
                <a:gd name="T5" fmla="*/ 2147483647 h 977"/>
                <a:gd name="T6" fmla="*/ 2147483647 w 1041"/>
                <a:gd name="T7" fmla="*/ 2147483647 h 977"/>
                <a:gd name="T8" fmla="*/ 2147483647 w 1041"/>
                <a:gd name="T9" fmla="*/ 2147483647 h 977"/>
                <a:gd name="T10" fmla="*/ 2147483647 w 1041"/>
                <a:gd name="T11" fmla="*/ 0 h 977"/>
                <a:gd name="T12" fmla="*/ 2147483647 w 1041"/>
                <a:gd name="T13" fmla="*/ 0 h 977"/>
                <a:gd name="T14" fmla="*/ 2147483647 w 1041"/>
                <a:gd name="T15" fmla="*/ 0 h 977"/>
                <a:gd name="T16" fmla="*/ 0 w 1041"/>
                <a:gd name="T17" fmla="*/ 2147483647 h 977"/>
                <a:gd name="T18" fmla="*/ 0 w 1041"/>
                <a:gd name="T19" fmla="*/ 2147483647 h 977"/>
                <a:gd name="T20" fmla="*/ 2147483647 w 1041"/>
                <a:gd name="T21" fmla="*/ 2147483647 h 977"/>
                <a:gd name="T22" fmla="*/ 2147483647 w 1041"/>
                <a:gd name="T23" fmla="*/ 2147483647 h 977"/>
                <a:gd name="T24" fmla="*/ 2147483647 w 1041"/>
                <a:gd name="T25" fmla="*/ 2147483647 h 977"/>
                <a:gd name="T26" fmla="*/ 2147483647 w 1041"/>
                <a:gd name="T27" fmla="*/ 2147483647 h 977"/>
                <a:gd name="T28" fmla="*/ 2147483647 w 1041"/>
                <a:gd name="T29" fmla="*/ 2147483647 h 977"/>
                <a:gd name="T30" fmla="*/ 2147483647 w 1041"/>
                <a:gd name="T31" fmla="*/ 2147483647 h 977"/>
                <a:gd name="T32" fmla="*/ 2147483647 w 1041"/>
                <a:gd name="T33" fmla="*/ 2147483647 h 977"/>
                <a:gd name="T34" fmla="*/ 2147483647 w 1041"/>
                <a:gd name="T35" fmla="*/ 2147483647 h 977"/>
                <a:gd name="T36" fmla="*/ 2147483647 w 1041"/>
                <a:gd name="T37" fmla="*/ 2147483647 h 977"/>
                <a:gd name="T38" fmla="*/ 2147483647 w 1041"/>
                <a:gd name="T39" fmla="*/ 2147483647 h 977"/>
                <a:gd name="T40" fmla="*/ 2147483647 w 1041"/>
                <a:gd name="T41" fmla="*/ 2147483647 h 977"/>
                <a:gd name="T42" fmla="*/ 2147483647 w 1041"/>
                <a:gd name="T43" fmla="*/ 2147483647 h 977"/>
                <a:gd name="T44" fmla="*/ 2147483647 w 1041"/>
                <a:gd name="T45" fmla="*/ 2147483647 h 977"/>
                <a:gd name="T46" fmla="*/ 2147483647 w 1041"/>
                <a:gd name="T47" fmla="*/ 2147483647 h 977"/>
                <a:gd name="T48" fmla="*/ 2147483647 w 1041"/>
                <a:gd name="T49" fmla="*/ 2147483647 h 977"/>
                <a:gd name="T50" fmla="*/ 2147483647 w 1041"/>
                <a:gd name="T51" fmla="*/ 2147483647 h 977"/>
                <a:gd name="T52" fmla="*/ 2147483647 w 1041"/>
                <a:gd name="T53" fmla="*/ 2147483647 h 977"/>
                <a:gd name="T54" fmla="*/ 2147483647 w 1041"/>
                <a:gd name="T55" fmla="*/ 2147483647 h 977"/>
                <a:gd name="T56" fmla="*/ 2147483647 w 1041"/>
                <a:gd name="T57" fmla="*/ 2147483647 h 977"/>
                <a:gd name="T58" fmla="*/ 2147483647 w 1041"/>
                <a:gd name="T59" fmla="*/ 2147483647 h 977"/>
                <a:gd name="T60" fmla="*/ 2147483647 w 1041"/>
                <a:gd name="T61" fmla="*/ 2147483647 h 977"/>
                <a:gd name="T62" fmla="*/ 2147483647 w 1041"/>
                <a:gd name="T63" fmla="*/ 2147483647 h 977"/>
                <a:gd name="T64" fmla="*/ 2147483647 w 1041"/>
                <a:gd name="T65" fmla="*/ 2147483647 h 977"/>
                <a:gd name="T66" fmla="*/ 2147483647 w 1041"/>
                <a:gd name="T67" fmla="*/ 2147483647 h 977"/>
                <a:gd name="T68" fmla="*/ 2147483647 w 1041"/>
                <a:gd name="T69" fmla="*/ 2147483647 h 977"/>
                <a:gd name="T70" fmla="*/ 2147483647 w 1041"/>
                <a:gd name="T71" fmla="*/ 2147483647 h 977"/>
                <a:gd name="T72" fmla="*/ 2147483647 w 1041"/>
                <a:gd name="T73" fmla="*/ 2147483647 h 977"/>
                <a:gd name="T74" fmla="*/ 2147483647 w 1041"/>
                <a:gd name="T75" fmla="*/ 2147483647 h 977"/>
                <a:gd name="T76" fmla="*/ 2147483647 w 1041"/>
                <a:gd name="T77" fmla="*/ 2147483647 h 977"/>
                <a:gd name="T78" fmla="*/ 2147483647 w 1041"/>
                <a:gd name="T79" fmla="*/ 2147483647 h 977"/>
                <a:gd name="T80" fmla="*/ 2147483647 w 1041"/>
                <a:gd name="T81" fmla="*/ 2147483647 h 977"/>
                <a:gd name="T82" fmla="*/ 2147483647 w 1041"/>
                <a:gd name="T83" fmla="*/ 2147483647 h 977"/>
                <a:gd name="T84" fmla="*/ 2147483647 w 1041"/>
                <a:gd name="T85" fmla="*/ 2147483647 h 977"/>
                <a:gd name="T86" fmla="*/ 2147483647 w 1041"/>
                <a:gd name="T87" fmla="*/ 2147483647 h 977"/>
                <a:gd name="T88" fmla="*/ 2147483647 w 1041"/>
                <a:gd name="T89" fmla="*/ 2147483647 h 977"/>
                <a:gd name="T90" fmla="*/ 2147483647 w 1041"/>
                <a:gd name="T91" fmla="*/ 2147483647 h 977"/>
                <a:gd name="T92" fmla="*/ 2147483647 w 1041"/>
                <a:gd name="T93" fmla="*/ 2147483647 h 977"/>
                <a:gd name="T94" fmla="*/ 2147483647 w 1041"/>
                <a:gd name="T95" fmla="*/ 2147483647 h 977"/>
                <a:gd name="T96" fmla="*/ 2147483647 w 1041"/>
                <a:gd name="T97" fmla="*/ 2147483647 h 977"/>
                <a:gd name="T98" fmla="*/ 2147483647 w 1041"/>
                <a:gd name="T99" fmla="*/ 2147483647 h 977"/>
                <a:gd name="T100" fmla="*/ 2147483647 w 1041"/>
                <a:gd name="T101" fmla="*/ 2147483647 h 977"/>
                <a:gd name="T102" fmla="*/ 2147483647 w 1041"/>
                <a:gd name="T103" fmla="*/ 2147483647 h 977"/>
                <a:gd name="T104" fmla="*/ 2147483647 w 1041"/>
                <a:gd name="T105" fmla="*/ 2147483647 h 97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041" h="977">
                  <a:moveTo>
                    <a:pt x="915" y="378"/>
                  </a:moveTo>
                  <a:cubicBezTo>
                    <a:pt x="915" y="378"/>
                    <a:pt x="915" y="378"/>
                    <a:pt x="915" y="378"/>
                  </a:cubicBezTo>
                  <a:cubicBezTo>
                    <a:pt x="915" y="189"/>
                    <a:pt x="915" y="189"/>
                    <a:pt x="915" y="189"/>
                  </a:cubicBezTo>
                  <a:cubicBezTo>
                    <a:pt x="915" y="173"/>
                    <a:pt x="915" y="173"/>
                    <a:pt x="915" y="173"/>
                  </a:cubicBezTo>
                  <a:cubicBezTo>
                    <a:pt x="915" y="94"/>
                    <a:pt x="915" y="94"/>
                    <a:pt x="915" y="94"/>
                  </a:cubicBezTo>
                  <a:cubicBezTo>
                    <a:pt x="915" y="42"/>
                    <a:pt x="872" y="0"/>
                    <a:pt x="820" y="0"/>
                  </a:cubicBezTo>
                  <a:cubicBezTo>
                    <a:pt x="694" y="0"/>
                    <a:pt x="694" y="0"/>
                    <a:pt x="69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78" y="0"/>
                    <a:pt x="0" y="77"/>
                    <a:pt x="0" y="173"/>
                  </a:cubicBezTo>
                  <a:cubicBezTo>
                    <a:pt x="0" y="804"/>
                    <a:pt x="0" y="804"/>
                    <a:pt x="0" y="804"/>
                  </a:cubicBezTo>
                  <a:cubicBezTo>
                    <a:pt x="0" y="899"/>
                    <a:pt x="78" y="977"/>
                    <a:pt x="174" y="977"/>
                  </a:cubicBezTo>
                  <a:cubicBezTo>
                    <a:pt x="741" y="977"/>
                    <a:pt x="741" y="977"/>
                    <a:pt x="741" y="977"/>
                  </a:cubicBezTo>
                  <a:cubicBezTo>
                    <a:pt x="837" y="977"/>
                    <a:pt x="915" y="899"/>
                    <a:pt x="915" y="804"/>
                  </a:cubicBezTo>
                  <a:cubicBezTo>
                    <a:pt x="915" y="756"/>
                    <a:pt x="915" y="756"/>
                    <a:pt x="915" y="756"/>
                  </a:cubicBezTo>
                  <a:cubicBezTo>
                    <a:pt x="915" y="756"/>
                    <a:pt x="915" y="756"/>
                    <a:pt x="915" y="756"/>
                  </a:cubicBezTo>
                  <a:cubicBezTo>
                    <a:pt x="1041" y="662"/>
                    <a:pt x="1041" y="473"/>
                    <a:pt x="915" y="378"/>
                  </a:cubicBezTo>
                  <a:close/>
                  <a:moveTo>
                    <a:pt x="220" y="293"/>
                  </a:moveTo>
                  <a:cubicBezTo>
                    <a:pt x="134" y="293"/>
                    <a:pt x="95" y="250"/>
                    <a:pt x="95" y="250"/>
                  </a:cubicBezTo>
                  <a:cubicBezTo>
                    <a:pt x="76" y="230"/>
                    <a:pt x="64" y="203"/>
                    <a:pt x="64" y="173"/>
                  </a:cubicBezTo>
                  <a:cubicBezTo>
                    <a:pt x="64" y="112"/>
                    <a:pt x="113" y="63"/>
                    <a:pt x="174" y="63"/>
                  </a:cubicBezTo>
                  <a:cubicBezTo>
                    <a:pt x="694" y="63"/>
                    <a:pt x="694" y="63"/>
                    <a:pt x="694" y="63"/>
                  </a:cubicBezTo>
                  <a:cubicBezTo>
                    <a:pt x="820" y="63"/>
                    <a:pt x="820" y="63"/>
                    <a:pt x="820" y="63"/>
                  </a:cubicBezTo>
                  <a:cubicBezTo>
                    <a:pt x="838" y="63"/>
                    <a:pt x="852" y="77"/>
                    <a:pt x="852" y="94"/>
                  </a:cubicBezTo>
                  <a:cubicBezTo>
                    <a:pt x="852" y="173"/>
                    <a:pt x="852" y="173"/>
                    <a:pt x="852" y="173"/>
                  </a:cubicBezTo>
                  <a:cubicBezTo>
                    <a:pt x="852" y="189"/>
                    <a:pt x="852" y="189"/>
                    <a:pt x="852" y="189"/>
                  </a:cubicBezTo>
                  <a:cubicBezTo>
                    <a:pt x="852" y="289"/>
                    <a:pt x="852" y="289"/>
                    <a:pt x="852" y="289"/>
                  </a:cubicBezTo>
                  <a:cubicBezTo>
                    <a:pt x="842" y="286"/>
                    <a:pt x="832" y="286"/>
                    <a:pt x="821" y="286"/>
                  </a:cubicBezTo>
                  <a:cubicBezTo>
                    <a:pt x="821" y="286"/>
                    <a:pt x="306" y="294"/>
                    <a:pt x="220" y="293"/>
                  </a:cubicBezTo>
                  <a:close/>
                  <a:moveTo>
                    <a:pt x="852" y="804"/>
                  </a:moveTo>
                  <a:cubicBezTo>
                    <a:pt x="852" y="865"/>
                    <a:pt x="802" y="914"/>
                    <a:pt x="741" y="914"/>
                  </a:cubicBezTo>
                  <a:cubicBezTo>
                    <a:pt x="174" y="914"/>
                    <a:pt x="174" y="914"/>
                    <a:pt x="174" y="914"/>
                  </a:cubicBezTo>
                  <a:cubicBezTo>
                    <a:pt x="113" y="914"/>
                    <a:pt x="64" y="865"/>
                    <a:pt x="64" y="804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94" y="331"/>
                    <a:pt x="132" y="346"/>
                    <a:pt x="174" y="346"/>
                  </a:cubicBezTo>
                  <a:cubicBezTo>
                    <a:pt x="694" y="346"/>
                    <a:pt x="694" y="346"/>
                    <a:pt x="694" y="346"/>
                  </a:cubicBezTo>
                  <a:cubicBezTo>
                    <a:pt x="820" y="346"/>
                    <a:pt x="820" y="346"/>
                    <a:pt x="820" y="346"/>
                  </a:cubicBezTo>
                  <a:cubicBezTo>
                    <a:pt x="838" y="346"/>
                    <a:pt x="852" y="361"/>
                    <a:pt x="852" y="378"/>
                  </a:cubicBezTo>
                  <a:cubicBezTo>
                    <a:pt x="852" y="441"/>
                    <a:pt x="852" y="441"/>
                    <a:pt x="852" y="441"/>
                  </a:cubicBezTo>
                  <a:cubicBezTo>
                    <a:pt x="568" y="441"/>
                    <a:pt x="568" y="441"/>
                    <a:pt x="568" y="441"/>
                  </a:cubicBezTo>
                  <a:cubicBezTo>
                    <a:pt x="481" y="441"/>
                    <a:pt x="410" y="512"/>
                    <a:pt x="410" y="599"/>
                  </a:cubicBezTo>
                  <a:cubicBezTo>
                    <a:pt x="410" y="686"/>
                    <a:pt x="481" y="756"/>
                    <a:pt x="568" y="756"/>
                  </a:cubicBezTo>
                  <a:cubicBezTo>
                    <a:pt x="852" y="756"/>
                    <a:pt x="852" y="756"/>
                    <a:pt x="852" y="756"/>
                  </a:cubicBezTo>
                  <a:lnTo>
                    <a:pt x="852" y="804"/>
                  </a:lnTo>
                  <a:close/>
                  <a:moveTo>
                    <a:pt x="892" y="693"/>
                  </a:moveTo>
                  <a:cubicBezTo>
                    <a:pt x="568" y="693"/>
                    <a:pt x="568" y="693"/>
                    <a:pt x="568" y="693"/>
                  </a:cubicBezTo>
                  <a:cubicBezTo>
                    <a:pt x="516" y="693"/>
                    <a:pt x="473" y="651"/>
                    <a:pt x="473" y="599"/>
                  </a:cubicBezTo>
                  <a:cubicBezTo>
                    <a:pt x="473" y="546"/>
                    <a:pt x="516" y="504"/>
                    <a:pt x="568" y="504"/>
                  </a:cubicBezTo>
                  <a:cubicBezTo>
                    <a:pt x="852" y="504"/>
                    <a:pt x="852" y="504"/>
                    <a:pt x="852" y="504"/>
                  </a:cubicBezTo>
                  <a:cubicBezTo>
                    <a:pt x="871" y="504"/>
                    <a:pt x="890" y="494"/>
                    <a:pt x="902" y="479"/>
                  </a:cubicBezTo>
                  <a:cubicBezTo>
                    <a:pt x="906" y="474"/>
                    <a:pt x="908" y="469"/>
                    <a:pt x="910" y="464"/>
                  </a:cubicBezTo>
                  <a:cubicBezTo>
                    <a:pt x="910" y="463"/>
                    <a:pt x="911" y="463"/>
                    <a:pt x="911" y="462"/>
                  </a:cubicBezTo>
                  <a:cubicBezTo>
                    <a:pt x="934" y="492"/>
                    <a:pt x="946" y="528"/>
                    <a:pt x="946" y="567"/>
                  </a:cubicBezTo>
                  <a:cubicBezTo>
                    <a:pt x="946" y="616"/>
                    <a:pt x="927" y="661"/>
                    <a:pt x="892" y="693"/>
                  </a:cubicBezTo>
                  <a:close/>
                </a:path>
              </a:pathLst>
            </a:custGeom>
            <a:solidFill>
              <a:srgbClr val="9553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90" name="Oval 28"/>
            <p:cNvSpPr>
              <a:spLocks noChangeArrowheads="1"/>
            </p:cNvSpPr>
            <p:nvPr/>
          </p:nvSpPr>
          <p:spPr bwMode="auto">
            <a:xfrm>
              <a:off x="382099" y="386788"/>
              <a:ext cx="55088" cy="55088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183" name="组合 246"/>
          <p:cNvGrpSpPr>
            <a:grpSpLocks/>
          </p:cNvGrpSpPr>
          <p:nvPr/>
        </p:nvGrpSpPr>
        <p:grpSpPr bwMode="auto">
          <a:xfrm>
            <a:off x="8447088" y="2674938"/>
            <a:ext cx="722312" cy="723900"/>
            <a:chOff x="0" y="0"/>
            <a:chExt cx="723177" cy="724349"/>
          </a:xfrm>
        </p:grpSpPr>
        <p:sp>
          <p:nvSpPr>
            <p:cNvPr id="50675" name="Freeform 29"/>
            <p:cNvSpPr>
              <a:spLocks/>
            </p:cNvSpPr>
            <p:nvPr/>
          </p:nvSpPr>
          <p:spPr bwMode="auto">
            <a:xfrm>
              <a:off x="0" y="0"/>
              <a:ext cx="723177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6" name="Freeform 30"/>
            <p:cNvSpPr>
              <a:spLocks/>
            </p:cNvSpPr>
            <p:nvPr/>
          </p:nvSpPr>
          <p:spPr bwMode="auto">
            <a:xfrm>
              <a:off x="140650" y="176985"/>
              <a:ext cx="450081" cy="324668"/>
            </a:xfrm>
            <a:custGeom>
              <a:avLst/>
              <a:gdLst>
                <a:gd name="T0" fmla="*/ 2147483647 w 1014"/>
                <a:gd name="T1" fmla="*/ 2147483647 h 730"/>
                <a:gd name="T2" fmla="*/ 2147483647 w 1014"/>
                <a:gd name="T3" fmla="*/ 2147483647 h 730"/>
                <a:gd name="T4" fmla="*/ 2147483647 w 1014"/>
                <a:gd name="T5" fmla="*/ 2147483647 h 730"/>
                <a:gd name="T6" fmla="*/ 0 w 1014"/>
                <a:gd name="T7" fmla="*/ 2147483647 h 730"/>
                <a:gd name="T8" fmla="*/ 0 w 1014"/>
                <a:gd name="T9" fmla="*/ 2147483647 h 730"/>
                <a:gd name="T10" fmla="*/ 2147483647 w 1014"/>
                <a:gd name="T11" fmla="*/ 0 h 730"/>
                <a:gd name="T12" fmla="*/ 2147483647 w 1014"/>
                <a:gd name="T13" fmla="*/ 0 h 730"/>
                <a:gd name="T14" fmla="*/ 2147483647 w 1014"/>
                <a:gd name="T15" fmla="*/ 2147483647 h 730"/>
                <a:gd name="T16" fmla="*/ 2147483647 w 1014"/>
                <a:gd name="T17" fmla="*/ 2147483647 h 7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14" h="730">
                  <a:moveTo>
                    <a:pt x="1014" y="651"/>
                  </a:moveTo>
                  <a:cubicBezTo>
                    <a:pt x="1014" y="695"/>
                    <a:pt x="978" y="730"/>
                    <a:pt x="935" y="730"/>
                  </a:cubicBezTo>
                  <a:cubicBezTo>
                    <a:pt x="79" y="730"/>
                    <a:pt x="79" y="730"/>
                    <a:pt x="79" y="730"/>
                  </a:cubicBezTo>
                  <a:cubicBezTo>
                    <a:pt x="35" y="730"/>
                    <a:pt x="0" y="695"/>
                    <a:pt x="0" y="65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935" y="0"/>
                    <a:pt x="935" y="0"/>
                    <a:pt x="935" y="0"/>
                  </a:cubicBezTo>
                  <a:cubicBezTo>
                    <a:pt x="978" y="0"/>
                    <a:pt x="1014" y="35"/>
                    <a:pt x="1014" y="78"/>
                  </a:cubicBezTo>
                  <a:lnTo>
                    <a:pt x="1014" y="651"/>
                  </a:lnTo>
                  <a:close/>
                </a:path>
              </a:pathLst>
            </a:custGeom>
            <a:solidFill>
              <a:srgbClr val="707B8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7" name="Freeform 31"/>
            <p:cNvSpPr>
              <a:spLocks/>
            </p:cNvSpPr>
            <p:nvPr/>
          </p:nvSpPr>
          <p:spPr bwMode="auto">
            <a:xfrm>
              <a:off x="157060" y="200427"/>
              <a:ext cx="433671" cy="307086"/>
            </a:xfrm>
            <a:custGeom>
              <a:avLst/>
              <a:gdLst>
                <a:gd name="T0" fmla="*/ 0 w 979"/>
                <a:gd name="T1" fmla="*/ 2147483647 h 692"/>
                <a:gd name="T2" fmla="*/ 2147483647 w 979"/>
                <a:gd name="T3" fmla="*/ 0 h 692"/>
                <a:gd name="T4" fmla="*/ 2147483647 w 979"/>
                <a:gd name="T5" fmla="*/ 2147483647 h 692"/>
                <a:gd name="T6" fmla="*/ 2147483647 w 979"/>
                <a:gd name="T7" fmla="*/ 2147483647 h 692"/>
                <a:gd name="T8" fmla="*/ 2147483647 w 979"/>
                <a:gd name="T9" fmla="*/ 2147483647 h 692"/>
                <a:gd name="T10" fmla="*/ 0 w 979"/>
                <a:gd name="T11" fmla="*/ 2147483647 h 6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79" h="692">
                  <a:moveTo>
                    <a:pt x="0" y="623"/>
                  </a:moveTo>
                  <a:cubicBezTo>
                    <a:pt x="0" y="623"/>
                    <a:pt x="574" y="168"/>
                    <a:pt x="938" y="0"/>
                  </a:cubicBezTo>
                  <a:cubicBezTo>
                    <a:pt x="979" y="532"/>
                    <a:pt x="979" y="532"/>
                    <a:pt x="979" y="532"/>
                  </a:cubicBezTo>
                  <a:cubicBezTo>
                    <a:pt x="942" y="692"/>
                    <a:pt x="942" y="692"/>
                    <a:pt x="942" y="692"/>
                  </a:cubicBezTo>
                  <a:cubicBezTo>
                    <a:pt x="30" y="677"/>
                    <a:pt x="30" y="677"/>
                    <a:pt x="30" y="677"/>
                  </a:cubicBezTo>
                  <a:lnTo>
                    <a:pt x="0" y="623"/>
                  </a:lnTo>
                  <a:close/>
                </a:path>
              </a:pathLst>
            </a:custGeom>
            <a:solidFill>
              <a:srgbClr val="6874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8" name="Freeform 32"/>
            <p:cNvSpPr>
              <a:spLocks noEditPoints="1"/>
            </p:cNvSpPr>
            <p:nvPr/>
          </p:nvSpPr>
          <p:spPr bwMode="auto">
            <a:xfrm>
              <a:off x="118381" y="159404"/>
              <a:ext cx="492276" cy="370379"/>
            </a:xfrm>
            <a:custGeom>
              <a:avLst/>
              <a:gdLst>
                <a:gd name="T0" fmla="*/ 2147483647 w 1108"/>
                <a:gd name="T1" fmla="*/ 0 h 834"/>
                <a:gd name="T2" fmla="*/ 2147483647 w 1108"/>
                <a:gd name="T3" fmla="*/ 0 h 834"/>
                <a:gd name="T4" fmla="*/ 0 w 1108"/>
                <a:gd name="T5" fmla="*/ 2147483647 h 834"/>
                <a:gd name="T6" fmla="*/ 0 w 1108"/>
                <a:gd name="T7" fmla="*/ 2147483647 h 834"/>
                <a:gd name="T8" fmla="*/ 2147483647 w 1108"/>
                <a:gd name="T9" fmla="*/ 2147483647 h 834"/>
                <a:gd name="T10" fmla="*/ 2147483647 w 1108"/>
                <a:gd name="T11" fmla="*/ 2147483647 h 834"/>
                <a:gd name="T12" fmla="*/ 2147483647 w 1108"/>
                <a:gd name="T13" fmla="*/ 2147483647 h 834"/>
                <a:gd name="T14" fmla="*/ 2147483647 w 1108"/>
                <a:gd name="T15" fmla="*/ 2147483647 h 834"/>
                <a:gd name="T16" fmla="*/ 2147483647 w 1108"/>
                <a:gd name="T17" fmla="*/ 0 h 834"/>
                <a:gd name="T18" fmla="*/ 2147483647 w 1108"/>
                <a:gd name="T19" fmla="*/ 2147483647 h 834"/>
                <a:gd name="T20" fmla="*/ 2147483647 w 1108"/>
                <a:gd name="T21" fmla="*/ 2147483647 h 834"/>
                <a:gd name="T22" fmla="*/ 2147483647 w 1108"/>
                <a:gd name="T23" fmla="*/ 2147483647 h 834"/>
                <a:gd name="T24" fmla="*/ 2147483647 w 1108"/>
                <a:gd name="T25" fmla="*/ 2147483647 h 834"/>
                <a:gd name="T26" fmla="*/ 2147483647 w 1108"/>
                <a:gd name="T27" fmla="*/ 2147483647 h 8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108" h="834">
                  <a:moveTo>
                    <a:pt x="1040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31" y="0"/>
                    <a:pt x="0" y="30"/>
                    <a:pt x="0" y="67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0" y="804"/>
                    <a:pt x="31" y="834"/>
                    <a:pt x="68" y="834"/>
                  </a:cubicBezTo>
                  <a:cubicBezTo>
                    <a:pt x="1040" y="834"/>
                    <a:pt x="1040" y="834"/>
                    <a:pt x="1040" y="834"/>
                  </a:cubicBezTo>
                  <a:cubicBezTo>
                    <a:pt x="1077" y="834"/>
                    <a:pt x="1108" y="804"/>
                    <a:pt x="1108" y="767"/>
                  </a:cubicBezTo>
                  <a:cubicBezTo>
                    <a:pt x="1108" y="67"/>
                    <a:pt x="1108" y="67"/>
                    <a:pt x="1108" y="67"/>
                  </a:cubicBezTo>
                  <a:cubicBezTo>
                    <a:pt x="1108" y="30"/>
                    <a:pt x="1077" y="0"/>
                    <a:pt x="1040" y="0"/>
                  </a:cubicBezTo>
                  <a:close/>
                  <a:moveTo>
                    <a:pt x="1023" y="717"/>
                  </a:moveTo>
                  <a:cubicBezTo>
                    <a:pt x="85" y="717"/>
                    <a:pt x="85" y="717"/>
                    <a:pt x="85" y="717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1023" y="94"/>
                    <a:pt x="1023" y="94"/>
                    <a:pt x="1023" y="94"/>
                  </a:cubicBezTo>
                  <a:lnTo>
                    <a:pt x="1023" y="717"/>
                  </a:lnTo>
                  <a:close/>
                </a:path>
              </a:pathLst>
            </a:custGeom>
            <a:solidFill>
              <a:srgbClr val="32363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9" name="Freeform 33"/>
            <p:cNvSpPr>
              <a:spLocks/>
            </p:cNvSpPr>
            <p:nvPr/>
          </p:nvSpPr>
          <p:spPr bwMode="auto">
            <a:xfrm>
              <a:off x="253171" y="550880"/>
              <a:ext cx="223869" cy="49228"/>
            </a:xfrm>
            <a:custGeom>
              <a:avLst/>
              <a:gdLst>
                <a:gd name="T0" fmla="*/ 2147483647 w 191"/>
                <a:gd name="T1" fmla="*/ 0 h 42"/>
                <a:gd name="T2" fmla="*/ 0 w 191"/>
                <a:gd name="T3" fmla="*/ 2147483647 h 42"/>
                <a:gd name="T4" fmla="*/ 2147483647 w 191"/>
                <a:gd name="T5" fmla="*/ 2147483647 h 42"/>
                <a:gd name="T6" fmla="*/ 2147483647 w 191"/>
                <a:gd name="T7" fmla="*/ 0 h 42"/>
                <a:gd name="T8" fmla="*/ 2147483647 w 191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1" h="42">
                  <a:moveTo>
                    <a:pt x="42" y="0"/>
                  </a:moveTo>
                  <a:lnTo>
                    <a:pt x="0" y="42"/>
                  </a:lnTo>
                  <a:lnTo>
                    <a:pt x="191" y="42"/>
                  </a:lnTo>
                  <a:lnTo>
                    <a:pt x="149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0" name="Freeform 34"/>
            <p:cNvSpPr>
              <a:spLocks/>
            </p:cNvSpPr>
            <p:nvPr/>
          </p:nvSpPr>
          <p:spPr bwMode="auto">
            <a:xfrm>
              <a:off x="200427" y="282473"/>
              <a:ext cx="321151" cy="139478"/>
            </a:xfrm>
            <a:custGeom>
              <a:avLst/>
              <a:gdLst>
                <a:gd name="T0" fmla="*/ 2147483647 w 726"/>
                <a:gd name="T1" fmla="*/ 2147483647 h 315"/>
                <a:gd name="T2" fmla="*/ 2147483647 w 726"/>
                <a:gd name="T3" fmla="*/ 2147483647 h 315"/>
                <a:gd name="T4" fmla="*/ 2147483647 w 726"/>
                <a:gd name="T5" fmla="*/ 2147483647 h 315"/>
                <a:gd name="T6" fmla="*/ 2147483647 w 726"/>
                <a:gd name="T7" fmla="*/ 2147483647 h 315"/>
                <a:gd name="T8" fmla="*/ 2147483647 w 726"/>
                <a:gd name="T9" fmla="*/ 2147483647 h 315"/>
                <a:gd name="T10" fmla="*/ 2147483647 w 726"/>
                <a:gd name="T11" fmla="*/ 2147483647 h 315"/>
                <a:gd name="T12" fmla="*/ 2147483647 w 726"/>
                <a:gd name="T13" fmla="*/ 2147483647 h 315"/>
                <a:gd name="T14" fmla="*/ 2147483647 w 726"/>
                <a:gd name="T15" fmla="*/ 2147483647 h 315"/>
                <a:gd name="T16" fmla="*/ 2147483647 w 726"/>
                <a:gd name="T17" fmla="*/ 2147483647 h 315"/>
                <a:gd name="T18" fmla="*/ 2147483647 w 726"/>
                <a:gd name="T19" fmla="*/ 2147483647 h 315"/>
                <a:gd name="T20" fmla="*/ 2147483647 w 726"/>
                <a:gd name="T21" fmla="*/ 2147483647 h 315"/>
                <a:gd name="T22" fmla="*/ 2147483647 w 726"/>
                <a:gd name="T23" fmla="*/ 2147483647 h 315"/>
                <a:gd name="T24" fmla="*/ 2147483647 w 726"/>
                <a:gd name="T25" fmla="*/ 2147483647 h 315"/>
                <a:gd name="T26" fmla="*/ 2147483647 w 726"/>
                <a:gd name="T27" fmla="*/ 2147483647 h 315"/>
                <a:gd name="T28" fmla="*/ 2147483647 w 726"/>
                <a:gd name="T29" fmla="*/ 0 h 315"/>
                <a:gd name="T30" fmla="*/ 2147483647 w 726"/>
                <a:gd name="T31" fmla="*/ 2147483647 h 315"/>
                <a:gd name="T32" fmla="*/ 2147483647 w 726"/>
                <a:gd name="T33" fmla="*/ 2147483647 h 315"/>
                <a:gd name="T34" fmla="*/ 2147483647 w 726"/>
                <a:gd name="T35" fmla="*/ 2147483647 h 315"/>
                <a:gd name="T36" fmla="*/ 2147483647 w 726"/>
                <a:gd name="T37" fmla="*/ 2147483647 h 315"/>
                <a:gd name="T38" fmla="*/ 2147483647 w 726"/>
                <a:gd name="T39" fmla="*/ 2147483647 h 315"/>
                <a:gd name="T40" fmla="*/ 2147483647 w 726"/>
                <a:gd name="T41" fmla="*/ 2147483647 h 315"/>
                <a:gd name="T42" fmla="*/ 2147483647 w 726"/>
                <a:gd name="T43" fmla="*/ 2147483647 h 315"/>
                <a:gd name="T44" fmla="*/ 2147483647 w 726"/>
                <a:gd name="T45" fmla="*/ 2147483647 h 315"/>
                <a:gd name="T46" fmla="*/ 2147483647 w 726"/>
                <a:gd name="T47" fmla="*/ 2147483647 h 315"/>
                <a:gd name="T48" fmla="*/ 2147483647 w 726"/>
                <a:gd name="T49" fmla="*/ 2147483647 h 315"/>
                <a:gd name="T50" fmla="*/ 2147483647 w 726"/>
                <a:gd name="T51" fmla="*/ 2147483647 h 315"/>
                <a:gd name="T52" fmla="*/ 2147483647 w 726"/>
                <a:gd name="T53" fmla="*/ 2147483647 h 315"/>
                <a:gd name="T54" fmla="*/ 0 w 726"/>
                <a:gd name="T55" fmla="*/ 2147483647 h 315"/>
                <a:gd name="T56" fmla="*/ 2147483647 w 726"/>
                <a:gd name="T57" fmla="*/ 2147483647 h 31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26" h="315">
                  <a:moveTo>
                    <a:pt x="45" y="315"/>
                  </a:moveTo>
                  <a:cubicBezTo>
                    <a:pt x="70" y="315"/>
                    <a:pt x="90" y="295"/>
                    <a:pt x="90" y="270"/>
                  </a:cubicBezTo>
                  <a:cubicBezTo>
                    <a:pt x="90" y="266"/>
                    <a:pt x="89" y="262"/>
                    <a:pt x="87" y="257"/>
                  </a:cubicBezTo>
                  <a:cubicBezTo>
                    <a:pt x="145" y="211"/>
                    <a:pt x="247" y="129"/>
                    <a:pt x="293" y="93"/>
                  </a:cubicBezTo>
                  <a:cubicBezTo>
                    <a:pt x="301" y="98"/>
                    <a:pt x="309" y="102"/>
                    <a:pt x="319" y="102"/>
                  </a:cubicBezTo>
                  <a:cubicBezTo>
                    <a:pt x="327" y="102"/>
                    <a:pt x="334" y="99"/>
                    <a:pt x="340" y="96"/>
                  </a:cubicBezTo>
                  <a:cubicBezTo>
                    <a:pt x="370" y="121"/>
                    <a:pt x="421" y="164"/>
                    <a:pt x="457" y="195"/>
                  </a:cubicBezTo>
                  <a:cubicBezTo>
                    <a:pt x="457" y="198"/>
                    <a:pt x="456" y="200"/>
                    <a:pt x="456" y="203"/>
                  </a:cubicBezTo>
                  <a:cubicBezTo>
                    <a:pt x="456" y="228"/>
                    <a:pt x="476" y="248"/>
                    <a:pt x="501" y="248"/>
                  </a:cubicBezTo>
                  <a:cubicBezTo>
                    <a:pt x="526" y="248"/>
                    <a:pt x="546" y="228"/>
                    <a:pt x="546" y="203"/>
                  </a:cubicBezTo>
                  <a:cubicBezTo>
                    <a:pt x="546" y="198"/>
                    <a:pt x="545" y="194"/>
                    <a:pt x="543" y="190"/>
                  </a:cubicBezTo>
                  <a:cubicBezTo>
                    <a:pt x="660" y="85"/>
                    <a:pt x="660" y="85"/>
                    <a:pt x="660" y="85"/>
                  </a:cubicBezTo>
                  <a:cubicBezTo>
                    <a:pt x="666" y="88"/>
                    <a:pt x="673" y="90"/>
                    <a:pt x="681" y="90"/>
                  </a:cubicBezTo>
                  <a:cubicBezTo>
                    <a:pt x="705" y="90"/>
                    <a:pt x="726" y="70"/>
                    <a:pt x="726" y="45"/>
                  </a:cubicBezTo>
                  <a:cubicBezTo>
                    <a:pt x="726" y="20"/>
                    <a:pt x="705" y="0"/>
                    <a:pt x="681" y="0"/>
                  </a:cubicBezTo>
                  <a:cubicBezTo>
                    <a:pt x="656" y="0"/>
                    <a:pt x="636" y="20"/>
                    <a:pt x="636" y="45"/>
                  </a:cubicBezTo>
                  <a:cubicBezTo>
                    <a:pt x="636" y="51"/>
                    <a:pt x="637" y="57"/>
                    <a:pt x="639" y="62"/>
                  </a:cubicBezTo>
                  <a:cubicBezTo>
                    <a:pt x="606" y="92"/>
                    <a:pt x="556" y="137"/>
                    <a:pt x="525" y="165"/>
                  </a:cubicBezTo>
                  <a:cubicBezTo>
                    <a:pt x="518" y="161"/>
                    <a:pt x="510" y="157"/>
                    <a:pt x="501" y="157"/>
                  </a:cubicBezTo>
                  <a:cubicBezTo>
                    <a:pt x="490" y="157"/>
                    <a:pt x="481" y="162"/>
                    <a:pt x="473" y="168"/>
                  </a:cubicBezTo>
                  <a:cubicBezTo>
                    <a:pt x="443" y="143"/>
                    <a:pt x="395" y="102"/>
                    <a:pt x="361" y="72"/>
                  </a:cubicBezTo>
                  <a:cubicBezTo>
                    <a:pt x="363" y="68"/>
                    <a:pt x="364" y="62"/>
                    <a:pt x="364" y="57"/>
                  </a:cubicBezTo>
                  <a:cubicBezTo>
                    <a:pt x="364" y="32"/>
                    <a:pt x="344" y="12"/>
                    <a:pt x="319" y="12"/>
                  </a:cubicBezTo>
                  <a:cubicBezTo>
                    <a:pt x="294" y="12"/>
                    <a:pt x="274" y="32"/>
                    <a:pt x="274" y="57"/>
                  </a:cubicBezTo>
                  <a:cubicBezTo>
                    <a:pt x="274" y="62"/>
                    <a:pt x="275" y="68"/>
                    <a:pt x="277" y="72"/>
                  </a:cubicBezTo>
                  <a:cubicBezTo>
                    <a:pt x="70" y="234"/>
                    <a:pt x="70" y="234"/>
                    <a:pt x="70" y="234"/>
                  </a:cubicBezTo>
                  <a:cubicBezTo>
                    <a:pt x="63" y="229"/>
                    <a:pt x="54" y="225"/>
                    <a:pt x="45" y="225"/>
                  </a:cubicBezTo>
                  <a:cubicBezTo>
                    <a:pt x="20" y="225"/>
                    <a:pt x="0" y="245"/>
                    <a:pt x="0" y="270"/>
                  </a:cubicBezTo>
                  <a:cubicBezTo>
                    <a:pt x="0" y="295"/>
                    <a:pt x="20" y="315"/>
                    <a:pt x="45" y="315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81" name="Rectangle 35"/>
            <p:cNvSpPr>
              <a:spLocks noChangeArrowheads="1"/>
            </p:cNvSpPr>
            <p:nvPr/>
          </p:nvSpPr>
          <p:spPr bwMode="auto">
            <a:xfrm>
              <a:off x="302398" y="529782"/>
              <a:ext cx="125413" cy="21098"/>
            </a:xfrm>
            <a:prstGeom prst="rect">
              <a:avLst/>
            </a:pr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184" name="组合 747"/>
          <p:cNvGrpSpPr>
            <a:grpSpLocks/>
          </p:cNvGrpSpPr>
          <p:nvPr/>
        </p:nvGrpSpPr>
        <p:grpSpPr bwMode="auto">
          <a:xfrm>
            <a:off x="741363" y="2663825"/>
            <a:ext cx="720725" cy="722313"/>
            <a:chOff x="0" y="0"/>
            <a:chExt cx="721713" cy="722956"/>
          </a:xfrm>
        </p:grpSpPr>
        <p:sp>
          <p:nvSpPr>
            <p:cNvPr id="50659" name="Freeform 326"/>
            <p:cNvSpPr>
              <a:spLocks/>
            </p:cNvSpPr>
            <p:nvPr/>
          </p:nvSpPr>
          <p:spPr bwMode="auto">
            <a:xfrm>
              <a:off x="0" y="0"/>
              <a:ext cx="721713" cy="722956"/>
            </a:xfrm>
            <a:custGeom>
              <a:avLst/>
              <a:gdLst>
                <a:gd name="T0" fmla="*/ 2147483647 w 1632"/>
                <a:gd name="T1" fmla="*/ 2147483647 h 1633"/>
                <a:gd name="T2" fmla="*/ 2147483647 w 1632"/>
                <a:gd name="T3" fmla="*/ 2147483647 h 1633"/>
                <a:gd name="T4" fmla="*/ 2147483647 w 1632"/>
                <a:gd name="T5" fmla="*/ 2147483647 h 1633"/>
                <a:gd name="T6" fmla="*/ 0 w 1632"/>
                <a:gd name="T7" fmla="*/ 2147483647 h 1633"/>
                <a:gd name="T8" fmla="*/ 0 w 1632"/>
                <a:gd name="T9" fmla="*/ 2147483647 h 1633"/>
                <a:gd name="T10" fmla="*/ 2147483647 w 1632"/>
                <a:gd name="T11" fmla="*/ 0 h 1633"/>
                <a:gd name="T12" fmla="*/ 2147483647 w 1632"/>
                <a:gd name="T13" fmla="*/ 0 h 1633"/>
                <a:gd name="T14" fmla="*/ 2147483647 w 1632"/>
                <a:gd name="T15" fmla="*/ 2147483647 h 1633"/>
                <a:gd name="T16" fmla="*/ 2147483647 w 1632"/>
                <a:gd name="T17" fmla="*/ 2147483647 h 16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3">
                  <a:moveTo>
                    <a:pt x="1632" y="1519"/>
                  </a:moveTo>
                  <a:cubicBezTo>
                    <a:pt x="1632" y="1582"/>
                    <a:pt x="1581" y="1633"/>
                    <a:pt x="1518" y="1633"/>
                  </a:cubicBezTo>
                  <a:cubicBezTo>
                    <a:pt x="114" y="1633"/>
                    <a:pt x="114" y="1633"/>
                    <a:pt x="114" y="1633"/>
                  </a:cubicBezTo>
                  <a:cubicBezTo>
                    <a:pt x="51" y="1633"/>
                    <a:pt x="0" y="1582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0" name="Oval 327"/>
            <p:cNvSpPr>
              <a:spLocks noChangeArrowheads="1"/>
            </p:cNvSpPr>
            <p:nvPr/>
          </p:nvSpPr>
          <p:spPr bwMode="auto">
            <a:xfrm>
              <a:off x="115523" y="115524"/>
              <a:ext cx="491908" cy="491908"/>
            </a:xfrm>
            <a:prstGeom prst="ellipse">
              <a:avLst/>
            </a:prstGeom>
            <a:solidFill>
              <a:srgbClr val="9553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61" name="Oval 328"/>
            <p:cNvSpPr>
              <a:spLocks noChangeArrowheads="1"/>
            </p:cNvSpPr>
            <p:nvPr/>
          </p:nvSpPr>
          <p:spPr bwMode="auto">
            <a:xfrm>
              <a:off x="150305" y="150306"/>
              <a:ext cx="419861" cy="421104"/>
            </a:xfrm>
            <a:prstGeom prst="ellipse">
              <a:avLst/>
            </a:prstGeom>
            <a:solidFill>
              <a:srgbClr val="C9C8D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62" name="Freeform 329"/>
            <p:cNvSpPr>
              <a:spLocks/>
            </p:cNvSpPr>
            <p:nvPr/>
          </p:nvSpPr>
          <p:spPr bwMode="auto">
            <a:xfrm>
              <a:off x="168938" y="151547"/>
              <a:ext cx="385080" cy="167696"/>
            </a:xfrm>
            <a:custGeom>
              <a:avLst/>
              <a:gdLst>
                <a:gd name="T0" fmla="*/ 2147483647 w 872"/>
                <a:gd name="T1" fmla="*/ 2147483647 h 379"/>
                <a:gd name="T2" fmla="*/ 2147483647 w 872"/>
                <a:gd name="T3" fmla="*/ 2147483647 h 379"/>
                <a:gd name="T4" fmla="*/ 2147483647 w 872"/>
                <a:gd name="T5" fmla="*/ 2147483647 h 379"/>
                <a:gd name="T6" fmla="*/ 2147483647 w 872"/>
                <a:gd name="T7" fmla="*/ 2147483647 h 379"/>
                <a:gd name="T8" fmla="*/ 2147483647 w 872"/>
                <a:gd name="T9" fmla="*/ 2147483647 h 379"/>
                <a:gd name="T10" fmla="*/ 2147483647 w 872"/>
                <a:gd name="T11" fmla="*/ 2147483647 h 379"/>
                <a:gd name="T12" fmla="*/ 2147483647 w 872"/>
                <a:gd name="T13" fmla="*/ 2147483647 h 379"/>
                <a:gd name="T14" fmla="*/ 2147483647 w 872"/>
                <a:gd name="T15" fmla="*/ 2147483647 h 379"/>
                <a:gd name="T16" fmla="*/ 2147483647 w 872"/>
                <a:gd name="T17" fmla="*/ 2147483647 h 379"/>
                <a:gd name="T18" fmla="*/ 2147483647 w 872"/>
                <a:gd name="T19" fmla="*/ 2147483647 h 379"/>
                <a:gd name="T20" fmla="*/ 2147483647 w 872"/>
                <a:gd name="T21" fmla="*/ 0 h 379"/>
                <a:gd name="T22" fmla="*/ 2147483647 w 872"/>
                <a:gd name="T23" fmla="*/ 2147483647 h 3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72" h="379">
                  <a:moveTo>
                    <a:pt x="861" y="270"/>
                  </a:moveTo>
                  <a:cubicBezTo>
                    <a:pt x="872" y="294"/>
                    <a:pt x="859" y="321"/>
                    <a:pt x="834" y="328"/>
                  </a:cubicBezTo>
                  <a:cubicBezTo>
                    <a:pt x="790" y="342"/>
                    <a:pt x="723" y="361"/>
                    <a:pt x="673" y="373"/>
                  </a:cubicBezTo>
                  <a:cubicBezTo>
                    <a:pt x="648" y="379"/>
                    <a:pt x="617" y="363"/>
                    <a:pt x="600" y="344"/>
                  </a:cubicBezTo>
                  <a:cubicBezTo>
                    <a:pt x="560" y="298"/>
                    <a:pt x="500" y="270"/>
                    <a:pt x="434" y="270"/>
                  </a:cubicBezTo>
                  <a:cubicBezTo>
                    <a:pt x="374" y="270"/>
                    <a:pt x="318" y="294"/>
                    <a:pt x="278" y="334"/>
                  </a:cubicBezTo>
                  <a:cubicBezTo>
                    <a:pt x="260" y="352"/>
                    <a:pt x="248" y="370"/>
                    <a:pt x="247" y="369"/>
                  </a:cubicBezTo>
                  <a:cubicBezTo>
                    <a:pt x="246" y="369"/>
                    <a:pt x="245" y="369"/>
                    <a:pt x="245" y="369"/>
                  </a:cubicBezTo>
                  <a:cubicBezTo>
                    <a:pt x="245" y="369"/>
                    <a:pt x="110" y="336"/>
                    <a:pt x="37" y="317"/>
                  </a:cubicBezTo>
                  <a:cubicBezTo>
                    <a:pt x="12" y="310"/>
                    <a:pt x="0" y="284"/>
                    <a:pt x="11" y="261"/>
                  </a:cubicBezTo>
                  <a:cubicBezTo>
                    <a:pt x="89" y="106"/>
                    <a:pt x="249" y="0"/>
                    <a:pt x="434" y="0"/>
                  </a:cubicBezTo>
                  <a:cubicBezTo>
                    <a:pt x="622" y="0"/>
                    <a:pt x="785" y="111"/>
                    <a:pt x="861" y="270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3" name="Freeform 330"/>
            <p:cNvSpPr>
              <a:spLocks/>
            </p:cNvSpPr>
            <p:nvPr/>
          </p:nvSpPr>
          <p:spPr bwMode="auto">
            <a:xfrm>
              <a:off x="525447" y="308064"/>
              <a:ext cx="31054" cy="31055"/>
            </a:xfrm>
            <a:custGeom>
              <a:avLst/>
              <a:gdLst>
                <a:gd name="T0" fmla="*/ 2147483647 w 71"/>
                <a:gd name="T1" fmla="*/ 2147483647 h 71"/>
                <a:gd name="T2" fmla="*/ 2147483647 w 71"/>
                <a:gd name="T3" fmla="*/ 2147483647 h 71"/>
                <a:gd name="T4" fmla="*/ 2147483647 w 71"/>
                <a:gd name="T5" fmla="*/ 2147483647 h 71"/>
                <a:gd name="T6" fmla="*/ 2147483647 w 71"/>
                <a:gd name="T7" fmla="*/ 2147483647 h 71"/>
                <a:gd name="T8" fmla="*/ 2147483647 w 71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71">
                  <a:moveTo>
                    <a:pt x="70" y="33"/>
                  </a:moveTo>
                  <a:cubicBezTo>
                    <a:pt x="71" y="52"/>
                    <a:pt x="57" y="68"/>
                    <a:pt x="38" y="69"/>
                  </a:cubicBezTo>
                  <a:cubicBezTo>
                    <a:pt x="19" y="71"/>
                    <a:pt x="3" y="56"/>
                    <a:pt x="2" y="37"/>
                  </a:cubicBezTo>
                  <a:cubicBezTo>
                    <a:pt x="0" y="18"/>
                    <a:pt x="15" y="2"/>
                    <a:pt x="33" y="1"/>
                  </a:cubicBezTo>
                  <a:cubicBezTo>
                    <a:pt x="52" y="0"/>
                    <a:pt x="69" y="14"/>
                    <a:pt x="70" y="33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4" name="Freeform 331"/>
            <p:cNvSpPr>
              <a:spLocks/>
            </p:cNvSpPr>
            <p:nvPr/>
          </p:nvSpPr>
          <p:spPr bwMode="auto">
            <a:xfrm>
              <a:off x="474517" y="322970"/>
              <a:ext cx="32297" cy="32297"/>
            </a:xfrm>
            <a:custGeom>
              <a:avLst/>
              <a:gdLst>
                <a:gd name="T0" fmla="*/ 2147483647 w 71"/>
                <a:gd name="T1" fmla="*/ 2147483647 h 71"/>
                <a:gd name="T2" fmla="*/ 2147483647 w 71"/>
                <a:gd name="T3" fmla="*/ 2147483647 h 71"/>
                <a:gd name="T4" fmla="*/ 2147483647 w 71"/>
                <a:gd name="T5" fmla="*/ 2147483647 h 71"/>
                <a:gd name="T6" fmla="*/ 2147483647 w 71"/>
                <a:gd name="T7" fmla="*/ 2147483647 h 71"/>
                <a:gd name="T8" fmla="*/ 2147483647 w 71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" h="71">
                  <a:moveTo>
                    <a:pt x="70" y="34"/>
                  </a:moveTo>
                  <a:cubicBezTo>
                    <a:pt x="71" y="53"/>
                    <a:pt x="57" y="69"/>
                    <a:pt x="38" y="70"/>
                  </a:cubicBezTo>
                  <a:cubicBezTo>
                    <a:pt x="19" y="71"/>
                    <a:pt x="3" y="57"/>
                    <a:pt x="2" y="38"/>
                  </a:cubicBezTo>
                  <a:cubicBezTo>
                    <a:pt x="0" y="19"/>
                    <a:pt x="15" y="3"/>
                    <a:pt x="33" y="2"/>
                  </a:cubicBezTo>
                  <a:cubicBezTo>
                    <a:pt x="52" y="0"/>
                    <a:pt x="69" y="15"/>
                    <a:pt x="70" y="34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5" name="Freeform 332"/>
            <p:cNvSpPr>
              <a:spLocks/>
            </p:cNvSpPr>
            <p:nvPr/>
          </p:nvSpPr>
          <p:spPr bwMode="auto">
            <a:xfrm>
              <a:off x="221110" y="322970"/>
              <a:ext cx="31054" cy="32297"/>
            </a:xfrm>
            <a:custGeom>
              <a:avLst/>
              <a:gdLst>
                <a:gd name="T0" fmla="*/ 2147483647 w 70"/>
                <a:gd name="T1" fmla="*/ 2147483647 h 71"/>
                <a:gd name="T2" fmla="*/ 2147483647 w 70"/>
                <a:gd name="T3" fmla="*/ 2147483647 h 71"/>
                <a:gd name="T4" fmla="*/ 2147483647 w 70"/>
                <a:gd name="T5" fmla="*/ 2147483647 h 71"/>
                <a:gd name="T6" fmla="*/ 2147483647 w 70"/>
                <a:gd name="T7" fmla="*/ 2147483647 h 71"/>
                <a:gd name="T8" fmla="*/ 2147483647 w 70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1">
                  <a:moveTo>
                    <a:pt x="69" y="38"/>
                  </a:moveTo>
                  <a:cubicBezTo>
                    <a:pt x="68" y="57"/>
                    <a:pt x="51" y="71"/>
                    <a:pt x="33" y="70"/>
                  </a:cubicBezTo>
                  <a:cubicBezTo>
                    <a:pt x="14" y="69"/>
                    <a:pt x="0" y="53"/>
                    <a:pt x="1" y="34"/>
                  </a:cubicBezTo>
                  <a:cubicBezTo>
                    <a:pt x="2" y="15"/>
                    <a:pt x="19" y="0"/>
                    <a:pt x="37" y="2"/>
                  </a:cubicBezTo>
                  <a:cubicBezTo>
                    <a:pt x="56" y="3"/>
                    <a:pt x="70" y="19"/>
                    <a:pt x="69" y="38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6" name="Freeform 333"/>
            <p:cNvSpPr>
              <a:spLocks/>
            </p:cNvSpPr>
            <p:nvPr/>
          </p:nvSpPr>
          <p:spPr bwMode="auto">
            <a:xfrm>
              <a:off x="171422" y="308064"/>
              <a:ext cx="31054" cy="31055"/>
            </a:xfrm>
            <a:custGeom>
              <a:avLst/>
              <a:gdLst>
                <a:gd name="T0" fmla="*/ 2147483647 w 70"/>
                <a:gd name="T1" fmla="*/ 2147483647 h 71"/>
                <a:gd name="T2" fmla="*/ 2147483647 w 70"/>
                <a:gd name="T3" fmla="*/ 2147483647 h 71"/>
                <a:gd name="T4" fmla="*/ 2147483647 w 70"/>
                <a:gd name="T5" fmla="*/ 2147483647 h 71"/>
                <a:gd name="T6" fmla="*/ 2147483647 w 70"/>
                <a:gd name="T7" fmla="*/ 2147483647 h 71"/>
                <a:gd name="T8" fmla="*/ 2147483647 w 70"/>
                <a:gd name="T9" fmla="*/ 2147483647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1">
                  <a:moveTo>
                    <a:pt x="69" y="37"/>
                  </a:moveTo>
                  <a:cubicBezTo>
                    <a:pt x="68" y="56"/>
                    <a:pt x="51" y="71"/>
                    <a:pt x="33" y="69"/>
                  </a:cubicBezTo>
                  <a:cubicBezTo>
                    <a:pt x="14" y="68"/>
                    <a:pt x="0" y="52"/>
                    <a:pt x="1" y="33"/>
                  </a:cubicBezTo>
                  <a:cubicBezTo>
                    <a:pt x="2" y="14"/>
                    <a:pt x="19" y="0"/>
                    <a:pt x="37" y="1"/>
                  </a:cubicBezTo>
                  <a:cubicBezTo>
                    <a:pt x="56" y="2"/>
                    <a:pt x="70" y="18"/>
                    <a:pt x="69" y="37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7" name="Freeform 334"/>
            <p:cNvSpPr>
              <a:spLocks/>
            </p:cNvSpPr>
            <p:nvPr/>
          </p:nvSpPr>
          <p:spPr bwMode="auto">
            <a:xfrm>
              <a:off x="151547" y="355267"/>
              <a:ext cx="185086" cy="213657"/>
            </a:xfrm>
            <a:custGeom>
              <a:avLst/>
              <a:gdLst>
                <a:gd name="T0" fmla="*/ 2147483647 w 417"/>
                <a:gd name="T1" fmla="*/ 2147483647 h 482"/>
                <a:gd name="T2" fmla="*/ 0 w 417"/>
                <a:gd name="T3" fmla="*/ 2147483647 h 482"/>
                <a:gd name="T4" fmla="*/ 0 w 417"/>
                <a:gd name="T5" fmla="*/ 2147483647 h 482"/>
                <a:gd name="T6" fmla="*/ 2147483647 w 417"/>
                <a:gd name="T7" fmla="*/ 2147483647 h 482"/>
                <a:gd name="T8" fmla="*/ 2147483647 w 417"/>
                <a:gd name="T9" fmla="*/ 2147483647 h 482"/>
                <a:gd name="T10" fmla="*/ 2147483647 w 417"/>
                <a:gd name="T11" fmla="*/ 2147483647 h 482"/>
                <a:gd name="T12" fmla="*/ 2147483647 w 417"/>
                <a:gd name="T13" fmla="*/ 2147483647 h 482"/>
                <a:gd name="T14" fmla="*/ 2147483647 w 417"/>
                <a:gd name="T15" fmla="*/ 2147483647 h 482"/>
                <a:gd name="T16" fmla="*/ 2147483647 w 417"/>
                <a:gd name="T17" fmla="*/ 2147483647 h 482"/>
                <a:gd name="T18" fmla="*/ 2147483647 w 417"/>
                <a:gd name="T19" fmla="*/ 2147483647 h 4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7" h="482">
                  <a:moveTo>
                    <a:pt x="372" y="477"/>
                  </a:moveTo>
                  <a:cubicBezTo>
                    <a:pt x="159" y="430"/>
                    <a:pt x="0" y="241"/>
                    <a:pt x="0" y="15"/>
                  </a:cubicBezTo>
                  <a:cubicBezTo>
                    <a:pt x="0" y="12"/>
                    <a:pt x="0" y="9"/>
                    <a:pt x="0" y="7"/>
                  </a:cubicBezTo>
                  <a:cubicBezTo>
                    <a:pt x="1" y="2"/>
                    <a:pt x="22" y="0"/>
                    <a:pt x="47" y="4"/>
                  </a:cubicBezTo>
                  <a:cubicBezTo>
                    <a:pt x="91" y="10"/>
                    <a:pt x="156" y="23"/>
                    <a:pt x="205" y="32"/>
                  </a:cubicBezTo>
                  <a:cubicBezTo>
                    <a:pt x="230" y="37"/>
                    <a:pt x="251" y="63"/>
                    <a:pt x="257" y="88"/>
                  </a:cubicBezTo>
                  <a:cubicBezTo>
                    <a:pt x="273" y="151"/>
                    <a:pt x="315" y="203"/>
                    <a:pt x="372" y="232"/>
                  </a:cubicBezTo>
                  <a:cubicBezTo>
                    <a:pt x="395" y="243"/>
                    <a:pt x="416" y="269"/>
                    <a:pt x="416" y="295"/>
                  </a:cubicBezTo>
                  <a:cubicBezTo>
                    <a:pt x="416" y="336"/>
                    <a:pt x="417" y="396"/>
                    <a:pt x="417" y="438"/>
                  </a:cubicBezTo>
                  <a:cubicBezTo>
                    <a:pt x="417" y="463"/>
                    <a:pt x="397" y="482"/>
                    <a:pt x="372" y="477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8" name="Freeform 335"/>
            <p:cNvSpPr>
              <a:spLocks/>
            </p:cNvSpPr>
            <p:nvPr/>
          </p:nvSpPr>
          <p:spPr bwMode="auto">
            <a:xfrm>
              <a:off x="344087" y="524205"/>
              <a:ext cx="33539" cy="33540"/>
            </a:xfrm>
            <a:custGeom>
              <a:avLst/>
              <a:gdLst>
                <a:gd name="T0" fmla="*/ 2147483647 w 77"/>
                <a:gd name="T1" fmla="*/ 2147483647 h 76"/>
                <a:gd name="T2" fmla="*/ 2147483647 w 77"/>
                <a:gd name="T3" fmla="*/ 2147483647 h 76"/>
                <a:gd name="T4" fmla="*/ 2147483647 w 77"/>
                <a:gd name="T5" fmla="*/ 2147483647 h 76"/>
                <a:gd name="T6" fmla="*/ 2147483647 w 77"/>
                <a:gd name="T7" fmla="*/ 2147483647 h 76"/>
                <a:gd name="T8" fmla="*/ 2147483647 w 77"/>
                <a:gd name="T9" fmla="*/ 2147483647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76">
                  <a:moveTo>
                    <a:pt x="71" y="48"/>
                  </a:moveTo>
                  <a:cubicBezTo>
                    <a:pt x="66" y="66"/>
                    <a:pt x="46" y="76"/>
                    <a:pt x="28" y="71"/>
                  </a:cubicBezTo>
                  <a:cubicBezTo>
                    <a:pt x="10" y="65"/>
                    <a:pt x="0" y="46"/>
                    <a:pt x="6" y="28"/>
                  </a:cubicBezTo>
                  <a:cubicBezTo>
                    <a:pt x="11" y="10"/>
                    <a:pt x="30" y="0"/>
                    <a:pt x="48" y="5"/>
                  </a:cubicBezTo>
                  <a:cubicBezTo>
                    <a:pt x="67" y="11"/>
                    <a:pt x="77" y="30"/>
                    <a:pt x="71" y="48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69" name="Freeform 336"/>
            <p:cNvSpPr>
              <a:spLocks/>
            </p:cNvSpPr>
            <p:nvPr/>
          </p:nvSpPr>
          <p:spPr bwMode="auto">
            <a:xfrm>
              <a:off x="346571" y="472033"/>
              <a:ext cx="33539" cy="33540"/>
            </a:xfrm>
            <a:custGeom>
              <a:avLst/>
              <a:gdLst>
                <a:gd name="T0" fmla="*/ 2147483647 w 77"/>
                <a:gd name="T1" fmla="*/ 2147483647 h 76"/>
                <a:gd name="T2" fmla="*/ 2147483647 w 77"/>
                <a:gd name="T3" fmla="*/ 2147483647 h 76"/>
                <a:gd name="T4" fmla="*/ 2147483647 w 77"/>
                <a:gd name="T5" fmla="*/ 2147483647 h 76"/>
                <a:gd name="T6" fmla="*/ 2147483647 w 77"/>
                <a:gd name="T7" fmla="*/ 2147483647 h 76"/>
                <a:gd name="T8" fmla="*/ 2147483647 w 77"/>
                <a:gd name="T9" fmla="*/ 2147483647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76">
                  <a:moveTo>
                    <a:pt x="71" y="48"/>
                  </a:moveTo>
                  <a:cubicBezTo>
                    <a:pt x="66" y="66"/>
                    <a:pt x="47" y="76"/>
                    <a:pt x="29" y="71"/>
                  </a:cubicBezTo>
                  <a:cubicBezTo>
                    <a:pt x="11" y="65"/>
                    <a:pt x="0" y="46"/>
                    <a:pt x="6" y="28"/>
                  </a:cubicBezTo>
                  <a:cubicBezTo>
                    <a:pt x="11" y="10"/>
                    <a:pt x="31" y="0"/>
                    <a:pt x="49" y="6"/>
                  </a:cubicBezTo>
                  <a:cubicBezTo>
                    <a:pt x="67" y="11"/>
                    <a:pt x="77" y="30"/>
                    <a:pt x="71" y="48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0" name="Freeform 337"/>
            <p:cNvSpPr>
              <a:spLocks/>
            </p:cNvSpPr>
            <p:nvPr/>
          </p:nvSpPr>
          <p:spPr bwMode="auto">
            <a:xfrm>
              <a:off x="386321" y="355267"/>
              <a:ext cx="185086" cy="213657"/>
            </a:xfrm>
            <a:custGeom>
              <a:avLst/>
              <a:gdLst>
                <a:gd name="T0" fmla="*/ 2147483647 w 418"/>
                <a:gd name="T1" fmla="*/ 2147483647 h 482"/>
                <a:gd name="T2" fmla="*/ 2147483647 w 418"/>
                <a:gd name="T3" fmla="*/ 2147483647 h 482"/>
                <a:gd name="T4" fmla="*/ 2147483647 w 418"/>
                <a:gd name="T5" fmla="*/ 2147483647 h 482"/>
                <a:gd name="T6" fmla="*/ 2147483647 w 418"/>
                <a:gd name="T7" fmla="*/ 2147483647 h 482"/>
                <a:gd name="T8" fmla="*/ 2147483647 w 418"/>
                <a:gd name="T9" fmla="*/ 2147483647 h 482"/>
                <a:gd name="T10" fmla="*/ 2147483647 w 418"/>
                <a:gd name="T11" fmla="*/ 2147483647 h 482"/>
                <a:gd name="T12" fmla="*/ 2147483647 w 418"/>
                <a:gd name="T13" fmla="*/ 2147483647 h 482"/>
                <a:gd name="T14" fmla="*/ 2147483647 w 418"/>
                <a:gd name="T15" fmla="*/ 2147483647 h 482"/>
                <a:gd name="T16" fmla="*/ 2147483647 w 418"/>
                <a:gd name="T17" fmla="*/ 2147483647 h 482"/>
                <a:gd name="T18" fmla="*/ 2147483647 w 418"/>
                <a:gd name="T19" fmla="*/ 2147483647 h 4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8" h="482">
                  <a:moveTo>
                    <a:pt x="46" y="477"/>
                  </a:moveTo>
                  <a:cubicBezTo>
                    <a:pt x="21" y="482"/>
                    <a:pt x="0" y="464"/>
                    <a:pt x="1" y="438"/>
                  </a:cubicBezTo>
                  <a:cubicBezTo>
                    <a:pt x="1" y="396"/>
                    <a:pt x="2" y="336"/>
                    <a:pt x="2" y="295"/>
                  </a:cubicBezTo>
                  <a:cubicBezTo>
                    <a:pt x="2" y="269"/>
                    <a:pt x="23" y="243"/>
                    <a:pt x="46" y="232"/>
                  </a:cubicBezTo>
                  <a:cubicBezTo>
                    <a:pt x="103" y="203"/>
                    <a:pt x="145" y="151"/>
                    <a:pt x="161" y="88"/>
                  </a:cubicBezTo>
                  <a:cubicBezTo>
                    <a:pt x="167" y="63"/>
                    <a:pt x="188" y="37"/>
                    <a:pt x="213" y="32"/>
                  </a:cubicBezTo>
                  <a:cubicBezTo>
                    <a:pt x="262" y="23"/>
                    <a:pt x="327" y="10"/>
                    <a:pt x="371" y="4"/>
                  </a:cubicBezTo>
                  <a:cubicBezTo>
                    <a:pt x="396" y="0"/>
                    <a:pt x="417" y="2"/>
                    <a:pt x="417" y="7"/>
                  </a:cubicBezTo>
                  <a:cubicBezTo>
                    <a:pt x="418" y="9"/>
                    <a:pt x="418" y="12"/>
                    <a:pt x="418" y="15"/>
                  </a:cubicBezTo>
                  <a:cubicBezTo>
                    <a:pt x="418" y="241"/>
                    <a:pt x="259" y="430"/>
                    <a:pt x="46" y="477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1" name="Oval 338"/>
            <p:cNvSpPr>
              <a:spLocks noChangeArrowheads="1"/>
            </p:cNvSpPr>
            <p:nvPr/>
          </p:nvSpPr>
          <p:spPr bwMode="auto">
            <a:xfrm>
              <a:off x="300610" y="311791"/>
              <a:ext cx="121735" cy="121735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72" name="Freeform 339"/>
            <p:cNvSpPr>
              <a:spLocks/>
            </p:cNvSpPr>
            <p:nvPr/>
          </p:nvSpPr>
          <p:spPr bwMode="auto">
            <a:xfrm>
              <a:off x="481970" y="171423"/>
              <a:ext cx="116766" cy="207446"/>
            </a:xfrm>
            <a:custGeom>
              <a:avLst/>
              <a:gdLst>
                <a:gd name="T0" fmla="*/ 2147483647 w 265"/>
                <a:gd name="T1" fmla="*/ 0 h 470"/>
                <a:gd name="T2" fmla="*/ 2147483647 w 265"/>
                <a:gd name="T3" fmla="*/ 2147483647 h 470"/>
                <a:gd name="T4" fmla="*/ 2147483647 w 265"/>
                <a:gd name="T5" fmla="*/ 2147483647 h 470"/>
                <a:gd name="T6" fmla="*/ 2147483647 w 265"/>
                <a:gd name="T7" fmla="*/ 2147483647 h 470"/>
                <a:gd name="T8" fmla="*/ 2147483647 w 265"/>
                <a:gd name="T9" fmla="*/ 2147483647 h 470"/>
                <a:gd name="T10" fmla="*/ 2147483647 w 265"/>
                <a:gd name="T11" fmla="*/ 2147483647 h 470"/>
                <a:gd name="T12" fmla="*/ 2147483647 w 265"/>
                <a:gd name="T13" fmla="*/ 0 h 4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5" h="470">
                  <a:moveTo>
                    <a:pt x="8" y="0"/>
                  </a:moveTo>
                  <a:cubicBezTo>
                    <a:pt x="0" y="0"/>
                    <a:pt x="0" y="6"/>
                    <a:pt x="20" y="26"/>
                  </a:cubicBezTo>
                  <a:cubicBezTo>
                    <a:pt x="20" y="26"/>
                    <a:pt x="230" y="192"/>
                    <a:pt x="217" y="455"/>
                  </a:cubicBezTo>
                  <a:cubicBezTo>
                    <a:pt x="217" y="455"/>
                    <a:pt x="229" y="470"/>
                    <a:pt x="240" y="470"/>
                  </a:cubicBezTo>
                  <a:cubicBezTo>
                    <a:pt x="248" y="470"/>
                    <a:pt x="255" y="463"/>
                    <a:pt x="259" y="441"/>
                  </a:cubicBezTo>
                  <a:cubicBezTo>
                    <a:pt x="259" y="441"/>
                    <a:pt x="265" y="199"/>
                    <a:pt x="77" y="26"/>
                  </a:cubicBezTo>
                  <a:cubicBezTo>
                    <a:pt x="77" y="26"/>
                    <a:pt x="25" y="0"/>
                    <a:pt x="8" y="0"/>
                  </a:cubicBezTo>
                </a:path>
              </a:pathLst>
            </a:custGeom>
            <a:solidFill>
              <a:srgbClr val="B566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3" name="Freeform 340"/>
            <p:cNvSpPr>
              <a:spLocks/>
            </p:cNvSpPr>
            <p:nvPr/>
          </p:nvSpPr>
          <p:spPr bwMode="auto">
            <a:xfrm>
              <a:off x="150305" y="458369"/>
              <a:ext cx="93164" cy="98134"/>
            </a:xfrm>
            <a:custGeom>
              <a:avLst/>
              <a:gdLst>
                <a:gd name="T0" fmla="*/ 2147483647 w 212"/>
                <a:gd name="T1" fmla="*/ 0 h 222"/>
                <a:gd name="T2" fmla="*/ 0 w 212"/>
                <a:gd name="T3" fmla="*/ 2147483647 h 222"/>
                <a:gd name="T4" fmla="*/ 2147483647 w 212"/>
                <a:gd name="T5" fmla="*/ 2147483647 h 222"/>
                <a:gd name="T6" fmla="*/ 2147483647 w 212"/>
                <a:gd name="T7" fmla="*/ 2147483647 h 222"/>
                <a:gd name="T8" fmla="*/ 2147483647 w 212"/>
                <a:gd name="T9" fmla="*/ 2147483647 h 222"/>
                <a:gd name="T10" fmla="*/ 2147483647 w 212"/>
                <a:gd name="T11" fmla="*/ 0 h 2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" h="222">
                  <a:moveTo>
                    <a:pt x="14" y="0"/>
                  </a:moveTo>
                  <a:cubicBezTo>
                    <a:pt x="6" y="0"/>
                    <a:pt x="0" y="7"/>
                    <a:pt x="0" y="7"/>
                  </a:cubicBezTo>
                  <a:cubicBezTo>
                    <a:pt x="0" y="7"/>
                    <a:pt x="41" y="151"/>
                    <a:pt x="175" y="222"/>
                  </a:cubicBezTo>
                  <a:cubicBezTo>
                    <a:pt x="175" y="222"/>
                    <a:pt x="212" y="206"/>
                    <a:pt x="184" y="196"/>
                  </a:cubicBezTo>
                  <a:cubicBezTo>
                    <a:pt x="157" y="186"/>
                    <a:pt x="74" y="89"/>
                    <a:pt x="48" y="34"/>
                  </a:cubicBezTo>
                  <a:cubicBezTo>
                    <a:pt x="35" y="7"/>
                    <a:pt x="23" y="0"/>
                    <a:pt x="14" y="0"/>
                  </a:cubicBezTo>
                </a:path>
              </a:pathLst>
            </a:custGeom>
            <a:solidFill>
              <a:srgbClr val="B566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74" name="Freeform 341"/>
            <p:cNvSpPr>
              <a:spLocks/>
            </p:cNvSpPr>
            <p:nvPr/>
          </p:nvSpPr>
          <p:spPr bwMode="auto">
            <a:xfrm>
              <a:off x="395017" y="310548"/>
              <a:ext cx="55898" cy="127946"/>
            </a:xfrm>
            <a:custGeom>
              <a:avLst/>
              <a:gdLst>
                <a:gd name="T0" fmla="*/ 2147483647 w 127"/>
                <a:gd name="T1" fmla="*/ 0 h 289"/>
                <a:gd name="T2" fmla="*/ 2147483647 w 127"/>
                <a:gd name="T3" fmla="*/ 2147483647 h 289"/>
                <a:gd name="T4" fmla="*/ 2147483647 w 127"/>
                <a:gd name="T5" fmla="*/ 2147483647 h 289"/>
                <a:gd name="T6" fmla="*/ 2147483647 w 127"/>
                <a:gd name="T7" fmla="*/ 2147483647 h 289"/>
                <a:gd name="T8" fmla="*/ 2147483647 w 127"/>
                <a:gd name="T9" fmla="*/ 2147483647 h 289"/>
                <a:gd name="T10" fmla="*/ 2147483647 w 127"/>
                <a:gd name="T11" fmla="*/ 2147483647 h 289"/>
                <a:gd name="T12" fmla="*/ 2147483647 w 127"/>
                <a:gd name="T13" fmla="*/ 0 h 2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7" h="289">
                  <a:moveTo>
                    <a:pt x="39" y="0"/>
                  </a:moveTo>
                  <a:cubicBezTo>
                    <a:pt x="26" y="0"/>
                    <a:pt x="23" y="20"/>
                    <a:pt x="46" y="46"/>
                  </a:cubicBezTo>
                  <a:cubicBezTo>
                    <a:pt x="46" y="46"/>
                    <a:pt x="116" y="143"/>
                    <a:pt x="34" y="240"/>
                  </a:cubicBezTo>
                  <a:cubicBezTo>
                    <a:pt x="3" y="277"/>
                    <a:pt x="0" y="289"/>
                    <a:pt x="8" y="289"/>
                  </a:cubicBezTo>
                  <a:cubicBezTo>
                    <a:pt x="21" y="289"/>
                    <a:pt x="66" y="257"/>
                    <a:pt x="74" y="251"/>
                  </a:cubicBezTo>
                  <a:cubicBezTo>
                    <a:pt x="87" y="242"/>
                    <a:pt x="127" y="141"/>
                    <a:pt x="88" y="55"/>
                  </a:cubicBezTo>
                  <a:cubicBezTo>
                    <a:pt x="70" y="15"/>
                    <a:pt x="50" y="0"/>
                    <a:pt x="39" y="0"/>
                  </a:cubicBezTo>
                </a:path>
              </a:pathLst>
            </a:custGeom>
            <a:solidFill>
              <a:srgbClr val="B9B8C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5" name="组合 746"/>
          <p:cNvGrpSpPr>
            <a:grpSpLocks/>
          </p:cNvGrpSpPr>
          <p:nvPr/>
        </p:nvGrpSpPr>
        <p:grpSpPr bwMode="auto">
          <a:xfrm>
            <a:off x="1841500" y="2663825"/>
            <a:ext cx="720725" cy="722313"/>
            <a:chOff x="0" y="0"/>
            <a:chExt cx="721713" cy="722956"/>
          </a:xfrm>
        </p:grpSpPr>
        <p:sp>
          <p:nvSpPr>
            <p:cNvPr id="50647" name="Freeform 342"/>
            <p:cNvSpPr>
              <a:spLocks/>
            </p:cNvSpPr>
            <p:nvPr/>
          </p:nvSpPr>
          <p:spPr bwMode="auto">
            <a:xfrm>
              <a:off x="0" y="0"/>
              <a:ext cx="721713" cy="722956"/>
            </a:xfrm>
            <a:custGeom>
              <a:avLst/>
              <a:gdLst>
                <a:gd name="T0" fmla="*/ 2147483647 w 1632"/>
                <a:gd name="T1" fmla="*/ 2147483647 h 1633"/>
                <a:gd name="T2" fmla="*/ 2147483647 w 1632"/>
                <a:gd name="T3" fmla="*/ 2147483647 h 1633"/>
                <a:gd name="T4" fmla="*/ 2147483647 w 1632"/>
                <a:gd name="T5" fmla="*/ 2147483647 h 1633"/>
                <a:gd name="T6" fmla="*/ 0 w 1632"/>
                <a:gd name="T7" fmla="*/ 2147483647 h 1633"/>
                <a:gd name="T8" fmla="*/ 0 w 1632"/>
                <a:gd name="T9" fmla="*/ 2147483647 h 1633"/>
                <a:gd name="T10" fmla="*/ 2147483647 w 1632"/>
                <a:gd name="T11" fmla="*/ 0 h 1633"/>
                <a:gd name="T12" fmla="*/ 2147483647 w 1632"/>
                <a:gd name="T13" fmla="*/ 0 h 1633"/>
                <a:gd name="T14" fmla="*/ 2147483647 w 1632"/>
                <a:gd name="T15" fmla="*/ 2147483647 h 1633"/>
                <a:gd name="T16" fmla="*/ 2147483647 w 1632"/>
                <a:gd name="T17" fmla="*/ 2147483647 h 16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3">
                  <a:moveTo>
                    <a:pt x="1632" y="1519"/>
                  </a:moveTo>
                  <a:cubicBezTo>
                    <a:pt x="1632" y="1582"/>
                    <a:pt x="1581" y="1633"/>
                    <a:pt x="1519" y="1633"/>
                  </a:cubicBezTo>
                  <a:cubicBezTo>
                    <a:pt x="114" y="1633"/>
                    <a:pt x="114" y="1633"/>
                    <a:pt x="114" y="1633"/>
                  </a:cubicBezTo>
                  <a:cubicBezTo>
                    <a:pt x="51" y="1633"/>
                    <a:pt x="0" y="1582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8" name="Freeform 343"/>
            <p:cNvSpPr>
              <a:spLocks/>
            </p:cNvSpPr>
            <p:nvPr/>
          </p:nvSpPr>
          <p:spPr bwMode="auto">
            <a:xfrm>
              <a:off x="95649" y="434767"/>
              <a:ext cx="535384" cy="136641"/>
            </a:xfrm>
            <a:custGeom>
              <a:avLst/>
              <a:gdLst>
                <a:gd name="T0" fmla="*/ 2147483647 w 1210"/>
                <a:gd name="T1" fmla="*/ 2147483647 h 311"/>
                <a:gd name="T2" fmla="*/ 2147483647 w 1210"/>
                <a:gd name="T3" fmla="*/ 2147483647 h 311"/>
                <a:gd name="T4" fmla="*/ 2147483647 w 1210"/>
                <a:gd name="T5" fmla="*/ 2147483647 h 311"/>
                <a:gd name="T6" fmla="*/ 2147483647 w 1210"/>
                <a:gd name="T7" fmla="*/ 2147483647 h 311"/>
                <a:gd name="T8" fmla="*/ 2147483647 w 1210"/>
                <a:gd name="T9" fmla="*/ 2147483647 h 311"/>
                <a:gd name="T10" fmla="*/ 2147483647 w 1210"/>
                <a:gd name="T11" fmla="*/ 2147483647 h 311"/>
                <a:gd name="T12" fmla="*/ 2147483647 w 1210"/>
                <a:gd name="T13" fmla="*/ 2147483647 h 311"/>
                <a:gd name="T14" fmla="*/ 2147483647 w 1210"/>
                <a:gd name="T15" fmla="*/ 0 h 311"/>
                <a:gd name="T16" fmla="*/ 2147483647 w 1210"/>
                <a:gd name="T17" fmla="*/ 0 h 311"/>
                <a:gd name="T18" fmla="*/ 2147483647 w 1210"/>
                <a:gd name="T19" fmla="*/ 2147483647 h 311"/>
                <a:gd name="T20" fmla="*/ 2147483647 w 1210"/>
                <a:gd name="T21" fmla="*/ 2147483647 h 311"/>
                <a:gd name="T22" fmla="*/ 2147483647 w 1210"/>
                <a:gd name="T23" fmla="*/ 2147483647 h 311"/>
                <a:gd name="T24" fmla="*/ 2147483647 w 1210"/>
                <a:gd name="T25" fmla="*/ 2147483647 h 311"/>
                <a:gd name="T26" fmla="*/ 2147483647 w 1210"/>
                <a:gd name="T27" fmla="*/ 2147483647 h 311"/>
                <a:gd name="T28" fmla="*/ 2147483647 w 1210"/>
                <a:gd name="T29" fmla="*/ 2147483647 h 311"/>
                <a:gd name="T30" fmla="*/ 2147483647 w 1210"/>
                <a:gd name="T31" fmla="*/ 2147483647 h 311"/>
                <a:gd name="T32" fmla="*/ 2147483647 w 1210"/>
                <a:gd name="T33" fmla="*/ 2147483647 h 3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10" h="311">
                  <a:moveTo>
                    <a:pt x="992" y="306"/>
                  </a:moveTo>
                  <a:cubicBezTo>
                    <a:pt x="1207" y="63"/>
                    <a:pt x="1207" y="63"/>
                    <a:pt x="1207" y="63"/>
                  </a:cubicBezTo>
                  <a:cubicBezTo>
                    <a:pt x="1209" y="60"/>
                    <a:pt x="1210" y="56"/>
                    <a:pt x="1208" y="53"/>
                  </a:cubicBezTo>
                  <a:cubicBezTo>
                    <a:pt x="1207" y="50"/>
                    <a:pt x="1204" y="48"/>
                    <a:pt x="1200" y="48"/>
                  </a:cubicBezTo>
                  <a:cubicBezTo>
                    <a:pt x="1200" y="48"/>
                    <a:pt x="1200" y="48"/>
                    <a:pt x="1200" y="48"/>
                  </a:cubicBezTo>
                  <a:cubicBezTo>
                    <a:pt x="807" y="68"/>
                    <a:pt x="807" y="68"/>
                    <a:pt x="807" y="68"/>
                  </a:cubicBezTo>
                  <a:cubicBezTo>
                    <a:pt x="804" y="67"/>
                    <a:pt x="800" y="66"/>
                    <a:pt x="799" y="66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623" y="0"/>
                    <a:pt x="623" y="0"/>
                    <a:pt x="623" y="0"/>
                  </a:cubicBezTo>
                  <a:cubicBezTo>
                    <a:pt x="165" y="33"/>
                    <a:pt x="165" y="33"/>
                    <a:pt x="165" y="33"/>
                  </a:cubicBezTo>
                  <a:cubicBezTo>
                    <a:pt x="160" y="33"/>
                    <a:pt x="157" y="37"/>
                    <a:pt x="157" y="4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6" y="110"/>
                    <a:pt x="3" y="111"/>
                    <a:pt x="2" y="113"/>
                  </a:cubicBezTo>
                  <a:cubicBezTo>
                    <a:pt x="0" y="116"/>
                    <a:pt x="0" y="118"/>
                    <a:pt x="1" y="121"/>
                  </a:cubicBezTo>
                  <a:cubicBezTo>
                    <a:pt x="55" y="311"/>
                    <a:pt x="55" y="311"/>
                    <a:pt x="55" y="311"/>
                  </a:cubicBezTo>
                  <a:cubicBezTo>
                    <a:pt x="992" y="306"/>
                    <a:pt x="992" y="306"/>
                    <a:pt x="992" y="306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9" name="Freeform 344"/>
            <p:cNvSpPr>
              <a:spLocks/>
            </p:cNvSpPr>
            <p:nvPr/>
          </p:nvSpPr>
          <p:spPr bwMode="auto">
            <a:xfrm>
              <a:off x="90681" y="570167"/>
              <a:ext cx="458368" cy="40993"/>
            </a:xfrm>
            <a:custGeom>
              <a:avLst/>
              <a:gdLst>
                <a:gd name="T0" fmla="*/ 2147483647 w 1036"/>
                <a:gd name="T1" fmla="*/ 2147483647 h 94"/>
                <a:gd name="T2" fmla="*/ 2147483647 w 1036"/>
                <a:gd name="T3" fmla="*/ 2147483647 h 94"/>
                <a:gd name="T4" fmla="*/ 2147483647 w 1036"/>
                <a:gd name="T5" fmla="*/ 2147483647 h 94"/>
                <a:gd name="T6" fmla="*/ 2147483647 w 1036"/>
                <a:gd name="T7" fmla="*/ 2147483647 h 94"/>
                <a:gd name="T8" fmla="*/ 2147483647 w 1036"/>
                <a:gd name="T9" fmla="*/ 2147483647 h 94"/>
                <a:gd name="T10" fmla="*/ 2147483647 w 1036"/>
                <a:gd name="T11" fmla="*/ 2147483647 h 94"/>
                <a:gd name="T12" fmla="*/ 2147483647 w 1036"/>
                <a:gd name="T13" fmla="*/ 2147483647 h 94"/>
                <a:gd name="T14" fmla="*/ 0 w 1036"/>
                <a:gd name="T15" fmla="*/ 2147483647 h 94"/>
                <a:gd name="T16" fmla="*/ 2147483647 w 1036"/>
                <a:gd name="T17" fmla="*/ 2147483647 h 94"/>
                <a:gd name="T18" fmla="*/ 2147483647 w 1036"/>
                <a:gd name="T19" fmla="*/ 2147483647 h 94"/>
                <a:gd name="T20" fmla="*/ 2147483647 w 1036"/>
                <a:gd name="T21" fmla="*/ 2147483647 h 94"/>
                <a:gd name="T22" fmla="*/ 2147483647 w 1036"/>
                <a:gd name="T23" fmla="*/ 2147483647 h 94"/>
                <a:gd name="T24" fmla="*/ 2147483647 w 1036"/>
                <a:gd name="T25" fmla="*/ 2147483647 h 94"/>
                <a:gd name="T26" fmla="*/ 2147483647 w 1036"/>
                <a:gd name="T27" fmla="*/ 2147483647 h 94"/>
                <a:gd name="T28" fmla="*/ 2147483647 w 1036"/>
                <a:gd name="T29" fmla="*/ 2147483647 h 94"/>
                <a:gd name="T30" fmla="*/ 2147483647 w 1036"/>
                <a:gd name="T31" fmla="*/ 2147483647 h 94"/>
                <a:gd name="T32" fmla="*/ 2147483647 w 1036"/>
                <a:gd name="T33" fmla="*/ 2147483647 h 94"/>
                <a:gd name="T34" fmla="*/ 2147483647 w 1036"/>
                <a:gd name="T35" fmla="*/ 2147483647 h 94"/>
                <a:gd name="T36" fmla="*/ 2147483647 w 1036"/>
                <a:gd name="T37" fmla="*/ 2147483647 h 94"/>
                <a:gd name="T38" fmla="*/ 2147483647 w 1036"/>
                <a:gd name="T39" fmla="*/ 2147483647 h 94"/>
                <a:gd name="T40" fmla="*/ 2147483647 w 1036"/>
                <a:gd name="T41" fmla="*/ 2147483647 h 94"/>
                <a:gd name="T42" fmla="*/ 2147483647 w 1036"/>
                <a:gd name="T43" fmla="*/ 2147483647 h 94"/>
                <a:gd name="T44" fmla="*/ 2147483647 w 1036"/>
                <a:gd name="T45" fmla="*/ 2147483647 h 94"/>
                <a:gd name="T46" fmla="*/ 2147483647 w 1036"/>
                <a:gd name="T47" fmla="*/ 2147483647 h 94"/>
                <a:gd name="T48" fmla="*/ 2147483647 w 1036"/>
                <a:gd name="T49" fmla="*/ 2147483647 h 94"/>
                <a:gd name="T50" fmla="*/ 2147483647 w 1036"/>
                <a:gd name="T51" fmla="*/ 2147483647 h 94"/>
                <a:gd name="T52" fmla="*/ 2147483647 w 1036"/>
                <a:gd name="T53" fmla="*/ 2147483647 h 94"/>
                <a:gd name="T54" fmla="*/ 2147483647 w 1036"/>
                <a:gd name="T55" fmla="*/ 2147483647 h 94"/>
                <a:gd name="T56" fmla="*/ 2147483647 w 1036"/>
                <a:gd name="T57" fmla="*/ 2147483647 h 94"/>
                <a:gd name="T58" fmla="*/ 2147483647 w 1036"/>
                <a:gd name="T59" fmla="*/ 2147483647 h 94"/>
                <a:gd name="T60" fmla="*/ 2147483647 w 1036"/>
                <a:gd name="T61" fmla="*/ 2147483647 h 94"/>
                <a:gd name="T62" fmla="*/ 2147483647 w 1036"/>
                <a:gd name="T63" fmla="*/ 2147483647 h 94"/>
                <a:gd name="T64" fmla="*/ 2147483647 w 1036"/>
                <a:gd name="T65" fmla="*/ 2147483647 h 94"/>
                <a:gd name="T66" fmla="*/ 2147483647 w 1036"/>
                <a:gd name="T67" fmla="*/ 2147483647 h 94"/>
                <a:gd name="T68" fmla="*/ 2147483647 w 1036"/>
                <a:gd name="T69" fmla="*/ 2147483647 h 94"/>
                <a:gd name="T70" fmla="*/ 2147483647 w 1036"/>
                <a:gd name="T71" fmla="*/ 2147483647 h 94"/>
                <a:gd name="T72" fmla="*/ 2147483647 w 1036"/>
                <a:gd name="T73" fmla="*/ 2147483647 h 94"/>
                <a:gd name="T74" fmla="*/ 2147483647 w 1036"/>
                <a:gd name="T75" fmla="*/ 2147483647 h 94"/>
                <a:gd name="T76" fmla="*/ 2147483647 w 1036"/>
                <a:gd name="T77" fmla="*/ 2147483647 h 94"/>
                <a:gd name="T78" fmla="*/ 2147483647 w 1036"/>
                <a:gd name="T79" fmla="*/ 2147483647 h 94"/>
                <a:gd name="T80" fmla="*/ 2147483647 w 1036"/>
                <a:gd name="T81" fmla="*/ 2147483647 h 94"/>
                <a:gd name="T82" fmla="*/ 2147483647 w 1036"/>
                <a:gd name="T83" fmla="*/ 2147483647 h 94"/>
                <a:gd name="T84" fmla="*/ 2147483647 w 1036"/>
                <a:gd name="T85" fmla="*/ 2147483647 h 94"/>
                <a:gd name="T86" fmla="*/ 2147483647 w 1036"/>
                <a:gd name="T87" fmla="*/ 2147483647 h 94"/>
                <a:gd name="T88" fmla="*/ 2147483647 w 1036"/>
                <a:gd name="T89" fmla="*/ 2147483647 h 94"/>
                <a:gd name="T90" fmla="*/ 2147483647 w 1036"/>
                <a:gd name="T91" fmla="*/ 0 h 9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036" h="94">
                  <a:moveTo>
                    <a:pt x="66" y="6"/>
                  </a:moveTo>
                  <a:cubicBezTo>
                    <a:pt x="83" y="67"/>
                    <a:pt x="83" y="67"/>
                    <a:pt x="83" y="67"/>
                  </a:cubicBezTo>
                  <a:cubicBezTo>
                    <a:pt x="74" y="57"/>
                    <a:pt x="69" y="45"/>
                    <a:pt x="69" y="32"/>
                  </a:cubicBezTo>
                  <a:cubicBezTo>
                    <a:pt x="69" y="29"/>
                    <a:pt x="66" y="26"/>
                    <a:pt x="63" y="26"/>
                  </a:cubicBezTo>
                  <a:cubicBezTo>
                    <a:pt x="63" y="26"/>
                    <a:pt x="62" y="26"/>
                    <a:pt x="62" y="26"/>
                  </a:cubicBezTo>
                  <a:cubicBezTo>
                    <a:pt x="59" y="25"/>
                    <a:pt x="55" y="28"/>
                    <a:pt x="55" y="32"/>
                  </a:cubicBezTo>
                  <a:cubicBezTo>
                    <a:pt x="55" y="59"/>
                    <a:pt x="33" y="82"/>
                    <a:pt x="5" y="82"/>
                  </a:cubicBezTo>
                  <a:cubicBezTo>
                    <a:pt x="2" y="82"/>
                    <a:pt x="0" y="84"/>
                    <a:pt x="0" y="87"/>
                  </a:cubicBezTo>
                  <a:cubicBezTo>
                    <a:pt x="0" y="90"/>
                    <a:pt x="2" y="93"/>
                    <a:pt x="5" y="93"/>
                  </a:cubicBezTo>
                  <a:cubicBezTo>
                    <a:pt x="30" y="93"/>
                    <a:pt x="53" y="77"/>
                    <a:pt x="62" y="54"/>
                  </a:cubicBezTo>
                  <a:cubicBezTo>
                    <a:pt x="67" y="66"/>
                    <a:pt x="76" y="77"/>
                    <a:pt x="88" y="8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102" y="91"/>
                    <a:pt x="110" y="92"/>
                    <a:pt x="117" y="93"/>
                  </a:cubicBezTo>
                  <a:cubicBezTo>
                    <a:pt x="117" y="93"/>
                    <a:pt x="117" y="93"/>
                    <a:pt x="117" y="9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45" y="92"/>
                    <a:pt x="167" y="76"/>
                    <a:pt x="176" y="54"/>
                  </a:cubicBezTo>
                  <a:cubicBezTo>
                    <a:pt x="185" y="77"/>
                    <a:pt x="207" y="93"/>
                    <a:pt x="233" y="93"/>
                  </a:cubicBezTo>
                  <a:cubicBezTo>
                    <a:pt x="258" y="93"/>
                    <a:pt x="281" y="77"/>
                    <a:pt x="290" y="54"/>
                  </a:cubicBezTo>
                  <a:cubicBezTo>
                    <a:pt x="299" y="77"/>
                    <a:pt x="321" y="93"/>
                    <a:pt x="347" y="93"/>
                  </a:cubicBezTo>
                  <a:cubicBezTo>
                    <a:pt x="372" y="93"/>
                    <a:pt x="395" y="77"/>
                    <a:pt x="404" y="54"/>
                  </a:cubicBezTo>
                  <a:cubicBezTo>
                    <a:pt x="413" y="76"/>
                    <a:pt x="435" y="92"/>
                    <a:pt x="460" y="93"/>
                  </a:cubicBezTo>
                  <a:cubicBezTo>
                    <a:pt x="463" y="93"/>
                    <a:pt x="463" y="93"/>
                    <a:pt x="463" y="93"/>
                  </a:cubicBezTo>
                  <a:cubicBezTo>
                    <a:pt x="463" y="93"/>
                    <a:pt x="463" y="93"/>
                    <a:pt x="463" y="93"/>
                  </a:cubicBezTo>
                  <a:cubicBezTo>
                    <a:pt x="487" y="92"/>
                    <a:pt x="509" y="76"/>
                    <a:pt x="518" y="54"/>
                  </a:cubicBezTo>
                  <a:cubicBezTo>
                    <a:pt x="527" y="77"/>
                    <a:pt x="549" y="93"/>
                    <a:pt x="575" y="93"/>
                  </a:cubicBezTo>
                  <a:cubicBezTo>
                    <a:pt x="600" y="93"/>
                    <a:pt x="623" y="77"/>
                    <a:pt x="632" y="54"/>
                  </a:cubicBezTo>
                  <a:cubicBezTo>
                    <a:pt x="641" y="77"/>
                    <a:pt x="663" y="93"/>
                    <a:pt x="689" y="93"/>
                  </a:cubicBezTo>
                  <a:cubicBezTo>
                    <a:pt x="714" y="93"/>
                    <a:pt x="737" y="77"/>
                    <a:pt x="746" y="54"/>
                  </a:cubicBezTo>
                  <a:cubicBezTo>
                    <a:pt x="755" y="76"/>
                    <a:pt x="777" y="92"/>
                    <a:pt x="801" y="93"/>
                  </a:cubicBezTo>
                  <a:cubicBezTo>
                    <a:pt x="801" y="93"/>
                    <a:pt x="801" y="93"/>
                    <a:pt x="801" y="93"/>
                  </a:cubicBezTo>
                  <a:cubicBezTo>
                    <a:pt x="804" y="93"/>
                    <a:pt x="804" y="93"/>
                    <a:pt x="804" y="93"/>
                  </a:cubicBezTo>
                  <a:cubicBezTo>
                    <a:pt x="804" y="93"/>
                    <a:pt x="804" y="93"/>
                    <a:pt x="804" y="93"/>
                  </a:cubicBezTo>
                  <a:cubicBezTo>
                    <a:pt x="829" y="92"/>
                    <a:pt x="851" y="76"/>
                    <a:pt x="859" y="54"/>
                  </a:cubicBezTo>
                  <a:cubicBezTo>
                    <a:pt x="868" y="75"/>
                    <a:pt x="888" y="91"/>
                    <a:pt x="912" y="92"/>
                  </a:cubicBezTo>
                  <a:cubicBezTo>
                    <a:pt x="914" y="93"/>
                    <a:pt x="915" y="93"/>
                    <a:pt x="916" y="93"/>
                  </a:cubicBezTo>
                  <a:cubicBezTo>
                    <a:pt x="918" y="93"/>
                    <a:pt x="921" y="92"/>
                    <a:pt x="921" y="92"/>
                  </a:cubicBezTo>
                  <a:cubicBezTo>
                    <a:pt x="945" y="90"/>
                    <a:pt x="965" y="75"/>
                    <a:pt x="973" y="54"/>
                  </a:cubicBezTo>
                  <a:cubicBezTo>
                    <a:pt x="982" y="77"/>
                    <a:pt x="1005" y="93"/>
                    <a:pt x="1031" y="93"/>
                  </a:cubicBezTo>
                  <a:cubicBezTo>
                    <a:pt x="1033" y="93"/>
                    <a:pt x="1036" y="90"/>
                    <a:pt x="1036" y="87"/>
                  </a:cubicBezTo>
                  <a:cubicBezTo>
                    <a:pt x="1036" y="84"/>
                    <a:pt x="1033" y="82"/>
                    <a:pt x="1031" y="82"/>
                  </a:cubicBezTo>
                  <a:cubicBezTo>
                    <a:pt x="1003" y="82"/>
                    <a:pt x="980" y="59"/>
                    <a:pt x="980" y="32"/>
                  </a:cubicBezTo>
                  <a:cubicBezTo>
                    <a:pt x="980" y="30"/>
                    <a:pt x="980" y="29"/>
                    <a:pt x="979" y="28"/>
                  </a:cubicBezTo>
                  <a:cubicBezTo>
                    <a:pt x="1003" y="0"/>
                    <a:pt x="1003" y="0"/>
                    <a:pt x="1003" y="0"/>
                  </a:cubicBezTo>
                </a:path>
              </a:pathLst>
            </a:cu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0" name="Freeform 345"/>
            <p:cNvSpPr>
              <a:spLocks/>
            </p:cNvSpPr>
            <p:nvPr/>
          </p:nvSpPr>
          <p:spPr bwMode="auto">
            <a:xfrm>
              <a:off x="172665" y="442220"/>
              <a:ext cx="253407" cy="36024"/>
            </a:xfrm>
            <a:custGeom>
              <a:avLst/>
              <a:gdLst>
                <a:gd name="T0" fmla="*/ 0 w 204"/>
                <a:gd name="T1" fmla="*/ 2147483647 h 29"/>
                <a:gd name="T2" fmla="*/ 0 w 204"/>
                <a:gd name="T3" fmla="*/ 2147483647 h 29"/>
                <a:gd name="T4" fmla="*/ 2147483647 w 204"/>
                <a:gd name="T5" fmla="*/ 0 h 29"/>
                <a:gd name="T6" fmla="*/ 2147483647 w 204"/>
                <a:gd name="T7" fmla="*/ 2147483647 h 29"/>
                <a:gd name="T8" fmla="*/ 0 w 204"/>
                <a:gd name="T9" fmla="*/ 2147483647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" h="29">
                  <a:moveTo>
                    <a:pt x="0" y="29"/>
                  </a:moveTo>
                  <a:lnTo>
                    <a:pt x="0" y="12"/>
                  </a:lnTo>
                  <a:lnTo>
                    <a:pt x="159" y="0"/>
                  </a:lnTo>
                  <a:lnTo>
                    <a:pt x="204" y="1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3591B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1" name="Freeform 346"/>
            <p:cNvSpPr>
              <a:spLocks/>
            </p:cNvSpPr>
            <p:nvPr/>
          </p:nvSpPr>
          <p:spPr bwMode="auto">
            <a:xfrm>
              <a:off x="131673" y="110555"/>
              <a:ext cx="182602" cy="329181"/>
            </a:xfrm>
            <a:custGeom>
              <a:avLst/>
              <a:gdLst>
                <a:gd name="T0" fmla="*/ 2147483647 w 413"/>
                <a:gd name="T1" fmla="*/ 2147483647 h 743"/>
                <a:gd name="T2" fmla="*/ 2147483647 w 413"/>
                <a:gd name="T3" fmla="*/ 2147483647 h 743"/>
                <a:gd name="T4" fmla="*/ 2147483647 w 413"/>
                <a:gd name="T5" fmla="*/ 2147483647 h 743"/>
                <a:gd name="T6" fmla="*/ 2147483647 w 413"/>
                <a:gd name="T7" fmla="*/ 2147483647 h 743"/>
                <a:gd name="T8" fmla="*/ 2147483647 w 413"/>
                <a:gd name="T9" fmla="*/ 2147483647 h 743"/>
                <a:gd name="T10" fmla="*/ 2147483647 w 413"/>
                <a:gd name="T11" fmla="*/ 2147483647 h 743"/>
                <a:gd name="T12" fmla="*/ 2147483647 w 413"/>
                <a:gd name="T13" fmla="*/ 2147483647 h 743"/>
                <a:gd name="T14" fmla="*/ 2147483647 w 413"/>
                <a:gd name="T15" fmla="*/ 2147483647 h 7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13" h="743">
                  <a:moveTo>
                    <a:pt x="56" y="743"/>
                  </a:moveTo>
                  <a:cubicBezTo>
                    <a:pt x="405" y="712"/>
                    <a:pt x="405" y="712"/>
                    <a:pt x="405" y="712"/>
                  </a:cubicBezTo>
                  <a:cubicBezTo>
                    <a:pt x="410" y="711"/>
                    <a:pt x="413" y="707"/>
                    <a:pt x="413" y="703"/>
                  </a:cubicBezTo>
                  <a:cubicBezTo>
                    <a:pt x="413" y="9"/>
                    <a:pt x="413" y="9"/>
                    <a:pt x="413" y="9"/>
                  </a:cubicBezTo>
                  <a:cubicBezTo>
                    <a:pt x="413" y="6"/>
                    <a:pt x="412" y="3"/>
                    <a:pt x="409" y="2"/>
                  </a:cubicBezTo>
                  <a:cubicBezTo>
                    <a:pt x="406" y="0"/>
                    <a:pt x="403" y="0"/>
                    <a:pt x="400" y="2"/>
                  </a:cubicBezTo>
                  <a:cubicBezTo>
                    <a:pt x="396" y="4"/>
                    <a:pt x="0" y="240"/>
                    <a:pt x="47" y="735"/>
                  </a:cubicBezTo>
                  <a:cubicBezTo>
                    <a:pt x="47" y="740"/>
                    <a:pt x="51" y="743"/>
                    <a:pt x="56" y="743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2" name="Freeform 347"/>
            <p:cNvSpPr>
              <a:spLocks/>
            </p:cNvSpPr>
            <p:nvPr/>
          </p:nvSpPr>
          <p:spPr bwMode="auto">
            <a:xfrm>
              <a:off x="327939" y="136641"/>
              <a:ext cx="127945" cy="280735"/>
            </a:xfrm>
            <a:custGeom>
              <a:avLst/>
              <a:gdLst>
                <a:gd name="T0" fmla="*/ 2147483647 w 288"/>
                <a:gd name="T1" fmla="*/ 2147483647 h 634"/>
                <a:gd name="T2" fmla="*/ 2147483647 w 288"/>
                <a:gd name="T3" fmla="*/ 2147483647 h 634"/>
                <a:gd name="T4" fmla="*/ 2147483647 w 288"/>
                <a:gd name="T5" fmla="*/ 2147483647 h 634"/>
                <a:gd name="T6" fmla="*/ 2147483647 w 288"/>
                <a:gd name="T7" fmla="*/ 2147483647 h 634"/>
                <a:gd name="T8" fmla="*/ 2147483647 w 288"/>
                <a:gd name="T9" fmla="*/ 2147483647 h 634"/>
                <a:gd name="T10" fmla="*/ 2147483647 w 288"/>
                <a:gd name="T11" fmla="*/ 2147483647 h 634"/>
                <a:gd name="T12" fmla="*/ 2147483647 w 288"/>
                <a:gd name="T13" fmla="*/ 2147483647 h 634"/>
                <a:gd name="T14" fmla="*/ 0 w 288"/>
                <a:gd name="T15" fmla="*/ 2147483647 h 634"/>
                <a:gd name="T16" fmla="*/ 0 w 288"/>
                <a:gd name="T17" fmla="*/ 2147483647 h 634"/>
                <a:gd name="T18" fmla="*/ 2147483647 w 288"/>
                <a:gd name="T19" fmla="*/ 2147483647 h 6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8" h="634">
                  <a:moveTo>
                    <a:pt x="8" y="628"/>
                  </a:moveTo>
                  <a:cubicBezTo>
                    <a:pt x="279" y="634"/>
                    <a:pt x="279" y="634"/>
                    <a:pt x="279" y="634"/>
                  </a:cubicBezTo>
                  <a:cubicBezTo>
                    <a:pt x="279" y="634"/>
                    <a:pt x="279" y="634"/>
                    <a:pt x="279" y="634"/>
                  </a:cubicBezTo>
                  <a:cubicBezTo>
                    <a:pt x="284" y="634"/>
                    <a:pt x="288" y="630"/>
                    <a:pt x="288" y="625"/>
                  </a:cubicBezTo>
                  <a:cubicBezTo>
                    <a:pt x="288" y="623"/>
                    <a:pt x="287" y="621"/>
                    <a:pt x="286" y="62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2"/>
                    <a:pt x="11" y="0"/>
                    <a:pt x="7" y="1"/>
                  </a:cubicBezTo>
                  <a:cubicBezTo>
                    <a:pt x="3" y="2"/>
                    <a:pt x="0" y="5"/>
                    <a:pt x="0" y="10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0" y="624"/>
                    <a:pt x="4" y="628"/>
                    <a:pt x="8" y="628"/>
                  </a:cubicBezTo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3" name="Freeform 348"/>
            <p:cNvSpPr>
              <a:spLocks/>
            </p:cNvSpPr>
            <p:nvPr/>
          </p:nvSpPr>
          <p:spPr bwMode="auto">
            <a:xfrm>
              <a:off x="160243" y="513026"/>
              <a:ext cx="367689" cy="13665"/>
            </a:xfrm>
            <a:custGeom>
              <a:avLst/>
              <a:gdLst>
                <a:gd name="T0" fmla="*/ 2147483647 w 833"/>
                <a:gd name="T1" fmla="*/ 2147483647 h 32"/>
                <a:gd name="T2" fmla="*/ 2147483647 w 833"/>
                <a:gd name="T3" fmla="*/ 2147483647 h 32"/>
                <a:gd name="T4" fmla="*/ 2147483647 w 833"/>
                <a:gd name="T5" fmla="*/ 2147483647 h 32"/>
                <a:gd name="T6" fmla="*/ 0 w 833"/>
                <a:gd name="T7" fmla="*/ 2147483647 h 32"/>
                <a:gd name="T8" fmla="*/ 2147483647 w 833"/>
                <a:gd name="T9" fmla="*/ 0 h 32"/>
                <a:gd name="T10" fmla="*/ 2147483647 w 833"/>
                <a:gd name="T11" fmla="*/ 0 h 32"/>
                <a:gd name="T12" fmla="*/ 2147483647 w 833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33" h="32">
                  <a:moveTo>
                    <a:pt x="833" y="16"/>
                  </a:moveTo>
                  <a:cubicBezTo>
                    <a:pt x="833" y="25"/>
                    <a:pt x="824" y="32"/>
                    <a:pt x="81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9" y="32"/>
                    <a:pt x="0" y="25"/>
                    <a:pt x="0" y="16"/>
                  </a:cubicBezTo>
                  <a:cubicBezTo>
                    <a:pt x="0" y="8"/>
                    <a:pt x="9" y="0"/>
                    <a:pt x="21" y="0"/>
                  </a:cubicBezTo>
                  <a:cubicBezTo>
                    <a:pt x="812" y="0"/>
                    <a:pt x="812" y="0"/>
                    <a:pt x="812" y="0"/>
                  </a:cubicBezTo>
                  <a:cubicBezTo>
                    <a:pt x="824" y="0"/>
                    <a:pt x="833" y="8"/>
                    <a:pt x="833" y="16"/>
                  </a:cubicBezTo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4" name="Freeform 349"/>
            <p:cNvSpPr>
              <a:spLocks/>
            </p:cNvSpPr>
            <p:nvPr/>
          </p:nvSpPr>
          <p:spPr bwMode="auto">
            <a:xfrm>
              <a:off x="402470" y="472033"/>
              <a:ext cx="182602" cy="81985"/>
            </a:xfrm>
            <a:custGeom>
              <a:avLst/>
              <a:gdLst>
                <a:gd name="T0" fmla="*/ 2147483647 w 411"/>
                <a:gd name="T1" fmla="*/ 0 h 187"/>
                <a:gd name="T2" fmla="*/ 2147483647 w 411"/>
                <a:gd name="T3" fmla="*/ 2147483647 h 187"/>
                <a:gd name="T4" fmla="*/ 2147483647 w 411"/>
                <a:gd name="T5" fmla="*/ 2147483647 h 187"/>
                <a:gd name="T6" fmla="*/ 2147483647 w 411"/>
                <a:gd name="T7" fmla="*/ 2147483647 h 187"/>
                <a:gd name="T8" fmla="*/ 2147483647 w 411"/>
                <a:gd name="T9" fmla="*/ 2147483647 h 187"/>
                <a:gd name="T10" fmla="*/ 2147483647 w 411"/>
                <a:gd name="T11" fmla="*/ 2147483647 h 187"/>
                <a:gd name="T12" fmla="*/ 2147483647 w 411"/>
                <a:gd name="T13" fmla="*/ 2147483647 h 187"/>
                <a:gd name="T14" fmla="*/ 2147483647 w 411"/>
                <a:gd name="T15" fmla="*/ 2147483647 h 187"/>
                <a:gd name="T16" fmla="*/ 2147483647 w 411"/>
                <a:gd name="T17" fmla="*/ 2147483647 h 187"/>
                <a:gd name="T18" fmla="*/ 2147483647 w 411"/>
                <a:gd name="T19" fmla="*/ 2147483647 h 187"/>
                <a:gd name="T20" fmla="*/ 2147483647 w 411"/>
                <a:gd name="T21" fmla="*/ 0 h 1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11" h="187">
                  <a:moveTo>
                    <a:pt x="385" y="0"/>
                  </a:moveTo>
                  <a:cubicBezTo>
                    <a:pt x="374" y="0"/>
                    <a:pt x="360" y="4"/>
                    <a:pt x="346" y="16"/>
                  </a:cubicBezTo>
                  <a:cubicBezTo>
                    <a:pt x="346" y="16"/>
                    <a:pt x="326" y="57"/>
                    <a:pt x="275" y="96"/>
                  </a:cubicBezTo>
                  <a:cubicBezTo>
                    <a:pt x="280" y="99"/>
                    <a:pt x="284" y="104"/>
                    <a:pt x="284" y="109"/>
                  </a:cubicBezTo>
                  <a:cubicBezTo>
                    <a:pt x="284" y="118"/>
                    <a:pt x="275" y="125"/>
                    <a:pt x="263" y="125"/>
                  </a:cubicBezTo>
                  <a:cubicBezTo>
                    <a:pt x="231" y="125"/>
                    <a:pt x="231" y="125"/>
                    <a:pt x="231" y="125"/>
                  </a:cubicBezTo>
                  <a:cubicBezTo>
                    <a:pt x="200" y="142"/>
                    <a:pt x="163" y="156"/>
                    <a:pt x="119" y="163"/>
                  </a:cubicBezTo>
                  <a:cubicBezTo>
                    <a:pt x="0" y="183"/>
                    <a:pt x="103" y="187"/>
                    <a:pt x="185" y="187"/>
                  </a:cubicBezTo>
                  <a:cubicBezTo>
                    <a:pt x="220" y="187"/>
                    <a:pt x="252" y="186"/>
                    <a:pt x="261" y="186"/>
                  </a:cubicBezTo>
                  <a:cubicBezTo>
                    <a:pt x="293" y="184"/>
                    <a:pt x="399" y="29"/>
                    <a:pt x="406" y="16"/>
                  </a:cubicBezTo>
                  <a:cubicBezTo>
                    <a:pt x="411" y="8"/>
                    <a:pt x="401" y="0"/>
                    <a:pt x="385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5" name="Freeform 350"/>
            <p:cNvSpPr>
              <a:spLocks/>
            </p:cNvSpPr>
            <p:nvPr/>
          </p:nvSpPr>
          <p:spPr bwMode="auto">
            <a:xfrm>
              <a:off x="505573" y="514268"/>
              <a:ext cx="22359" cy="12422"/>
            </a:xfrm>
            <a:custGeom>
              <a:avLst/>
              <a:gdLst>
                <a:gd name="T0" fmla="*/ 2147483647 w 53"/>
                <a:gd name="T1" fmla="*/ 0 h 29"/>
                <a:gd name="T2" fmla="*/ 0 w 53"/>
                <a:gd name="T3" fmla="*/ 2147483647 h 29"/>
                <a:gd name="T4" fmla="*/ 2147483647 w 53"/>
                <a:gd name="T5" fmla="*/ 2147483647 h 29"/>
                <a:gd name="T6" fmla="*/ 2147483647 w 53"/>
                <a:gd name="T7" fmla="*/ 2147483647 h 29"/>
                <a:gd name="T8" fmla="*/ 2147483647 w 53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29">
                  <a:moveTo>
                    <a:pt x="44" y="0"/>
                  </a:moveTo>
                  <a:cubicBezTo>
                    <a:pt x="31" y="10"/>
                    <a:pt x="17" y="20"/>
                    <a:pt x="0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44" y="29"/>
                    <a:pt x="53" y="22"/>
                    <a:pt x="53" y="13"/>
                  </a:cubicBezTo>
                  <a:cubicBezTo>
                    <a:pt x="53" y="8"/>
                    <a:pt x="49" y="3"/>
                    <a:pt x="44" y="0"/>
                  </a:cubicBezTo>
                </a:path>
              </a:pathLst>
            </a:custGeom>
            <a:solidFill>
              <a:srgbClr val="BB53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6" name="Freeform 351"/>
            <p:cNvSpPr>
              <a:spLocks/>
            </p:cNvSpPr>
            <p:nvPr/>
          </p:nvSpPr>
          <p:spPr bwMode="auto">
            <a:xfrm>
              <a:off x="105587" y="489424"/>
              <a:ext cx="60867" cy="72047"/>
            </a:xfrm>
            <a:custGeom>
              <a:avLst/>
              <a:gdLst>
                <a:gd name="T0" fmla="*/ 2147483647 w 139"/>
                <a:gd name="T1" fmla="*/ 0 h 165"/>
                <a:gd name="T2" fmla="*/ 2147483647 w 139"/>
                <a:gd name="T3" fmla="*/ 2147483647 h 165"/>
                <a:gd name="T4" fmla="*/ 2147483647 w 139"/>
                <a:gd name="T5" fmla="*/ 2147483647 h 165"/>
                <a:gd name="T6" fmla="*/ 2147483647 w 139"/>
                <a:gd name="T7" fmla="*/ 2147483647 h 165"/>
                <a:gd name="T8" fmla="*/ 2147483647 w 139"/>
                <a:gd name="T9" fmla="*/ 2147483647 h 165"/>
                <a:gd name="T10" fmla="*/ 2147483647 w 139"/>
                <a:gd name="T11" fmla="*/ 2147483647 h 165"/>
                <a:gd name="T12" fmla="*/ 2147483647 w 139"/>
                <a:gd name="T13" fmla="*/ 0 h 165"/>
                <a:gd name="T14" fmla="*/ 2147483647 w 139"/>
                <a:gd name="T15" fmla="*/ 0 h 1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9" h="165">
                  <a:moveTo>
                    <a:pt x="100" y="0"/>
                  </a:moveTo>
                  <a:cubicBezTo>
                    <a:pt x="74" y="0"/>
                    <a:pt x="9" y="13"/>
                    <a:pt x="9" y="13"/>
                  </a:cubicBezTo>
                  <a:cubicBezTo>
                    <a:pt x="0" y="15"/>
                    <a:pt x="9" y="106"/>
                    <a:pt x="30" y="148"/>
                  </a:cubicBezTo>
                  <a:cubicBezTo>
                    <a:pt x="36" y="160"/>
                    <a:pt x="42" y="165"/>
                    <a:pt x="48" y="165"/>
                  </a:cubicBezTo>
                  <a:cubicBezTo>
                    <a:pt x="63" y="165"/>
                    <a:pt x="74" y="134"/>
                    <a:pt x="67" y="113"/>
                  </a:cubicBezTo>
                  <a:cubicBezTo>
                    <a:pt x="58" y="83"/>
                    <a:pt x="69" y="39"/>
                    <a:pt x="104" y="26"/>
                  </a:cubicBezTo>
                  <a:cubicBezTo>
                    <a:pt x="139" y="13"/>
                    <a:pt x="126" y="2"/>
                    <a:pt x="104" y="0"/>
                  </a:cubicBezTo>
                  <a:cubicBezTo>
                    <a:pt x="103" y="0"/>
                    <a:pt x="101" y="0"/>
                    <a:pt x="100" y="0"/>
                  </a:cubicBezTo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7" name="Freeform 352"/>
            <p:cNvSpPr>
              <a:spLocks/>
            </p:cNvSpPr>
            <p:nvPr/>
          </p:nvSpPr>
          <p:spPr bwMode="auto">
            <a:xfrm>
              <a:off x="224837" y="180118"/>
              <a:ext cx="74532" cy="239743"/>
            </a:xfrm>
            <a:custGeom>
              <a:avLst/>
              <a:gdLst>
                <a:gd name="T0" fmla="*/ 2147483647 w 170"/>
                <a:gd name="T1" fmla="*/ 0 h 544"/>
                <a:gd name="T2" fmla="*/ 2147483647 w 170"/>
                <a:gd name="T3" fmla="*/ 2147483647 h 544"/>
                <a:gd name="T4" fmla="*/ 2147483647 w 170"/>
                <a:gd name="T5" fmla="*/ 2147483647 h 544"/>
                <a:gd name="T6" fmla="*/ 2147483647 w 170"/>
                <a:gd name="T7" fmla="*/ 2147483647 h 544"/>
                <a:gd name="T8" fmla="*/ 2147483647 w 170"/>
                <a:gd name="T9" fmla="*/ 2147483647 h 544"/>
                <a:gd name="T10" fmla="*/ 2147483647 w 170"/>
                <a:gd name="T11" fmla="*/ 2147483647 h 544"/>
                <a:gd name="T12" fmla="*/ 2147483647 w 170"/>
                <a:gd name="T13" fmla="*/ 2147483647 h 544"/>
                <a:gd name="T14" fmla="*/ 2147483647 w 170"/>
                <a:gd name="T15" fmla="*/ 2147483647 h 544"/>
                <a:gd name="T16" fmla="*/ 2147483647 w 170"/>
                <a:gd name="T17" fmla="*/ 2147483647 h 544"/>
                <a:gd name="T18" fmla="*/ 2147483647 w 170"/>
                <a:gd name="T19" fmla="*/ 0 h 5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0" h="544">
                  <a:moveTo>
                    <a:pt x="131" y="0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24" y="18"/>
                    <a:pt x="27" y="220"/>
                    <a:pt x="27" y="239"/>
                  </a:cubicBezTo>
                  <a:cubicBezTo>
                    <a:pt x="1" y="486"/>
                    <a:pt x="1" y="486"/>
                    <a:pt x="1" y="486"/>
                  </a:cubicBezTo>
                  <a:cubicBezTo>
                    <a:pt x="1" y="532"/>
                    <a:pt x="0" y="544"/>
                    <a:pt x="5" y="544"/>
                  </a:cubicBezTo>
                  <a:cubicBezTo>
                    <a:pt x="11" y="544"/>
                    <a:pt x="23" y="529"/>
                    <a:pt x="52" y="529"/>
                  </a:cubicBezTo>
                  <a:cubicBezTo>
                    <a:pt x="116" y="540"/>
                    <a:pt x="116" y="540"/>
                    <a:pt x="116" y="540"/>
                  </a:cubicBezTo>
                  <a:cubicBezTo>
                    <a:pt x="144" y="540"/>
                    <a:pt x="170" y="504"/>
                    <a:pt x="170" y="486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18"/>
                    <a:pt x="160" y="0"/>
                    <a:pt x="13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58" name="Freeform 353"/>
            <p:cNvSpPr>
              <a:spLocks noEditPoints="1"/>
            </p:cNvSpPr>
            <p:nvPr/>
          </p:nvSpPr>
          <p:spPr bwMode="auto">
            <a:xfrm>
              <a:off x="322970" y="191298"/>
              <a:ext cx="98133" cy="213657"/>
            </a:xfrm>
            <a:custGeom>
              <a:avLst/>
              <a:gdLst>
                <a:gd name="T0" fmla="*/ 2147483647 w 221"/>
                <a:gd name="T1" fmla="*/ 2147483647 h 484"/>
                <a:gd name="T2" fmla="*/ 2147483647 w 221"/>
                <a:gd name="T3" fmla="*/ 2147483647 h 484"/>
                <a:gd name="T4" fmla="*/ 2147483647 w 221"/>
                <a:gd name="T5" fmla="*/ 2147483647 h 484"/>
                <a:gd name="T6" fmla="*/ 2147483647 w 221"/>
                <a:gd name="T7" fmla="*/ 2147483647 h 484"/>
                <a:gd name="T8" fmla="*/ 2147483647 w 221"/>
                <a:gd name="T9" fmla="*/ 2147483647 h 484"/>
                <a:gd name="T10" fmla="*/ 2147483647 w 221"/>
                <a:gd name="T11" fmla="*/ 0 h 484"/>
                <a:gd name="T12" fmla="*/ 2147483647 w 221"/>
                <a:gd name="T13" fmla="*/ 0 h 484"/>
                <a:gd name="T14" fmla="*/ 2147483647 w 221"/>
                <a:gd name="T15" fmla="*/ 2147483647 h 484"/>
                <a:gd name="T16" fmla="*/ 2147483647 w 221"/>
                <a:gd name="T17" fmla="*/ 0 h 4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1" h="484">
                  <a:moveTo>
                    <a:pt x="49" y="4"/>
                  </a:moveTo>
                  <a:cubicBezTo>
                    <a:pt x="0" y="43"/>
                    <a:pt x="119" y="350"/>
                    <a:pt x="155" y="433"/>
                  </a:cubicBezTo>
                  <a:cubicBezTo>
                    <a:pt x="171" y="470"/>
                    <a:pt x="185" y="484"/>
                    <a:pt x="196" y="484"/>
                  </a:cubicBezTo>
                  <a:cubicBezTo>
                    <a:pt x="211" y="484"/>
                    <a:pt x="221" y="458"/>
                    <a:pt x="221" y="428"/>
                  </a:cubicBezTo>
                  <a:cubicBezTo>
                    <a:pt x="221" y="378"/>
                    <a:pt x="67" y="43"/>
                    <a:pt x="49" y="4"/>
                  </a:cubicBezTo>
                  <a:moveTo>
                    <a:pt x="5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8" y="1"/>
                    <a:pt x="49" y="4"/>
                  </a:cubicBezTo>
                  <a:cubicBezTo>
                    <a:pt x="51" y="2"/>
                    <a:pt x="54" y="1"/>
                    <a:pt x="57" y="0"/>
                  </a:cubicBezTo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6" name="组合 745"/>
          <p:cNvGrpSpPr>
            <a:grpSpLocks/>
          </p:cNvGrpSpPr>
          <p:nvPr/>
        </p:nvGrpSpPr>
        <p:grpSpPr bwMode="auto">
          <a:xfrm>
            <a:off x="2940050" y="2663825"/>
            <a:ext cx="723900" cy="722313"/>
            <a:chOff x="0" y="0"/>
            <a:chExt cx="722956" cy="722956"/>
          </a:xfrm>
        </p:grpSpPr>
        <p:sp>
          <p:nvSpPr>
            <p:cNvPr id="50626" name="Freeform 354"/>
            <p:cNvSpPr>
              <a:spLocks/>
            </p:cNvSpPr>
            <p:nvPr/>
          </p:nvSpPr>
          <p:spPr bwMode="auto">
            <a:xfrm>
              <a:off x="0" y="0"/>
              <a:ext cx="722956" cy="722956"/>
            </a:xfrm>
            <a:custGeom>
              <a:avLst/>
              <a:gdLst>
                <a:gd name="T0" fmla="*/ 2147483647 w 1633"/>
                <a:gd name="T1" fmla="*/ 2147483647 h 1633"/>
                <a:gd name="T2" fmla="*/ 2147483647 w 1633"/>
                <a:gd name="T3" fmla="*/ 2147483647 h 1633"/>
                <a:gd name="T4" fmla="*/ 2147483647 w 1633"/>
                <a:gd name="T5" fmla="*/ 2147483647 h 1633"/>
                <a:gd name="T6" fmla="*/ 0 w 1633"/>
                <a:gd name="T7" fmla="*/ 2147483647 h 1633"/>
                <a:gd name="T8" fmla="*/ 0 w 1633"/>
                <a:gd name="T9" fmla="*/ 2147483647 h 1633"/>
                <a:gd name="T10" fmla="*/ 2147483647 w 1633"/>
                <a:gd name="T11" fmla="*/ 0 h 1633"/>
                <a:gd name="T12" fmla="*/ 2147483647 w 1633"/>
                <a:gd name="T13" fmla="*/ 0 h 1633"/>
                <a:gd name="T14" fmla="*/ 2147483647 w 1633"/>
                <a:gd name="T15" fmla="*/ 2147483647 h 1633"/>
                <a:gd name="T16" fmla="*/ 2147483647 w 1633"/>
                <a:gd name="T17" fmla="*/ 2147483647 h 16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3" h="1633">
                  <a:moveTo>
                    <a:pt x="1633" y="1519"/>
                  </a:moveTo>
                  <a:cubicBezTo>
                    <a:pt x="1633" y="1582"/>
                    <a:pt x="1582" y="1633"/>
                    <a:pt x="1519" y="1633"/>
                  </a:cubicBezTo>
                  <a:cubicBezTo>
                    <a:pt x="114" y="1633"/>
                    <a:pt x="114" y="1633"/>
                    <a:pt x="114" y="1633"/>
                  </a:cubicBezTo>
                  <a:cubicBezTo>
                    <a:pt x="51" y="1633"/>
                    <a:pt x="0" y="1582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2" y="0"/>
                    <a:pt x="1633" y="51"/>
                    <a:pt x="1633" y="114"/>
                  </a:cubicBezTo>
                  <a:cubicBezTo>
                    <a:pt x="1633" y="1519"/>
                    <a:pt x="1633" y="1519"/>
                    <a:pt x="1633" y="1519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7" name="Freeform 355"/>
            <p:cNvSpPr>
              <a:spLocks/>
            </p:cNvSpPr>
            <p:nvPr/>
          </p:nvSpPr>
          <p:spPr bwMode="auto">
            <a:xfrm>
              <a:off x="53414" y="423588"/>
              <a:ext cx="89438" cy="64594"/>
            </a:xfrm>
            <a:custGeom>
              <a:avLst/>
              <a:gdLst>
                <a:gd name="T0" fmla="*/ 2147483647 w 203"/>
                <a:gd name="T1" fmla="*/ 0 h 146"/>
                <a:gd name="T2" fmla="*/ 0 w 203"/>
                <a:gd name="T3" fmla="*/ 0 h 146"/>
                <a:gd name="T4" fmla="*/ 0 w 203"/>
                <a:gd name="T5" fmla="*/ 2147483647 h 146"/>
                <a:gd name="T6" fmla="*/ 2147483647 w 203"/>
                <a:gd name="T7" fmla="*/ 2147483647 h 146"/>
                <a:gd name="T8" fmla="*/ 2147483647 w 203"/>
                <a:gd name="T9" fmla="*/ 2147483647 h 146"/>
                <a:gd name="T10" fmla="*/ 2147483647 w 203"/>
                <a:gd name="T11" fmla="*/ 2147483647 h 146"/>
                <a:gd name="T12" fmla="*/ 2147483647 w 203"/>
                <a:gd name="T13" fmla="*/ 0 h 1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3" h="146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5" y="136"/>
                    <a:pt x="164" y="125"/>
                    <a:pt x="164" y="114"/>
                  </a:cubicBezTo>
                  <a:cubicBezTo>
                    <a:pt x="164" y="73"/>
                    <a:pt x="179" y="36"/>
                    <a:pt x="203" y="6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8" name="Freeform 356"/>
            <p:cNvSpPr>
              <a:spLocks/>
            </p:cNvSpPr>
            <p:nvPr/>
          </p:nvSpPr>
          <p:spPr bwMode="auto">
            <a:xfrm>
              <a:off x="275767" y="454642"/>
              <a:ext cx="177633" cy="33540"/>
            </a:xfrm>
            <a:custGeom>
              <a:avLst/>
              <a:gdLst>
                <a:gd name="T0" fmla="*/ 0 w 402"/>
                <a:gd name="T1" fmla="*/ 2147483647 h 74"/>
                <a:gd name="T2" fmla="*/ 2147483647 w 402"/>
                <a:gd name="T3" fmla="*/ 2147483647 h 74"/>
                <a:gd name="T4" fmla="*/ 2147483647 w 402"/>
                <a:gd name="T5" fmla="*/ 2147483647 h 74"/>
                <a:gd name="T6" fmla="*/ 2147483647 w 402"/>
                <a:gd name="T7" fmla="*/ 2147483647 h 74"/>
                <a:gd name="T8" fmla="*/ 2147483647 w 402"/>
                <a:gd name="T9" fmla="*/ 2147483647 h 74"/>
                <a:gd name="T10" fmla="*/ 2147483647 w 402"/>
                <a:gd name="T11" fmla="*/ 0 h 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2" h="74">
                  <a:moveTo>
                    <a:pt x="0" y="5"/>
                  </a:moveTo>
                  <a:cubicBezTo>
                    <a:pt x="3" y="17"/>
                    <a:pt x="4" y="30"/>
                    <a:pt x="4" y="42"/>
                  </a:cubicBezTo>
                  <a:cubicBezTo>
                    <a:pt x="4" y="53"/>
                    <a:pt x="3" y="64"/>
                    <a:pt x="1" y="74"/>
                  </a:cubicBezTo>
                  <a:cubicBezTo>
                    <a:pt x="400" y="74"/>
                    <a:pt x="400" y="74"/>
                    <a:pt x="400" y="74"/>
                  </a:cubicBezTo>
                  <a:cubicBezTo>
                    <a:pt x="398" y="64"/>
                    <a:pt x="397" y="53"/>
                    <a:pt x="397" y="42"/>
                  </a:cubicBezTo>
                  <a:cubicBezTo>
                    <a:pt x="397" y="28"/>
                    <a:pt x="399" y="14"/>
                    <a:pt x="402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9" name="Freeform 357"/>
            <p:cNvSpPr>
              <a:spLocks/>
            </p:cNvSpPr>
            <p:nvPr/>
          </p:nvSpPr>
          <p:spPr bwMode="auto">
            <a:xfrm>
              <a:off x="601221" y="454642"/>
              <a:ext cx="50929" cy="34781"/>
            </a:xfrm>
            <a:custGeom>
              <a:avLst/>
              <a:gdLst>
                <a:gd name="T0" fmla="*/ 2147483647 w 115"/>
                <a:gd name="T1" fmla="*/ 0 h 78"/>
                <a:gd name="T2" fmla="*/ 2147483647 w 115"/>
                <a:gd name="T3" fmla="*/ 2147483647 h 78"/>
                <a:gd name="T4" fmla="*/ 0 w 115"/>
                <a:gd name="T5" fmla="*/ 2147483647 h 78"/>
                <a:gd name="T6" fmla="*/ 2147483647 w 115"/>
                <a:gd name="T7" fmla="*/ 2147483647 h 78"/>
                <a:gd name="T8" fmla="*/ 0 w 115"/>
                <a:gd name="T9" fmla="*/ 2147483647 h 78"/>
                <a:gd name="T10" fmla="*/ 2147483647 w 115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5" h="78">
                  <a:moveTo>
                    <a:pt x="89" y="0"/>
                  </a:moveTo>
                  <a:cubicBezTo>
                    <a:pt x="115" y="78"/>
                    <a:pt x="115" y="78"/>
                    <a:pt x="115" y="7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" y="66"/>
                    <a:pt x="3" y="55"/>
                    <a:pt x="3" y="44"/>
                  </a:cubicBezTo>
                  <a:cubicBezTo>
                    <a:pt x="3" y="32"/>
                    <a:pt x="2" y="21"/>
                    <a:pt x="0" y="10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0" name="Freeform 358"/>
            <p:cNvSpPr>
              <a:spLocks/>
            </p:cNvSpPr>
            <p:nvPr/>
          </p:nvSpPr>
          <p:spPr bwMode="auto">
            <a:xfrm>
              <a:off x="78258" y="226079"/>
              <a:ext cx="562713" cy="232290"/>
            </a:xfrm>
            <a:custGeom>
              <a:avLst/>
              <a:gdLst>
                <a:gd name="T0" fmla="*/ 2147483647 w 1272"/>
                <a:gd name="T1" fmla="*/ 2147483647 h 527"/>
                <a:gd name="T2" fmla="*/ 2147483647 w 1272"/>
                <a:gd name="T3" fmla="*/ 2147483647 h 527"/>
                <a:gd name="T4" fmla="*/ 2147483647 w 1272"/>
                <a:gd name="T5" fmla="*/ 2147483647 h 527"/>
                <a:gd name="T6" fmla="*/ 2147483647 w 1272"/>
                <a:gd name="T7" fmla="*/ 2147483647 h 527"/>
                <a:gd name="T8" fmla="*/ 2147483647 w 1272"/>
                <a:gd name="T9" fmla="*/ 2147483647 h 527"/>
                <a:gd name="T10" fmla="*/ 2147483647 w 1272"/>
                <a:gd name="T11" fmla="*/ 2147483647 h 527"/>
                <a:gd name="T12" fmla="*/ 2147483647 w 1272"/>
                <a:gd name="T13" fmla="*/ 2147483647 h 527"/>
                <a:gd name="T14" fmla="*/ 2147483647 w 1272"/>
                <a:gd name="T15" fmla="*/ 2147483647 h 527"/>
                <a:gd name="T16" fmla="*/ 2147483647 w 1272"/>
                <a:gd name="T17" fmla="*/ 0 h 527"/>
                <a:gd name="T18" fmla="*/ 2147483647 w 1272"/>
                <a:gd name="T19" fmla="*/ 0 h 527"/>
                <a:gd name="T20" fmla="*/ 2147483647 w 1272"/>
                <a:gd name="T21" fmla="*/ 2147483647 h 527"/>
                <a:gd name="T22" fmla="*/ 2147483647 w 1272"/>
                <a:gd name="T23" fmla="*/ 2147483647 h 527"/>
                <a:gd name="T24" fmla="*/ 2147483647 w 1272"/>
                <a:gd name="T25" fmla="*/ 2147483647 h 527"/>
                <a:gd name="T26" fmla="*/ 2147483647 w 1272"/>
                <a:gd name="T27" fmla="*/ 2147483647 h 527"/>
                <a:gd name="T28" fmla="*/ 2147483647 w 1272"/>
                <a:gd name="T29" fmla="*/ 2147483647 h 527"/>
                <a:gd name="T30" fmla="*/ 2147483647 w 1272"/>
                <a:gd name="T31" fmla="*/ 2147483647 h 527"/>
                <a:gd name="T32" fmla="*/ 2147483647 w 1272"/>
                <a:gd name="T33" fmla="*/ 2147483647 h 5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72" h="527">
                  <a:moveTo>
                    <a:pt x="1" y="453"/>
                  </a:moveTo>
                  <a:cubicBezTo>
                    <a:pt x="146" y="453"/>
                    <a:pt x="146" y="453"/>
                    <a:pt x="146" y="453"/>
                  </a:cubicBezTo>
                  <a:cubicBezTo>
                    <a:pt x="177" y="415"/>
                    <a:pt x="225" y="390"/>
                    <a:pt x="279" y="390"/>
                  </a:cubicBezTo>
                  <a:cubicBezTo>
                    <a:pt x="361" y="390"/>
                    <a:pt x="429" y="447"/>
                    <a:pt x="446" y="524"/>
                  </a:cubicBezTo>
                  <a:cubicBezTo>
                    <a:pt x="848" y="519"/>
                    <a:pt x="848" y="519"/>
                    <a:pt x="848" y="519"/>
                  </a:cubicBezTo>
                  <a:cubicBezTo>
                    <a:pt x="867" y="445"/>
                    <a:pt x="934" y="390"/>
                    <a:pt x="1015" y="390"/>
                  </a:cubicBezTo>
                  <a:cubicBezTo>
                    <a:pt x="1098" y="390"/>
                    <a:pt x="1167" y="449"/>
                    <a:pt x="1183" y="527"/>
                  </a:cubicBezTo>
                  <a:cubicBezTo>
                    <a:pt x="1272" y="517"/>
                    <a:pt x="1272" y="517"/>
                    <a:pt x="1272" y="517"/>
                  </a:cubicBezTo>
                  <a:cubicBezTo>
                    <a:pt x="1106" y="0"/>
                    <a:pt x="1106" y="0"/>
                    <a:pt x="1106" y="0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429" y="231"/>
                    <a:pt x="429" y="231"/>
                    <a:pt x="429" y="231"/>
                  </a:cubicBezTo>
                  <a:cubicBezTo>
                    <a:pt x="429" y="231"/>
                    <a:pt x="138" y="232"/>
                    <a:pt x="69" y="232"/>
                  </a:cubicBezTo>
                  <a:cubicBezTo>
                    <a:pt x="0" y="232"/>
                    <a:pt x="1" y="271"/>
                    <a:pt x="1" y="271"/>
                  </a:cubicBezTo>
                  <a:cubicBezTo>
                    <a:pt x="1" y="445"/>
                    <a:pt x="1" y="445"/>
                    <a:pt x="1" y="445"/>
                  </a:cubicBezTo>
                  <a:cubicBezTo>
                    <a:pt x="1" y="454"/>
                    <a:pt x="1" y="451"/>
                    <a:pt x="1" y="449"/>
                  </a:cubicBezTo>
                  <a:cubicBezTo>
                    <a:pt x="1" y="448"/>
                    <a:pt x="1" y="447"/>
                    <a:pt x="1" y="447"/>
                  </a:cubicBezTo>
                  <a:cubicBezTo>
                    <a:pt x="1" y="453"/>
                    <a:pt x="1" y="453"/>
                    <a:pt x="1" y="453"/>
                  </a:cubicBezTo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1" name="Freeform 359"/>
            <p:cNvSpPr>
              <a:spLocks/>
            </p:cNvSpPr>
            <p:nvPr/>
          </p:nvSpPr>
          <p:spPr bwMode="auto">
            <a:xfrm>
              <a:off x="280735" y="245954"/>
              <a:ext cx="110555" cy="83227"/>
            </a:xfrm>
            <a:custGeom>
              <a:avLst/>
              <a:gdLst>
                <a:gd name="T0" fmla="*/ 2147483647 w 89"/>
                <a:gd name="T1" fmla="*/ 2147483647 h 67"/>
                <a:gd name="T2" fmla="*/ 0 w 89"/>
                <a:gd name="T3" fmla="*/ 2147483647 h 67"/>
                <a:gd name="T4" fmla="*/ 2147483647 w 89"/>
                <a:gd name="T5" fmla="*/ 0 h 67"/>
                <a:gd name="T6" fmla="*/ 2147483647 w 89"/>
                <a:gd name="T7" fmla="*/ 0 h 67"/>
                <a:gd name="T8" fmla="*/ 2147483647 w 89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67">
                  <a:moveTo>
                    <a:pt x="89" y="67"/>
                  </a:moveTo>
                  <a:lnTo>
                    <a:pt x="0" y="67"/>
                  </a:lnTo>
                  <a:lnTo>
                    <a:pt x="24" y="0"/>
                  </a:lnTo>
                  <a:lnTo>
                    <a:pt x="89" y="0"/>
                  </a:lnTo>
                  <a:lnTo>
                    <a:pt x="89" y="67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2" name="Freeform 360"/>
            <p:cNvSpPr>
              <a:spLocks/>
            </p:cNvSpPr>
            <p:nvPr/>
          </p:nvSpPr>
          <p:spPr bwMode="auto">
            <a:xfrm>
              <a:off x="280735" y="245954"/>
              <a:ext cx="110555" cy="83227"/>
            </a:xfrm>
            <a:custGeom>
              <a:avLst/>
              <a:gdLst>
                <a:gd name="T0" fmla="*/ 2147483647 w 89"/>
                <a:gd name="T1" fmla="*/ 2147483647 h 67"/>
                <a:gd name="T2" fmla="*/ 0 w 89"/>
                <a:gd name="T3" fmla="*/ 2147483647 h 67"/>
                <a:gd name="T4" fmla="*/ 2147483647 w 89"/>
                <a:gd name="T5" fmla="*/ 0 h 67"/>
                <a:gd name="T6" fmla="*/ 2147483647 w 89"/>
                <a:gd name="T7" fmla="*/ 0 h 67"/>
                <a:gd name="T8" fmla="*/ 2147483647 w 89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67">
                  <a:moveTo>
                    <a:pt x="89" y="67"/>
                  </a:moveTo>
                  <a:lnTo>
                    <a:pt x="0" y="67"/>
                  </a:lnTo>
                  <a:lnTo>
                    <a:pt x="24" y="0"/>
                  </a:lnTo>
                  <a:lnTo>
                    <a:pt x="89" y="0"/>
                  </a:lnTo>
                  <a:lnTo>
                    <a:pt x="89" y="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3" name="Rectangle 361"/>
            <p:cNvSpPr>
              <a:spLocks noChangeArrowheads="1"/>
            </p:cNvSpPr>
            <p:nvPr/>
          </p:nvSpPr>
          <p:spPr bwMode="auto">
            <a:xfrm>
              <a:off x="411165" y="245954"/>
              <a:ext cx="108070" cy="84469"/>
            </a:xfrm>
            <a:prstGeom prst="rect">
              <a:avLst/>
            </a:pr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34" name="Freeform 362"/>
            <p:cNvSpPr>
              <a:spLocks/>
            </p:cNvSpPr>
            <p:nvPr/>
          </p:nvSpPr>
          <p:spPr bwMode="auto">
            <a:xfrm>
              <a:off x="532900" y="247197"/>
              <a:ext cx="40992" cy="81985"/>
            </a:xfrm>
            <a:custGeom>
              <a:avLst/>
              <a:gdLst>
                <a:gd name="T0" fmla="*/ 0 w 33"/>
                <a:gd name="T1" fmla="*/ 2147483647 h 66"/>
                <a:gd name="T2" fmla="*/ 0 w 33"/>
                <a:gd name="T3" fmla="*/ 0 h 66"/>
                <a:gd name="T4" fmla="*/ 2147483647 w 33"/>
                <a:gd name="T5" fmla="*/ 0 h 66"/>
                <a:gd name="T6" fmla="*/ 2147483647 w 33"/>
                <a:gd name="T7" fmla="*/ 2147483647 h 66"/>
                <a:gd name="T8" fmla="*/ 0 w 33"/>
                <a:gd name="T9" fmla="*/ 2147483647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66">
                  <a:moveTo>
                    <a:pt x="0" y="66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33" y="66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35" name="Oval 363"/>
            <p:cNvSpPr>
              <a:spLocks noChangeArrowheads="1"/>
            </p:cNvSpPr>
            <p:nvPr/>
          </p:nvSpPr>
          <p:spPr bwMode="auto">
            <a:xfrm>
              <a:off x="131672" y="406197"/>
              <a:ext cx="141610" cy="142852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36" name="Oval 364"/>
            <p:cNvSpPr>
              <a:spLocks noChangeArrowheads="1"/>
            </p:cNvSpPr>
            <p:nvPr/>
          </p:nvSpPr>
          <p:spPr bwMode="auto">
            <a:xfrm>
              <a:off x="170180" y="445947"/>
              <a:ext cx="64594" cy="64594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37" name="Oval 365"/>
            <p:cNvSpPr>
              <a:spLocks noChangeArrowheads="1"/>
            </p:cNvSpPr>
            <p:nvPr/>
          </p:nvSpPr>
          <p:spPr bwMode="auto">
            <a:xfrm>
              <a:off x="455884" y="406197"/>
              <a:ext cx="142852" cy="142852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38" name="Oval 366"/>
            <p:cNvSpPr>
              <a:spLocks noChangeArrowheads="1"/>
            </p:cNvSpPr>
            <p:nvPr/>
          </p:nvSpPr>
          <p:spPr bwMode="auto">
            <a:xfrm>
              <a:off x="495634" y="445947"/>
              <a:ext cx="64594" cy="64594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39" name="Freeform 367"/>
            <p:cNvSpPr>
              <a:spLocks/>
            </p:cNvSpPr>
            <p:nvPr/>
          </p:nvSpPr>
          <p:spPr bwMode="auto">
            <a:xfrm>
              <a:off x="585072" y="267072"/>
              <a:ext cx="90680" cy="163969"/>
            </a:xfrm>
            <a:custGeom>
              <a:avLst/>
              <a:gdLst>
                <a:gd name="T0" fmla="*/ 2147483647 w 206"/>
                <a:gd name="T1" fmla="*/ 2147483647 h 372"/>
                <a:gd name="T2" fmla="*/ 2147483647 w 206"/>
                <a:gd name="T3" fmla="*/ 2147483647 h 372"/>
                <a:gd name="T4" fmla="*/ 2147483647 w 206"/>
                <a:gd name="T5" fmla="*/ 2147483647 h 372"/>
                <a:gd name="T6" fmla="*/ 2147483647 w 206"/>
                <a:gd name="T7" fmla="*/ 2147483647 h 372"/>
                <a:gd name="T8" fmla="*/ 2147483647 w 206"/>
                <a:gd name="T9" fmla="*/ 2147483647 h 372"/>
                <a:gd name="T10" fmla="*/ 2147483647 w 206"/>
                <a:gd name="T11" fmla="*/ 2147483647 h 372"/>
                <a:gd name="T12" fmla="*/ 2147483647 w 206"/>
                <a:gd name="T13" fmla="*/ 2147483647 h 3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6" h="372">
                  <a:moveTo>
                    <a:pt x="196" y="294"/>
                  </a:moveTo>
                  <a:cubicBezTo>
                    <a:pt x="110" y="43"/>
                    <a:pt x="110" y="43"/>
                    <a:pt x="110" y="43"/>
                  </a:cubicBezTo>
                  <a:cubicBezTo>
                    <a:pt x="101" y="15"/>
                    <a:pt x="71" y="0"/>
                    <a:pt x="43" y="10"/>
                  </a:cubicBezTo>
                  <a:cubicBezTo>
                    <a:pt x="15" y="19"/>
                    <a:pt x="0" y="50"/>
                    <a:pt x="9" y="78"/>
                  </a:cubicBezTo>
                  <a:cubicBezTo>
                    <a:pt x="95" y="329"/>
                    <a:pt x="95" y="329"/>
                    <a:pt x="95" y="329"/>
                  </a:cubicBezTo>
                  <a:cubicBezTo>
                    <a:pt x="104" y="357"/>
                    <a:pt x="134" y="372"/>
                    <a:pt x="163" y="362"/>
                  </a:cubicBezTo>
                  <a:cubicBezTo>
                    <a:pt x="191" y="353"/>
                    <a:pt x="206" y="322"/>
                    <a:pt x="196" y="29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0" name="Freeform 368"/>
            <p:cNvSpPr>
              <a:spLocks/>
            </p:cNvSpPr>
            <p:nvPr/>
          </p:nvSpPr>
          <p:spPr bwMode="auto">
            <a:xfrm>
              <a:off x="330423" y="201235"/>
              <a:ext cx="223595" cy="24844"/>
            </a:xfrm>
            <a:custGeom>
              <a:avLst/>
              <a:gdLst>
                <a:gd name="T0" fmla="*/ 2147483647 w 504"/>
                <a:gd name="T1" fmla="*/ 2147483647 h 55"/>
                <a:gd name="T2" fmla="*/ 2147483647 w 504"/>
                <a:gd name="T3" fmla="*/ 2147483647 h 55"/>
                <a:gd name="T4" fmla="*/ 2147483647 w 504"/>
                <a:gd name="T5" fmla="*/ 2147483647 h 55"/>
                <a:gd name="T6" fmla="*/ 2147483647 w 504"/>
                <a:gd name="T7" fmla="*/ 0 h 55"/>
                <a:gd name="T8" fmla="*/ 2147483647 w 504"/>
                <a:gd name="T9" fmla="*/ 0 h 55"/>
                <a:gd name="T10" fmla="*/ 0 w 504"/>
                <a:gd name="T11" fmla="*/ 2147483647 h 55"/>
                <a:gd name="T12" fmla="*/ 2147483647 w 504"/>
                <a:gd name="T13" fmla="*/ 2147483647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4" h="55">
                  <a:moveTo>
                    <a:pt x="27" y="55"/>
                  </a:moveTo>
                  <a:cubicBezTo>
                    <a:pt x="476" y="55"/>
                    <a:pt x="476" y="55"/>
                    <a:pt x="476" y="55"/>
                  </a:cubicBezTo>
                  <a:cubicBezTo>
                    <a:pt x="491" y="55"/>
                    <a:pt x="504" y="42"/>
                    <a:pt x="504" y="27"/>
                  </a:cubicBezTo>
                  <a:cubicBezTo>
                    <a:pt x="504" y="12"/>
                    <a:pt x="491" y="0"/>
                    <a:pt x="47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7" y="55"/>
                  </a:cubicBezTo>
                </a:path>
              </a:pathLst>
            </a:custGeom>
            <a:solidFill>
              <a:srgbClr val="707B8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1" name="Freeform 369"/>
            <p:cNvSpPr>
              <a:spLocks/>
            </p:cNvSpPr>
            <p:nvPr/>
          </p:nvSpPr>
          <p:spPr bwMode="auto">
            <a:xfrm>
              <a:off x="258376" y="332907"/>
              <a:ext cx="132914" cy="118009"/>
            </a:xfrm>
            <a:custGeom>
              <a:avLst/>
              <a:gdLst>
                <a:gd name="T0" fmla="*/ 2147483647 w 299"/>
                <a:gd name="T1" fmla="*/ 0 h 267"/>
                <a:gd name="T2" fmla="*/ 2147483647 w 299"/>
                <a:gd name="T3" fmla="*/ 0 h 267"/>
                <a:gd name="T4" fmla="*/ 2147483647 w 299"/>
                <a:gd name="T5" fmla="*/ 0 h 267"/>
                <a:gd name="T6" fmla="*/ 0 w 299"/>
                <a:gd name="T7" fmla="*/ 0 h 267"/>
                <a:gd name="T8" fmla="*/ 0 w 299"/>
                <a:gd name="T9" fmla="*/ 2147483647 h 267"/>
                <a:gd name="T10" fmla="*/ 2147483647 w 299"/>
                <a:gd name="T11" fmla="*/ 2147483647 h 267"/>
                <a:gd name="T12" fmla="*/ 2147483647 w 299"/>
                <a:gd name="T13" fmla="*/ 2147483647 h 267"/>
                <a:gd name="T14" fmla="*/ 2147483647 w 299"/>
                <a:gd name="T15" fmla="*/ 0 h 2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9" h="267">
                  <a:moveTo>
                    <a:pt x="299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78" y="131"/>
                    <a:pt x="114" y="267"/>
                    <a:pt x="114" y="267"/>
                  </a:cubicBezTo>
                  <a:cubicBezTo>
                    <a:pt x="299" y="267"/>
                    <a:pt x="299" y="267"/>
                    <a:pt x="299" y="267"/>
                  </a:cubicBezTo>
                  <a:cubicBezTo>
                    <a:pt x="299" y="0"/>
                    <a:pt x="299" y="0"/>
                    <a:pt x="299" y="0"/>
                  </a:cubicBezTo>
                </a:path>
              </a:pathLst>
            </a:custGeom>
            <a:solidFill>
              <a:srgbClr val="CB3B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2" name="Oval 370"/>
            <p:cNvSpPr>
              <a:spLocks noChangeArrowheads="1"/>
            </p:cNvSpPr>
            <p:nvPr/>
          </p:nvSpPr>
          <p:spPr bwMode="auto">
            <a:xfrm>
              <a:off x="334149" y="349056"/>
              <a:ext cx="50929" cy="12422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43" name="Freeform 371"/>
            <p:cNvSpPr>
              <a:spLocks/>
            </p:cNvSpPr>
            <p:nvPr/>
          </p:nvSpPr>
          <p:spPr bwMode="auto">
            <a:xfrm>
              <a:off x="85711" y="332907"/>
              <a:ext cx="89438" cy="85712"/>
            </a:xfrm>
            <a:custGeom>
              <a:avLst/>
              <a:gdLst>
                <a:gd name="T0" fmla="*/ 2147483647 w 200"/>
                <a:gd name="T1" fmla="*/ 0 h 193"/>
                <a:gd name="T2" fmla="*/ 2147483647 w 200"/>
                <a:gd name="T3" fmla="*/ 0 h 193"/>
                <a:gd name="T4" fmla="*/ 0 w 200"/>
                <a:gd name="T5" fmla="*/ 2147483647 h 193"/>
                <a:gd name="T6" fmla="*/ 0 w 200"/>
                <a:gd name="T7" fmla="*/ 2147483647 h 193"/>
                <a:gd name="T8" fmla="*/ 2147483647 w 200"/>
                <a:gd name="T9" fmla="*/ 2147483647 h 193"/>
                <a:gd name="T10" fmla="*/ 2147483647 w 200"/>
                <a:gd name="T11" fmla="*/ 2147483647 h 193"/>
                <a:gd name="T12" fmla="*/ 2147483647 w 200"/>
                <a:gd name="T13" fmla="*/ 2147483647 h 193"/>
                <a:gd name="T14" fmla="*/ 2147483647 w 200"/>
                <a:gd name="T15" fmla="*/ 2147483647 h 193"/>
                <a:gd name="T16" fmla="*/ 2147483647 w 200"/>
                <a:gd name="T17" fmla="*/ 2147483647 h 193"/>
                <a:gd name="T18" fmla="*/ 2147483647 w 200"/>
                <a:gd name="T19" fmla="*/ 2147483647 h 193"/>
                <a:gd name="T20" fmla="*/ 2147483647 w 200"/>
                <a:gd name="T21" fmla="*/ 2147483647 h 193"/>
                <a:gd name="T22" fmla="*/ 2147483647 w 200"/>
                <a:gd name="T23" fmla="*/ 0 h 19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0" h="193">
                  <a:moveTo>
                    <a:pt x="17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" y="0"/>
                    <a:pt x="0" y="37"/>
                    <a:pt x="0" y="3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7" y="193"/>
                    <a:pt x="52" y="193"/>
                  </a:cubicBezTo>
                  <a:cubicBezTo>
                    <a:pt x="56" y="193"/>
                    <a:pt x="60" y="193"/>
                    <a:pt x="65" y="192"/>
                  </a:cubicBezTo>
                  <a:cubicBezTo>
                    <a:pt x="65" y="192"/>
                    <a:pt x="99" y="175"/>
                    <a:pt x="62" y="155"/>
                  </a:cubicBezTo>
                  <a:cubicBezTo>
                    <a:pt x="24" y="136"/>
                    <a:pt x="34" y="153"/>
                    <a:pt x="36" y="118"/>
                  </a:cubicBezTo>
                  <a:cubicBezTo>
                    <a:pt x="41" y="44"/>
                    <a:pt x="57" y="36"/>
                    <a:pt x="63" y="36"/>
                  </a:cubicBezTo>
                  <a:cubicBezTo>
                    <a:pt x="65" y="36"/>
                    <a:pt x="66" y="37"/>
                    <a:pt x="66" y="37"/>
                  </a:cubicBezTo>
                  <a:cubicBezTo>
                    <a:pt x="176" y="37"/>
                    <a:pt x="176" y="37"/>
                    <a:pt x="176" y="37"/>
                  </a:cubicBezTo>
                  <a:cubicBezTo>
                    <a:pt x="200" y="15"/>
                    <a:pt x="176" y="0"/>
                    <a:pt x="176" y="0"/>
                  </a:cubicBezTo>
                </a:path>
              </a:pathLst>
            </a:custGeom>
            <a:solidFill>
              <a:srgbClr val="CE44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4" name="Freeform 372"/>
            <p:cNvSpPr>
              <a:spLocks/>
            </p:cNvSpPr>
            <p:nvPr/>
          </p:nvSpPr>
          <p:spPr bwMode="auto">
            <a:xfrm>
              <a:off x="567681" y="335392"/>
              <a:ext cx="55898" cy="106829"/>
            </a:xfrm>
            <a:custGeom>
              <a:avLst/>
              <a:gdLst>
                <a:gd name="T0" fmla="*/ 2147483647 w 127"/>
                <a:gd name="T1" fmla="*/ 0 h 242"/>
                <a:gd name="T2" fmla="*/ 2147483647 w 127"/>
                <a:gd name="T3" fmla="*/ 2147483647 h 242"/>
                <a:gd name="T4" fmla="*/ 2147483647 w 127"/>
                <a:gd name="T5" fmla="*/ 2147483647 h 242"/>
                <a:gd name="T6" fmla="*/ 2147483647 w 127"/>
                <a:gd name="T7" fmla="*/ 2147483647 h 242"/>
                <a:gd name="T8" fmla="*/ 2147483647 w 127"/>
                <a:gd name="T9" fmla="*/ 2147483647 h 242"/>
                <a:gd name="T10" fmla="*/ 2147483647 w 127"/>
                <a:gd name="T11" fmla="*/ 2147483647 h 242"/>
                <a:gd name="T12" fmla="*/ 2147483647 w 127"/>
                <a:gd name="T13" fmla="*/ 2147483647 h 242"/>
                <a:gd name="T14" fmla="*/ 2147483647 w 127"/>
                <a:gd name="T15" fmla="*/ 2147483647 h 242"/>
                <a:gd name="T16" fmla="*/ 2147483647 w 127"/>
                <a:gd name="T17" fmla="*/ 0 h 2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7" h="242">
                  <a:moveTo>
                    <a:pt x="24" y="0"/>
                  </a:moveTo>
                  <a:cubicBezTo>
                    <a:pt x="22" y="0"/>
                    <a:pt x="20" y="1"/>
                    <a:pt x="18" y="1"/>
                  </a:cubicBezTo>
                  <a:cubicBezTo>
                    <a:pt x="2" y="8"/>
                    <a:pt x="0" y="43"/>
                    <a:pt x="14" y="81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65" y="218"/>
                    <a:pt x="87" y="242"/>
                    <a:pt x="103" y="242"/>
                  </a:cubicBezTo>
                  <a:cubicBezTo>
                    <a:pt x="105" y="242"/>
                    <a:pt x="107" y="242"/>
                    <a:pt x="109" y="241"/>
                  </a:cubicBezTo>
                  <a:cubicBezTo>
                    <a:pt x="125" y="235"/>
                    <a:pt x="127" y="200"/>
                    <a:pt x="113" y="162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2" y="24"/>
                    <a:pt x="40" y="0"/>
                    <a:pt x="24" y="0"/>
                  </a:cubicBezTo>
                </a:path>
              </a:pathLst>
            </a:custGeom>
            <a:solidFill>
              <a:srgbClr val="CF484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5" name="Freeform 373"/>
            <p:cNvSpPr>
              <a:spLocks/>
            </p:cNvSpPr>
            <p:nvPr/>
          </p:nvSpPr>
          <p:spPr bwMode="auto">
            <a:xfrm>
              <a:off x="298126" y="254650"/>
              <a:ext cx="62110" cy="65837"/>
            </a:xfrm>
            <a:custGeom>
              <a:avLst/>
              <a:gdLst>
                <a:gd name="T0" fmla="*/ 2147483647 w 141"/>
                <a:gd name="T1" fmla="*/ 0 h 149"/>
                <a:gd name="T2" fmla="*/ 2147483647 w 141"/>
                <a:gd name="T3" fmla="*/ 2147483647 h 149"/>
                <a:gd name="T4" fmla="*/ 2147483647 w 141"/>
                <a:gd name="T5" fmla="*/ 2147483647 h 149"/>
                <a:gd name="T6" fmla="*/ 2147483647 w 141"/>
                <a:gd name="T7" fmla="*/ 2147483647 h 149"/>
                <a:gd name="T8" fmla="*/ 2147483647 w 141"/>
                <a:gd name="T9" fmla="*/ 2147483647 h 149"/>
                <a:gd name="T10" fmla="*/ 2147483647 w 141"/>
                <a:gd name="T11" fmla="*/ 2147483647 h 149"/>
                <a:gd name="T12" fmla="*/ 2147483647 w 141"/>
                <a:gd name="T13" fmla="*/ 2147483647 h 149"/>
                <a:gd name="T14" fmla="*/ 2147483647 w 141"/>
                <a:gd name="T15" fmla="*/ 2147483647 h 149"/>
                <a:gd name="T16" fmla="*/ 2147483647 w 141"/>
                <a:gd name="T17" fmla="*/ 2147483647 h 149"/>
                <a:gd name="T18" fmla="*/ 2147483647 w 141"/>
                <a:gd name="T19" fmla="*/ 2147483647 h 149"/>
                <a:gd name="T20" fmla="*/ 2147483647 w 141"/>
                <a:gd name="T21" fmla="*/ 2147483647 h 149"/>
                <a:gd name="T22" fmla="*/ 2147483647 w 141"/>
                <a:gd name="T23" fmla="*/ 2147483647 h 149"/>
                <a:gd name="T24" fmla="*/ 2147483647 w 141"/>
                <a:gd name="T25" fmla="*/ 2147483647 h 149"/>
                <a:gd name="T26" fmla="*/ 2147483647 w 141"/>
                <a:gd name="T27" fmla="*/ 0 h 1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1" h="149">
                  <a:moveTo>
                    <a:pt x="127" y="0"/>
                  </a:moveTo>
                  <a:cubicBezTo>
                    <a:pt x="122" y="0"/>
                    <a:pt x="115" y="3"/>
                    <a:pt x="107" y="8"/>
                  </a:cubicBezTo>
                  <a:cubicBezTo>
                    <a:pt x="107" y="8"/>
                    <a:pt x="71" y="23"/>
                    <a:pt x="70" y="52"/>
                  </a:cubicBezTo>
                  <a:cubicBezTo>
                    <a:pt x="69" y="81"/>
                    <a:pt x="64" y="89"/>
                    <a:pt x="47" y="95"/>
                  </a:cubicBezTo>
                  <a:cubicBezTo>
                    <a:pt x="29" y="101"/>
                    <a:pt x="0" y="104"/>
                    <a:pt x="9" y="119"/>
                  </a:cubicBezTo>
                  <a:cubicBezTo>
                    <a:pt x="17" y="133"/>
                    <a:pt x="25" y="149"/>
                    <a:pt x="48" y="149"/>
                  </a:cubicBezTo>
                  <a:cubicBezTo>
                    <a:pt x="51" y="149"/>
                    <a:pt x="55" y="148"/>
                    <a:pt x="59" y="148"/>
                  </a:cubicBezTo>
                  <a:cubicBezTo>
                    <a:pt x="90" y="142"/>
                    <a:pt x="108" y="140"/>
                    <a:pt x="102" y="107"/>
                  </a:cubicBezTo>
                  <a:cubicBezTo>
                    <a:pt x="96" y="75"/>
                    <a:pt x="85" y="51"/>
                    <a:pt x="107" y="46"/>
                  </a:cubicBezTo>
                  <a:cubicBezTo>
                    <a:pt x="110" y="46"/>
                    <a:pt x="114" y="45"/>
                    <a:pt x="116" y="45"/>
                  </a:cubicBezTo>
                  <a:cubicBezTo>
                    <a:pt x="120" y="45"/>
                    <a:pt x="122" y="46"/>
                    <a:pt x="125" y="46"/>
                  </a:cubicBezTo>
                  <a:cubicBezTo>
                    <a:pt x="127" y="46"/>
                    <a:pt x="130" y="47"/>
                    <a:pt x="132" y="47"/>
                  </a:cubicBezTo>
                  <a:cubicBezTo>
                    <a:pt x="138" y="47"/>
                    <a:pt x="141" y="43"/>
                    <a:pt x="140" y="27"/>
                  </a:cubicBezTo>
                  <a:cubicBezTo>
                    <a:pt x="140" y="8"/>
                    <a:pt x="135" y="0"/>
                    <a:pt x="127" y="0"/>
                  </a:cubicBezTo>
                </a:path>
              </a:pathLst>
            </a:custGeom>
            <a:solidFill>
              <a:srgbClr val="4E98C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46" name="Freeform 374"/>
            <p:cNvSpPr>
              <a:spLocks/>
            </p:cNvSpPr>
            <p:nvPr/>
          </p:nvSpPr>
          <p:spPr bwMode="auto">
            <a:xfrm>
              <a:off x="351540" y="207446"/>
              <a:ext cx="167696" cy="12422"/>
            </a:xfrm>
            <a:custGeom>
              <a:avLst/>
              <a:gdLst>
                <a:gd name="T0" fmla="*/ 2147483647 w 377"/>
                <a:gd name="T1" fmla="*/ 0 h 28"/>
                <a:gd name="T2" fmla="*/ 2147483647 w 377"/>
                <a:gd name="T3" fmla="*/ 0 h 28"/>
                <a:gd name="T4" fmla="*/ 0 w 377"/>
                <a:gd name="T5" fmla="*/ 2147483647 h 28"/>
                <a:gd name="T6" fmla="*/ 2147483647 w 377"/>
                <a:gd name="T7" fmla="*/ 2147483647 h 28"/>
                <a:gd name="T8" fmla="*/ 2147483647 w 377"/>
                <a:gd name="T9" fmla="*/ 2147483647 h 28"/>
                <a:gd name="T10" fmla="*/ 2147483647 w 377"/>
                <a:gd name="T11" fmla="*/ 2147483647 h 28"/>
                <a:gd name="T12" fmla="*/ 2147483647 w 377"/>
                <a:gd name="T13" fmla="*/ 0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7" h="28">
                  <a:moveTo>
                    <a:pt x="36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71" y="28"/>
                    <a:pt x="377" y="22"/>
                    <a:pt x="377" y="14"/>
                  </a:cubicBezTo>
                  <a:cubicBezTo>
                    <a:pt x="377" y="7"/>
                    <a:pt x="371" y="0"/>
                    <a:pt x="363" y="0"/>
                  </a:cubicBezTo>
                </a:path>
              </a:pathLst>
            </a:custGeom>
            <a:solidFill>
              <a:srgbClr val="52595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7" name="组合 732"/>
          <p:cNvGrpSpPr>
            <a:grpSpLocks/>
          </p:cNvGrpSpPr>
          <p:nvPr/>
        </p:nvGrpSpPr>
        <p:grpSpPr bwMode="auto">
          <a:xfrm>
            <a:off x="4041775" y="2663825"/>
            <a:ext cx="720725" cy="722313"/>
            <a:chOff x="0" y="0"/>
            <a:chExt cx="721713" cy="722956"/>
          </a:xfrm>
        </p:grpSpPr>
        <p:sp>
          <p:nvSpPr>
            <p:cNvPr id="50620" name="Freeform 375"/>
            <p:cNvSpPr>
              <a:spLocks/>
            </p:cNvSpPr>
            <p:nvPr/>
          </p:nvSpPr>
          <p:spPr bwMode="auto">
            <a:xfrm>
              <a:off x="0" y="0"/>
              <a:ext cx="721713" cy="722956"/>
            </a:xfrm>
            <a:custGeom>
              <a:avLst/>
              <a:gdLst>
                <a:gd name="T0" fmla="*/ 2147483647 w 1632"/>
                <a:gd name="T1" fmla="*/ 2147483647 h 1633"/>
                <a:gd name="T2" fmla="*/ 2147483647 w 1632"/>
                <a:gd name="T3" fmla="*/ 2147483647 h 1633"/>
                <a:gd name="T4" fmla="*/ 2147483647 w 1632"/>
                <a:gd name="T5" fmla="*/ 2147483647 h 1633"/>
                <a:gd name="T6" fmla="*/ 0 w 1632"/>
                <a:gd name="T7" fmla="*/ 2147483647 h 1633"/>
                <a:gd name="T8" fmla="*/ 0 w 1632"/>
                <a:gd name="T9" fmla="*/ 2147483647 h 1633"/>
                <a:gd name="T10" fmla="*/ 2147483647 w 1632"/>
                <a:gd name="T11" fmla="*/ 0 h 1633"/>
                <a:gd name="T12" fmla="*/ 2147483647 w 1632"/>
                <a:gd name="T13" fmla="*/ 0 h 1633"/>
                <a:gd name="T14" fmla="*/ 2147483647 w 1632"/>
                <a:gd name="T15" fmla="*/ 2147483647 h 1633"/>
                <a:gd name="T16" fmla="*/ 2147483647 w 1632"/>
                <a:gd name="T17" fmla="*/ 2147483647 h 16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3">
                  <a:moveTo>
                    <a:pt x="1632" y="1519"/>
                  </a:moveTo>
                  <a:cubicBezTo>
                    <a:pt x="1632" y="1582"/>
                    <a:pt x="1581" y="1633"/>
                    <a:pt x="1518" y="1633"/>
                  </a:cubicBezTo>
                  <a:cubicBezTo>
                    <a:pt x="114" y="1633"/>
                    <a:pt x="114" y="1633"/>
                    <a:pt x="114" y="1633"/>
                  </a:cubicBezTo>
                  <a:cubicBezTo>
                    <a:pt x="51" y="1633"/>
                    <a:pt x="0" y="1582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9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1" name="Freeform 376"/>
            <p:cNvSpPr>
              <a:spLocks/>
            </p:cNvSpPr>
            <p:nvPr/>
          </p:nvSpPr>
          <p:spPr bwMode="auto">
            <a:xfrm>
              <a:off x="155274" y="156516"/>
              <a:ext cx="409923" cy="409923"/>
            </a:xfrm>
            <a:custGeom>
              <a:avLst/>
              <a:gdLst>
                <a:gd name="T0" fmla="*/ 2147483647 w 330"/>
                <a:gd name="T1" fmla="*/ 0 h 330"/>
                <a:gd name="T2" fmla="*/ 2147483647 w 330"/>
                <a:gd name="T3" fmla="*/ 0 h 330"/>
                <a:gd name="T4" fmla="*/ 0 w 330"/>
                <a:gd name="T5" fmla="*/ 2147483647 h 330"/>
                <a:gd name="T6" fmla="*/ 2147483647 w 330"/>
                <a:gd name="T7" fmla="*/ 2147483647 h 330"/>
                <a:gd name="T8" fmla="*/ 2147483647 w 330"/>
                <a:gd name="T9" fmla="*/ 0 h 3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0" h="330">
                  <a:moveTo>
                    <a:pt x="242" y="0"/>
                  </a:moveTo>
                  <a:lnTo>
                    <a:pt x="88" y="0"/>
                  </a:lnTo>
                  <a:lnTo>
                    <a:pt x="0" y="330"/>
                  </a:lnTo>
                  <a:lnTo>
                    <a:pt x="330" y="330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22" name="Rectangle 377"/>
            <p:cNvSpPr>
              <a:spLocks noChangeArrowheads="1"/>
            </p:cNvSpPr>
            <p:nvPr/>
          </p:nvSpPr>
          <p:spPr bwMode="auto">
            <a:xfrm>
              <a:off x="346572" y="496877"/>
              <a:ext cx="27328" cy="54656"/>
            </a:xfrm>
            <a:prstGeom prst="rect">
              <a:avLst/>
            </a:prstGeom>
            <a:solidFill>
              <a:srgbClr val="E4CE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23" name="Rectangle 378"/>
            <p:cNvSpPr>
              <a:spLocks noChangeArrowheads="1"/>
            </p:cNvSpPr>
            <p:nvPr/>
          </p:nvSpPr>
          <p:spPr bwMode="auto">
            <a:xfrm>
              <a:off x="346572" y="387564"/>
              <a:ext cx="27328" cy="54656"/>
            </a:xfrm>
            <a:prstGeom prst="rect">
              <a:avLst/>
            </a:prstGeom>
            <a:solidFill>
              <a:srgbClr val="E4CE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24" name="Rectangle 379"/>
            <p:cNvSpPr>
              <a:spLocks noChangeArrowheads="1"/>
            </p:cNvSpPr>
            <p:nvPr/>
          </p:nvSpPr>
          <p:spPr bwMode="auto">
            <a:xfrm>
              <a:off x="346572" y="278251"/>
              <a:ext cx="27328" cy="53415"/>
            </a:xfrm>
            <a:prstGeom prst="rect">
              <a:avLst/>
            </a:prstGeom>
            <a:solidFill>
              <a:srgbClr val="E4CE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25" name="Rectangle 380"/>
            <p:cNvSpPr>
              <a:spLocks noChangeArrowheads="1"/>
            </p:cNvSpPr>
            <p:nvPr/>
          </p:nvSpPr>
          <p:spPr bwMode="auto">
            <a:xfrm>
              <a:off x="346572" y="168938"/>
              <a:ext cx="27328" cy="53415"/>
            </a:xfrm>
            <a:prstGeom prst="rect">
              <a:avLst/>
            </a:prstGeom>
            <a:solidFill>
              <a:srgbClr val="E4CE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188" name="组合 36"/>
          <p:cNvGrpSpPr>
            <a:grpSpLocks/>
          </p:cNvGrpSpPr>
          <p:nvPr/>
        </p:nvGrpSpPr>
        <p:grpSpPr bwMode="auto">
          <a:xfrm>
            <a:off x="9545638" y="3716338"/>
            <a:ext cx="723900" cy="723900"/>
            <a:chOff x="0" y="0"/>
            <a:chExt cx="723900" cy="723900"/>
          </a:xfrm>
        </p:grpSpPr>
        <p:sp>
          <p:nvSpPr>
            <p:cNvPr id="50614" name="Freeform 498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5" name="Freeform 499"/>
            <p:cNvSpPr>
              <a:spLocks/>
            </p:cNvSpPr>
            <p:nvPr/>
          </p:nvSpPr>
          <p:spPr bwMode="auto">
            <a:xfrm>
              <a:off x="301625" y="441325"/>
              <a:ext cx="241300" cy="169863"/>
            </a:xfrm>
            <a:custGeom>
              <a:avLst/>
              <a:gdLst>
                <a:gd name="T0" fmla="*/ 2147483647 w 152"/>
                <a:gd name="T1" fmla="*/ 2147483647 h 107"/>
                <a:gd name="T2" fmla="*/ 2147483647 w 152"/>
                <a:gd name="T3" fmla="*/ 0 h 107"/>
                <a:gd name="T4" fmla="*/ 2147483647 w 152"/>
                <a:gd name="T5" fmla="*/ 2147483647 h 107"/>
                <a:gd name="T6" fmla="*/ 2147483647 w 152"/>
                <a:gd name="T7" fmla="*/ 2147483647 h 107"/>
                <a:gd name="T8" fmla="*/ 2147483647 w 152"/>
                <a:gd name="T9" fmla="*/ 2147483647 h 107"/>
                <a:gd name="T10" fmla="*/ 0 w 152"/>
                <a:gd name="T11" fmla="*/ 2147483647 h 107"/>
                <a:gd name="T12" fmla="*/ 2147483647 w 152"/>
                <a:gd name="T13" fmla="*/ 2147483647 h 1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2" h="107">
                  <a:moveTo>
                    <a:pt x="11" y="29"/>
                  </a:moveTo>
                  <a:lnTo>
                    <a:pt x="115" y="0"/>
                  </a:lnTo>
                  <a:lnTo>
                    <a:pt x="152" y="57"/>
                  </a:lnTo>
                  <a:lnTo>
                    <a:pt x="67" y="107"/>
                  </a:lnTo>
                  <a:lnTo>
                    <a:pt x="20" y="107"/>
                  </a:lnTo>
                  <a:lnTo>
                    <a:pt x="0" y="61"/>
                  </a:lnTo>
                  <a:lnTo>
                    <a:pt x="11" y="29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6" name="Freeform 500"/>
            <p:cNvSpPr>
              <a:spLocks/>
            </p:cNvSpPr>
            <p:nvPr/>
          </p:nvSpPr>
          <p:spPr bwMode="auto">
            <a:xfrm>
              <a:off x="182563" y="109537"/>
              <a:ext cx="307975" cy="196850"/>
            </a:xfrm>
            <a:custGeom>
              <a:avLst/>
              <a:gdLst>
                <a:gd name="T0" fmla="*/ 0 w 692"/>
                <a:gd name="T1" fmla="*/ 2147483647 h 444"/>
                <a:gd name="T2" fmla="*/ 2147483647 w 692"/>
                <a:gd name="T3" fmla="*/ 2147483647 h 444"/>
                <a:gd name="T4" fmla="*/ 2147483647 w 692"/>
                <a:gd name="T5" fmla="*/ 2147483647 h 444"/>
                <a:gd name="T6" fmla="*/ 2147483647 w 692"/>
                <a:gd name="T7" fmla="*/ 2147483647 h 444"/>
                <a:gd name="T8" fmla="*/ 0 w 692"/>
                <a:gd name="T9" fmla="*/ 2147483647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92" h="444">
                  <a:moveTo>
                    <a:pt x="0" y="241"/>
                  </a:moveTo>
                  <a:cubicBezTo>
                    <a:pt x="0" y="241"/>
                    <a:pt x="306" y="0"/>
                    <a:pt x="499" y="69"/>
                  </a:cubicBezTo>
                  <a:cubicBezTo>
                    <a:pt x="692" y="138"/>
                    <a:pt x="523" y="329"/>
                    <a:pt x="523" y="329"/>
                  </a:cubicBezTo>
                  <a:cubicBezTo>
                    <a:pt x="184" y="444"/>
                    <a:pt x="184" y="444"/>
                    <a:pt x="184" y="444"/>
                  </a:cubicBezTo>
                  <a:lnTo>
                    <a:pt x="0" y="24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7" name="Oval 501"/>
            <p:cNvSpPr>
              <a:spLocks noChangeArrowheads="1"/>
            </p:cNvSpPr>
            <p:nvPr/>
          </p:nvSpPr>
          <p:spPr bwMode="auto">
            <a:xfrm>
              <a:off x="255588" y="265112"/>
              <a:ext cx="215900" cy="215900"/>
            </a:xfrm>
            <a:prstGeom prst="ellipse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18" name="Oval 502"/>
            <p:cNvSpPr>
              <a:spLocks noChangeArrowheads="1"/>
            </p:cNvSpPr>
            <p:nvPr/>
          </p:nvSpPr>
          <p:spPr bwMode="auto">
            <a:xfrm>
              <a:off x="341313" y="350837"/>
              <a:ext cx="44450" cy="44450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619" name="Freeform 503"/>
            <p:cNvSpPr>
              <a:spLocks noEditPoints="1"/>
            </p:cNvSpPr>
            <p:nvPr/>
          </p:nvSpPr>
          <p:spPr bwMode="auto">
            <a:xfrm>
              <a:off x="104775" y="114300"/>
              <a:ext cx="517525" cy="517525"/>
            </a:xfrm>
            <a:custGeom>
              <a:avLst/>
              <a:gdLst>
                <a:gd name="T0" fmla="*/ 2147483647 w 1166"/>
                <a:gd name="T1" fmla="*/ 0 h 1166"/>
                <a:gd name="T2" fmla="*/ 0 w 1166"/>
                <a:gd name="T3" fmla="*/ 2147483647 h 1166"/>
                <a:gd name="T4" fmla="*/ 2147483647 w 1166"/>
                <a:gd name="T5" fmla="*/ 2147483647 h 1166"/>
                <a:gd name="T6" fmla="*/ 2147483647 w 1166"/>
                <a:gd name="T7" fmla="*/ 2147483647 h 1166"/>
                <a:gd name="T8" fmla="*/ 2147483647 w 1166"/>
                <a:gd name="T9" fmla="*/ 0 h 1166"/>
                <a:gd name="T10" fmla="*/ 2147483647 w 1166"/>
                <a:gd name="T11" fmla="*/ 2147483647 h 1166"/>
                <a:gd name="T12" fmla="*/ 2147483647 w 1166"/>
                <a:gd name="T13" fmla="*/ 2147483647 h 1166"/>
                <a:gd name="T14" fmla="*/ 2147483647 w 1166"/>
                <a:gd name="T15" fmla="*/ 2147483647 h 1166"/>
                <a:gd name="T16" fmla="*/ 2147483647 w 1166"/>
                <a:gd name="T17" fmla="*/ 2147483647 h 1166"/>
                <a:gd name="T18" fmla="*/ 2147483647 w 1166"/>
                <a:gd name="T19" fmla="*/ 2147483647 h 1166"/>
                <a:gd name="T20" fmla="*/ 2147483647 w 1166"/>
                <a:gd name="T21" fmla="*/ 2147483647 h 1166"/>
                <a:gd name="T22" fmla="*/ 2147483647 w 1166"/>
                <a:gd name="T23" fmla="*/ 2147483647 h 1166"/>
                <a:gd name="T24" fmla="*/ 2147483647 w 1166"/>
                <a:gd name="T25" fmla="*/ 2147483647 h 1166"/>
                <a:gd name="T26" fmla="*/ 2147483647 w 1166"/>
                <a:gd name="T27" fmla="*/ 2147483647 h 1166"/>
                <a:gd name="T28" fmla="*/ 2147483647 w 1166"/>
                <a:gd name="T29" fmla="*/ 2147483647 h 1166"/>
                <a:gd name="T30" fmla="*/ 2147483647 w 1166"/>
                <a:gd name="T31" fmla="*/ 2147483647 h 1166"/>
                <a:gd name="T32" fmla="*/ 2147483647 w 1166"/>
                <a:gd name="T33" fmla="*/ 2147483647 h 1166"/>
                <a:gd name="T34" fmla="*/ 2147483647 w 1166"/>
                <a:gd name="T35" fmla="*/ 2147483647 h 1166"/>
                <a:gd name="T36" fmla="*/ 2147483647 w 1166"/>
                <a:gd name="T37" fmla="*/ 2147483647 h 1166"/>
                <a:gd name="T38" fmla="*/ 2147483647 w 1166"/>
                <a:gd name="T39" fmla="*/ 2147483647 h 1166"/>
                <a:gd name="T40" fmla="*/ 2147483647 w 1166"/>
                <a:gd name="T41" fmla="*/ 2147483647 h 1166"/>
                <a:gd name="T42" fmla="*/ 2147483647 w 1166"/>
                <a:gd name="T43" fmla="*/ 2147483647 h 1166"/>
                <a:gd name="T44" fmla="*/ 2147483647 w 1166"/>
                <a:gd name="T45" fmla="*/ 2147483647 h 1166"/>
                <a:gd name="T46" fmla="*/ 2147483647 w 1166"/>
                <a:gd name="T47" fmla="*/ 2147483647 h 1166"/>
                <a:gd name="T48" fmla="*/ 2147483647 w 1166"/>
                <a:gd name="T49" fmla="*/ 2147483647 h 1166"/>
                <a:gd name="T50" fmla="*/ 2147483647 w 1166"/>
                <a:gd name="T51" fmla="*/ 2147483647 h 1166"/>
                <a:gd name="T52" fmla="*/ 2147483647 w 1166"/>
                <a:gd name="T53" fmla="*/ 2147483647 h 1166"/>
                <a:gd name="T54" fmla="*/ 2147483647 w 1166"/>
                <a:gd name="T55" fmla="*/ 2147483647 h 1166"/>
                <a:gd name="T56" fmla="*/ 2147483647 w 1166"/>
                <a:gd name="T57" fmla="*/ 2147483647 h 1166"/>
                <a:gd name="T58" fmla="*/ 2147483647 w 1166"/>
                <a:gd name="T59" fmla="*/ 2147483647 h 1166"/>
                <a:gd name="T60" fmla="*/ 2147483647 w 1166"/>
                <a:gd name="T61" fmla="*/ 2147483647 h 1166"/>
                <a:gd name="T62" fmla="*/ 2147483647 w 1166"/>
                <a:gd name="T63" fmla="*/ 2147483647 h 1166"/>
                <a:gd name="T64" fmla="*/ 2147483647 w 1166"/>
                <a:gd name="T65" fmla="*/ 2147483647 h 1166"/>
                <a:gd name="T66" fmla="*/ 2147483647 w 1166"/>
                <a:gd name="T67" fmla="*/ 2147483647 h 1166"/>
                <a:gd name="T68" fmla="*/ 2147483647 w 1166"/>
                <a:gd name="T69" fmla="*/ 2147483647 h 1166"/>
                <a:gd name="T70" fmla="*/ 2147483647 w 1166"/>
                <a:gd name="T71" fmla="*/ 2147483647 h 1166"/>
                <a:gd name="T72" fmla="*/ 2147483647 w 1166"/>
                <a:gd name="T73" fmla="*/ 2147483647 h 1166"/>
                <a:gd name="T74" fmla="*/ 2147483647 w 1166"/>
                <a:gd name="T75" fmla="*/ 2147483647 h 1166"/>
                <a:gd name="T76" fmla="*/ 2147483647 w 1166"/>
                <a:gd name="T77" fmla="*/ 2147483647 h 1166"/>
                <a:gd name="T78" fmla="*/ 2147483647 w 1166"/>
                <a:gd name="T79" fmla="*/ 2147483647 h 1166"/>
                <a:gd name="T80" fmla="*/ 2147483647 w 1166"/>
                <a:gd name="T81" fmla="*/ 2147483647 h 1166"/>
                <a:gd name="T82" fmla="*/ 2147483647 w 1166"/>
                <a:gd name="T83" fmla="*/ 2147483647 h 1166"/>
                <a:gd name="T84" fmla="*/ 2147483647 w 1166"/>
                <a:gd name="T85" fmla="*/ 2147483647 h 1166"/>
                <a:gd name="T86" fmla="*/ 2147483647 w 1166"/>
                <a:gd name="T87" fmla="*/ 2147483647 h 1166"/>
                <a:gd name="T88" fmla="*/ 2147483647 w 1166"/>
                <a:gd name="T89" fmla="*/ 2147483647 h 1166"/>
                <a:gd name="T90" fmla="*/ 2147483647 w 1166"/>
                <a:gd name="T91" fmla="*/ 2147483647 h 1166"/>
                <a:gd name="T92" fmla="*/ 2147483647 w 1166"/>
                <a:gd name="T93" fmla="*/ 2147483647 h 116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166" h="1166">
                  <a:moveTo>
                    <a:pt x="583" y="0"/>
                  </a:moveTo>
                  <a:cubicBezTo>
                    <a:pt x="261" y="0"/>
                    <a:pt x="0" y="261"/>
                    <a:pt x="0" y="583"/>
                  </a:cubicBezTo>
                  <a:cubicBezTo>
                    <a:pt x="0" y="905"/>
                    <a:pt x="261" y="1166"/>
                    <a:pt x="583" y="1166"/>
                  </a:cubicBezTo>
                  <a:cubicBezTo>
                    <a:pt x="905" y="1166"/>
                    <a:pt x="1166" y="905"/>
                    <a:pt x="1166" y="583"/>
                  </a:cubicBezTo>
                  <a:cubicBezTo>
                    <a:pt x="1166" y="261"/>
                    <a:pt x="905" y="0"/>
                    <a:pt x="583" y="0"/>
                  </a:cubicBezTo>
                  <a:close/>
                  <a:moveTo>
                    <a:pt x="361" y="145"/>
                  </a:moveTo>
                  <a:cubicBezTo>
                    <a:pt x="427" y="111"/>
                    <a:pt x="503" y="92"/>
                    <a:pt x="583" y="92"/>
                  </a:cubicBezTo>
                  <a:cubicBezTo>
                    <a:pt x="588" y="92"/>
                    <a:pt x="592" y="92"/>
                    <a:pt x="597" y="92"/>
                  </a:cubicBezTo>
                  <a:cubicBezTo>
                    <a:pt x="605" y="92"/>
                    <a:pt x="610" y="112"/>
                    <a:pt x="609" y="135"/>
                  </a:cubicBezTo>
                  <a:cubicBezTo>
                    <a:pt x="603" y="254"/>
                    <a:pt x="603" y="254"/>
                    <a:pt x="603" y="254"/>
                  </a:cubicBezTo>
                  <a:cubicBezTo>
                    <a:pt x="602" y="278"/>
                    <a:pt x="597" y="296"/>
                    <a:pt x="592" y="296"/>
                  </a:cubicBezTo>
                  <a:cubicBezTo>
                    <a:pt x="589" y="296"/>
                    <a:pt x="586" y="296"/>
                    <a:pt x="583" y="296"/>
                  </a:cubicBezTo>
                  <a:cubicBezTo>
                    <a:pt x="541" y="296"/>
                    <a:pt x="501" y="305"/>
                    <a:pt x="465" y="321"/>
                  </a:cubicBezTo>
                  <a:cubicBezTo>
                    <a:pt x="444" y="331"/>
                    <a:pt x="418" y="325"/>
                    <a:pt x="406" y="305"/>
                  </a:cubicBezTo>
                  <a:cubicBezTo>
                    <a:pt x="345" y="202"/>
                    <a:pt x="345" y="202"/>
                    <a:pt x="345" y="202"/>
                  </a:cubicBezTo>
                  <a:cubicBezTo>
                    <a:pt x="333" y="182"/>
                    <a:pt x="340" y="156"/>
                    <a:pt x="361" y="145"/>
                  </a:cubicBezTo>
                  <a:close/>
                  <a:moveTo>
                    <a:pt x="337" y="364"/>
                  </a:moveTo>
                  <a:cubicBezTo>
                    <a:pt x="247" y="286"/>
                    <a:pt x="247" y="286"/>
                    <a:pt x="247" y="286"/>
                  </a:cubicBezTo>
                  <a:cubicBezTo>
                    <a:pt x="229" y="270"/>
                    <a:pt x="227" y="244"/>
                    <a:pt x="244" y="227"/>
                  </a:cubicBezTo>
                  <a:cubicBezTo>
                    <a:pt x="244" y="227"/>
                    <a:pt x="245" y="227"/>
                    <a:pt x="245" y="226"/>
                  </a:cubicBezTo>
                  <a:cubicBezTo>
                    <a:pt x="262" y="210"/>
                    <a:pt x="289" y="214"/>
                    <a:pt x="303" y="232"/>
                  </a:cubicBezTo>
                  <a:cubicBezTo>
                    <a:pt x="377" y="326"/>
                    <a:pt x="377" y="326"/>
                    <a:pt x="377" y="326"/>
                  </a:cubicBezTo>
                  <a:cubicBezTo>
                    <a:pt x="391" y="345"/>
                    <a:pt x="394" y="366"/>
                    <a:pt x="385" y="375"/>
                  </a:cubicBezTo>
                  <a:cubicBezTo>
                    <a:pt x="375" y="384"/>
                    <a:pt x="354" y="380"/>
                    <a:pt x="337" y="364"/>
                  </a:cubicBezTo>
                  <a:close/>
                  <a:moveTo>
                    <a:pt x="377" y="583"/>
                  </a:moveTo>
                  <a:cubicBezTo>
                    <a:pt x="377" y="469"/>
                    <a:pt x="469" y="377"/>
                    <a:pt x="583" y="377"/>
                  </a:cubicBezTo>
                  <a:cubicBezTo>
                    <a:pt x="697" y="377"/>
                    <a:pt x="789" y="469"/>
                    <a:pt x="789" y="583"/>
                  </a:cubicBezTo>
                  <a:cubicBezTo>
                    <a:pt x="789" y="697"/>
                    <a:pt x="697" y="789"/>
                    <a:pt x="583" y="789"/>
                  </a:cubicBezTo>
                  <a:cubicBezTo>
                    <a:pt x="469" y="789"/>
                    <a:pt x="377" y="697"/>
                    <a:pt x="377" y="583"/>
                  </a:cubicBezTo>
                  <a:close/>
                  <a:moveTo>
                    <a:pt x="804" y="1021"/>
                  </a:moveTo>
                  <a:cubicBezTo>
                    <a:pt x="738" y="1055"/>
                    <a:pt x="662" y="1074"/>
                    <a:pt x="583" y="1074"/>
                  </a:cubicBezTo>
                  <a:cubicBezTo>
                    <a:pt x="578" y="1074"/>
                    <a:pt x="572" y="1074"/>
                    <a:pt x="567" y="1074"/>
                  </a:cubicBezTo>
                  <a:cubicBezTo>
                    <a:pt x="559" y="1073"/>
                    <a:pt x="553" y="1054"/>
                    <a:pt x="554" y="1031"/>
                  </a:cubicBezTo>
                  <a:cubicBezTo>
                    <a:pt x="560" y="911"/>
                    <a:pt x="560" y="911"/>
                    <a:pt x="560" y="911"/>
                  </a:cubicBezTo>
                  <a:cubicBezTo>
                    <a:pt x="562" y="888"/>
                    <a:pt x="567" y="870"/>
                    <a:pt x="573" y="870"/>
                  </a:cubicBezTo>
                  <a:cubicBezTo>
                    <a:pt x="576" y="870"/>
                    <a:pt x="580" y="870"/>
                    <a:pt x="583" y="870"/>
                  </a:cubicBezTo>
                  <a:cubicBezTo>
                    <a:pt x="622" y="870"/>
                    <a:pt x="658" y="862"/>
                    <a:pt x="692" y="849"/>
                  </a:cubicBezTo>
                  <a:cubicBezTo>
                    <a:pt x="714" y="840"/>
                    <a:pt x="740" y="845"/>
                    <a:pt x="753" y="865"/>
                  </a:cubicBezTo>
                  <a:cubicBezTo>
                    <a:pt x="818" y="965"/>
                    <a:pt x="818" y="965"/>
                    <a:pt x="818" y="965"/>
                  </a:cubicBezTo>
                  <a:cubicBezTo>
                    <a:pt x="831" y="985"/>
                    <a:pt x="825" y="1011"/>
                    <a:pt x="804" y="1021"/>
                  </a:cubicBezTo>
                  <a:close/>
                  <a:moveTo>
                    <a:pt x="919" y="941"/>
                  </a:moveTo>
                  <a:cubicBezTo>
                    <a:pt x="903" y="956"/>
                    <a:pt x="877" y="953"/>
                    <a:pt x="862" y="934"/>
                  </a:cubicBezTo>
                  <a:cubicBezTo>
                    <a:pt x="786" y="842"/>
                    <a:pt x="786" y="842"/>
                    <a:pt x="786" y="842"/>
                  </a:cubicBezTo>
                  <a:cubicBezTo>
                    <a:pt x="772" y="824"/>
                    <a:pt x="768" y="803"/>
                    <a:pt x="777" y="794"/>
                  </a:cubicBezTo>
                  <a:cubicBezTo>
                    <a:pt x="787" y="786"/>
                    <a:pt x="808" y="790"/>
                    <a:pt x="825" y="806"/>
                  </a:cubicBezTo>
                  <a:cubicBezTo>
                    <a:pt x="915" y="885"/>
                    <a:pt x="915" y="885"/>
                    <a:pt x="915" y="885"/>
                  </a:cubicBezTo>
                  <a:cubicBezTo>
                    <a:pt x="933" y="900"/>
                    <a:pt x="935" y="926"/>
                    <a:pt x="919" y="941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9" name="组合 43"/>
          <p:cNvGrpSpPr>
            <a:grpSpLocks/>
          </p:cNvGrpSpPr>
          <p:nvPr/>
        </p:nvGrpSpPr>
        <p:grpSpPr bwMode="auto">
          <a:xfrm>
            <a:off x="10645775" y="3716338"/>
            <a:ext cx="723900" cy="723900"/>
            <a:chOff x="0" y="0"/>
            <a:chExt cx="723900" cy="723900"/>
          </a:xfrm>
        </p:grpSpPr>
        <p:sp>
          <p:nvSpPr>
            <p:cNvPr id="50606" name="Freeform 504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0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0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07" name="Freeform 505"/>
            <p:cNvSpPr>
              <a:spLocks/>
            </p:cNvSpPr>
            <p:nvPr/>
          </p:nvSpPr>
          <p:spPr bwMode="auto">
            <a:xfrm>
              <a:off x="131763" y="436562"/>
              <a:ext cx="171450" cy="168275"/>
            </a:xfrm>
            <a:custGeom>
              <a:avLst/>
              <a:gdLst>
                <a:gd name="T0" fmla="*/ 2147483647 w 386"/>
                <a:gd name="T1" fmla="*/ 0 h 380"/>
                <a:gd name="T2" fmla="*/ 2147483647 w 386"/>
                <a:gd name="T3" fmla="*/ 2147483647 h 380"/>
                <a:gd name="T4" fmla="*/ 2147483647 w 386"/>
                <a:gd name="T5" fmla="*/ 2147483647 h 380"/>
                <a:gd name="T6" fmla="*/ 2147483647 w 386"/>
                <a:gd name="T7" fmla="*/ 2147483647 h 380"/>
                <a:gd name="T8" fmla="*/ 2147483647 w 386"/>
                <a:gd name="T9" fmla="*/ 2147483647 h 380"/>
                <a:gd name="T10" fmla="*/ 2147483647 w 386"/>
                <a:gd name="T11" fmla="*/ 0 h 3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6" h="380">
                  <a:moveTo>
                    <a:pt x="271" y="0"/>
                  </a:moveTo>
                  <a:cubicBezTo>
                    <a:pt x="386" y="115"/>
                    <a:pt x="386" y="115"/>
                    <a:pt x="386" y="115"/>
                  </a:cubicBezTo>
                  <a:cubicBezTo>
                    <a:pt x="147" y="354"/>
                    <a:pt x="147" y="354"/>
                    <a:pt x="147" y="354"/>
                  </a:cubicBezTo>
                  <a:cubicBezTo>
                    <a:pt x="120" y="380"/>
                    <a:pt x="97" y="373"/>
                    <a:pt x="55" y="331"/>
                  </a:cubicBezTo>
                  <a:cubicBezTo>
                    <a:pt x="23" y="299"/>
                    <a:pt x="0" y="270"/>
                    <a:pt x="32" y="239"/>
                  </a:cubicBezTo>
                  <a:lnTo>
                    <a:pt x="271" y="0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08" name="Freeform 506"/>
            <p:cNvSpPr>
              <a:spLocks/>
            </p:cNvSpPr>
            <p:nvPr/>
          </p:nvSpPr>
          <p:spPr bwMode="auto">
            <a:xfrm>
              <a:off x="274638" y="106362"/>
              <a:ext cx="358775" cy="357188"/>
            </a:xfrm>
            <a:custGeom>
              <a:avLst/>
              <a:gdLst>
                <a:gd name="T0" fmla="*/ 2147483647 w 807"/>
                <a:gd name="T1" fmla="*/ 2147483647 h 805"/>
                <a:gd name="T2" fmla="*/ 2147483647 w 807"/>
                <a:gd name="T3" fmla="*/ 2147483647 h 805"/>
                <a:gd name="T4" fmla="*/ 2147483647 w 807"/>
                <a:gd name="T5" fmla="*/ 2147483647 h 805"/>
                <a:gd name="T6" fmla="*/ 2147483647 w 807"/>
                <a:gd name="T7" fmla="*/ 2147483647 h 805"/>
                <a:gd name="T8" fmla="*/ 2147483647 w 807"/>
                <a:gd name="T9" fmla="*/ 2147483647 h 805"/>
                <a:gd name="T10" fmla="*/ 2147483647 w 807"/>
                <a:gd name="T11" fmla="*/ 2147483647 h 805"/>
                <a:gd name="T12" fmla="*/ 2147483647 w 807"/>
                <a:gd name="T13" fmla="*/ 2147483647 h 805"/>
                <a:gd name="T14" fmla="*/ 2147483647 w 807"/>
                <a:gd name="T15" fmla="*/ 2147483647 h 805"/>
                <a:gd name="T16" fmla="*/ 2147483647 w 807"/>
                <a:gd name="T17" fmla="*/ 2147483647 h 805"/>
                <a:gd name="T18" fmla="*/ 2147483647 w 807"/>
                <a:gd name="T19" fmla="*/ 2147483647 h 805"/>
                <a:gd name="T20" fmla="*/ 2147483647 w 807"/>
                <a:gd name="T21" fmla="*/ 2147483647 h 805"/>
                <a:gd name="T22" fmla="*/ 2147483647 w 807"/>
                <a:gd name="T23" fmla="*/ 2147483647 h 805"/>
                <a:gd name="T24" fmla="*/ 2147483647 w 807"/>
                <a:gd name="T25" fmla="*/ 2147483647 h 805"/>
                <a:gd name="T26" fmla="*/ 2147483647 w 807"/>
                <a:gd name="T27" fmla="*/ 2147483647 h 805"/>
                <a:gd name="T28" fmla="*/ 2147483647 w 807"/>
                <a:gd name="T29" fmla="*/ 2147483647 h 805"/>
                <a:gd name="T30" fmla="*/ 0 w 807"/>
                <a:gd name="T31" fmla="*/ 2147483647 h 805"/>
                <a:gd name="T32" fmla="*/ 2147483647 w 807"/>
                <a:gd name="T33" fmla="*/ 2147483647 h 805"/>
                <a:gd name="T34" fmla="*/ 2147483647 w 807"/>
                <a:gd name="T35" fmla="*/ 2147483647 h 805"/>
                <a:gd name="T36" fmla="*/ 2147483647 w 807"/>
                <a:gd name="T37" fmla="*/ 2147483647 h 805"/>
                <a:gd name="T38" fmla="*/ 2147483647 w 807"/>
                <a:gd name="T39" fmla="*/ 2147483647 h 805"/>
                <a:gd name="T40" fmla="*/ 2147483647 w 807"/>
                <a:gd name="T41" fmla="*/ 2147483647 h 805"/>
                <a:gd name="T42" fmla="*/ 2147483647 w 807"/>
                <a:gd name="T43" fmla="*/ 2147483647 h 80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07" h="805">
                  <a:moveTo>
                    <a:pt x="586" y="179"/>
                  </a:moveTo>
                  <a:cubicBezTo>
                    <a:pt x="562" y="202"/>
                    <a:pt x="562" y="240"/>
                    <a:pt x="586" y="263"/>
                  </a:cubicBezTo>
                  <a:cubicBezTo>
                    <a:pt x="596" y="274"/>
                    <a:pt x="614" y="283"/>
                    <a:pt x="632" y="287"/>
                  </a:cubicBezTo>
                  <a:cubicBezTo>
                    <a:pt x="693" y="226"/>
                    <a:pt x="693" y="226"/>
                    <a:pt x="693" y="226"/>
                  </a:cubicBezTo>
                  <a:cubicBezTo>
                    <a:pt x="701" y="234"/>
                    <a:pt x="712" y="251"/>
                    <a:pt x="720" y="269"/>
                  </a:cubicBezTo>
                  <a:cubicBezTo>
                    <a:pt x="740" y="248"/>
                    <a:pt x="740" y="248"/>
                    <a:pt x="740" y="248"/>
                  </a:cubicBezTo>
                  <a:cubicBezTo>
                    <a:pt x="748" y="240"/>
                    <a:pt x="762" y="240"/>
                    <a:pt x="770" y="248"/>
                  </a:cubicBezTo>
                  <a:cubicBezTo>
                    <a:pt x="778" y="257"/>
                    <a:pt x="778" y="270"/>
                    <a:pt x="770" y="278"/>
                  </a:cubicBezTo>
                  <a:cubicBezTo>
                    <a:pt x="302" y="746"/>
                    <a:pt x="302" y="746"/>
                    <a:pt x="302" y="746"/>
                  </a:cubicBezTo>
                  <a:cubicBezTo>
                    <a:pt x="298" y="751"/>
                    <a:pt x="293" y="753"/>
                    <a:pt x="287" y="753"/>
                  </a:cubicBezTo>
                  <a:cubicBezTo>
                    <a:pt x="282" y="753"/>
                    <a:pt x="276" y="751"/>
                    <a:pt x="272" y="746"/>
                  </a:cubicBezTo>
                  <a:cubicBezTo>
                    <a:pt x="264" y="738"/>
                    <a:pt x="264" y="725"/>
                    <a:pt x="272" y="716"/>
                  </a:cubicBezTo>
                  <a:cubicBezTo>
                    <a:pt x="291" y="697"/>
                    <a:pt x="291" y="697"/>
                    <a:pt x="291" y="697"/>
                  </a:cubicBezTo>
                  <a:cubicBezTo>
                    <a:pt x="274" y="690"/>
                    <a:pt x="258" y="679"/>
                    <a:pt x="249" y="671"/>
                  </a:cubicBezTo>
                  <a:cubicBezTo>
                    <a:pt x="115" y="805"/>
                    <a:pt x="115" y="805"/>
                    <a:pt x="115" y="805"/>
                  </a:cubicBezTo>
                  <a:cubicBezTo>
                    <a:pt x="0" y="690"/>
                    <a:pt x="0" y="690"/>
                    <a:pt x="0" y="690"/>
                  </a:cubicBezTo>
                  <a:cubicBezTo>
                    <a:pt x="675" y="16"/>
                    <a:pt x="675" y="16"/>
                    <a:pt x="675" y="16"/>
                  </a:cubicBezTo>
                  <a:cubicBezTo>
                    <a:pt x="690" y="0"/>
                    <a:pt x="723" y="20"/>
                    <a:pt x="754" y="51"/>
                  </a:cubicBezTo>
                  <a:cubicBezTo>
                    <a:pt x="786" y="83"/>
                    <a:pt x="807" y="114"/>
                    <a:pt x="790" y="131"/>
                  </a:cubicBezTo>
                  <a:cubicBezTo>
                    <a:pt x="695" y="226"/>
                    <a:pt x="695" y="226"/>
                    <a:pt x="695" y="226"/>
                  </a:cubicBezTo>
                  <a:cubicBezTo>
                    <a:pt x="690" y="208"/>
                    <a:pt x="681" y="190"/>
                    <a:pt x="670" y="179"/>
                  </a:cubicBezTo>
                  <a:cubicBezTo>
                    <a:pt x="646" y="156"/>
                    <a:pt x="609" y="156"/>
                    <a:pt x="586" y="179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09" name="Freeform 507"/>
            <p:cNvSpPr>
              <a:spLocks/>
            </p:cNvSpPr>
            <p:nvPr/>
          </p:nvSpPr>
          <p:spPr bwMode="auto">
            <a:xfrm>
              <a:off x="354013" y="344487"/>
              <a:ext cx="106363" cy="58738"/>
            </a:xfrm>
            <a:custGeom>
              <a:avLst/>
              <a:gdLst>
                <a:gd name="T0" fmla="*/ 2147483647 w 240"/>
                <a:gd name="T1" fmla="*/ 2147483647 h 132"/>
                <a:gd name="T2" fmla="*/ 2147483647 w 240"/>
                <a:gd name="T3" fmla="*/ 2147483647 h 132"/>
                <a:gd name="T4" fmla="*/ 2147483647 w 240"/>
                <a:gd name="T5" fmla="*/ 2147483647 h 132"/>
                <a:gd name="T6" fmla="*/ 2147483647 w 240"/>
                <a:gd name="T7" fmla="*/ 2147483647 h 132"/>
                <a:gd name="T8" fmla="*/ 2147483647 w 240"/>
                <a:gd name="T9" fmla="*/ 2147483647 h 132"/>
                <a:gd name="T10" fmla="*/ 2147483647 w 240"/>
                <a:gd name="T11" fmla="*/ 2147483647 h 132"/>
                <a:gd name="T12" fmla="*/ 2147483647 w 240"/>
                <a:gd name="T13" fmla="*/ 2147483647 h 132"/>
                <a:gd name="T14" fmla="*/ 2147483647 w 240"/>
                <a:gd name="T15" fmla="*/ 2147483647 h 132"/>
                <a:gd name="T16" fmla="*/ 2147483647 w 240"/>
                <a:gd name="T17" fmla="*/ 2147483647 h 132"/>
                <a:gd name="T18" fmla="*/ 2147483647 w 240"/>
                <a:gd name="T19" fmla="*/ 2147483647 h 1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0" h="132">
                  <a:moveTo>
                    <a:pt x="240" y="31"/>
                  </a:moveTo>
                  <a:cubicBezTo>
                    <a:pt x="223" y="24"/>
                    <a:pt x="206" y="14"/>
                    <a:pt x="198" y="6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28" y="53"/>
                    <a:pt x="119" y="35"/>
                    <a:pt x="108" y="24"/>
                  </a:cubicBezTo>
                  <a:cubicBezTo>
                    <a:pt x="84" y="0"/>
                    <a:pt x="47" y="0"/>
                    <a:pt x="24" y="24"/>
                  </a:cubicBezTo>
                  <a:cubicBezTo>
                    <a:pt x="0" y="47"/>
                    <a:pt x="0" y="84"/>
                    <a:pt x="24" y="108"/>
                  </a:cubicBezTo>
                  <a:cubicBezTo>
                    <a:pt x="34" y="119"/>
                    <a:pt x="52" y="128"/>
                    <a:pt x="70" y="132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9" y="79"/>
                    <a:pt x="150" y="96"/>
                    <a:pt x="158" y="114"/>
                  </a:cubicBezTo>
                  <a:lnTo>
                    <a:pt x="240" y="31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0" name="Freeform 508"/>
            <p:cNvSpPr>
              <a:spLocks/>
            </p:cNvSpPr>
            <p:nvPr/>
          </p:nvSpPr>
          <p:spPr bwMode="auto">
            <a:xfrm>
              <a:off x="411163" y="288925"/>
              <a:ext cx="106363" cy="58738"/>
            </a:xfrm>
            <a:custGeom>
              <a:avLst/>
              <a:gdLst>
                <a:gd name="T0" fmla="*/ 2147483647 w 240"/>
                <a:gd name="T1" fmla="*/ 2147483647 h 132"/>
                <a:gd name="T2" fmla="*/ 2147483647 w 240"/>
                <a:gd name="T3" fmla="*/ 2147483647 h 132"/>
                <a:gd name="T4" fmla="*/ 2147483647 w 240"/>
                <a:gd name="T5" fmla="*/ 2147483647 h 132"/>
                <a:gd name="T6" fmla="*/ 2147483647 w 240"/>
                <a:gd name="T7" fmla="*/ 2147483647 h 132"/>
                <a:gd name="T8" fmla="*/ 2147483647 w 240"/>
                <a:gd name="T9" fmla="*/ 2147483647 h 132"/>
                <a:gd name="T10" fmla="*/ 2147483647 w 240"/>
                <a:gd name="T11" fmla="*/ 2147483647 h 132"/>
                <a:gd name="T12" fmla="*/ 2147483647 w 240"/>
                <a:gd name="T13" fmla="*/ 2147483647 h 132"/>
                <a:gd name="T14" fmla="*/ 2147483647 w 240"/>
                <a:gd name="T15" fmla="*/ 2147483647 h 132"/>
                <a:gd name="T16" fmla="*/ 2147483647 w 240"/>
                <a:gd name="T17" fmla="*/ 2147483647 h 132"/>
                <a:gd name="T18" fmla="*/ 2147483647 w 240"/>
                <a:gd name="T19" fmla="*/ 2147483647 h 1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0" h="132">
                  <a:moveTo>
                    <a:pt x="240" y="31"/>
                  </a:moveTo>
                  <a:cubicBezTo>
                    <a:pt x="222" y="24"/>
                    <a:pt x="206" y="13"/>
                    <a:pt x="198" y="5"/>
                  </a:cubicBezTo>
                  <a:cubicBezTo>
                    <a:pt x="132" y="71"/>
                    <a:pt x="132" y="71"/>
                    <a:pt x="132" y="71"/>
                  </a:cubicBezTo>
                  <a:cubicBezTo>
                    <a:pt x="128" y="52"/>
                    <a:pt x="118" y="34"/>
                    <a:pt x="107" y="23"/>
                  </a:cubicBezTo>
                  <a:cubicBezTo>
                    <a:pt x="84" y="0"/>
                    <a:pt x="46" y="0"/>
                    <a:pt x="23" y="23"/>
                  </a:cubicBezTo>
                  <a:cubicBezTo>
                    <a:pt x="0" y="46"/>
                    <a:pt x="0" y="84"/>
                    <a:pt x="23" y="107"/>
                  </a:cubicBezTo>
                  <a:cubicBezTo>
                    <a:pt x="34" y="118"/>
                    <a:pt x="52" y="127"/>
                    <a:pt x="70" y="132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9" y="78"/>
                    <a:pt x="150" y="95"/>
                    <a:pt x="157" y="113"/>
                  </a:cubicBezTo>
                  <a:lnTo>
                    <a:pt x="240" y="31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1" name="Freeform 509"/>
            <p:cNvSpPr>
              <a:spLocks/>
            </p:cNvSpPr>
            <p:nvPr/>
          </p:nvSpPr>
          <p:spPr bwMode="auto">
            <a:xfrm>
              <a:off x="468313" y="231775"/>
              <a:ext cx="104775" cy="58738"/>
            </a:xfrm>
            <a:custGeom>
              <a:avLst/>
              <a:gdLst>
                <a:gd name="T0" fmla="*/ 2147483647 w 239"/>
                <a:gd name="T1" fmla="*/ 2147483647 h 132"/>
                <a:gd name="T2" fmla="*/ 2147483647 w 239"/>
                <a:gd name="T3" fmla="*/ 2147483647 h 132"/>
                <a:gd name="T4" fmla="*/ 2147483647 w 239"/>
                <a:gd name="T5" fmla="*/ 2147483647 h 132"/>
                <a:gd name="T6" fmla="*/ 2147483647 w 239"/>
                <a:gd name="T7" fmla="*/ 2147483647 h 132"/>
                <a:gd name="T8" fmla="*/ 2147483647 w 239"/>
                <a:gd name="T9" fmla="*/ 2147483647 h 132"/>
                <a:gd name="T10" fmla="*/ 2147483647 w 239"/>
                <a:gd name="T11" fmla="*/ 2147483647 h 132"/>
                <a:gd name="T12" fmla="*/ 2147483647 w 239"/>
                <a:gd name="T13" fmla="*/ 2147483647 h 132"/>
                <a:gd name="T14" fmla="*/ 2147483647 w 239"/>
                <a:gd name="T15" fmla="*/ 2147483647 h 132"/>
                <a:gd name="T16" fmla="*/ 2147483647 w 239"/>
                <a:gd name="T17" fmla="*/ 2147483647 h 132"/>
                <a:gd name="T18" fmla="*/ 2147483647 w 239"/>
                <a:gd name="T19" fmla="*/ 2147483647 h 1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9" h="132">
                  <a:moveTo>
                    <a:pt x="132" y="71"/>
                  </a:moveTo>
                  <a:cubicBezTo>
                    <a:pt x="127" y="53"/>
                    <a:pt x="118" y="34"/>
                    <a:pt x="107" y="23"/>
                  </a:cubicBezTo>
                  <a:cubicBezTo>
                    <a:pt x="84" y="0"/>
                    <a:pt x="46" y="0"/>
                    <a:pt x="23" y="23"/>
                  </a:cubicBezTo>
                  <a:cubicBezTo>
                    <a:pt x="0" y="47"/>
                    <a:pt x="0" y="84"/>
                    <a:pt x="23" y="107"/>
                  </a:cubicBezTo>
                  <a:cubicBezTo>
                    <a:pt x="34" y="118"/>
                    <a:pt x="51" y="127"/>
                    <a:pt x="69" y="132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9" y="79"/>
                    <a:pt x="149" y="96"/>
                    <a:pt x="157" y="113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22" y="24"/>
                    <a:pt x="206" y="14"/>
                    <a:pt x="197" y="6"/>
                  </a:cubicBezTo>
                  <a:lnTo>
                    <a:pt x="132" y="71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2" name="Freeform 510"/>
            <p:cNvSpPr>
              <a:spLocks/>
            </p:cNvSpPr>
            <p:nvPr/>
          </p:nvSpPr>
          <p:spPr bwMode="auto">
            <a:xfrm>
              <a:off x="150813" y="458787"/>
              <a:ext cx="106363" cy="104775"/>
            </a:xfrm>
            <a:custGeom>
              <a:avLst/>
              <a:gdLst>
                <a:gd name="T0" fmla="*/ 2147483647 w 241"/>
                <a:gd name="T1" fmla="*/ 2147483647 h 235"/>
                <a:gd name="T2" fmla="*/ 2147483647 w 241"/>
                <a:gd name="T3" fmla="*/ 2147483647 h 235"/>
                <a:gd name="T4" fmla="*/ 2147483647 w 241"/>
                <a:gd name="T5" fmla="*/ 2147483647 h 235"/>
                <a:gd name="T6" fmla="*/ 2147483647 w 241"/>
                <a:gd name="T7" fmla="*/ 2147483647 h 235"/>
                <a:gd name="T8" fmla="*/ 2147483647 w 241"/>
                <a:gd name="T9" fmla="*/ 2147483647 h 2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1" h="235">
                  <a:moveTo>
                    <a:pt x="138" y="136"/>
                  </a:moveTo>
                  <a:cubicBezTo>
                    <a:pt x="77" y="195"/>
                    <a:pt x="20" y="235"/>
                    <a:pt x="10" y="225"/>
                  </a:cubicBezTo>
                  <a:cubicBezTo>
                    <a:pt x="0" y="215"/>
                    <a:pt x="42" y="159"/>
                    <a:pt x="103" y="99"/>
                  </a:cubicBezTo>
                  <a:cubicBezTo>
                    <a:pt x="164" y="40"/>
                    <a:pt x="221" y="0"/>
                    <a:pt x="231" y="10"/>
                  </a:cubicBezTo>
                  <a:cubicBezTo>
                    <a:pt x="241" y="20"/>
                    <a:pt x="199" y="77"/>
                    <a:pt x="138" y="136"/>
                  </a:cubicBezTo>
                  <a:close/>
                </a:path>
              </a:pathLst>
            </a:custGeom>
            <a:solidFill>
              <a:srgbClr val="F6E98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13" name="Freeform 511"/>
            <p:cNvSpPr>
              <a:spLocks/>
            </p:cNvSpPr>
            <p:nvPr/>
          </p:nvSpPr>
          <p:spPr bwMode="auto">
            <a:xfrm>
              <a:off x="287338" y="139700"/>
              <a:ext cx="288925" cy="280988"/>
            </a:xfrm>
            <a:custGeom>
              <a:avLst/>
              <a:gdLst>
                <a:gd name="T0" fmla="*/ 2147483647 w 653"/>
                <a:gd name="T1" fmla="*/ 2147483647 h 635"/>
                <a:gd name="T2" fmla="*/ 2147483647 w 653"/>
                <a:gd name="T3" fmla="*/ 2147483647 h 635"/>
                <a:gd name="T4" fmla="*/ 2147483647 w 653"/>
                <a:gd name="T5" fmla="*/ 2147483647 h 635"/>
                <a:gd name="T6" fmla="*/ 2147483647 w 653"/>
                <a:gd name="T7" fmla="*/ 2147483647 h 635"/>
                <a:gd name="T8" fmla="*/ 2147483647 w 653"/>
                <a:gd name="T9" fmla="*/ 2147483647 h 6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3" h="635">
                  <a:moveTo>
                    <a:pt x="336" y="327"/>
                  </a:moveTo>
                  <a:cubicBezTo>
                    <a:pt x="158" y="500"/>
                    <a:pt x="10" y="635"/>
                    <a:pt x="5" y="630"/>
                  </a:cubicBezTo>
                  <a:cubicBezTo>
                    <a:pt x="0" y="625"/>
                    <a:pt x="140" y="481"/>
                    <a:pt x="318" y="308"/>
                  </a:cubicBezTo>
                  <a:cubicBezTo>
                    <a:pt x="495" y="136"/>
                    <a:pt x="643" y="0"/>
                    <a:pt x="648" y="5"/>
                  </a:cubicBezTo>
                  <a:cubicBezTo>
                    <a:pt x="653" y="10"/>
                    <a:pt x="513" y="154"/>
                    <a:pt x="336" y="327"/>
                  </a:cubicBezTo>
                  <a:close/>
                </a:path>
              </a:pathLst>
            </a:custGeom>
            <a:solidFill>
              <a:srgbClr val="F6E98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0" name="组合 255"/>
          <p:cNvGrpSpPr>
            <a:grpSpLocks/>
          </p:cNvGrpSpPr>
          <p:nvPr/>
        </p:nvGrpSpPr>
        <p:grpSpPr bwMode="auto">
          <a:xfrm>
            <a:off x="5140325" y="3714750"/>
            <a:ext cx="723900" cy="723900"/>
            <a:chOff x="0" y="0"/>
            <a:chExt cx="724349" cy="724349"/>
          </a:xfrm>
        </p:grpSpPr>
        <p:sp>
          <p:nvSpPr>
            <p:cNvPr id="50597" name="Freeform 36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3"/>
                <a:gd name="T1" fmla="*/ 2147483647 h 1632"/>
                <a:gd name="T2" fmla="*/ 2147483647 w 1633"/>
                <a:gd name="T3" fmla="*/ 2147483647 h 1632"/>
                <a:gd name="T4" fmla="*/ 2147483647 w 1633"/>
                <a:gd name="T5" fmla="*/ 2147483647 h 1632"/>
                <a:gd name="T6" fmla="*/ 0 w 1633"/>
                <a:gd name="T7" fmla="*/ 2147483647 h 1632"/>
                <a:gd name="T8" fmla="*/ 0 w 1633"/>
                <a:gd name="T9" fmla="*/ 2147483647 h 1632"/>
                <a:gd name="T10" fmla="*/ 2147483647 w 1633"/>
                <a:gd name="T11" fmla="*/ 0 h 1632"/>
                <a:gd name="T12" fmla="*/ 2147483647 w 1633"/>
                <a:gd name="T13" fmla="*/ 0 h 1632"/>
                <a:gd name="T14" fmla="*/ 2147483647 w 1633"/>
                <a:gd name="T15" fmla="*/ 2147483647 h 1632"/>
                <a:gd name="T16" fmla="*/ 2147483647 w 1633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3" h="1632">
                  <a:moveTo>
                    <a:pt x="1633" y="1518"/>
                  </a:moveTo>
                  <a:cubicBezTo>
                    <a:pt x="1633" y="1581"/>
                    <a:pt x="1582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2" y="0"/>
                    <a:pt x="1633" y="51"/>
                    <a:pt x="1633" y="114"/>
                  </a:cubicBezTo>
                  <a:lnTo>
                    <a:pt x="1633" y="1518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0598" name="组合 254"/>
            <p:cNvGrpSpPr>
              <a:grpSpLocks/>
            </p:cNvGrpSpPr>
            <p:nvPr/>
          </p:nvGrpSpPr>
          <p:grpSpPr bwMode="auto">
            <a:xfrm>
              <a:off x="93767" y="66809"/>
              <a:ext cx="550880" cy="573150"/>
              <a:chOff x="0" y="0"/>
              <a:chExt cx="550880" cy="573150"/>
            </a:xfrm>
          </p:grpSpPr>
          <p:sp>
            <p:nvSpPr>
              <p:cNvPr id="50599" name="Freeform 37"/>
              <p:cNvSpPr>
                <a:spLocks/>
              </p:cNvSpPr>
              <p:nvPr/>
            </p:nvSpPr>
            <p:spPr bwMode="auto">
              <a:xfrm>
                <a:off x="14065" y="226213"/>
                <a:ext cx="525094" cy="337560"/>
              </a:xfrm>
              <a:custGeom>
                <a:avLst/>
                <a:gdLst>
                  <a:gd name="T0" fmla="*/ 2147483647 w 1184"/>
                  <a:gd name="T1" fmla="*/ 2147483647 h 760"/>
                  <a:gd name="T2" fmla="*/ 2147483647 w 1184"/>
                  <a:gd name="T3" fmla="*/ 2147483647 h 760"/>
                  <a:gd name="T4" fmla="*/ 2147483647 w 1184"/>
                  <a:gd name="T5" fmla="*/ 2147483647 h 760"/>
                  <a:gd name="T6" fmla="*/ 2147483647 w 1184"/>
                  <a:gd name="T7" fmla="*/ 2147483647 h 760"/>
                  <a:gd name="T8" fmla="*/ 2147483647 w 1184"/>
                  <a:gd name="T9" fmla="*/ 2147483647 h 760"/>
                  <a:gd name="T10" fmla="*/ 2147483647 w 1184"/>
                  <a:gd name="T11" fmla="*/ 2147483647 h 760"/>
                  <a:gd name="T12" fmla="*/ 2147483647 w 1184"/>
                  <a:gd name="T13" fmla="*/ 2147483647 h 760"/>
                  <a:gd name="T14" fmla="*/ 2147483647 w 1184"/>
                  <a:gd name="T15" fmla="*/ 2147483647 h 760"/>
                  <a:gd name="T16" fmla="*/ 2147483647 w 1184"/>
                  <a:gd name="T17" fmla="*/ 2147483647 h 760"/>
                  <a:gd name="T18" fmla="*/ 2147483647 w 1184"/>
                  <a:gd name="T19" fmla="*/ 2147483647 h 760"/>
                  <a:gd name="T20" fmla="*/ 2147483647 w 1184"/>
                  <a:gd name="T21" fmla="*/ 2147483647 h 760"/>
                  <a:gd name="T22" fmla="*/ 2147483647 w 1184"/>
                  <a:gd name="T23" fmla="*/ 2147483647 h 760"/>
                  <a:gd name="T24" fmla="*/ 2147483647 w 1184"/>
                  <a:gd name="T25" fmla="*/ 2147483647 h 760"/>
                  <a:gd name="T26" fmla="*/ 2147483647 w 1184"/>
                  <a:gd name="T27" fmla="*/ 2147483647 h 760"/>
                  <a:gd name="T28" fmla="*/ 2147483647 w 1184"/>
                  <a:gd name="T29" fmla="*/ 2147483647 h 760"/>
                  <a:gd name="T30" fmla="*/ 2147483647 w 1184"/>
                  <a:gd name="T31" fmla="*/ 2147483647 h 760"/>
                  <a:gd name="T32" fmla="*/ 2147483647 w 1184"/>
                  <a:gd name="T33" fmla="*/ 2147483647 h 760"/>
                  <a:gd name="T34" fmla="*/ 2147483647 w 1184"/>
                  <a:gd name="T35" fmla="*/ 2147483647 h 760"/>
                  <a:gd name="T36" fmla="*/ 2147483647 w 1184"/>
                  <a:gd name="T37" fmla="*/ 2147483647 h 760"/>
                  <a:gd name="T38" fmla="*/ 2147483647 w 1184"/>
                  <a:gd name="T39" fmla="*/ 2147483647 h 760"/>
                  <a:gd name="T40" fmla="*/ 2147483647 w 1184"/>
                  <a:gd name="T41" fmla="*/ 2147483647 h 760"/>
                  <a:gd name="T42" fmla="*/ 2147483647 w 1184"/>
                  <a:gd name="T43" fmla="*/ 2147483647 h 760"/>
                  <a:gd name="T44" fmla="*/ 2147483647 w 1184"/>
                  <a:gd name="T45" fmla="*/ 2147483647 h 760"/>
                  <a:gd name="T46" fmla="*/ 2147483647 w 1184"/>
                  <a:gd name="T47" fmla="*/ 2147483647 h 760"/>
                  <a:gd name="T48" fmla="*/ 2147483647 w 1184"/>
                  <a:gd name="T49" fmla="*/ 2147483647 h 760"/>
                  <a:gd name="T50" fmla="*/ 2147483647 w 1184"/>
                  <a:gd name="T51" fmla="*/ 2147483647 h 760"/>
                  <a:gd name="T52" fmla="*/ 2147483647 w 1184"/>
                  <a:gd name="T53" fmla="*/ 2147483647 h 760"/>
                  <a:gd name="T54" fmla="*/ 2147483647 w 1184"/>
                  <a:gd name="T55" fmla="*/ 2147483647 h 760"/>
                  <a:gd name="T56" fmla="*/ 2147483647 w 1184"/>
                  <a:gd name="T57" fmla="*/ 2147483647 h 760"/>
                  <a:gd name="T58" fmla="*/ 2147483647 w 1184"/>
                  <a:gd name="T59" fmla="*/ 2147483647 h 760"/>
                  <a:gd name="T60" fmla="*/ 2147483647 w 1184"/>
                  <a:gd name="T61" fmla="*/ 2147483647 h 760"/>
                  <a:gd name="T62" fmla="*/ 2147483647 w 1184"/>
                  <a:gd name="T63" fmla="*/ 2147483647 h 760"/>
                  <a:gd name="T64" fmla="*/ 2147483647 w 1184"/>
                  <a:gd name="T65" fmla="*/ 2147483647 h 760"/>
                  <a:gd name="T66" fmla="*/ 2147483647 w 1184"/>
                  <a:gd name="T67" fmla="*/ 2147483647 h 760"/>
                  <a:gd name="T68" fmla="*/ 2147483647 w 1184"/>
                  <a:gd name="T69" fmla="*/ 2147483647 h 7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184" h="760">
                    <a:moveTo>
                      <a:pt x="6" y="383"/>
                    </a:moveTo>
                    <a:cubicBezTo>
                      <a:pt x="6" y="383"/>
                      <a:pt x="3" y="302"/>
                      <a:pt x="27" y="249"/>
                    </a:cubicBezTo>
                    <a:cubicBezTo>
                      <a:pt x="51" y="197"/>
                      <a:pt x="27" y="206"/>
                      <a:pt x="27" y="206"/>
                    </a:cubicBezTo>
                    <a:cubicBezTo>
                      <a:pt x="27" y="206"/>
                      <a:pt x="0" y="135"/>
                      <a:pt x="22" y="118"/>
                    </a:cubicBezTo>
                    <a:cubicBezTo>
                      <a:pt x="44" y="101"/>
                      <a:pt x="75" y="118"/>
                      <a:pt x="75" y="118"/>
                    </a:cubicBezTo>
                    <a:cubicBezTo>
                      <a:pt x="75" y="118"/>
                      <a:pt x="138" y="105"/>
                      <a:pt x="166" y="85"/>
                    </a:cubicBezTo>
                    <a:cubicBezTo>
                      <a:pt x="193" y="65"/>
                      <a:pt x="367" y="0"/>
                      <a:pt x="455" y="7"/>
                    </a:cubicBezTo>
                    <a:cubicBezTo>
                      <a:pt x="544" y="13"/>
                      <a:pt x="722" y="25"/>
                      <a:pt x="802" y="107"/>
                    </a:cubicBezTo>
                    <a:cubicBezTo>
                      <a:pt x="875" y="52"/>
                      <a:pt x="875" y="52"/>
                      <a:pt x="875" y="52"/>
                    </a:cubicBezTo>
                    <a:cubicBezTo>
                      <a:pt x="953" y="32"/>
                      <a:pt x="953" y="32"/>
                      <a:pt x="953" y="32"/>
                    </a:cubicBezTo>
                    <a:cubicBezTo>
                      <a:pt x="940" y="97"/>
                      <a:pt x="940" y="97"/>
                      <a:pt x="940" y="97"/>
                    </a:cubicBezTo>
                    <a:cubicBezTo>
                      <a:pt x="938" y="149"/>
                      <a:pt x="938" y="149"/>
                      <a:pt x="938" y="149"/>
                    </a:cubicBezTo>
                    <a:cubicBezTo>
                      <a:pt x="1058" y="249"/>
                      <a:pt x="1058" y="249"/>
                      <a:pt x="1058" y="249"/>
                    </a:cubicBezTo>
                    <a:cubicBezTo>
                      <a:pt x="1104" y="316"/>
                      <a:pt x="1104" y="316"/>
                      <a:pt x="1104" y="316"/>
                    </a:cubicBezTo>
                    <a:cubicBezTo>
                      <a:pt x="1165" y="316"/>
                      <a:pt x="1165" y="316"/>
                      <a:pt x="1165" y="316"/>
                    </a:cubicBezTo>
                    <a:cubicBezTo>
                      <a:pt x="1184" y="359"/>
                      <a:pt x="1184" y="359"/>
                      <a:pt x="1184" y="359"/>
                    </a:cubicBezTo>
                    <a:cubicBezTo>
                      <a:pt x="1155" y="460"/>
                      <a:pt x="1155" y="460"/>
                      <a:pt x="1155" y="460"/>
                    </a:cubicBezTo>
                    <a:cubicBezTo>
                      <a:pt x="1081" y="517"/>
                      <a:pt x="1081" y="517"/>
                      <a:pt x="1081" y="517"/>
                    </a:cubicBezTo>
                    <a:cubicBezTo>
                      <a:pt x="936" y="601"/>
                      <a:pt x="936" y="601"/>
                      <a:pt x="936" y="601"/>
                    </a:cubicBezTo>
                    <a:cubicBezTo>
                      <a:pt x="829" y="628"/>
                      <a:pt x="829" y="628"/>
                      <a:pt x="829" y="628"/>
                    </a:cubicBezTo>
                    <a:cubicBezTo>
                      <a:pt x="804" y="657"/>
                      <a:pt x="804" y="657"/>
                      <a:pt x="804" y="657"/>
                    </a:cubicBezTo>
                    <a:cubicBezTo>
                      <a:pt x="804" y="731"/>
                      <a:pt x="804" y="731"/>
                      <a:pt x="804" y="731"/>
                    </a:cubicBezTo>
                    <a:cubicBezTo>
                      <a:pt x="800" y="760"/>
                      <a:pt x="800" y="760"/>
                      <a:pt x="800" y="760"/>
                    </a:cubicBezTo>
                    <a:cubicBezTo>
                      <a:pt x="659" y="760"/>
                      <a:pt x="659" y="760"/>
                      <a:pt x="659" y="760"/>
                    </a:cubicBezTo>
                    <a:cubicBezTo>
                      <a:pt x="607" y="687"/>
                      <a:pt x="607" y="687"/>
                      <a:pt x="607" y="687"/>
                    </a:cubicBezTo>
                    <a:cubicBezTo>
                      <a:pt x="457" y="685"/>
                      <a:pt x="457" y="685"/>
                      <a:pt x="457" y="685"/>
                    </a:cubicBezTo>
                    <a:cubicBezTo>
                      <a:pt x="294" y="662"/>
                      <a:pt x="294" y="662"/>
                      <a:pt x="294" y="662"/>
                    </a:cubicBezTo>
                    <a:cubicBezTo>
                      <a:pt x="287" y="725"/>
                      <a:pt x="287" y="725"/>
                      <a:pt x="287" y="725"/>
                    </a:cubicBezTo>
                    <a:cubicBezTo>
                      <a:pt x="283" y="760"/>
                      <a:pt x="283" y="760"/>
                      <a:pt x="283" y="760"/>
                    </a:cubicBezTo>
                    <a:cubicBezTo>
                      <a:pt x="132" y="760"/>
                      <a:pt x="132" y="760"/>
                      <a:pt x="132" y="760"/>
                    </a:cubicBezTo>
                    <a:cubicBezTo>
                      <a:pt x="71" y="597"/>
                      <a:pt x="71" y="597"/>
                      <a:pt x="71" y="597"/>
                    </a:cubicBezTo>
                    <a:cubicBezTo>
                      <a:pt x="65" y="519"/>
                      <a:pt x="65" y="519"/>
                      <a:pt x="65" y="519"/>
                    </a:cubicBezTo>
                    <a:cubicBezTo>
                      <a:pt x="38" y="487"/>
                      <a:pt x="38" y="487"/>
                      <a:pt x="38" y="487"/>
                    </a:cubicBezTo>
                    <a:cubicBezTo>
                      <a:pt x="6" y="422"/>
                      <a:pt x="6" y="422"/>
                      <a:pt x="6" y="422"/>
                    </a:cubicBezTo>
                    <a:lnTo>
                      <a:pt x="6" y="383"/>
                    </a:lnTo>
                    <a:close/>
                  </a:path>
                </a:pathLst>
              </a:custGeom>
              <a:solidFill>
                <a:srgbClr val="CA721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600" name="Oval 38"/>
              <p:cNvSpPr>
                <a:spLocks noChangeArrowheads="1"/>
              </p:cNvSpPr>
              <p:nvPr/>
            </p:nvSpPr>
            <p:spPr bwMode="auto">
              <a:xfrm>
                <a:off x="126585" y="9377"/>
                <a:ext cx="189878" cy="191050"/>
              </a:xfrm>
              <a:prstGeom prst="ellipse">
                <a:avLst/>
              </a:prstGeom>
              <a:solidFill>
                <a:srgbClr val="EFF3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0601" name="Freeform 39"/>
              <p:cNvSpPr>
                <a:spLocks noEditPoints="1"/>
              </p:cNvSpPr>
              <p:nvPr/>
            </p:nvSpPr>
            <p:spPr bwMode="auto">
              <a:xfrm>
                <a:off x="117208" y="0"/>
                <a:ext cx="208631" cy="208631"/>
              </a:xfrm>
              <a:custGeom>
                <a:avLst/>
                <a:gdLst>
                  <a:gd name="T0" fmla="*/ 2147483647 w 471"/>
                  <a:gd name="T1" fmla="*/ 0 h 471"/>
                  <a:gd name="T2" fmla="*/ 0 w 471"/>
                  <a:gd name="T3" fmla="*/ 2147483647 h 471"/>
                  <a:gd name="T4" fmla="*/ 2147483647 w 471"/>
                  <a:gd name="T5" fmla="*/ 2147483647 h 471"/>
                  <a:gd name="T6" fmla="*/ 2147483647 w 471"/>
                  <a:gd name="T7" fmla="*/ 2147483647 h 471"/>
                  <a:gd name="T8" fmla="*/ 2147483647 w 471"/>
                  <a:gd name="T9" fmla="*/ 0 h 471"/>
                  <a:gd name="T10" fmla="*/ 2147483647 w 471"/>
                  <a:gd name="T11" fmla="*/ 2147483647 h 471"/>
                  <a:gd name="T12" fmla="*/ 2147483647 w 471"/>
                  <a:gd name="T13" fmla="*/ 2147483647 h 471"/>
                  <a:gd name="T14" fmla="*/ 2147483647 w 471"/>
                  <a:gd name="T15" fmla="*/ 2147483647 h 471"/>
                  <a:gd name="T16" fmla="*/ 2147483647 w 471"/>
                  <a:gd name="T17" fmla="*/ 2147483647 h 471"/>
                  <a:gd name="T18" fmla="*/ 2147483647 w 471"/>
                  <a:gd name="T19" fmla="*/ 2147483647 h 47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71" h="471">
                    <a:moveTo>
                      <a:pt x="236" y="0"/>
                    </a:moveTo>
                    <a:cubicBezTo>
                      <a:pt x="106" y="0"/>
                      <a:pt x="0" y="105"/>
                      <a:pt x="0" y="235"/>
                    </a:cubicBezTo>
                    <a:cubicBezTo>
                      <a:pt x="0" y="365"/>
                      <a:pt x="106" y="471"/>
                      <a:pt x="236" y="471"/>
                    </a:cubicBezTo>
                    <a:cubicBezTo>
                      <a:pt x="366" y="471"/>
                      <a:pt x="471" y="365"/>
                      <a:pt x="471" y="235"/>
                    </a:cubicBezTo>
                    <a:cubicBezTo>
                      <a:pt x="471" y="105"/>
                      <a:pt x="366" y="0"/>
                      <a:pt x="236" y="0"/>
                    </a:cubicBezTo>
                    <a:close/>
                    <a:moveTo>
                      <a:pt x="236" y="442"/>
                    </a:moveTo>
                    <a:cubicBezTo>
                      <a:pt x="122" y="442"/>
                      <a:pt x="29" y="349"/>
                      <a:pt x="29" y="235"/>
                    </a:cubicBezTo>
                    <a:cubicBezTo>
                      <a:pt x="29" y="121"/>
                      <a:pt x="122" y="28"/>
                      <a:pt x="236" y="28"/>
                    </a:cubicBezTo>
                    <a:cubicBezTo>
                      <a:pt x="350" y="28"/>
                      <a:pt x="443" y="121"/>
                      <a:pt x="443" y="235"/>
                    </a:cubicBezTo>
                    <a:cubicBezTo>
                      <a:pt x="443" y="349"/>
                      <a:pt x="350" y="442"/>
                      <a:pt x="236" y="442"/>
                    </a:cubicBezTo>
                    <a:close/>
                  </a:path>
                </a:pathLst>
              </a:custGeom>
              <a:solidFill>
                <a:srgbClr val="4E4E4E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602" name="Freeform 40"/>
              <p:cNvSpPr>
                <a:spLocks/>
              </p:cNvSpPr>
              <p:nvPr/>
            </p:nvSpPr>
            <p:spPr bwMode="auto">
              <a:xfrm>
                <a:off x="150027" y="244966"/>
                <a:ext cx="150027" cy="33991"/>
              </a:xfrm>
              <a:custGeom>
                <a:avLst/>
                <a:gdLst>
                  <a:gd name="T0" fmla="*/ 0 w 337"/>
                  <a:gd name="T1" fmla="*/ 2147483647 h 76"/>
                  <a:gd name="T2" fmla="*/ 2147483647 w 337"/>
                  <a:gd name="T3" fmla="*/ 2147483647 h 76"/>
                  <a:gd name="T4" fmla="*/ 2147483647 w 337"/>
                  <a:gd name="T5" fmla="*/ 2147483647 h 76"/>
                  <a:gd name="T6" fmla="*/ 2147483647 w 337"/>
                  <a:gd name="T7" fmla="*/ 2147483647 h 76"/>
                  <a:gd name="T8" fmla="*/ 0 w 337"/>
                  <a:gd name="T9" fmla="*/ 2147483647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7" h="76">
                    <a:moveTo>
                      <a:pt x="0" y="39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113" y="41"/>
                      <a:pt x="223" y="40"/>
                      <a:pt x="324" y="75"/>
                    </a:cubicBezTo>
                    <a:cubicBezTo>
                      <a:pt x="337" y="38"/>
                      <a:pt x="337" y="38"/>
                      <a:pt x="337" y="38"/>
                    </a:cubicBezTo>
                    <a:cubicBezTo>
                      <a:pt x="228" y="0"/>
                      <a:pt x="108" y="1"/>
                      <a:pt x="0" y="39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603" name="Freeform 41"/>
              <p:cNvSpPr>
                <a:spLocks noEditPoints="1"/>
              </p:cNvSpPr>
              <p:nvPr/>
            </p:nvSpPr>
            <p:spPr bwMode="auto">
              <a:xfrm>
                <a:off x="0" y="220352"/>
                <a:ext cx="550880" cy="352798"/>
              </a:xfrm>
              <a:custGeom>
                <a:avLst/>
                <a:gdLst>
                  <a:gd name="T0" fmla="*/ 2147483647 w 1240"/>
                  <a:gd name="T1" fmla="*/ 2147483647 h 796"/>
                  <a:gd name="T2" fmla="*/ 2147483647 w 1240"/>
                  <a:gd name="T3" fmla="*/ 2147483647 h 796"/>
                  <a:gd name="T4" fmla="*/ 2147483647 w 1240"/>
                  <a:gd name="T5" fmla="*/ 2147483647 h 796"/>
                  <a:gd name="T6" fmla="*/ 2147483647 w 1240"/>
                  <a:gd name="T7" fmla="*/ 2147483647 h 796"/>
                  <a:gd name="T8" fmla="*/ 2147483647 w 1240"/>
                  <a:gd name="T9" fmla="*/ 2147483647 h 796"/>
                  <a:gd name="T10" fmla="*/ 2147483647 w 1240"/>
                  <a:gd name="T11" fmla="*/ 0 h 796"/>
                  <a:gd name="T12" fmla="*/ 2147483647 w 1240"/>
                  <a:gd name="T13" fmla="*/ 2147483647 h 796"/>
                  <a:gd name="T14" fmla="*/ 2147483647 w 1240"/>
                  <a:gd name="T15" fmla="*/ 2147483647 h 796"/>
                  <a:gd name="T16" fmla="*/ 2147483647 w 1240"/>
                  <a:gd name="T17" fmla="*/ 2147483647 h 796"/>
                  <a:gd name="T18" fmla="*/ 2147483647 w 1240"/>
                  <a:gd name="T19" fmla="*/ 2147483647 h 796"/>
                  <a:gd name="T20" fmla="*/ 2147483647 w 1240"/>
                  <a:gd name="T21" fmla="*/ 2147483647 h 796"/>
                  <a:gd name="T22" fmla="*/ 2147483647 w 1240"/>
                  <a:gd name="T23" fmla="*/ 2147483647 h 796"/>
                  <a:gd name="T24" fmla="*/ 2147483647 w 1240"/>
                  <a:gd name="T25" fmla="*/ 2147483647 h 796"/>
                  <a:gd name="T26" fmla="*/ 2147483647 w 1240"/>
                  <a:gd name="T27" fmla="*/ 2147483647 h 796"/>
                  <a:gd name="T28" fmla="*/ 2147483647 w 1240"/>
                  <a:gd name="T29" fmla="*/ 2147483647 h 796"/>
                  <a:gd name="T30" fmla="*/ 2147483647 w 1240"/>
                  <a:gd name="T31" fmla="*/ 2147483647 h 796"/>
                  <a:gd name="T32" fmla="*/ 2147483647 w 1240"/>
                  <a:gd name="T33" fmla="*/ 2147483647 h 796"/>
                  <a:gd name="T34" fmla="*/ 2147483647 w 1240"/>
                  <a:gd name="T35" fmla="*/ 2147483647 h 796"/>
                  <a:gd name="T36" fmla="*/ 2147483647 w 1240"/>
                  <a:gd name="T37" fmla="*/ 2147483647 h 796"/>
                  <a:gd name="T38" fmla="*/ 2147483647 w 1240"/>
                  <a:gd name="T39" fmla="*/ 2147483647 h 796"/>
                  <a:gd name="T40" fmla="*/ 2147483647 w 1240"/>
                  <a:gd name="T41" fmla="*/ 2147483647 h 796"/>
                  <a:gd name="T42" fmla="*/ 2147483647 w 1240"/>
                  <a:gd name="T43" fmla="*/ 2147483647 h 796"/>
                  <a:gd name="T44" fmla="*/ 2147483647 w 1240"/>
                  <a:gd name="T45" fmla="*/ 2147483647 h 796"/>
                  <a:gd name="T46" fmla="*/ 2147483647 w 1240"/>
                  <a:gd name="T47" fmla="*/ 2147483647 h 796"/>
                  <a:gd name="T48" fmla="*/ 2147483647 w 1240"/>
                  <a:gd name="T49" fmla="*/ 2147483647 h 796"/>
                  <a:gd name="T50" fmla="*/ 2147483647 w 1240"/>
                  <a:gd name="T51" fmla="*/ 2147483647 h 796"/>
                  <a:gd name="T52" fmla="*/ 2147483647 w 1240"/>
                  <a:gd name="T53" fmla="*/ 2147483647 h 796"/>
                  <a:gd name="T54" fmla="*/ 2147483647 w 1240"/>
                  <a:gd name="T55" fmla="*/ 2147483647 h 796"/>
                  <a:gd name="T56" fmla="*/ 2147483647 w 1240"/>
                  <a:gd name="T57" fmla="*/ 2147483647 h 796"/>
                  <a:gd name="T58" fmla="*/ 2147483647 w 1240"/>
                  <a:gd name="T59" fmla="*/ 2147483647 h 796"/>
                  <a:gd name="T60" fmla="*/ 2147483647 w 1240"/>
                  <a:gd name="T61" fmla="*/ 2147483647 h 796"/>
                  <a:gd name="T62" fmla="*/ 2147483647 w 1240"/>
                  <a:gd name="T63" fmla="*/ 2147483647 h 796"/>
                  <a:gd name="T64" fmla="*/ 2147483647 w 1240"/>
                  <a:gd name="T65" fmla="*/ 2147483647 h 796"/>
                  <a:gd name="T66" fmla="*/ 2147483647 w 1240"/>
                  <a:gd name="T67" fmla="*/ 2147483647 h 796"/>
                  <a:gd name="T68" fmla="*/ 2147483647 w 1240"/>
                  <a:gd name="T69" fmla="*/ 2147483647 h 796"/>
                  <a:gd name="T70" fmla="*/ 2147483647 w 1240"/>
                  <a:gd name="T71" fmla="*/ 2147483647 h 796"/>
                  <a:gd name="T72" fmla="*/ 2147483647 w 1240"/>
                  <a:gd name="T73" fmla="*/ 2147483647 h 79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240" h="796">
                    <a:moveTo>
                      <a:pt x="1236" y="326"/>
                    </a:moveTo>
                    <a:cubicBezTo>
                      <a:pt x="1235" y="309"/>
                      <a:pt x="1235" y="309"/>
                      <a:pt x="1235" y="309"/>
                    </a:cubicBezTo>
                    <a:cubicBezTo>
                      <a:pt x="1217" y="308"/>
                      <a:pt x="1217" y="308"/>
                      <a:pt x="1217" y="308"/>
                    </a:cubicBezTo>
                    <a:cubicBezTo>
                      <a:pt x="1203" y="307"/>
                      <a:pt x="1185" y="307"/>
                      <a:pt x="1168" y="308"/>
                    </a:cubicBezTo>
                    <a:cubicBezTo>
                      <a:pt x="1159" y="308"/>
                      <a:pt x="1149" y="309"/>
                      <a:pt x="1142" y="309"/>
                    </a:cubicBezTo>
                    <a:cubicBezTo>
                      <a:pt x="1103" y="237"/>
                      <a:pt x="1051" y="184"/>
                      <a:pt x="985" y="151"/>
                    </a:cubicBezTo>
                    <a:cubicBezTo>
                      <a:pt x="987" y="114"/>
                      <a:pt x="994" y="80"/>
                      <a:pt x="1013" y="63"/>
                    </a:cubicBezTo>
                    <a:cubicBezTo>
                      <a:pt x="1052" y="32"/>
                      <a:pt x="1052" y="32"/>
                      <a:pt x="1052" y="32"/>
                    </a:cubicBezTo>
                    <a:cubicBezTo>
                      <a:pt x="1002" y="29"/>
                      <a:pt x="1002" y="29"/>
                      <a:pt x="1002" y="29"/>
                    </a:cubicBezTo>
                    <a:cubicBezTo>
                      <a:pt x="932" y="24"/>
                      <a:pt x="874" y="68"/>
                      <a:pt x="840" y="102"/>
                    </a:cubicBezTo>
                    <a:cubicBezTo>
                      <a:pt x="767" y="39"/>
                      <a:pt x="641" y="0"/>
                      <a:pt x="504" y="0"/>
                    </a:cubicBezTo>
                    <a:cubicBezTo>
                      <a:pt x="503" y="0"/>
                      <a:pt x="503" y="0"/>
                      <a:pt x="503" y="0"/>
                    </a:cubicBezTo>
                    <a:cubicBezTo>
                      <a:pt x="367" y="1"/>
                      <a:pt x="243" y="38"/>
                      <a:pt x="152" y="104"/>
                    </a:cubicBezTo>
                    <a:cubicBezTo>
                      <a:pt x="134" y="91"/>
                      <a:pt x="134" y="91"/>
                      <a:pt x="134" y="91"/>
                    </a:cubicBezTo>
                    <a:cubicBezTo>
                      <a:pt x="111" y="76"/>
                      <a:pt x="86" y="75"/>
                      <a:pt x="65" y="88"/>
                    </a:cubicBezTo>
                    <a:cubicBezTo>
                      <a:pt x="31" y="109"/>
                      <a:pt x="18" y="159"/>
                      <a:pt x="24" y="194"/>
                    </a:cubicBezTo>
                    <a:cubicBezTo>
                      <a:pt x="27" y="213"/>
                      <a:pt x="35" y="229"/>
                      <a:pt x="48" y="239"/>
                    </a:cubicBezTo>
                    <a:cubicBezTo>
                      <a:pt x="0" y="327"/>
                      <a:pt x="1" y="468"/>
                      <a:pt x="76" y="538"/>
                    </a:cubicBezTo>
                    <a:cubicBezTo>
                      <a:pt x="87" y="630"/>
                      <a:pt x="105" y="724"/>
                      <a:pt x="155" y="788"/>
                    </a:cubicBezTo>
                    <a:cubicBezTo>
                      <a:pt x="160" y="796"/>
                      <a:pt x="160" y="796"/>
                      <a:pt x="160" y="796"/>
                    </a:cubicBezTo>
                    <a:cubicBezTo>
                      <a:pt x="346" y="796"/>
                      <a:pt x="346" y="796"/>
                      <a:pt x="346" y="796"/>
                    </a:cubicBezTo>
                    <a:cubicBezTo>
                      <a:pt x="343" y="773"/>
                      <a:pt x="343" y="773"/>
                      <a:pt x="343" y="773"/>
                    </a:cubicBezTo>
                    <a:cubicBezTo>
                      <a:pt x="340" y="751"/>
                      <a:pt x="337" y="726"/>
                      <a:pt x="338" y="699"/>
                    </a:cubicBezTo>
                    <a:cubicBezTo>
                      <a:pt x="424" y="716"/>
                      <a:pt x="524" y="721"/>
                      <a:pt x="624" y="714"/>
                    </a:cubicBezTo>
                    <a:cubicBezTo>
                      <a:pt x="639" y="739"/>
                      <a:pt x="655" y="765"/>
                      <a:pt x="674" y="788"/>
                    </a:cubicBezTo>
                    <a:cubicBezTo>
                      <a:pt x="680" y="796"/>
                      <a:pt x="680" y="796"/>
                      <a:pt x="680" y="796"/>
                    </a:cubicBezTo>
                    <a:cubicBezTo>
                      <a:pt x="841" y="796"/>
                      <a:pt x="841" y="796"/>
                      <a:pt x="841" y="796"/>
                    </a:cubicBezTo>
                    <a:cubicBezTo>
                      <a:pt x="864" y="794"/>
                      <a:pt x="864" y="794"/>
                      <a:pt x="864" y="794"/>
                    </a:cubicBezTo>
                    <a:cubicBezTo>
                      <a:pt x="861" y="771"/>
                      <a:pt x="861" y="771"/>
                      <a:pt x="861" y="771"/>
                    </a:cubicBezTo>
                    <a:cubicBezTo>
                      <a:pt x="856" y="737"/>
                      <a:pt x="851" y="702"/>
                      <a:pt x="857" y="669"/>
                    </a:cubicBezTo>
                    <a:cubicBezTo>
                      <a:pt x="906" y="657"/>
                      <a:pt x="1084" y="607"/>
                      <a:pt x="1207" y="478"/>
                    </a:cubicBezTo>
                    <a:cubicBezTo>
                      <a:pt x="1207" y="478"/>
                      <a:pt x="1207" y="478"/>
                      <a:pt x="1207" y="478"/>
                    </a:cubicBezTo>
                    <a:cubicBezTo>
                      <a:pt x="1237" y="447"/>
                      <a:pt x="1240" y="397"/>
                      <a:pt x="1236" y="326"/>
                    </a:cubicBezTo>
                    <a:close/>
                    <a:moveTo>
                      <a:pt x="1179" y="451"/>
                    </a:moveTo>
                    <a:cubicBezTo>
                      <a:pt x="1044" y="591"/>
                      <a:pt x="839" y="632"/>
                      <a:pt x="837" y="633"/>
                    </a:cubicBezTo>
                    <a:cubicBezTo>
                      <a:pt x="825" y="635"/>
                      <a:pt x="825" y="635"/>
                      <a:pt x="825" y="635"/>
                    </a:cubicBezTo>
                    <a:cubicBezTo>
                      <a:pt x="822" y="647"/>
                      <a:pt x="822" y="647"/>
                      <a:pt x="822" y="647"/>
                    </a:cubicBezTo>
                    <a:cubicBezTo>
                      <a:pt x="812" y="684"/>
                      <a:pt x="814" y="720"/>
                      <a:pt x="819" y="756"/>
                    </a:cubicBezTo>
                    <a:cubicBezTo>
                      <a:pt x="699" y="756"/>
                      <a:pt x="699" y="756"/>
                      <a:pt x="699" y="756"/>
                    </a:cubicBezTo>
                    <a:cubicBezTo>
                      <a:pt x="684" y="737"/>
                      <a:pt x="671" y="715"/>
                      <a:pt x="658" y="693"/>
                    </a:cubicBezTo>
                    <a:cubicBezTo>
                      <a:pt x="645" y="673"/>
                      <a:pt x="645" y="673"/>
                      <a:pt x="645" y="673"/>
                    </a:cubicBezTo>
                    <a:cubicBezTo>
                      <a:pt x="633" y="674"/>
                      <a:pt x="633" y="674"/>
                      <a:pt x="633" y="674"/>
                    </a:cubicBezTo>
                    <a:cubicBezTo>
                      <a:pt x="524" y="683"/>
                      <a:pt x="414" y="676"/>
                      <a:pt x="324" y="656"/>
                    </a:cubicBezTo>
                    <a:cubicBezTo>
                      <a:pt x="302" y="651"/>
                      <a:pt x="302" y="651"/>
                      <a:pt x="302" y="651"/>
                    </a:cubicBezTo>
                    <a:cubicBezTo>
                      <a:pt x="300" y="673"/>
                      <a:pt x="300" y="673"/>
                      <a:pt x="300" y="673"/>
                    </a:cubicBezTo>
                    <a:cubicBezTo>
                      <a:pt x="297" y="703"/>
                      <a:pt x="299" y="732"/>
                      <a:pt x="302" y="756"/>
                    </a:cubicBezTo>
                    <a:cubicBezTo>
                      <a:pt x="180" y="756"/>
                      <a:pt x="180" y="756"/>
                      <a:pt x="180" y="756"/>
                    </a:cubicBezTo>
                    <a:cubicBezTo>
                      <a:pt x="139" y="698"/>
                      <a:pt x="124" y="611"/>
                      <a:pt x="115" y="526"/>
                    </a:cubicBezTo>
                    <a:cubicBezTo>
                      <a:pt x="114" y="519"/>
                      <a:pt x="114" y="519"/>
                      <a:pt x="114" y="519"/>
                    </a:cubicBezTo>
                    <a:cubicBezTo>
                      <a:pt x="108" y="514"/>
                      <a:pt x="108" y="514"/>
                      <a:pt x="108" y="514"/>
                    </a:cubicBezTo>
                    <a:cubicBezTo>
                      <a:pt x="39" y="456"/>
                      <a:pt x="42" y="314"/>
                      <a:pt x="92" y="242"/>
                    </a:cubicBezTo>
                    <a:cubicBezTo>
                      <a:pt x="109" y="219"/>
                      <a:pt x="109" y="219"/>
                      <a:pt x="109" y="219"/>
                    </a:cubicBezTo>
                    <a:cubicBezTo>
                      <a:pt x="81" y="212"/>
                      <a:pt x="81" y="212"/>
                      <a:pt x="81" y="212"/>
                    </a:cubicBezTo>
                    <a:cubicBezTo>
                      <a:pt x="71" y="210"/>
                      <a:pt x="65" y="201"/>
                      <a:pt x="62" y="188"/>
                    </a:cubicBezTo>
                    <a:cubicBezTo>
                      <a:pt x="60" y="174"/>
                      <a:pt x="63" y="158"/>
                      <a:pt x="68" y="144"/>
                    </a:cubicBezTo>
                    <a:cubicBezTo>
                      <a:pt x="67" y="150"/>
                      <a:pt x="67" y="156"/>
                      <a:pt x="69" y="162"/>
                    </a:cubicBezTo>
                    <a:cubicBezTo>
                      <a:pt x="71" y="170"/>
                      <a:pt x="80" y="185"/>
                      <a:pt x="107" y="187"/>
                    </a:cubicBezTo>
                    <a:cubicBezTo>
                      <a:pt x="116" y="187"/>
                      <a:pt x="116" y="187"/>
                      <a:pt x="116" y="187"/>
                    </a:cubicBezTo>
                    <a:cubicBezTo>
                      <a:pt x="123" y="181"/>
                      <a:pt x="123" y="181"/>
                      <a:pt x="123" y="181"/>
                    </a:cubicBezTo>
                    <a:cubicBezTo>
                      <a:pt x="209" y="91"/>
                      <a:pt x="347" y="40"/>
                      <a:pt x="503" y="40"/>
                    </a:cubicBezTo>
                    <a:cubicBezTo>
                      <a:pt x="504" y="40"/>
                      <a:pt x="504" y="40"/>
                      <a:pt x="504" y="40"/>
                    </a:cubicBezTo>
                    <a:cubicBezTo>
                      <a:pt x="641" y="40"/>
                      <a:pt x="765" y="80"/>
                      <a:pt x="827" y="144"/>
                    </a:cubicBezTo>
                    <a:cubicBezTo>
                      <a:pt x="841" y="160"/>
                      <a:pt x="841" y="160"/>
                      <a:pt x="841" y="160"/>
                    </a:cubicBezTo>
                    <a:cubicBezTo>
                      <a:pt x="856" y="143"/>
                      <a:pt x="856" y="143"/>
                      <a:pt x="856" y="143"/>
                    </a:cubicBezTo>
                    <a:cubicBezTo>
                      <a:pt x="876" y="120"/>
                      <a:pt x="914" y="83"/>
                      <a:pt x="961" y="71"/>
                    </a:cubicBezTo>
                    <a:cubicBezTo>
                      <a:pt x="950" y="98"/>
                      <a:pt x="946" y="130"/>
                      <a:pt x="945" y="161"/>
                    </a:cubicBezTo>
                    <a:cubicBezTo>
                      <a:pt x="944" y="175"/>
                      <a:pt x="944" y="175"/>
                      <a:pt x="944" y="175"/>
                    </a:cubicBezTo>
                    <a:cubicBezTo>
                      <a:pt x="956" y="180"/>
                      <a:pt x="956" y="180"/>
                      <a:pt x="956" y="180"/>
                    </a:cubicBezTo>
                    <a:cubicBezTo>
                      <a:pt x="1024" y="212"/>
                      <a:pt x="1074" y="262"/>
                      <a:pt x="1111" y="336"/>
                    </a:cubicBezTo>
                    <a:cubicBezTo>
                      <a:pt x="1116" y="345"/>
                      <a:pt x="1116" y="345"/>
                      <a:pt x="1116" y="345"/>
                    </a:cubicBezTo>
                    <a:cubicBezTo>
                      <a:pt x="1125" y="347"/>
                      <a:pt x="1125" y="347"/>
                      <a:pt x="1125" y="347"/>
                    </a:cubicBezTo>
                    <a:cubicBezTo>
                      <a:pt x="1135" y="348"/>
                      <a:pt x="1148" y="348"/>
                      <a:pt x="1169" y="347"/>
                    </a:cubicBezTo>
                    <a:cubicBezTo>
                      <a:pt x="1179" y="347"/>
                      <a:pt x="1188" y="347"/>
                      <a:pt x="1197" y="347"/>
                    </a:cubicBezTo>
                    <a:cubicBezTo>
                      <a:pt x="1199" y="391"/>
                      <a:pt x="1197" y="432"/>
                      <a:pt x="1179" y="451"/>
                    </a:cubicBez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604" name="Oval 42"/>
              <p:cNvSpPr>
                <a:spLocks noChangeArrowheads="1"/>
              </p:cNvSpPr>
              <p:nvPr/>
            </p:nvSpPr>
            <p:spPr bwMode="auto">
              <a:xfrm>
                <a:off x="421951" y="336389"/>
                <a:ext cx="29302" cy="30474"/>
              </a:xfrm>
              <a:prstGeom prst="ellipse">
                <a:avLst/>
              </a:pr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0605" name="Freeform 43"/>
              <p:cNvSpPr>
                <a:spLocks noEditPoints="1"/>
              </p:cNvSpPr>
              <p:nvPr/>
            </p:nvSpPr>
            <p:spPr bwMode="auto">
              <a:xfrm>
                <a:off x="176985" y="21097"/>
                <a:ext cx="90251" cy="166436"/>
              </a:xfrm>
              <a:custGeom>
                <a:avLst/>
                <a:gdLst>
                  <a:gd name="T0" fmla="*/ 2147483647 w 204"/>
                  <a:gd name="T1" fmla="*/ 2147483647 h 374"/>
                  <a:gd name="T2" fmla="*/ 2147483647 w 204"/>
                  <a:gd name="T3" fmla="*/ 2147483647 h 374"/>
                  <a:gd name="T4" fmla="*/ 2147483647 w 204"/>
                  <a:gd name="T5" fmla="*/ 2147483647 h 374"/>
                  <a:gd name="T6" fmla="*/ 2147483647 w 204"/>
                  <a:gd name="T7" fmla="*/ 2147483647 h 374"/>
                  <a:gd name="T8" fmla="*/ 2147483647 w 204"/>
                  <a:gd name="T9" fmla="*/ 2147483647 h 374"/>
                  <a:gd name="T10" fmla="*/ 2147483647 w 204"/>
                  <a:gd name="T11" fmla="*/ 2147483647 h 374"/>
                  <a:gd name="T12" fmla="*/ 2147483647 w 204"/>
                  <a:gd name="T13" fmla="*/ 2147483647 h 374"/>
                  <a:gd name="T14" fmla="*/ 2147483647 w 204"/>
                  <a:gd name="T15" fmla="*/ 2147483647 h 374"/>
                  <a:gd name="T16" fmla="*/ 2147483647 w 204"/>
                  <a:gd name="T17" fmla="*/ 0 h 374"/>
                  <a:gd name="T18" fmla="*/ 2147483647 w 204"/>
                  <a:gd name="T19" fmla="*/ 0 h 374"/>
                  <a:gd name="T20" fmla="*/ 2147483647 w 204"/>
                  <a:gd name="T21" fmla="*/ 2147483647 h 374"/>
                  <a:gd name="T22" fmla="*/ 2147483647 w 204"/>
                  <a:gd name="T23" fmla="*/ 2147483647 h 374"/>
                  <a:gd name="T24" fmla="*/ 2147483647 w 204"/>
                  <a:gd name="T25" fmla="*/ 2147483647 h 374"/>
                  <a:gd name="T26" fmla="*/ 2147483647 w 204"/>
                  <a:gd name="T27" fmla="*/ 2147483647 h 374"/>
                  <a:gd name="T28" fmla="*/ 2147483647 w 204"/>
                  <a:gd name="T29" fmla="*/ 2147483647 h 374"/>
                  <a:gd name="T30" fmla="*/ 2147483647 w 204"/>
                  <a:gd name="T31" fmla="*/ 2147483647 h 374"/>
                  <a:gd name="T32" fmla="*/ 2147483647 w 204"/>
                  <a:gd name="T33" fmla="*/ 2147483647 h 374"/>
                  <a:gd name="T34" fmla="*/ 2147483647 w 204"/>
                  <a:gd name="T35" fmla="*/ 2147483647 h 374"/>
                  <a:gd name="T36" fmla="*/ 0 w 204"/>
                  <a:gd name="T37" fmla="*/ 2147483647 h 374"/>
                  <a:gd name="T38" fmla="*/ 2147483647 w 204"/>
                  <a:gd name="T39" fmla="*/ 2147483647 h 374"/>
                  <a:gd name="T40" fmla="*/ 2147483647 w 204"/>
                  <a:gd name="T41" fmla="*/ 2147483647 h 374"/>
                  <a:gd name="T42" fmla="*/ 2147483647 w 204"/>
                  <a:gd name="T43" fmla="*/ 2147483647 h 374"/>
                  <a:gd name="T44" fmla="*/ 2147483647 w 204"/>
                  <a:gd name="T45" fmla="*/ 2147483647 h 374"/>
                  <a:gd name="T46" fmla="*/ 2147483647 w 204"/>
                  <a:gd name="T47" fmla="*/ 2147483647 h 374"/>
                  <a:gd name="T48" fmla="*/ 2147483647 w 204"/>
                  <a:gd name="T49" fmla="*/ 2147483647 h 374"/>
                  <a:gd name="T50" fmla="*/ 2147483647 w 204"/>
                  <a:gd name="T51" fmla="*/ 2147483647 h 374"/>
                  <a:gd name="T52" fmla="*/ 2147483647 w 204"/>
                  <a:gd name="T53" fmla="*/ 2147483647 h 374"/>
                  <a:gd name="T54" fmla="*/ 2147483647 w 204"/>
                  <a:gd name="T55" fmla="*/ 2147483647 h 374"/>
                  <a:gd name="T56" fmla="*/ 2147483647 w 204"/>
                  <a:gd name="T57" fmla="*/ 2147483647 h 374"/>
                  <a:gd name="T58" fmla="*/ 2147483647 w 204"/>
                  <a:gd name="T59" fmla="*/ 2147483647 h 374"/>
                  <a:gd name="T60" fmla="*/ 2147483647 w 204"/>
                  <a:gd name="T61" fmla="*/ 2147483647 h 374"/>
                  <a:gd name="T62" fmla="*/ 2147483647 w 204"/>
                  <a:gd name="T63" fmla="*/ 2147483647 h 374"/>
                  <a:gd name="T64" fmla="*/ 2147483647 w 204"/>
                  <a:gd name="T65" fmla="*/ 2147483647 h 374"/>
                  <a:gd name="T66" fmla="*/ 2147483647 w 204"/>
                  <a:gd name="T67" fmla="*/ 2147483647 h 374"/>
                  <a:gd name="T68" fmla="*/ 2147483647 w 204"/>
                  <a:gd name="T69" fmla="*/ 2147483647 h 374"/>
                  <a:gd name="T70" fmla="*/ 2147483647 w 204"/>
                  <a:gd name="T71" fmla="*/ 2147483647 h 374"/>
                  <a:gd name="T72" fmla="*/ 2147483647 w 204"/>
                  <a:gd name="T73" fmla="*/ 2147483647 h 374"/>
                  <a:gd name="T74" fmla="*/ 2147483647 w 204"/>
                  <a:gd name="T75" fmla="*/ 2147483647 h 374"/>
                  <a:gd name="T76" fmla="*/ 2147483647 w 204"/>
                  <a:gd name="T77" fmla="*/ 2147483647 h 37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04" h="374">
                    <a:moveTo>
                      <a:pt x="176" y="183"/>
                    </a:moveTo>
                    <a:cubicBezTo>
                      <a:pt x="165" y="175"/>
                      <a:pt x="144" y="167"/>
                      <a:pt x="112" y="158"/>
                    </a:cubicBezTo>
                    <a:cubicBezTo>
                      <a:pt x="112" y="58"/>
                      <a:pt x="112" y="58"/>
                      <a:pt x="112" y="58"/>
                    </a:cubicBezTo>
                    <a:cubicBezTo>
                      <a:pt x="131" y="59"/>
                      <a:pt x="144" y="66"/>
                      <a:pt x="153" y="80"/>
                    </a:cubicBezTo>
                    <a:cubicBezTo>
                      <a:pt x="158" y="88"/>
                      <a:pt x="160" y="97"/>
                      <a:pt x="161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84"/>
                      <a:pt x="189" y="65"/>
                      <a:pt x="174" y="51"/>
                    </a:cubicBezTo>
                    <a:cubicBezTo>
                      <a:pt x="160" y="37"/>
                      <a:pt x="139" y="29"/>
                      <a:pt x="112" y="27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65" y="28"/>
                      <a:pt x="44" y="36"/>
                      <a:pt x="28" y="53"/>
                    </a:cubicBezTo>
                    <a:cubicBezTo>
                      <a:pt x="13" y="70"/>
                      <a:pt x="6" y="88"/>
                      <a:pt x="6" y="109"/>
                    </a:cubicBezTo>
                    <a:cubicBezTo>
                      <a:pt x="6" y="132"/>
                      <a:pt x="13" y="150"/>
                      <a:pt x="27" y="164"/>
                    </a:cubicBezTo>
                    <a:cubicBezTo>
                      <a:pt x="41" y="177"/>
                      <a:pt x="63" y="186"/>
                      <a:pt x="92" y="192"/>
                    </a:cubicBezTo>
                    <a:cubicBezTo>
                      <a:pt x="92" y="303"/>
                      <a:pt x="92" y="303"/>
                      <a:pt x="92" y="303"/>
                    </a:cubicBezTo>
                    <a:cubicBezTo>
                      <a:pt x="69" y="301"/>
                      <a:pt x="53" y="293"/>
                      <a:pt x="45" y="277"/>
                    </a:cubicBezTo>
                    <a:cubicBezTo>
                      <a:pt x="40" y="269"/>
                      <a:pt x="37" y="255"/>
                      <a:pt x="36" y="236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0" y="260"/>
                      <a:pt x="4" y="278"/>
                      <a:pt x="11" y="292"/>
                    </a:cubicBezTo>
                    <a:cubicBezTo>
                      <a:pt x="26" y="318"/>
                      <a:pt x="53" y="332"/>
                      <a:pt x="92" y="334"/>
                    </a:cubicBezTo>
                    <a:cubicBezTo>
                      <a:pt x="92" y="374"/>
                      <a:pt x="92" y="374"/>
                      <a:pt x="92" y="374"/>
                    </a:cubicBezTo>
                    <a:cubicBezTo>
                      <a:pt x="112" y="374"/>
                      <a:pt x="112" y="374"/>
                      <a:pt x="112" y="374"/>
                    </a:cubicBezTo>
                    <a:cubicBezTo>
                      <a:pt x="112" y="334"/>
                      <a:pt x="112" y="334"/>
                      <a:pt x="112" y="334"/>
                    </a:cubicBezTo>
                    <a:cubicBezTo>
                      <a:pt x="137" y="332"/>
                      <a:pt x="156" y="326"/>
                      <a:pt x="169" y="318"/>
                    </a:cubicBezTo>
                    <a:cubicBezTo>
                      <a:pt x="192" y="302"/>
                      <a:pt x="204" y="277"/>
                      <a:pt x="204" y="240"/>
                    </a:cubicBezTo>
                    <a:cubicBezTo>
                      <a:pt x="204" y="215"/>
                      <a:pt x="195" y="196"/>
                      <a:pt x="176" y="183"/>
                    </a:cubicBezTo>
                    <a:close/>
                    <a:moveTo>
                      <a:pt x="92" y="154"/>
                    </a:moveTo>
                    <a:cubicBezTo>
                      <a:pt x="77" y="151"/>
                      <a:pt x="65" y="146"/>
                      <a:pt x="56" y="138"/>
                    </a:cubicBezTo>
                    <a:cubicBezTo>
                      <a:pt x="47" y="131"/>
                      <a:pt x="42" y="120"/>
                      <a:pt x="42" y="107"/>
                    </a:cubicBezTo>
                    <a:cubicBezTo>
                      <a:pt x="42" y="95"/>
                      <a:pt x="46" y="85"/>
                      <a:pt x="54" y="75"/>
                    </a:cubicBezTo>
                    <a:cubicBezTo>
                      <a:pt x="61" y="64"/>
                      <a:pt x="74" y="59"/>
                      <a:pt x="92" y="58"/>
                    </a:cubicBezTo>
                    <a:lnTo>
                      <a:pt x="92" y="154"/>
                    </a:lnTo>
                    <a:close/>
                    <a:moveTo>
                      <a:pt x="160" y="279"/>
                    </a:moveTo>
                    <a:cubicBezTo>
                      <a:pt x="151" y="295"/>
                      <a:pt x="135" y="303"/>
                      <a:pt x="112" y="304"/>
                    </a:cubicBezTo>
                    <a:cubicBezTo>
                      <a:pt x="112" y="197"/>
                      <a:pt x="112" y="197"/>
                      <a:pt x="112" y="197"/>
                    </a:cubicBezTo>
                    <a:cubicBezTo>
                      <a:pt x="129" y="201"/>
                      <a:pt x="141" y="206"/>
                      <a:pt x="148" y="211"/>
                    </a:cubicBezTo>
                    <a:cubicBezTo>
                      <a:pt x="161" y="220"/>
                      <a:pt x="167" y="233"/>
                      <a:pt x="167" y="250"/>
                    </a:cubicBezTo>
                    <a:cubicBezTo>
                      <a:pt x="167" y="261"/>
                      <a:pt x="165" y="271"/>
                      <a:pt x="160" y="279"/>
                    </a:cubicBezTo>
                    <a:close/>
                  </a:path>
                </a:pathLst>
              </a:custGeom>
              <a:solidFill>
                <a:srgbClr val="73CC5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0191" name="组合 256"/>
          <p:cNvGrpSpPr>
            <a:grpSpLocks/>
          </p:cNvGrpSpPr>
          <p:nvPr/>
        </p:nvGrpSpPr>
        <p:grpSpPr bwMode="auto">
          <a:xfrm>
            <a:off x="6242050" y="3714750"/>
            <a:ext cx="723900" cy="723900"/>
            <a:chOff x="0" y="0"/>
            <a:chExt cx="724349" cy="724349"/>
          </a:xfrm>
        </p:grpSpPr>
        <p:sp>
          <p:nvSpPr>
            <p:cNvPr id="50590" name="Freeform 44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1" name="Freeform 45"/>
            <p:cNvSpPr>
              <a:spLocks/>
            </p:cNvSpPr>
            <p:nvPr/>
          </p:nvSpPr>
          <p:spPr bwMode="auto">
            <a:xfrm>
              <a:off x="155887" y="298882"/>
              <a:ext cx="417262" cy="274268"/>
            </a:xfrm>
            <a:custGeom>
              <a:avLst/>
              <a:gdLst>
                <a:gd name="T0" fmla="*/ 0 w 939"/>
                <a:gd name="T1" fmla="*/ 2147483647 h 619"/>
                <a:gd name="T2" fmla="*/ 2147483647 w 939"/>
                <a:gd name="T3" fmla="*/ 2147483647 h 619"/>
                <a:gd name="T4" fmla="*/ 2147483647 w 939"/>
                <a:gd name="T5" fmla="*/ 2147483647 h 619"/>
                <a:gd name="T6" fmla="*/ 2147483647 w 939"/>
                <a:gd name="T7" fmla="*/ 0 h 619"/>
                <a:gd name="T8" fmla="*/ 2147483647 w 939"/>
                <a:gd name="T9" fmla="*/ 2147483647 h 619"/>
                <a:gd name="T10" fmla="*/ 2147483647 w 939"/>
                <a:gd name="T11" fmla="*/ 2147483647 h 619"/>
                <a:gd name="T12" fmla="*/ 0 w 939"/>
                <a:gd name="T13" fmla="*/ 2147483647 h 6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9" h="619">
                  <a:moveTo>
                    <a:pt x="0" y="245"/>
                  </a:moveTo>
                  <a:cubicBezTo>
                    <a:pt x="464" y="245"/>
                    <a:pt x="464" y="245"/>
                    <a:pt x="464" y="245"/>
                  </a:cubicBezTo>
                  <a:cubicBezTo>
                    <a:pt x="482" y="245"/>
                    <a:pt x="499" y="241"/>
                    <a:pt x="515" y="232"/>
                  </a:cubicBezTo>
                  <a:cubicBezTo>
                    <a:pt x="917" y="0"/>
                    <a:pt x="917" y="0"/>
                    <a:pt x="917" y="0"/>
                  </a:cubicBezTo>
                  <a:cubicBezTo>
                    <a:pt x="932" y="46"/>
                    <a:pt x="939" y="94"/>
                    <a:pt x="939" y="143"/>
                  </a:cubicBezTo>
                  <a:cubicBezTo>
                    <a:pt x="939" y="406"/>
                    <a:pt x="726" y="619"/>
                    <a:pt x="464" y="619"/>
                  </a:cubicBezTo>
                  <a:cubicBezTo>
                    <a:pt x="238" y="619"/>
                    <a:pt x="47" y="460"/>
                    <a:pt x="0" y="24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2" name="Freeform 46"/>
            <p:cNvSpPr>
              <a:spLocks/>
            </p:cNvSpPr>
            <p:nvPr/>
          </p:nvSpPr>
          <p:spPr bwMode="auto">
            <a:xfrm>
              <a:off x="406713" y="157060"/>
              <a:ext cx="111348" cy="127758"/>
            </a:xfrm>
            <a:custGeom>
              <a:avLst/>
              <a:gdLst>
                <a:gd name="T0" fmla="*/ 0 w 249"/>
                <a:gd name="T1" fmla="*/ 0 h 288"/>
                <a:gd name="T2" fmla="*/ 2147483647 w 249"/>
                <a:gd name="T3" fmla="*/ 2147483647 h 288"/>
                <a:gd name="T4" fmla="*/ 0 w 249"/>
                <a:gd name="T5" fmla="*/ 2147483647 h 288"/>
                <a:gd name="T6" fmla="*/ 0 w 249"/>
                <a:gd name="T7" fmla="*/ 0 h 2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9" h="288">
                  <a:moveTo>
                    <a:pt x="0" y="0"/>
                  </a:moveTo>
                  <a:cubicBezTo>
                    <a:pt x="96" y="21"/>
                    <a:pt x="183" y="71"/>
                    <a:pt x="249" y="144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3" name="Freeform 47"/>
            <p:cNvSpPr>
              <a:spLocks/>
            </p:cNvSpPr>
            <p:nvPr/>
          </p:nvSpPr>
          <p:spPr bwMode="auto">
            <a:xfrm>
              <a:off x="121897" y="255515"/>
              <a:ext cx="480555" cy="348110"/>
            </a:xfrm>
            <a:custGeom>
              <a:avLst/>
              <a:gdLst>
                <a:gd name="T0" fmla="*/ 0 w 1085"/>
                <a:gd name="T1" fmla="*/ 2147483647 h 785"/>
                <a:gd name="T2" fmla="*/ 2147483647 w 1085"/>
                <a:gd name="T3" fmla="*/ 2147483647 h 785"/>
                <a:gd name="T4" fmla="*/ 2147483647 w 1085"/>
                <a:gd name="T5" fmla="*/ 2147483647 h 785"/>
                <a:gd name="T6" fmla="*/ 2147483647 w 1085"/>
                <a:gd name="T7" fmla="*/ 0 h 785"/>
                <a:gd name="T8" fmla="*/ 2147483647 w 1085"/>
                <a:gd name="T9" fmla="*/ 2147483647 h 785"/>
                <a:gd name="T10" fmla="*/ 2147483647 w 1085"/>
                <a:gd name="T11" fmla="*/ 2147483647 h 785"/>
                <a:gd name="T12" fmla="*/ 0 w 1085"/>
                <a:gd name="T13" fmla="*/ 2147483647 h 7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85" h="785">
                  <a:moveTo>
                    <a:pt x="0" y="275"/>
                  </a:moveTo>
                  <a:cubicBezTo>
                    <a:pt x="18" y="560"/>
                    <a:pt x="253" y="785"/>
                    <a:pt x="542" y="785"/>
                  </a:cubicBezTo>
                  <a:cubicBezTo>
                    <a:pt x="842" y="785"/>
                    <a:pt x="1085" y="542"/>
                    <a:pt x="1085" y="241"/>
                  </a:cubicBezTo>
                  <a:cubicBezTo>
                    <a:pt x="1085" y="154"/>
                    <a:pt x="1064" y="73"/>
                    <a:pt x="1028" y="0"/>
                  </a:cubicBezTo>
                  <a:cubicBezTo>
                    <a:pt x="559" y="271"/>
                    <a:pt x="559" y="271"/>
                    <a:pt x="559" y="271"/>
                  </a:cubicBezTo>
                  <a:cubicBezTo>
                    <a:pt x="553" y="274"/>
                    <a:pt x="548" y="275"/>
                    <a:pt x="542" y="275"/>
                  </a:cubicBezTo>
                  <a:lnTo>
                    <a:pt x="0" y="275"/>
                  </a:ln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4" name="Freeform 48"/>
            <p:cNvSpPr>
              <a:spLocks/>
            </p:cNvSpPr>
            <p:nvPr/>
          </p:nvSpPr>
          <p:spPr bwMode="auto">
            <a:xfrm>
              <a:off x="121897" y="123069"/>
              <a:ext cx="225040" cy="223869"/>
            </a:xfrm>
            <a:custGeom>
              <a:avLst/>
              <a:gdLst>
                <a:gd name="T0" fmla="*/ 0 w 508"/>
                <a:gd name="T1" fmla="*/ 2147483647 h 507"/>
                <a:gd name="T2" fmla="*/ 2147483647 w 508"/>
                <a:gd name="T3" fmla="*/ 2147483647 h 507"/>
                <a:gd name="T4" fmla="*/ 2147483647 w 508"/>
                <a:gd name="T5" fmla="*/ 0 h 507"/>
                <a:gd name="T6" fmla="*/ 0 w 508"/>
                <a:gd name="T7" fmla="*/ 2147483647 h 5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8" h="507">
                  <a:moveTo>
                    <a:pt x="0" y="507"/>
                  </a:moveTo>
                  <a:cubicBezTo>
                    <a:pt x="508" y="507"/>
                    <a:pt x="508" y="507"/>
                    <a:pt x="508" y="507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235" y="17"/>
                    <a:pt x="17" y="235"/>
                    <a:pt x="0" y="507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5" name="Freeform 49"/>
            <p:cNvSpPr>
              <a:spLocks/>
            </p:cNvSpPr>
            <p:nvPr/>
          </p:nvSpPr>
          <p:spPr bwMode="auto">
            <a:xfrm>
              <a:off x="155887" y="157060"/>
              <a:ext cx="160576" cy="160576"/>
            </a:xfrm>
            <a:custGeom>
              <a:avLst/>
              <a:gdLst>
                <a:gd name="T0" fmla="*/ 0 w 362"/>
                <a:gd name="T1" fmla="*/ 2147483647 h 362"/>
                <a:gd name="T2" fmla="*/ 2147483647 w 362"/>
                <a:gd name="T3" fmla="*/ 0 h 362"/>
                <a:gd name="T4" fmla="*/ 2147483647 w 362"/>
                <a:gd name="T5" fmla="*/ 2147483647 h 362"/>
                <a:gd name="T6" fmla="*/ 0 w 362"/>
                <a:gd name="T7" fmla="*/ 2147483647 h 3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2" h="362">
                  <a:moveTo>
                    <a:pt x="0" y="362"/>
                  </a:moveTo>
                  <a:cubicBezTo>
                    <a:pt x="39" y="181"/>
                    <a:pt x="181" y="39"/>
                    <a:pt x="362" y="0"/>
                  </a:cubicBezTo>
                  <a:cubicBezTo>
                    <a:pt x="362" y="362"/>
                    <a:pt x="362" y="362"/>
                    <a:pt x="362" y="362"/>
                  </a:cubicBezTo>
                  <a:lnTo>
                    <a:pt x="0" y="362"/>
                  </a:ln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96" name="Freeform 50"/>
            <p:cNvSpPr>
              <a:spLocks/>
            </p:cNvSpPr>
            <p:nvPr/>
          </p:nvSpPr>
          <p:spPr bwMode="auto">
            <a:xfrm>
              <a:off x="377412" y="123069"/>
              <a:ext cx="185189" cy="213319"/>
            </a:xfrm>
            <a:custGeom>
              <a:avLst/>
              <a:gdLst>
                <a:gd name="T0" fmla="*/ 0 w 418"/>
                <a:gd name="T1" fmla="*/ 0 h 483"/>
                <a:gd name="T2" fmla="*/ 0 w 418"/>
                <a:gd name="T3" fmla="*/ 2147483647 h 483"/>
                <a:gd name="T4" fmla="*/ 2147483647 w 418"/>
                <a:gd name="T5" fmla="*/ 2147483647 h 483"/>
                <a:gd name="T6" fmla="*/ 0 w 418"/>
                <a:gd name="T7" fmla="*/ 0 h 48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18" h="483">
                  <a:moveTo>
                    <a:pt x="0" y="0"/>
                  </a:moveTo>
                  <a:cubicBezTo>
                    <a:pt x="0" y="483"/>
                    <a:pt x="0" y="483"/>
                    <a:pt x="0" y="483"/>
                  </a:cubicBezTo>
                  <a:cubicBezTo>
                    <a:pt x="418" y="241"/>
                    <a:pt x="418" y="241"/>
                    <a:pt x="418" y="241"/>
                  </a:cubicBezTo>
                  <a:cubicBezTo>
                    <a:pt x="327" y="103"/>
                    <a:pt x="174" y="10"/>
                    <a:pt x="0" y="0"/>
                  </a:cubicBez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2" name="组合 259"/>
          <p:cNvGrpSpPr>
            <a:grpSpLocks/>
          </p:cNvGrpSpPr>
          <p:nvPr/>
        </p:nvGrpSpPr>
        <p:grpSpPr bwMode="auto">
          <a:xfrm>
            <a:off x="7343775" y="3714750"/>
            <a:ext cx="723900" cy="723900"/>
            <a:chOff x="0" y="0"/>
            <a:chExt cx="724349" cy="724349"/>
          </a:xfrm>
        </p:grpSpPr>
        <p:sp>
          <p:nvSpPr>
            <p:cNvPr id="50578" name="Freeform 51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9" name="Freeform 52"/>
            <p:cNvSpPr>
              <a:spLocks/>
            </p:cNvSpPr>
            <p:nvPr/>
          </p:nvSpPr>
          <p:spPr bwMode="auto">
            <a:xfrm>
              <a:off x="141822" y="164092"/>
              <a:ext cx="441876" cy="397337"/>
            </a:xfrm>
            <a:custGeom>
              <a:avLst/>
              <a:gdLst>
                <a:gd name="T0" fmla="*/ 2147483647 w 996"/>
                <a:gd name="T1" fmla="*/ 2147483647 h 895"/>
                <a:gd name="T2" fmla="*/ 2147483647 w 996"/>
                <a:gd name="T3" fmla="*/ 2147483647 h 895"/>
                <a:gd name="T4" fmla="*/ 2147483647 w 996"/>
                <a:gd name="T5" fmla="*/ 2147483647 h 895"/>
                <a:gd name="T6" fmla="*/ 0 w 996"/>
                <a:gd name="T7" fmla="*/ 2147483647 h 895"/>
                <a:gd name="T8" fmla="*/ 0 w 996"/>
                <a:gd name="T9" fmla="*/ 2147483647 h 895"/>
                <a:gd name="T10" fmla="*/ 2147483647 w 996"/>
                <a:gd name="T11" fmla="*/ 0 h 895"/>
                <a:gd name="T12" fmla="*/ 2147483647 w 996"/>
                <a:gd name="T13" fmla="*/ 0 h 895"/>
                <a:gd name="T14" fmla="*/ 2147483647 w 996"/>
                <a:gd name="T15" fmla="*/ 2147483647 h 895"/>
                <a:gd name="T16" fmla="*/ 2147483647 w 996"/>
                <a:gd name="T17" fmla="*/ 2147483647 h 8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96" h="895">
                  <a:moveTo>
                    <a:pt x="996" y="836"/>
                  </a:moveTo>
                  <a:cubicBezTo>
                    <a:pt x="996" y="869"/>
                    <a:pt x="969" y="895"/>
                    <a:pt x="937" y="895"/>
                  </a:cubicBezTo>
                  <a:cubicBezTo>
                    <a:pt x="59" y="895"/>
                    <a:pt x="59" y="895"/>
                    <a:pt x="59" y="895"/>
                  </a:cubicBezTo>
                  <a:cubicBezTo>
                    <a:pt x="26" y="895"/>
                    <a:pt x="0" y="869"/>
                    <a:pt x="0" y="83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6" y="0"/>
                    <a:pt x="59" y="0"/>
                  </a:cubicBezTo>
                  <a:cubicBezTo>
                    <a:pt x="937" y="0"/>
                    <a:pt x="937" y="0"/>
                    <a:pt x="937" y="0"/>
                  </a:cubicBezTo>
                  <a:cubicBezTo>
                    <a:pt x="969" y="0"/>
                    <a:pt x="996" y="26"/>
                    <a:pt x="996" y="59"/>
                  </a:cubicBezTo>
                  <a:lnTo>
                    <a:pt x="996" y="8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80" name="Freeform 53"/>
            <p:cNvSpPr>
              <a:spLocks noEditPoints="1"/>
            </p:cNvSpPr>
            <p:nvPr/>
          </p:nvSpPr>
          <p:spPr bwMode="auto">
            <a:xfrm>
              <a:off x="123068" y="100800"/>
              <a:ext cx="480555" cy="480555"/>
            </a:xfrm>
            <a:custGeom>
              <a:avLst/>
              <a:gdLst>
                <a:gd name="T0" fmla="*/ 2147483647 w 1083"/>
                <a:gd name="T1" fmla="*/ 2147483647 h 1083"/>
                <a:gd name="T2" fmla="*/ 2147483647 w 1083"/>
                <a:gd name="T3" fmla="*/ 2147483647 h 1083"/>
                <a:gd name="T4" fmla="*/ 2147483647 w 1083"/>
                <a:gd name="T5" fmla="*/ 2147483647 h 1083"/>
                <a:gd name="T6" fmla="*/ 2147483647 w 1083"/>
                <a:gd name="T7" fmla="*/ 0 h 1083"/>
                <a:gd name="T8" fmla="*/ 2147483647 w 1083"/>
                <a:gd name="T9" fmla="*/ 2147483647 h 1083"/>
                <a:gd name="T10" fmla="*/ 2147483647 w 1083"/>
                <a:gd name="T11" fmla="*/ 2147483647 h 1083"/>
                <a:gd name="T12" fmla="*/ 2147483647 w 1083"/>
                <a:gd name="T13" fmla="*/ 2147483647 h 1083"/>
                <a:gd name="T14" fmla="*/ 2147483647 w 1083"/>
                <a:gd name="T15" fmla="*/ 2147483647 h 1083"/>
                <a:gd name="T16" fmla="*/ 2147483647 w 1083"/>
                <a:gd name="T17" fmla="*/ 0 h 1083"/>
                <a:gd name="T18" fmla="*/ 2147483647 w 1083"/>
                <a:gd name="T19" fmla="*/ 2147483647 h 1083"/>
                <a:gd name="T20" fmla="*/ 2147483647 w 1083"/>
                <a:gd name="T21" fmla="*/ 2147483647 h 1083"/>
                <a:gd name="T22" fmla="*/ 2147483647 w 1083"/>
                <a:gd name="T23" fmla="*/ 2147483647 h 1083"/>
                <a:gd name="T24" fmla="*/ 2147483647 w 1083"/>
                <a:gd name="T25" fmla="*/ 2147483647 h 1083"/>
                <a:gd name="T26" fmla="*/ 2147483647 w 1083"/>
                <a:gd name="T27" fmla="*/ 0 h 1083"/>
                <a:gd name="T28" fmla="*/ 2147483647 w 1083"/>
                <a:gd name="T29" fmla="*/ 2147483647 h 1083"/>
                <a:gd name="T30" fmla="*/ 2147483647 w 1083"/>
                <a:gd name="T31" fmla="*/ 2147483647 h 1083"/>
                <a:gd name="T32" fmla="*/ 2147483647 w 1083"/>
                <a:gd name="T33" fmla="*/ 2147483647 h 1083"/>
                <a:gd name="T34" fmla="*/ 0 w 1083"/>
                <a:gd name="T35" fmla="*/ 2147483647 h 1083"/>
                <a:gd name="T36" fmla="*/ 0 w 1083"/>
                <a:gd name="T37" fmla="*/ 2147483647 h 1083"/>
                <a:gd name="T38" fmla="*/ 2147483647 w 1083"/>
                <a:gd name="T39" fmla="*/ 2147483647 h 1083"/>
                <a:gd name="T40" fmla="*/ 2147483647 w 1083"/>
                <a:gd name="T41" fmla="*/ 2147483647 h 1083"/>
                <a:gd name="T42" fmla="*/ 2147483647 w 1083"/>
                <a:gd name="T43" fmla="*/ 2147483647 h 1083"/>
                <a:gd name="T44" fmla="*/ 2147483647 w 1083"/>
                <a:gd name="T45" fmla="*/ 2147483647 h 1083"/>
                <a:gd name="T46" fmla="*/ 2147483647 w 1083"/>
                <a:gd name="T47" fmla="*/ 2147483647 h 1083"/>
                <a:gd name="T48" fmla="*/ 2147483647 w 1083"/>
                <a:gd name="T49" fmla="*/ 2147483647 h 1083"/>
                <a:gd name="T50" fmla="*/ 2147483647 w 1083"/>
                <a:gd name="T51" fmla="*/ 2147483647 h 1083"/>
                <a:gd name="T52" fmla="*/ 2147483647 w 1083"/>
                <a:gd name="T53" fmla="*/ 2147483647 h 1083"/>
                <a:gd name="T54" fmla="*/ 2147483647 w 1083"/>
                <a:gd name="T55" fmla="*/ 2147483647 h 1083"/>
                <a:gd name="T56" fmla="*/ 2147483647 w 1083"/>
                <a:gd name="T57" fmla="*/ 2147483647 h 1083"/>
                <a:gd name="T58" fmla="*/ 2147483647 w 1083"/>
                <a:gd name="T59" fmla="*/ 2147483647 h 1083"/>
                <a:gd name="T60" fmla="*/ 2147483647 w 1083"/>
                <a:gd name="T61" fmla="*/ 2147483647 h 1083"/>
                <a:gd name="T62" fmla="*/ 2147483647 w 1083"/>
                <a:gd name="T63" fmla="*/ 2147483647 h 1083"/>
                <a:gd name="T64" fmla="*/ 2147483647 w 1083"/>
                <a:gd name="T65" fmla="*/ 2147483647 h 1083"/>
                <a:gd name="T66" fmla="*/ 2147483647 w 1083"/>
                <a:gd name="T67" fmla="*/ 2147483647 h 1083"/>
                <a:gd name="T68" fmla="*/ 2147483647 w 1083"/>
                <a:gd name="T69" fmla="*/ 2147483647 h 1083"/>
                <a:gd name="T70" fmla="*/ 2147483647 w 1083"/>
                <a:gd name="T71" fmla="*/ 2147483647 h 1083"/>
                <a:gd name="T72" fmla="*/ 2147483647 w 1083"/>
                <a:gd name="T73" fmla="*/ 2147483647 h 1083"/>
                <a:gd name="T74" fmla="*/ 2147483647 w 1083"/>
                <a:gd name="T75" fmla="*/ 2147483647 h 1083"/>
                <a:gd name="T76" fmla="*/ 2147483647 w 1083"/>
                <a:gd name="T77" fmla="*/ 2147483647 h 1083"/>
                <a:gd name="T78" fmla="*/ 2147483647 w 1083"/>
                <a:gd name="T79" fmla="*/ 2147483647 h 1083"/>
                <a:gd name="T80" fmla="*/ 2147483647 w 1083"/>
                <a:gd name="T81" fmla="*/ 2147483647 h 1083"/>
                <a:gd name="T82" fmla="*/ 2147483647 w 1083"/>
                <a:gd name="T83" fmla="*/ 2147483647 h 1083"/>
                <a:gd name="T84" fmla="*/ 2147483647 w 1083"/>
                <a:gd name="T85" fmla="*/ 2147483647 h 1083"/>
                <a:gd name="T86" fmla="*/ 2147483647 w 1083"/>
                <a:gd name="T87" fmla="*/ 2147483647 h 1083"/>
                <a:gd name="T88" fmla="*/ 2147483647 w 1083"/>
                <a:gd name="T89" fmla="*/ 2147483647 h 1083"/>
                <a:gd name="T90" fmla="*/ 2147483647 w 1083"/>
                <a:gd name="T91" fmla="*/ 2147483647 h 1083"/>
                <a:gd name="T92" fmla="*/ 2147483647 w 1083"/>
                <a:gd name="T93" fmla="*/ 2147483647 h 1083"/>
                <a:gd name="T94" fmla="*/ 2147483647 w 1083"/>
                <a:gd name="T95" fmla="*/ 2147483647 h 108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083" h="1083">
                  <a:moveTo>
                    <a:pt x="993" y="101"/>
                  </a:moveTo>
                  <a:cubicBezTo>
                    <a:pt x="846" y="101"/>
                    <a:pt x="846" y="101"/>
                    <a:pt x="846" y="101"/>
                  </a:cubicBezTo>
                  <a:cubicBezTo>
                    <a:pt x="846" y="34"/>
                    <a:pt x="846" y="34"/>
                    <a:pt x="846" y="34"/>
                  </a:cubicBezTo>
                  <a:cubicBezTo>
                    <a:pt x="846" y="15"/>
                    <a:pt x="831" y="0"/>
                    <a:pt x="812" y="0"/>
                  </a:cubicBezTo>
                  <a:cubicBezTo>
                    <a:pt x="794" y="0"/>
                    <a:pt x="778" y="15"/>
                    <a:pt x="778" y="34"/>
                  </a:cubicBezTo>
                  <a:cubicBezTo>
                    <a:pt x="778" y="101"/>
                    <a:pt x="778" y="101"/>
                    <a:pt x="778" y="101"/>
                  </a:cubicBezTo>
                  <a:cubicBezTo>
                    <a:pt x="575" y="101"/>
                    <a:pt x="575" y="101"/>
                    <a:pt x="575" y="101"/>
                  </a:cubicBezTo>
                  <a:cubicBezTo>
                    <a:pt x="575" y="34"/>
                    <a:pt x="575" y="34"/>
                    <a:pt x="575" y="34"/>
                  </a:cubicBezTo>
                  <a:cubicBezTo>
                    <a:pt x="575" y="15"/>
                    <a:pt x="560" y="0"/>
                    <a:pt x="542" y="0"/>
                  </a:cubicBezTo>
                  <a:cubicBezTo>
                    <a:pt x="523" y="0"/>
                    <a:pt x="508" y="15"/>
                    <a:pt x="508" y="34"/>
                  </a:cubicBezTo>
                  <a:cubicBezTo>
                    <a:pt x="508" y="101"/>
                    <a:pt x="508" y="101"/>
                    <a:pt x="508" y="101"/>
                  </a:cubicBezTo>
                  <a:cubicBezTo>
                    <a:pt x="305" y="101"/>
                    <a:pt x="305" y="101"/>
                    <a:pt x="305" y="101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5" y="15"/>
                    <a:pt x="290" y="0"/>
                    <a:pt x="271" y="0"/>
                  </a:cubicBezTo>
                  <a:cubicBezTo>
                    <a:pt x="252" y="0"/>
                    <a:pt x="237" y="15"/>
                    <a:pt x="237" y="34"/>
                  </a:cubicBezTo>
                  <a:cubicBezTo>
                    <a:pt x="237" y="101"/>
                    <a:pt x="237" y="101"/>
                    <a:pt x="237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41" y="101"/>
                    <a:pt x="0" y="142"/>
                    <a:pt x="0" y="192"/>
                  </a:cubicBezTo>
                  <a:cubicBezTo>
                    <a:pt x="0" y="992"/>
                    <a:pt x="0" y="992"/>
                    <a:pt x="0" y="992"/>
                  </a:cubicBezTo>
                  <a:cubicBezTo>
                    <a:pt x="0" y="1042"/>
                    <a:pt x="41" y="1083"/>
                    <a:pt x="90" y="1083"/>
                  </a:cubicBezTo>
                  <a:cubicBezTo>
                    <a:pt x="993" y="1083"/>
                    <a:pt x="993" y="1083"/>
                    <a:pt x="993" y="1083"/>
                  </a:cubicBezTo>
                  <a:cubicBezTo>
                    <a:pt x="1043" y="1083"/>
                    <a:pt x="1083" y="1042"/>
                    <a:pt x="1083" y="992"/>
                  </a:cubicBezTo>
                  <a:cubicBezTo>
                    <a:pt x="1083" y="192"/>
                    <a:pt x="1083" y="192"/>
                    <a:pt x="1083" y="192"/>
                  </a:cubicBezTo>
                  <a:cubicBezTo>
                    <a:pt x="1083" y="142"/>
                    <a:pt x="1043" y="101"/>
                    <a:pt x="993" y="101"/>
                  </a:cubicBezTo>
                  <a:close/>
                  <a:moveTo>
                    <a:pt x="1015" y="992"/>
                  </a:moveTo>
                  <a:cubicBezTo>
                    <a:pt x="1015" y="1005"/>
                    <a:pt x="1005" y="1015"/>
                    <a:pt x="993" y="1015"/>
                  </a:cubicBezTo>
                  <a:cubicBezTo>
                    <a:pt x="90" y="1015"/>
                    <a:pt x="90" y="1015"/>
                    <a:pt x="90" y="1015"/>
                  </a:cubicBezTo>
                  <a:cubicBezTo>
                    <a:pt x="78" y="1015"/>
                    <a:pt x="68" y="1005"/>
                    <a:pt x="68" y="992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8" y="179"/>
                    <a:pt x="78" y="169"/>
                    <a:pt x="90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237"/>
                    <a:pt x="237" y="237"/>
                    <a:pt x="237" y="237"/>
                  </a:cubicBezTo>
                  <a:cubicBezTo>
                    <a:pt x="237" y="255"/>
                    <a:pt x="252" y="270"/>
                    <a:pt x="271" y="270"/>
                  </a:cubicBezTo>
                  <a:cubicBezTo>
                    <a:pt x="290" y="270"/>
                    <a:pt x="305" y="255"/>
                    <a:pt x="305" y="237"/>
                  </a:cubicBezTo>
                  <a:cubicBezTo>
                    <a:pt x="305" y="169"/>
                    <a:pt x="305" y="169"/>
                    <a:pt x="305" y="169"/>
                  </a:cubicBezTo>
                  <a:cubicBezTo>
                    <a:pt x="508" y="169"/>
                    <a:pt x="508" y="169"/>
                    <a:pt x="508" y="169"/>
                  </a:cubicBezTo>
                  <a:cubicBezTo>
                    <a:pt x="508" y="237"/>
                    <a:pt x="508" y="237"/>
                    <a:pt x="508" y="237"/>
                  </a:cubicBezTo>
                  <a:cubicBezTo>
                    <a:pt x="508" y="255"/>
                    <a:pt x="523" y="270"/>
                    <a:pt x="542" y="270"/>
                  </a:cubicBezTo>
                  <a:cubicBezTo>
                    <a:pt x="560" y="270"/>
                    <a:pt x="575" y="255"/>
                    <a:pt x="575" y="237"/>
                  </a:cubicBezTo>
                  <a:cubicBezTo>
                    <a:pt x="575" y="169"/>
                    <a:pt x="575" y="169"/>
                    <a:pt x="575" y="169"/>
                  </a:cubicBezTo>
                  <a:cubicBezTo>
                    <a:pt x="778" y="169"/>
                    <a:pt x="778" y="169"/>
                    <a:pt x="778" y="169"/>
                  </a:cubicBezTo>
                  <a:cubicBezTo>
                    <a:pt x="778" y="237"/>
                    <a:pt x="778" y="237"/>
                    <a:pt x="778" y="237"/>
                  </a:cubicBezTo>
                  <a:cubicBezTo>
                    <a:pt x="778" y="255"/>
                    <a:pt x="794" y="270"/>
                    <a:pt x="812" y="270"/>
                  </a:cubicBezTo>
                  <a:cubicBezTo>
                    <a:pt x="831" y="270"/>
                    <a:pt x="846" y="255"/>
                    <a:pt x="846" y="237"/>
                  </a:cubicBezTo>
                  <a:cubicBezTo>
                    <a:pt x="846" y="169"/>
                    <a:pt x="846" y="169"/>
                    <a:pt x="846" y="169"/>
                  </a:cubicBezTo>
                  <a:cubicBezTo>
                    <a:pt x="993" y="169"/>
                    <a:pt x="993" y="169"/>
                    <a:pt x="993" y="169"/>
                  </a:cubicBezTo>
                  <a:cubicBezTo>
                    <a:pt x="1005" y="169"/>
                    <a:pt x="1015" y="179"/>
                    <a:pt x="1015" y="192"/>
                  </a:cubicBezTo>
                  <a:lnTo>
                    <a:pt x="1015" y="992"/>
                  </a:lnTo>
                  <a:close/>
                </a:path>
              </a:pathLst>
            </a:custGeom>
            <a:solidFill>
              <a:srgbClr val="3938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81" name="Rectangle 54"/>
            <p:cNvSpPr>
              <a:spLocks noChangeArrowheads="1"/>
            </p:cNvSpPr>
            <p:nvPr/>
          </p:nvSpPr>
          <p:spPr bwMode="auto">
            <a:xfrm>
              <a:off x="228556" y="280128"/>
              <a:ext cx="59777" cy="44539"/>
            </a:xfrm>
            <a:prstGeom prst="rect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2" name="Rectangle 55"/>
            <p:cNvSpPr>
              <a:spLocks noChangeArrowheads="1"/>
            </p:cNvSpPr>
            <p:nvPr/>
          </p:nvSpPr>
          <p:spPr bwMode="auto">
            <a:xfrm>
              <a:off x="228556" y="355142"/>
              <a:ext cx="59777" cy="44539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3" name="Rectangle 56"/>
            <p:cNvSpPr>
              <a:spLocks noChangeArrowheads="1"/>
            </p:cNvSpPr>
            <p:nvPr/>
          </p:nvSpPr>
          <p:spPr bwMode="auto">
            <a:xfrm>
              <a:off x="228556" y="430155"/>
              <a:ext cx="59777" cy="45712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4" name="Rectangle 57"/>
            <p:cNvSpPr>
              <a:spLocks noChangeArrowheads="1"/>
            </p:cNvSpPr>
            <p:nvPr/>
          </p:nvSpPr>
          <p:spPr bwMode="auto">
            <a:xfrm>
              <a:off x="334044" y="430155"/>
              <a:ext cx="59777" cy="45712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5" name="Rectangle 58"/>
            <p:cNvSpPr>
              <a:spLocks noChangeArrowheads="1"/>
            </p:cNvSpPr>
            <p:nvPr/>
          </p:nvSpPr>
          <p:spPr bwMode="auto">
            <a:xfrm>
              <a:off x="334044" y="355142"/>
              <a:ext cx="59777" cy="44539"/>
            </a:xfrm>
            <a:prstGeom prst="rect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6" name="Rectangle 59"/>
            <p:cNvSpPr>
              <a:spLocks noChangeArrowheads="1"/>
            </p:cNvSpPr>
            <p:nvPr/>
          </p:nvSpPr>
          <p:spPr bwMode="auto">
            <a:xfrm>
              <a:off x="334044" y="280128"/>
              <a:ext cx="59777" cy="44539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7" name="Rectangle 60"/>
            <p:cNvSpPr>
              <a:spLocks noChangeArrowheads="1"/>
            </p:cNvSpPr>
            <p:nvPr/>
          </p:nvSpPr>
          <p:spPr bwMode="auto">
            <a:xfrm>
              <a:off x="439531" y="430155"/>
              <a:ext cx="59777" cy="45712"/>
            </a:xfrm>
            <a:prstGeom prst="rect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8" name="Rectangle 61"/>
            <p:cNvSpPr>
              <a:spLocks noChangeArrowheads="1"/>
            </p:cNvSpPr>
            <p:nvPr/>
          </p:nvSpPr>
          <p:spPr bwMode="auto">
            <a:xfrm>
              <a:off x="439531" y="355142"/>
              <a:ext cx="59777" cy="44539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89" name="Rectangle 62"/>
            <p:cNvSpPr>
              <a:spLocks noChangeArrowheads="1"/>
            </p:cNvSpPr>
            <p:nvPr/>
          </p:nvSpPr>
          <p:spPr bwMode="auto">
            <a:xfrm>
              <a:off x="439531" y="280128"/>
              <a:ext cx="59777" cy="44539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193" name="组合 247"/>
          <p:cNvGrpSpPr>
            <a:grpSpLocks/>
          </p:cNvGrpSpPr>
          <p:nvPr/>
        </p:nvGrpSpPr>
        <p:grpSpPr bwMode="auto">
          <a:xfrm>
            <a:off x="8443913" y="3714750"/>
            <a:ext cx="725487" cy="723900"/>
            <a:chOff x="0" y="0"/>
            <a:chExt cx="724349" cy="724349"/>
          </a:xfrm>
        </p:grpSpPr>
        <p:sp>
          <p:nvSpPr>
            <p:cNvPr id="50568" name="Freeform 63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9" name="Rectangle 64"/>
            <p:cNvSpPr>
              <a:spLocks noChangeArrowheads="1"/>
            </p:cNvSpPr>
            <p:nvPr/>
          </p:nvSpPr>
          <p:spPr bwMode="auto">
            <a:xfrm>
              <a:off x="116036" y="244966"/>
              <a:ext cx="493448" cy="244966"/>
            </a:xfrm>
            <a:prstGeom prst="rect">
              <a:avLst/>
            </a:pr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70" name="Freeform 65"/>
            <p:cNvSpPr>
              <a:spLocks/>
            </p:cNvSpPr>
            <p:nvPr/>
          </p:nvSpPr>
          <p:spPr bwMode="auto">
            <a:xfrm>
              <a:off x="362174" y="400854"/>
              <a:ext cx="169953" cy="191050"/>
            </a:xfrm>
            <a:custGeom>
              <a:avLst/>
              <a:gdLst>
                <a:gd name="T0" fmla="*/ 2147483647 w 383"/>
                <a:gd name="T1" fmla="*/ 2147483647 h 431"/>
                <a:gd name="T2" fmla="*/ 2147483647 w 383"/>
                <a:gd name="T3" fmla="*/ 2147483647 h 431"/>
                <a:gd name="T4" fmla="*/ 2147483647 w 383"/>
                <a:gd name="T5" fmla="*/ 2147483647 h 431"/>
                <a:gd name="T6" fmla="*/ 2147483647 w 383"/>
                <a:gd name="T7" fmla="*/ 2147483647 h 431"/>
                <a:gd name="T8" fmla="*/ 2147483647 w 383"/>
                <a:gd name="T9" fmla="*/ 2147483647 h 431"/>
                <a:gd name="T10" fmla="*/ 2147483647 w 383"/>
                <a:gd name="T11" fmla="*/ 0 h 431"/>
                <a:gd name="T12" fmla="*/ 0 w 383"/>
                <a:gd name="T13" fmla="*/ 2147483647 h 431"/>
                <a:gd name="T14" fmla="*/ 2147483647 w 383"/>
                <a:gd name="T15" fmla="*/ 2147483647 h 431"/>
                <a:gd name="T16" fmla="*/ 2147483647 w 383"/>
                <a:gd name="T17" fmla="*/ 2147483647 h 431"/>
                <a:gd name="T18" fmla="*/ 2147483647 w 383"/>
                <a:gd name="T19" fmla="*/ 2147483647 h 431"/>
                <a:gd name="T20" fmla="*/ 2147483647 w 383"/>
                <a:gd name="T21" fmla="*/ 2147483647 h 4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83" h="431">
                  <a:moveTo>
                    <a:pt x="216" y="383"/>
                  </a:moveTo>
                  <a:cubicBezTo>
                    <a:pt x="123" y="383"/>
                    <a:pt x="48" y="308"/>
                    <a:pt x="48" y="216"/>
                  </a:cubicBezTo>
                  <a:cubicBezTo>
                    <a:pt x="48" y="123"/>
                    <a:pt x="123" y="48"/>
                    <a:pt x="216" y="48"/>
                  </a:cubicBezTo>
                  <a:cubicBezTo>
                    <a:pt x="264" y="48"/>
                    <a:pt x="308" y="68"/>
                    <a:pt x="338" y="101"/>
                  </a:cubicBezTo>
                  <a:cubicBezTo>
                    <a:pt x="352" y="93"/>
                    <a:pt x="368" y="85"/>
                    <a:pt x="383" y="80"/>
                  </a:cubicBezTo>
                  <a:cubicBezTo>
                    <a:pt x="344" y="31"/>
                    <a:pt x="284" y="0"/>
                    <a:pt x="216" y="0"/>
                  </a:cubicBezTo>
                  <a:cubicBezTo>
                    <a:pt x="97" y="0"/>
                    <a:pt x="0" y="97"/>
                    <a:pt x="0" y="216"/>
                  </a:cubicBezTo>
                  <a:cubicBezTo>
                    <a:pt x="0" y="335"/>
                    <a:pt x="97" y="431"/>
                    <a:pt x="216" y="431"/>
                  </a:cubicBezTo>
                  <a:cubicBezTo>
                    <a:pt x="229" y="431"/>
                    <a:pt x="243" y="430"/>
                    <a:pt x="255" y="427"/>
                  </a:cubicBezTo>
                  <a:cubicBezTo>
                    <a:pt x="247" y="413"/>
                    <a:pt x="240" y="398"/>
                    <a:pt x="235" y="382"/>
                  </a:cubicBezTo>
                  <a:cubicBezTo>
                    <a:pt x="229" y="383"/>
                    <a:pt x="222" y="383"/>
                    <a:pt x="216" y="383"/>
                  </a:cubicBezTo>
                  <a:close/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1" name="Oval 66"/>
            <p:cNvSpPr>
              <a:spLocks noChangeArrowheads="1"/>
            </p:cNvSpPr>
            <p:nvPr/>
          </p:nvSpPr>
          <p:spPr bwMode="auto">
            <a:xfrm>
              <a:off x="370379" y="409058"/>
              <a:ext cx="173469" cy="173469"/>
            </a:xfrm>
            <a:prstGeom prst="ellipse">
              <a:avLst/>
            </a:pr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72" name="Freeform 67"/>
            <p:cNvSpPr>
              <a:spLocks/>
            </p:cNvSpPr>
            <p:nvPr/>
          </p:nvSpPr>
          <p:spPr bwMode="auto">
            <a:xfrm>
              <a:off x="100800" y="229729"/>
              <a:ext cx="522750" cy="274268"/>
            </a:xfrm>
            <a:custGeom>
              <a:avLst/>
              <a:gdLst>
                <a:gd name="T0" fmla="*/ 2147483647 w 1179"/>
                <a:gd name="T1" fmla="*/ 2147483647 h 617"/>
                <a:gd name="T2" fmla="*/ 2147483647 w 1179"/>
                <a:gd name="T3" fmla="*/ 2147483647 h 617"/>
                <a:gd name="T4" fmla="*/ 2147483647 w 1179"/>
                <a:gd name="T5" fmla="*/ 2147483647 h 617"/>
                <a:gd name="T6" fmla="*/ 2147483647 w 1179"/>
                <a:gd name="T7" fmla="*/ 2147483647 h 617"/>
                <a:gd name="T8" fmla="*/ 0 w 1179"/>
                <a:gd name="T9" fmla="*/ 2147483647 h 617"/>
                <a:gd name="T10" fmla="*/ 0 w 1179"/>
                <a:gd name="T11" fmla="*/ 2147483647 h 617"/>
                <a:gd name="T12" fmla="*/ 2147483647 w 1179"/>
                <a:gd name="T13" fmla="*/ 0 h 617"/>
                <a:gd name="T14" fmla="*/ 2147483647 w 1179"/>
                <a:gd name="T15" fmla="*/ 0 h 617"/>
                <a:gd name="T16" fmla="*/ 2147483647 w 1179"/>
                <a:gd name="T17" fmla="*/ 2147483647 h 617"/>
                <a:gd name="T18" fmla="*/ 2147483647 w 1179"/>
                <a:gd name="T19" fmla="*/ 2147483647 h 617"/>
                <a:gd name="T20" fmla="*/ 2147483647 w 1179"/>
                <a:gd name="T21" fmla="*/ 2147483647 h 617"/>
                <a:gd name="T22" fmla="*/ 2147483647 w 1179"/>
                <a:gd name="T23" fmla="*/ 2147483647 h 617"/>
                <a:gd name="T24" fmla="*/ 2147483647 w 1179"/>
                <a:gd name="T25" fmla="*/ 2147483647 h 617"/>
                <a:gd name="T26" fmla="*/ 2147483647 w 1179"/>
                <a:gd name="T27" fmla="*/ 2147483647 h 617"/>
                <a:gd name="T28" fmla="*/ 2147483647 w 1179"/>
                <a:gd name="T29" fmla="*/ 2147483647 h 617"/>
                <a:gd name="T30" fmla="*/ 2147483647 w 1179"/>
                <a:gd name="T31" fmla="*/ 2147483647 h 617"/>
                <a:gd name="T32" fmla="*/ 2147483647 w 1179"/>
                <a:gd name="T33" fmla="*/ 2147483647 h 617"/>
                <a:gd name="T34" fmla="*/ 2147483647 w 1179"/>
                <a:gd name="T35" fmla="*/ 2147483647 h 617"/>
                <a:gd name="T36" fmla="*/ 2147483647 w 1179"/>
                <a:gd name="T37" fmla="*/ 2147483647 h 617"/>
                <a:gd name="T38" fmla="*/ 2147483647 w 1179"/>
                <a:gd name="T39" fmla="*/ 2147483647 h 617"/>
                <a:gd name="T40" fmla="*/ 2147483647 w 1179"/>
                <a:gd name="T41" fmla="*/ 2147483647 h 617"/>
                <a:gd name="T42" fmla="*/ 2147483647 w 1179"/>
                <a:gd name="T43" fmla="*/ 2147483647 h 617"/>
                <a:gd name="T44" fmla="*/ 2147483647 w 1179"/>
                <a:gd name="T45" fmla="*/ 2147483647 h 617"/>
                <a:gd name="T46" fmla="*/ 2147483647 w 1179"/>
                <a:gd name="T47" fmla="*/ 2147483647 h 61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79" h="617">
                  <a:moveTo>
                    <a:pt x="552" y="546"/>
                  </a:moveTo>
                  <a:cubicBezTo>
                    <a:pt x="549" y="563"/>
                    <a:pt x="547" y="581"/>
                    <a:pt x="547" y="599"/>
                  </a:cubicBezTo>
                  <a:cubicBezTo>
                    <a:pt x="547" y="605"/>
                    <a:pt x="547" y="611"/>
                    <a:pt x="548" y="617"/>
                  </a:cubicBezTo>
                  <a:cubicBezTo>
                    <a:pt x="35" y="617"/>
                    <a:pt x="35" y="617"/>
                    <a:pt x="35" y="617"/>
                  </a:cubicBezTo>
                  <a:cubicBezTo>
                    <a:pt x="15" y="617"/>
                    <a:pt x="0" y="601"/>
                    <a:pt x="0" y="58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5" y="0"/>
                    <a:pt x="35" y="0"/>
                  </a:cubicBezTo>
                  <a:cubicBezTo>
                    <a:pt x="1144" y="0"/>
                    <a:pt x="1144" y="0"/>
                    <a:pt x="1144" y="0"/>
                  </a:cubicBezTo>
                  <a:cubicBezTo>
                    <a:pt x="1163" y="0"/>
                    <a:pt x="1179" y="16"/>
                    <a:pt x="1179" y="36"/>
                  </a:cubicBezTo>
                  <a:cubicBezTo>
                    <a:pt x="1179" y="461"/>
                    <a:pt x="1179" y="461"/>
                    <a:pt x="1179" y="461"/>
                  </a:cubicBezTo>
                  <a:cubicBezTo>
                    <a:pt x="1108" y="434"/>
                    <a:pt x="1108" y="434"/>
                    <a:pt x="1108" y="434"/>
                  </a:cubicBezTo>
                  <a:cubicBezTo>
                    <a:pt x="1108" y="178"/>
                    <a:pt x="1108" y="178"/>
                    <a:pt x="1108" y="178"/>
                  </a:cubicBezTo>
                  <a:cubicBezTo>
                    <a:pt x="1098" y="182"/>
                    <a:pt x="1088" y="184"/>
                    <a:pt x="1076" y="184"/>
                  </a:cubicBezTo>
                  <a:cubicBezTo>
                    <a:pt x="1030" y="184"/>
                    <a:pt x="993" y="147"/>
                    <a:pt x="993" y="101"/>
                  </a:cubicBezTo>
                  <a:cubicBezTo>
                    <a:pt x="993" y="91"/>
                    <a:pt x="995" y="80"/>
                    <a:pt x="99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82" y="80"/>
                    <a:pt x="184" y="91"/>
                    <a:pt x="184" y="101"/>
                  </a:cubicBezTo>
                  <a:cubicBezTo>
                    <a:pt x="184" y="147"/>
                    <a:pt x="147" y="184"/>
                    <a:pt x="101" y="184"/>
                  </a:cubicBezTo>
                  <a:cubicBezTo>
                    <a:pt x="90" y="184"/>
                    <a:pt x="80" y="182"/>
                    <a:pt x="71" y="179"/>
                  </a:cubicBezTo>
                  <a:cubicBezTo>
                    <a:pt x="71" y="433"/>
                    <a:pt x="71" y="433"/>
                    <a:pt x="71" y="433"/>
                  </a:cubicBezTo>
                  <a:cubicBezTo>
                    <a:pt x="80" y="429"/>
                    <a:pt x="90" y="427"/>
                    <a:pt x="101" y="427"/>
                  </a:cubicBezTo>
                  <a:cubicBezTo>
                    <a:pt x="147" y="427"/>
                    <a:pt x="184" y="465"/>
                    <a:pt x="184" y="511"/>
                  </a:cubicBezTo>
                  <a:cubicBezTo>
                    <a:pt x="184" y="523"/>
                    <a:pt x="181" y="535"/>
                    <a:pt x="176" y="546"/>
                  </a:cubicBezTo>
                  <a:cubicBezTo>
                    <a:pt x="552" y="546"/>
                    <a:pt x="552" y="546"/>
                    <a:pt x="552" y="546"/>
                  </a:cubicBezTo>
                  <a:close/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3" name="Freeform 68"/>
            <p:cNvSpPr>
              <a:spLocks/>
            </p:cNvSpPr>
            <p:nvPr/>
          </p:nvSpPr>
          <p:spPr bwMode="auto">
            <a:xfrm>
              <a:off x="285989" y="277784"/>
              <a:ext cx="152371" cy="179329"/>
            </a:xfrm>
            <a:custGeom>
              <a:avLst/>
              <a:gdLst>
                <a:gd name="T0" fmla="*/ 2147483647 w 343"/>
                <a:gd name="T1" fmla="*/ 2147483647 h 404"/>
                <a:gd name="T2" fmla="*/ 2147483647 w 343"/>
                <a:gd name="T3" fmla="*/ 2147483647 h 404"/>
                <a:gd name="T4" fmla="*/ 2147483647 w 343"/>
                <a:gd name="T5" fmla="*/ 2147483647 h 404"/>
                <a:gd name="T6" fmla="*/ 2147483647 w 343"/>
                <a:gd name="T7" fmla="*/ 2147483647 h 404"/>
                <a:gd name="T8" fmla="*/ 2147483647 w 343"/>
                <a:gd name="T9" fmla="*/ 2147483647 h 404"/>
                <a:gd name="T10" fmla="*/ 2147483647 w 343"/>
                <a:gd name="T11" fmla="*/ 2147483647 h 404"/>
                <a:gd name="T12" fmla="*/ 2147483647 w 343"/>
                <a:gd name="T13" fmla="*/ 2147483647 h 404"/>
                <a:gd name="T14" fmla="*/ 2147483647 w 343"/>
                <a:gd name="T15" fmla="*/ 2147483647 h 404"/>
                <a:gd name="T16" fmla="*/ 2147483647 w 343"/>
                <a:gd name="T17" fmla="*/ 2147483647 h 404"/>
                <a:gd name="T18" fmla="*/ 2147483647 w 343"/>
                <a:gd name="T19" fmla="*/ 2147483647 h 404"/>
                <a:gd name="T20" fmla="*/ 2147483647 w 343"/>
                <a:gd name="T21" fmla="*/ 2147483647 h 404"/>
                <a:gd name="T22" fmla="*/ 2147483647 w 343"/>
                <a:gd name="T23" fmla="*/ 2147483647 h 404"/>
                <a:gd name="T24" fmla="*/ 2147483647 w 343"/>
                <a:gd name="T25" fmla="*/ 0 h 404"/>
                <a:gd name="T26" fmla="*/ 0 w 343"/>
                <a:gd name="T27" fmla="*/ 0 h 404"/>
                <a:gd name="T28" fmla="*/ 0 w 343"/>
                <a:gd name="T29" fmla="*/ 2147483647 h 404"/>
                <a:gd name="T30" fmla="*/ 2147483647 w 343"/>
                <a:gd name="T31" fmla="*/ 2147483647 h 404"/>
                <a:gd name="T32" fmla="*/ 2147483647 w 343"/>
                <a:gd name="T33" fmla="*/ 2147483647 h 404"/>
                <a:gd name="T34" fmla="*/ 2147483647 w 343"/>
                <a:gd name="T35" fmla="*/ 2147483647 h 404"/>
                <a:gd name="T36" fmla="*/ 0 w 343"/>
                <a:gd name="T37" fmla="*/ 2147483647 h 404"/>
                <a:gd name="T38" fmla="*/ 0 w 343"/>
                <a:gd name="T39" fmla="*/ 2147483647 h 404"/>
                <a:gd name="T40" fmla="*/ 2147483647 w 343"/>
                <a:gd name="T41" fmla="*/ 2147483647 h 404"/>
                <a:gd name="T42" fmla="*/ 2147483647 w 343"/>
                <a:gd name="T43" fmla="*/ 2147483647 h 4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43" h="404">
                  <a:moveTo>
                    <a:pt x="236" y="283"/>
                  </a:moveTo>
                  <a:cubicBezTo>
                    <a:pt x="99" y="283"/>
                    <a:pt x="99" y="283"/>
                    <a:pt x="99" y="283"/>
                  </a:cubicBezTo>
                  <a:cubicBezTo>
                    <a:pt x="99" y="251"/>
                    <a:pt x="118" y="223"/>
                    <a:pt x="146" y="210"/>
                  </a:cubicBezTo>
                  <a:cubicBezTo>
                    <a:pt x="128" y="200"/>
                    <a:pt x="116" y="181"/>
                    <a:pt x="116" y="159"/>
                  </a:cubicBezTo>
                  <a:cubicBezTo>
                    <a:pt x="116" y="126"/>
                    <a:pt x="142" y="100"/>
                    <a:pt x="175" y="100"/>
                  </a:cubicBezTo>
                  <a:cubicBezTo>
                    <a:pt x="207" y="100"/>
                    <a:pt x="234" y="126"/>
                    <a:pt x="234" y="159"/>
                  </a:cubicBezTo>
                  <a:cubicBezTo>
                    <a:pt x="234" y="179"/>
                    <a:pt x="223" y="198"/>
                    <a:pt x="207" y="208"/>
                  </a:cubicBezTo>
                  <a:cubicBezTo>
                    <a:pt x="233" y="218"/>
                    <a:pt x="253" y="241"/>
                    <a:pt x="258" y="269"/>
                  </a:cubicBezTo>
                  <a:cubicBezTo>
                    <a:pt x="280" y="256"/>
                    <a:pt x="303" y="247"/>
                    <a:pt x="328" y="241"/>
                  </a:cubicBezTo>
                  <a:cubicBezTo>
                    <a:pt x="330" y="230"/>
                    <a:pt x="332" y="218"/>
                    <a:pt x="332" y="206"/>
                  </a:cubicBezTo>
                  <a:cubicBezTo>
                    <a:pt x="332" y="153"/>
                    <a:pt x="306" y="107"/>
                    <a:pt x="267" y="78"/>
                  </a:cubicBezTo>
                  <a:cubicBezTo>
                    <a:pt x="343" y="78"/>
                    <a:pt x="343" y="78"/>
                    <a:pt x="343" y="78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39" y="107"/>
                    <a:pt x="14" y="153"/>
                    <a:pt x="14" y="206"/>
                  </a:cubicBezTo>
                  <a:cubicBezTo>
                    <a:pt x="14" y="253"/>
                    <a:pt x="35" y="296"/>
                    <a:pt x="68" y="325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404"/>
                    <a:pt x="0" y="404"/>
                    <a:pt x="0" y="404"/>
                  </a:cubicBezTo>
                  <a:cubicBezTo>
                    <a:pt x="145" y="404"/>
                    <a:pt x="145" y="404"/>
                    <a:pt x="145" y="404"/>
                  </a:cubicBezTo>
                  <a:cubicBezTo>
                    <a:pt x="163" y="355"/>
                    <a:pt x="194" y="313"/>
                    <a:pt x="236" y="283"/>
                  </a:cubicBezTo>
                  <a:close/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4" name="Freeform 69"/>
            <p:cNvSpPr>
              <a:spLocks/>
            </p:cNvSpPr>
            <p:nvPr/>
          </p:nvSpPr>
          <p:spPr bwMode="auto">
            <a:xfrm>
              <a:off x="427811" y="440704"/>
              <a:ext cx="48056" cy="112520"/>
            </a:xfrm>
            <a:custGeom>
              <a:avLst/>
              <a:gdLst>
                <a:gd name="T0" fmla="*/ 2147483647 w 107"/>
                <a:gd name="T1" fmla="*/ 0 h 252"/>
                <a:gd name="T2" fmla="*/ 2147483647 w 107"/>
                <a:gd name="T3" fmla="*/ 0 h 252"/>
                <a:gd name="T4" fmla="*/ 2147483647 w 107"/>
                <a:gd name="T5" fmla="*/ 2147483647 h 252"/>
                <a:gd name="T6" fmla="*/ 2147483647 w 107"/>
                <a:gd name="T7" fmla="*/ 2147483647 h 252"/>
                <a:gd name="T8" fmla="*/ 0 w 107"/>
                <a:gd name="T9" fmla="*/ 2147483647 h 252"/>
                <a:gd name="T10" fmla="*/ 0 w 107"/>
                <a:gd name="T11" fmla="*/ 2147483647 h 252"/>
                <a:gd name="T12" fmla="*/ 2147483647 w 107"/>
                <a:gd name="T13" fmla="*/ 2147483647 h 252"/>
                <a:gd name="T14" fmla="*/ 2147483647 w 107"/>
                <a:gd name="T15" fmla="*/ 2147483647 h 252"/>
                <a:gd name="T16" fmla="*/ 2147483647 w 107"/>
                <a:gd name="T17" fmla="*/ 2147483647 h 252"/>
                <a:gd name="T18" fmla="*/ 2147483647 w 107"/>
                <a:gd name="T19" fmla="*/ 2147483647 h 252"/>
                <a:gd name="T20" fmla="*/ 2147483647 w 107"/>
                <a:gd name="T21" fmla="*/ 2147483647 h 252"/>
                <a:gd name="T22" fmla="*/ 2147483647 w 107"/>
                <a:gd name="T23" fmla="*/ 2147483647 h 252"/>
                <a:gd name="T24" fmla="*/ 2147483647 w 107"/>
                <a:gd name="T25" fmla="*/ 2147483647 h 252"/>
                <a:gd name="T26" fmla="*/ 2147483647 w 107"/>
                <a:gd name="T27" fmla="*/ 2147483647 h 252"/>
                <a:gd name="T28" fmla="*/ 2147483647 w 107"/>
                <a:gd name="T29" fmla="*/ 0 h 25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7" h="252">
                  <a:moveTo>
                    <a:pt x="107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58" y="24"/>
                    <a:pt x="51" y="41"/>
                    <a:pt x="12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29" y="88"/>
                    <a:pt x="43" y="86"/>
                    <a:pt x="54" y="83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76" y="252"/>
                    <a:pt x="76" y="252"/>
                    <a:pt x="76" y="252"/>
                  </a:cubicBezTo>
                  <a:cubicBezTo>
                    <a:pt x="74" y="241"/>
                    <a:pt x="73" y="228"/>
                    <a:pt x="73" y="216"/>
                  </a:cubicBezTo>
                  <a:cubicBezTo>
                    <a:pt x="73" y="171"/>
                    <a:pt x="85" y="130"/>
                    <a:pt x="107" y="94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75" name="Oval 70"/>
            <p:cNvSpPr>
              <a:spLocks noChangeArrowheads="1"/>
            </p:cNvSpPr>
            <p:nvPr/>
          </p:nvSpPr>
          <p:spPr bwMode="auto">
            <a:xfrm>
              <a:off x="475867" y="440704"/>
              <a:ext cx="191050" cy="192222"/>
            </a:xfrm>
            <a:prstGeom prst="ellipse">
              <a:avLst/>
            </a:pr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76" name="Oval 71"/>
            <p:cNvSpPr>
              <a:spLocks noChangeArrowheads="1"/>
            </p:cNvSpPr>
            <p:nvPr/>
          </p:nvSpPr>
          <p:spPr bwMode="auto">
            <a:xfrm>
              <a:off x="484071" y="450081"/>
              <a:ext cx="173469" cy="173469"/>
            </a:xfrm>
            <a:prstGeom prst="ellipse">
              <a:avLst/>
            </a:pr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77" name="Freeform 72"/>
            <p:cNvSpPr>
              <a:spLocks/>
            </p:cNvSpPr>
            <p:nvPr/>
          </p:nvSpPr>
          <p:spPr bwMode="auto">
            <a:xfrm>
              <a:off x="541504" y="481727"/>
              <a:ext cx="46883" cy="111348"/>
            </a:xfrm>
            <a:custGeom>
              <a:avLst/>
              <a:gdLst>
                <a:gd name="T0" fmla="*/ 2147483647 w 106"/>
                <a:gd name="T1" fmla="*/ 2147483647 h 252"/>
                <a:gd name="T2" fmla="*/ 2147483647 w 106"/>
                <a:gd name="T3" fmla="*/ 2147483647 h 252"/>
                <a:gd name="T4" fmla="*/ 0 w 106"/>
                <a:gd name="T5" fmla="*/ 2147483647 h 252"/>
                <a:gd name="T6" fmla="*/ 0 w 106"/>
                <a:gd name="T7" fmla="*/ 2147483647 h 252"/>
                <a:gd name="T8" fmla="*/ 2147483647 w 106"/>
                <a:gd name="T9" fmla="*/ 2147483647 h 252"/>
                <a:gd name="T10" fmla="*/ 2147483647 w 106"/>
                <a:gd name="T11" fmla="*/ 2147483647 h 252"/>
                <a:gd name="T12" fmla="*/ 2147483647 w 106"/>
                <a:gd name="T13" fmla="*/ 2147483647 h 252"/>
                <a:gd name="T14" fmla="*/ 2147483647 w 106"/>
                <a:gd name="T15" fmla="*/ 2147483647 h 252"/>
                <a:gd name="T16" fmla="*/ 2147483647 w 106"/>
                <a:gd name="T17" fmla="*/ 0 h 252"/>
                <a:gd name="T18" fmla="*/ 2147483647 w 106"/>
                <a:gd name="T19" fmla="*/ 0 h 252"/>
                <a:gd name="T20" fmla="*/ 2147483647 w 106"/>
                <a:gd name="T21" fmla="*/ 2147483647 h 2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06" h="252">
                  <a:moveTo>
                    <a:pt x="60" y="10"/>
                  </a:moveTo>
                  <a:cubicBezTo>
                    <a:pt x="58" y="23"/>
                    <a:pt x="50" y="41"/>
                    <a:pt x="12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28" y="87"/>
                    <a:pt x="42" y="85"/>
                    <a:pt x="54" y="82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0" y="10"/>
                  </a:ln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4" name="组合 742"/>
          <p:cNvGrpSpPr>
            <a:grpSpLocks/>
          </p:cNvGrpSpPr>
          <p:nvPr/>
        </p:nvGrpSpPr>
        <p:grpSpPr bwMode="auto">
          <a:xfrm>
            <a:off x="746125" y="3713163"/>
            <a:ext cx="722313" cy="722312"/>
            <a:chOff x="0" y="0"/>
            <a:chExt cx="721713" cy="721714"/>
          </a:xfrm>
        </p:grpSpPr>
        <p:sp>
          <p:nvSpPr>
            <p:cNvPr id="50546" name="Freeform 381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9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7" name="Freeform 382"/>
            <p:cNvSpPr>
              <a:spLocks/>
            </p:cNvSpPr>
            <p:nvPr/>
          </p:nvSpPr>
          <p:spPr bwMode="auto">
            <a:xfrm>
              <a:off x="44718" y="479486"/>
              <a:ext cx="124219" cy="38508"/>
            </a:xfrm>
            <a:custGeom>
              <a:avLst/>
              <a:gdLst>
                <a:gd name="T0" fmla="*/ 0 w 281"/>
                <a:gd name="T1" fmla="*/ 0 h 89"/>
                <a:gd name="T2" fmla="*/ 2147483647 w 281"/>
                <a:gd name="T3" fmla="*/ 0 h 89"/>
                <a:gd name="T4" fmla="*/ 2147483647 w 281"/>
                <a:gd name="T5" fmla="*/ 2147483647 h 89"/>
                <a:gd name="T6" fmla="*/ 2147483647 w 281"/>
                <a:gd name="T7" fmla="*/ 2147483647 h 89"/>
                <a:gd name="T8" fmla="*/ 0 w 281"/>
                <a:gd name="T9" fmla="*/ 2147483647 h 89"/>
                <a:gd name="T10" fmla="*/ 0 w 281"/>
                <a:gd name="T11" fmla="*/ 0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1" h="89">
                  <a:moveTo>
                    <a:pt x="0" y="0"/>
                  </a:moveTo>
                  <a:cubicBezTo>
                    <a:pt x="281" y="0"/>
                    <a:pt x="281" y="0"/>
                    <a:pt x="281" y="0"/>
                  </a:cubicBezTo>
                  <a:cubicBezTo>
                    <a:pt x="262" y="25"/>
                    <a:pt x="251" y="56"/>
                    <a:pt x="251" y="89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0" y="61"/>
                    <a:pt x="0" y="61"/>
                    <a:pt x="0" y="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8" name="Freeform 383"/>
            <p:cNvSpPr>
              <a:spLocks/>
            </p:cNvSpPr>
            <p:nvPr/>
          </p:nvSpPr>
          <p:spPr bwMode="auto">
            <a:xfrm>
              <a:off x="274524" y="479486"/>
              <a:ext cx="228563" cy="38508"/>
            </a:xfrm>
            <a:custGeom>
              <a:avLst/>
              <a:gdLst>
                <a:gd name="T0" fmla="*/ 2147483647 w 519"/>
                <a:gd name="T1" fmla="*/ 2147483647 h 89"/>
                <a:gd name="T2" fmla="*/ 2147483647 w 519"/>
                <a:gd name="T3" fmla="*/ 2147483647 h 89"/>
                <a:gd name="T4" fmla="*/ 2147483647 w 519"/>
                <a:gd name="T5" fmla="*/ 2147483647 h 89"/>
                <a:gd name="T6" fmla="*/ 0 w 519"/>
                <a:gd name="T7" fmla="*/ 0 h 89"/>
                <a:gd name="T8" fmla="*/ 2147483647 w 519"/>
                <a:gd name="T9" fmla="*/ 0 h 89"/>
                <a:gd name="T10" fmla="*/ 2147483647 w 519"/>
                <a:gd name="T11" fmla="*/ 2147483647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9" h="89">
                  <a:moveTo>
                    <a:pt x="519" y="6"/>
                  </a:moveTo>
                  <a:cubicBezTo>
                    <a:pt x="503" y="30"/>
                    <a:pt x="494" y="59"/>
                    <a:pt x="494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0" y="56"/>
                    <a:pt x="18" y="25"/>
                    <a:pt x="0" y="0"/>
                  </a:cubicBezTo>
                  <a:cubicBezTo>
                    <a:pt x="443" y="0"/>
                    <a:pt x="443" y="0"/>
                    <a:pt x="443" y="0"/>
                  </a:cubicBezTo>
                  <a:lnTo>
                    <a:pt x="519" y="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9" name="Freeform 384"/>
            <p:cNvSpPr>
              <a:spLocks/>
            </p:cNvSpPr>
            <p:nvPr/>
          </p:nvSpPr>
          <p:spPr bwMode="auto">
            <a:xfrm>
              <a:off x="469548" y="252165"/>
              <a:ext cx="206204" cy="244712"/>
            </a:xfrm>
            <a:custGeom>
              <a:avLst/>
              <a:gdLst>
                <a:gd name="T0" fmla="*/ 2147483647 w 467"/>
                <a:gd name="T1" fmla="*/ 2147483647 h 553"/>
                <a:gd name="T2" fmla="*/ 2147483647 w 467"/>
                <a:gd name="T3" fmla="*/ 2147483647 h 553"/>
                <a:gd name="T4" fmla="*/ 2147483647 w 467"/>
                <a:gd name="T5" fmla="*/ 2147483647 h 553"/>
                <a:gd name="T6" fmla="*/ 2147483647 w 467"/>
                <a:gd name="T7" fmla="*/ 2147483647 h 553"/>
                <a:gd name="T8" fmla="*/ 0 w 467"/>
                <a:gd name="T9" fmla="*/ 2147483647 h 553"/>
                <a:gd name="T10" fmla="*/ 0 w 467"/>
                <a:gd name="T11" fmla="*/ 0 h 553"/>
                <a:gd name="T12" fmla="*/ 2147483647 w 467"/>
                <a:gd name="T13" fmla="*/ 0 h 553"/>
                <a:gd name="T14" fmla="*/ 2147483647 w 467"/>
                <a:gd name="T15" fmla="*/ 2147483647 h 553"/>
                <a:gd name="T16" fmla="*/ 2147483647 w 467"/>
                <a:gd name="T17" fmla="*/ 2147483647 h 553"/>
                <a:gd name="T18" fmla="*/ 2147483647 w 467"/>
                <a:gd name="T19" fmla="*/ 2147483647 h 553"/>
                <a:gd name="T20" fmla="*/ 2147483647 w 467"/>
                <a:gd name="T21" fmla="*/ 2147483647 h 553"/>
                <a:gd name="T22" fmla="*/ 2147483647 w 467"/>
                <a:gd name="T23" fmla="*/ 2147483647 h 5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67" h="553">
                  <a:moveTo>
                    <a:pt x="337" y="548"/>
                  </a:moveTo>
                  <a:cubicBezTo>
                    <a:pt x="336" y="544"/>
                    <a:pt x="334" y="540"/>
                    <a:pt x="332" y="536"/>
                  </a:cubicBezTo>
                  <a:cubicBezTo>
                    <a:pt x="307" y="488"/>
                    <a:pt x="257" y="455"/>
                    <a:pt x="199" y="455"/>
                  </a:cubicBezTo>
                  <a:cubicBezTo>
                    <a:pt x="148" y="455"/>
                    <a:pt x="103" y="481"/>
                    <a:pt x="76" y="52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9" y="59"/>
                    <a:pt x="249" y="59"/>
                    <a:pt x="249" y="5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467" y="357"/>
                    <a:pt x="467" y="357"/>
                    <a:pt x="467" y="357"/>
                  </a:cubicBezTo>
                  <a:cubicBezTo>
                    <a:pt x="467" y="553"/>
                    <a:pt x="467" y="553"/>
                    <a:pt x="467" y="553"/>
                  </a:cubicBezTo>
                  <a:cubicBezTo>
                    <a:pt x="337" y="548"/>
                    <a:pt x="337" y="548"/>
                    <a:pt x="337" y="548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0" name="Freeform 385"/>
            <p:cNvSpPr>
              <a:spLocks/>
            </p:cNvSpPr>
            <p:nvPr/>
          </p:nvSpPr>
          <p:spPr bwMode="auto">
            <a:xfrm>
              <a:off x="619854" y="490666"/>
              <a:ext cx="57141" cy="23602"/>
            </a:xfrm>
            <a:custGeom>
              <a:avLst/>
              <a:gdLst>
                <a:gd name="T0" fmla="*/ 2147483647 w 130"/>
                <a:gd name="T1" fmla="*/ 2147483647 h 56"/>
                <a:gd name="T2" fmla="*/ 2147483647 w 130"/>
                <a:gd name="T3" fmla="*/ 2147483647 h 56"/>
                <a:gd name="T4" fmla="*/ 2147483647 w 130"/>
                <a:gd name="T5" fmla="*/ 2147483647 h 56"/>
                <a:gd name="T6" fmla="*/ 2147483647 w 130"/>
                <a:gd name="T7" fmla="*/ 2147483647 h 56"/>
                <a:gd name="T8" fmla="*/ 0 w 130"/>
                <a:gd name="T9" fmla="*/ 0 h 56"/>
                <a:gd name="T10" fmla="*/ 2147483647 w 130"/>
                <a:gd name="T11" fmla="*/ 2147483647 h 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0" h="56">
                  <a:moveTo>
                    <a:pt x="130" y="4"/>
                  </a:moveTo>
                  <a:cubicBezTo>
                    <a:pt x="130" y="56"/>
                    <a:pt x="130" y="56"/>
                    <a:pt x="130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2"/>
                    <a:pt x="10" y="49"/>
                    <a:pt x="10" y="46"/>
                  </a:cubicBezTo>
                  <a:cubicBezTo>
                    <a:pt x="9" y="30"/>
                    <a:pt x="5" y="15"/>
                    <a:pt x="0" y="0"/>
                  </a:cubicBezTo>
                  <a:lnTo>
                    <a:pt x="130" y="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1" name="Freeform 386"/>
            <p:cNvSpPr>
              <a:spLocks/>
            </p:cNvSpPr>
            <p:nvPr/>
          </p:nvSpPr>
          <p:spPr bwMode="auto">
            <a:xfrm>
              <a:off x="501845" y="303095"/>
              <a:ext cx="86953" cy="79500"/>
            </a:xfrm>
            <a:custGeom>
              <a:avLst/>
              <a:gdLst>
                <a:gd name="T0" fmla="*/ 2147483647 w 70"/>
                <a:gd name="T1" fmla="*/ 2147483647 h 64"/>
                <a:gd name="T2" fmla="*/ 2147483647 w 70"/>
                <a:gd name="T3" fmla="*/ 0 h 64"/>
                <a:gd name="T4" fmla="*/ 0 w 70"/>
                <a:gd name="T5" fmla="*/ 0 h 64"/>
                <a:gd name="T6" fmla="*/ 0 w 70"/>
                <a:gd name="T7" fmla="*/ 2147483647 h 64"/>
                <a:gd name="T8" fmla="*/ 2147483647 w 70"/>
                <a:gd name="T9" fmla="*/ 2147483647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64">
                  <a:moveTo>
                    <a:pt x="70" y="64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70" y="64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2" name="Freeform 387"/>
            <p:cNvSpPr>
              <a:spLocks/>
            </p:cNvSpPr>
            <p:nvPr/>
          </p:nvSpPr>
          <p:spPr bwMode="auto">
            <a:xfrm>
              <a:off x="501845" y="303095"/>
              <a:ext cx="86953" cy="79500"/>
            </a:xfrm>
            <a:custGeom>
              <a:avLst/>
              <a:gdLst>
                <a:gd name="T0" fmla="*/ 2147483647 w 70"/>
                <a:gd name="T1" fmla="*/ 2147483647 h 64"/>
                <a:gd name="T2" fmla="*/ 2147483647 w 70"/>
                <a:gd name="T3" fmla="*/ 0 h 64"/>
                <a:gd name="T4" fmla="*/ 0 w 70"/>
                <a:gd name="T5" fmla="*/ 0 h 64"/>
                <a:gd name="T6" fmla="*/ 0 w 70"/>
                <a:gd name="T7" fmla="*/ 2147483647 h 64"/>
                <a:gd name="T8" fmla="*/ 2147483647 w 70"/>
                <a:gd name="T9" fmla="*/ 2147483647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64">
                  <a:moveTo>
                    <a:pt x="70" y="64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70" y="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3" name="Freeform 388"/>
            <p:cNvSpPr>
              <a:spLocks/>
            </p:cNvSpPr>
            <p:nvPr/>
          </p:nvSpPr>
          <p:spPr bwMode="auto">
            <a:xfrm>
              <a:off x="173906" y="470791"/>
              <a:ext cx="95648" cy="95649"/>
            </a:xfrm>
            <a:custGeom>
              <a:avLst/>
              <a:gdLst>
                <a:gd name="T0" fmla="*/ 2147483647 w 218"/>
                <a:gd name="T1" fmla="*/ 2147483647 h 219"/>
                <a:gd name="T2" fmla="*/ 2147483647 w 218"/>
                <a:gd name="T3" fmla="*/ 2147483647 h 219"/>
                <a:gd name="T4" fmla="*/ 0 w 218"/>
                <a:gd name="T5" fmla="*/ 2147483647 h 219"/>
                <a:gd name="T6" fmla="*/ 2147483647 w 218"/>
                <a:gd name="T7" fmla="*/ 0 h 219"/>
                <a:gd name="T8" fmla="*/ 2147483647 w 218"/>
                <a:gd name="T9" fmla="*/ 2147483647 h 2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8" h="219">
                  <a:moveTo>
                    <a:pt x="218" y="109"/>
                  </a:moveTo>
                  <a:cubicBezTo>
                    <a:pt x="218" y="170"/>
                    <a:pt x="169" y="219"/>
                    <a:pt x="109" y="219"/>
                  </a:cubicBezTo>
                  <a:cubicBezTo>
                    <a:pt x="48" y="219"/>
                    <a:pt x="0" y="169"/>
                    <a:pt x="0" y="109"/>
                  </a:cubicBezTo>
                  <a:cubicBezTo>
                    <a:pt x="0" y="49"/>
                    <a:pt x="49" y="0"/>
                    <a:pt x="109" y="0"/>
                  </a:cubicBezTo>
                  <a:cubicBezTo>
                    <a:pt x="169" y="0"/>
                    <a:pt x="218" y="49"/>
                    <a:pt x="218" y="10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4" name="Freeform 389"/>
            <p:cNvSpPr>
              <a:spLocks/>
            </p:cNvSpPr>
            <p:nvPr/>
          </p:nvSpPr>
          <p:spPr bwMode="auto">
            <a:xfrm>
              <a:off x="195024" y="491908"/>
              <a:ext cx="52172" cy="53415"/>
            </a:xfrm>
            <a:custGeom>
              <a:avLst/>
              <a:gdLst>
                <a:gd name="T0" fmla="*/ 2147483647 w 119"/>
                <a:gd name="T1" fmla="*/ 2147483647 h 119"/>
                <a:gd name="T2" fmla="*/ 2147483647 w 119"/>
                <a:gd name="T3" fmla="*/ 0 h 119"/>
                <a:gd name="T4" fmla="*/ 0 w 119"/>
                <a:gd name="T5" fmla="*/ 2147483647 h 119"/>
                <a:gd name="T6" fmla="*/ 2147483647 w 119"/>
                <a:gd name="T7" fmla="*/ 2147483647 h 119"/>
                <a:gd name="T8" fmla="*/ 2147483647 w 119"/>
                <a:gd name="T9" fmla="*/ 2147483647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9" h="119">
                  <a:moveTo>
                    <a:pt x="119" y="59"/>
                  </a:moveTo>
                  <a:cubicBezTo>
                    <a:pt x="119" y="27"/>
                    <a:pt x="93" y="0"/>
                    <a:pt x="60" y="0"/>
                  </a:cubicBezTo>
                  <a:cubicBezTo>
                    <a:pt x="27" y="0"/>
                    <a:pt x="0" y="27"/>
                    <a:pt x="0" y="59"/>
                  </a:cubicBezTo>
                  <a:cubicBezTo>
                    <a:pt x="0" y="93"/>
                    <a:pt x="27" y="119"/>
                    <a:pt x="60" y="119"/>
                  </a:cubicBezTo>
                  <a:cubicBezTo>
                    <a:pt x="93" y="119"/>
                    <a:pt x="119" y="92"/>
                    <a:pt x="119" y="59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5" name="Freeform 390"/>
            <p:cNvSpPr>
              <a:spLocks/>
            </p:cNvSpPr>
            <p:nvPr/>
          </p:nvSpPr>
          <p:spPr bwMode="auto">
            <a:xfrm>
              <a:off x="509298" y="470791"/>
              <a:ext cx="96891" cy="95649"/>
            </a:xfrm>
            <a:custGeom>
              <a:avLst/>
              <a:gdLst>
                <a:gd name="T0" fmla="*/ 2147483647 w 219"/>
                <a:gd name="T1" fmla="*/ 2147483647 h 219"/>
                <a:gd name="T2" fmla="*/ 2147483647 w 219"/>
                <a:gd name="T3" fmla="*/ 2147483647 h 219"/>
                <a:gd name="T4" fmla="*/ 0 w 219"/>
                <a:gd name="T5" fmla="*/ 2147483647 h 219"/>
                <a:gd name="T6" fmla="*/ 2147483647 w 219"/>
                <a:gd name="T7" fmla="*/ 0 h 219"/>
                <a:gd name="T8" fmla="*/ 2147483647 w 219"/>
                <a:gd name="T9" fmla="*/ 2147483647 h 2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9" h="219">
                  <a:moveTo>
                    <a:pt x="219" y="109"/>
                  </a:moveTo>
                  <a:cubicBezTo>
                    <a:pt x="219" y="170"/>
                    <a:pt x="170" y="219"/>
                    <a:pt x="110" y="219"/>
                  </a:cubicBezTo>
                  <a:cubicBezTo>
                    <a:pt x="49" y="219"/>
                    <a:pt x="0" y="169"/>
                    <a:pt x="0" y="109"/>
                  </a:cubicBezTo>
                  <a:cubicBezTo>
                    <a:pt x="0" y="49"/>
                    <a:pt x="49" y="0"/>
                    <a:pt x="110" y="0"/>
                  </a:cubicBezTo>
                  <a:cubicBezTo>
                    <a:pt x="170" y="0"/>
                    <a:pt x="219" y="49"/>
                    <a:pt x="219" y="10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6" name="Freeform 391"/>
            <p:cNvSpPr>
              <a:spLocks/>
            </p:cNvSpPr>
            <p:nvPr/>
          </p:nvSpPr>
          <p:spPr bwMode="auto">
            <a:xfrm>
              <a:off x="531658" y="491908"/>
              <a:ext cx="53414" cy="53415"/>
            </a:xfrm>
            <a:custGeom>
              <a:avLst/>
              <a:gdLst>
                <a:gd name="T0" fmla="*/ 2147483647 w 119"/>
                <a:gd name="T1" fmla="*/ 2147483647 h 119"/>
                <a:gd name="T2" fmla="*/ 2147483647 w 119"/>
                <a:gd name="T3" fmla="*/ 0 h 119"/>
                <a:gd name="T4" fmla="*/ 0 w 119"/>
                <a:gd name="T5" fmla="*/ 2147483647 h 119"/>
                <a:gd name="T6" fmla="*/ 2147483647 w 119"/>
                <a:gd name="T7" fmla="*/ 2147483647 h 119"/>
                <a:gd name="T8" fmla="*/ 2147483647 w 119"/>
                <a:gd name="T9" fmla="*/ 2147483647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9" h="119">
                  <a:moveTo>
                    <a:pt x="119" y="59"/>
                  </a:moveTo>
                  <a:cubicBezTo>
                    <a:pt x="119" y="27"/>
                    <a:pt x="93" y="0"/>
                    <a:pt x="60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93"/>
                    <a:pt x="26" y="119"/>
                    <a:pt x="60" y="119"/>
                  </a:cubicBezTo>
                  <a:cubicBezTo>
                    <a:pt x="93" y="119"/>
                    <a:pt x="119" y="92"/>
                    <a:pt x="119" y="59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57" name="Rectangle 392"/>
            <p:cNvSpPr>
              <a:spLocks noChangeArrowheads="1"/>
            </p:cNvSpPr>
            <p:nvPr/>
          </p:nvSpPr>
          <p:spPr bwMode="auto">
            <a:xfrm>
              <a:off x="44718" y="216141"/>
              <a:ext cx="402470" cy="248438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58" name="Rectangle 393"/>
            <p:cNvSpPr>
              <a:spLocks noChangeArrowheads="1"/>
            </p:cNvSpPr>
            <p:nvPr/>
          </p:nvSpPr>
          <p:spPr bwMode="auto">
            <a:xfrm>
              <a:off x="44718" y="216141"/>
              <a:ext cx="402470" cy="24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59" name="Freeform 394"/>
            <p:cNvSpPr>
              <a:spLocks/>
            </p:cNvSpPr>
            <p:nvPr/>
          </p:nvSpPr>
          <p:spPr bwMode="auto">
            <a:xfrm>
              <a:off x="501845" y="382595"/>
              <a:ext cx="86953" cy="96891"/>
            </a:xfrm>
            <a:custGeom>
              <a:avLst/>
              <a:gdLst>
                <a:gd name="T0" fmla="*/ 2147483647 w 198"/>
                <a:gd name="T1" fmla="*/ 0 h 218"/>
                <a:gd name="T2" fmla="*/ 2147483647 w 198"/>
                <a:gd name="T3" fmla="*/ 0 h 218"/>
                <a:gd name="T4" fmla="*/ 0 w 198"/>
                <a:gd name="T5" fmla="*/ 0 h 218"/>
                <a:gd name="T6" fmla="*/ 0 w 198"/>
                <a:gd name="T7" fmla="*/ 2147483647 h 218"/>
                <a:gd name="T8" fmla="*/ 2147483647 w 198"/>
                <a:gd name="T9" fmla="*/ 2147483647 h 218"/>
                <a:gd name="T10" fmla="*/ 2147483647 w 198"/>
                <a:gd name="T11" fmla="*/ 2147483647 h 218"/>
                <a:gd name="T12" fmla="*/ 2147483647 w 198"/>
                <a:gd name="T13" fmla="*/ 0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218">
                  <a:moveTo>
                    <a:pt x="198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37" y="168"/>
                    <a:pt x="83" y="154"/>
                    <a:pt x="121" y="154"/>
                  </a:cubicBezTo>
                  <a:cubicBezTo>
                    <a:pt x="164" y="154"/>
                    <a:pt x="198" y="171"/>
                    <a:pt x="198" y="171"/>
                  </a:cubicBezTo>
                  <a:cubicBezTo>
                    <a:pt x="198" y="0"/>
                    <a:pt x="198" y="0"/>
                    <a:pt x="198" y="0"/>
                  </a:cubicBez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0" name="Rectangle 395"/>
            <p:cNvSpPr>
              <a:spLocks noChangeArrowheads="1"/>
            </p:cNvSpPr>
            <p:nvPr/>
          </p:nvSpPr>
          <p:spPr bwMode="auto">
            <a:xfrm>
              <a:off x="509298" y="392533"/>
              <a:ext cx="18632" cy="745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61" name="Rectangle 396"/>
            <p:cNvSpPr>
              <a:spLocks noChangeArrowheads="1"/>
            </p:cNvSpPr>
            <p:nvPr/>
          </p:nvSpPr>
          <p:spPr bwMode="auto">
            <a:xfrm>
              <a:off x="469548" y="252165"/>
              <a:ext cx="109313" cy="26086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62" name="Rectangle 397"/>
            <p:cNvSpPr>
              <a:spLocks noChangeArrowheads="1"/>
            </p:cNvSpPr>
            <p:nvPr/>
          </p:nvSpPr>
          <p:spPr bwMode="auto">
            <a:xfrm>
              <a:off x="469548" y="252165"/>
              <a:ext cx="109313" cy="26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63" name="Rectangle 398"/>
            <p:cNvSpPr>
              <a:spLocks noChangeArrowheads="1"/>
            </p:cNvSpPr>
            <p:nvPr/>
          </p:nvSpPr>
          <p:spPr bwMode="auto">
            <a:xfrm>
              <a:off x="44718" y="299369"/>
              <a:ext cx="402470" cy="83227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64" name="Rectangle 399"/>
            <p:cNvSpPr>
              <a:spLocks noChangeArrowheads="1"/>
            </p:cNvSpPr>
            <p:nvPr/>
          </p:nvSpPr>
          <p:spPr bwMode="auto">
            <a:xfrm>
              <a:off x="44718" y="299369"/>
              <a:ext cx="402470" cy="83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65" name="Freeform 400"/>
            <p:cNvSpPr>
              <a:spLocks noEditPoints="1"/>
            </p:cNvSpPr>
            <p:nvPr/>
          </p:nvSpPr>
          <p:spPr bwMode="auto">
            <a:xfrm>
              <a:off x="55899" y="286947"/>
              <a:ext cx="166454" cy="161485"/>
            </a:xfrm>
            <a:custGeom>
              <a:avLst/>
              <a:gdLst>
                <a:gd name="T0" fmla="*/ 2147483647 w 376"/>
                <a:gd name="T1" fmla="*/ 2147483647 h 365"/>
                <a:gd name="T2" fmla="*/ 0 w 376"/>
                <a:gd name="T3" fmla="*/ 2147483647 h 365"/>
                <a:gd name="T4" fmla="*/ 2147483647 w 376"/>
                <a:gd name="T5" fmla="*/ 2147483647 h 365"/>
                <a:gd name="T6" fmla="*/ 2147483647 w 376"/>
                <a:gd name="T7" fmla="*/ 2147483647 h 365"/>
                <a:gd name="T8" fmla="*/ 2147483647 w 376"/>
                <a:gd name="T9" fmla="*/ 2147483647 h 365"/>
                <a:gd name="T10" fmla="*/ 2147483647 w 376"/>
                <a:gd name="T11" fmla="*/ 2147483647 h 365"/>
                <a:gd name="T12" fmla="*/ 2147483647 w 376"/>
                <a:gd name="T13" fmla="*/ 2147483647 h 365"/>
                <a:gd name="T14" fmla="*/ 2147483647 w 376"/>
                <a:gd name="T15" fmla="*/ 2147483647 h 365"/>
                <a:gd name="T16" fmla="*/ 2147483647 w 376"/>
                <a:gd name="T17" fmla="*/ 2147483647 h 365"/>
                <a:gd name="T18" fmla="*/ 2147483647 w 376"/>
                <a:gd name="T19" fmla="*/ 0 h 365"/>
                <a:gd name="T20" fmla="*/ 2147483647 w 376"/>
                <a:gd name="T21" fmla="*/ 2147483647 h 365"/>
                <a:gd name="T22" fmla="*/ 2147483647 w 376"/>
                <a:gd name="T23" fmla="*/ 2147483647 h 365"/>
                <a:gd name="T24" fmla="*/ 2147483647 w 376"/>
                <a:gd name="T25" fmla="*/ 0 h 3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76" h="365">
                  <a:moveTo>
                    <a:pt x="138" y="215"/>
                  </a:moveTo>
                  <a:cubicBezTo>
                    <a:pt x="0" y="215"/>
                    <a:pt x="0" y="215"/>
                    <a:pt x="0" y="215"/>
                  </a:cubicBezTo>
                  <a:cubicBezTo>
                    <a:pt x="8" y="286"/>
                    <a:pt x="35" y="358"/>
                    <a:pt x="113" y="358"/>
                  </a:cubicBezTo>
                  <a:cubicBezTo>
                    <a:pt x="113" y="358"/>
                    <a:pt x="114" y="358"/>
                    <a:pt x="115" y="358"/>
                  </a:cubicBezTo>
                  <a:cubicBezTo>
                    <a:pt x="273" y="356"/>
                    <a:pt x="376" y="365"/>
                    <a:pt x="362" y="304"/>
                  </a:cubicBezTo>
                  <a:cubicBezTo>
                    <a:pt x="352" y="259"/>
                    <a:pt x="303" y="253"/>
                    <a:pt x="249" y="253"/>
                  </a:cubicBezTo>
                  <a:cubicBezTo>
                    <a:pt x="229" y="253"/>
                    <a:pt x="209" y="254"/>
                    <a:pt x="190" y="254"/>
                  </a:cubicBezTo>
                  <a:cubicBezTo>
                    <a:pt x="189" y="254"/>
                    <a:pt x="189" y="254"/>
                    <a:pt x="189" y="254"/>
                  </a:cubicBezTo>
                  <a:cubicBezTo>
                    <a:pt x="165" y="254"/>
                    <a:pt x="149" y="238"/>
                    <a:pt x="138" y="215"/>
                  </a:cubicBezTo>
                  <a:moveTo>
                    <a:pt x="51" y="0"/>
                  </a:moveTo>
                  <a:cubicBezTo>
                    <a:pt x="35" y="0"/>
                    <a:pt x="19" y="7"/>
                    <a:pt x="10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92" y="11"/>
                    <a:pt x="71" y="0"/>
                    <a:pt x="51" y="0"/>
                  </a:cubicBezTo>
                </a:path>
              </a:pathLst>
            </a:custGeom>
            <a:solidFill>
              <a:srgbClr val="8AA0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6" name="Freeform 401"/>
            <p:cNvSpPr>
              <a:spLocks/>
            </p:cNvSpPr>
            <p:nvPr/>
          </p:nvSpPr>
          <p:spPr bwMode="auto">
            <a:xfrm>
              <a:off x="52172" y="299369"/>
              <a:ext cx="64594" cy="83227"/>
            </a:xfrm>
            <a:custGeom>
              <a:avLst/>
              <a:gdLst>
                <a:gd name="T0" fmla="*/ 2147483647 w 146"/>
                <a:gd name="T1" fmla="*/ 0 h 189"/>
                <a:gd name="T2" fmla="*/ 2147483647 w 146"/>
                <a:gd name="T3" fmla="*/ 0 h 189"/>
                <a:gd name="T4" fmla="*/ 2147483647 w 146"/>
                <a:gd name="T5" fmla="*/ 2147483647 h 189"/>
                <a:gd name="T6" fmla="*/ 2147483647 w 146"/>
                <a:gd name="T7" fmla="*/ 2147483647 h 189"/>
                <a:gd name="T8" fmla="*/ 2147483647 w 146"/>
                <a:gd name="T9" fmla="*/ 2147483647 h 189"/>
                <a:gd name="T10" fmla="*/ 2147483647 w 146"/>
                <a:gd name="T11" fmla="*/ 2147483647 h 189"/>
                <a:gd name="T12" fmla="*/ 2147483647 w 146"/>
                <a:gd name="T13" fmla="*/ 0 h 1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6" h="189">
                  <a:moveTo>
                    <a:pt x="1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11"/>
                    <a:pt x="11" y="26"/>
                    <a:pt x="11" y="45"/>
                  </a:cubicBezTo>
                  <a:cubicBezTo>
                    <a:pt x="11" y="45"/>
                    <a:pt x="0" y="117"/>
                    <a:pt x="8" y="189"/>
                  </a:cubicBezTo>
                  <a:cubicBezTo>
                    <a:pt x="146" y="189"/>
                    <a:pt x="146" y="189"/>
                    <a:pt x="146" y="189"/>
                  </a:cubicBezTo>
                  <a:cubicBezTo>
                    <a:pt x="124" y="140"/>
                    <a:pt x="123" y="58"/>
                    <a:pt x="123" y="25"/>
                  </a:cubicBezTo>
                  <a:cubicBezTo>
                    <a:pt x="122" y="16"/>
                    <a:pt x="119" y="7"/>
                    <a:pt x="113" y="0"/>
                  </a:cubicBez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67" name="Freeform 402"/>
            <p:cNvSpPr>
              <a:spLocks/>
            </p:cNvSpPr>
            <p:nvPr/>
          </p:nvSpPr>
          <p:spPr bwMode="auto">
            <a:xfrm>
              <a:off x="609916" y="399986"/>
              <a:ext cx="60867" cy="81985"/>
            </a:xfrm>
            <a:custGeom>
              <a:avLst/>
              <a:gdLst>
                <a:gd name="T0" fmla="*/ 2147483647 w 136"/>
                <a:gd name="T1" fmla="*/ 0 h 186"/>
                <a:gd name="T2" fmla="*/ 2147483647 w 136"/>
                <a:gd name="T3" fmla="*/ 2147483647 h 186"/>
                <a:gd name="T4" fmla="*/ 2147483647 w 136"/>
                <a:gd name="T5" fmla="*/ 2147483647 h 186"/>
                <a:gd name="T6" fmla="*/ 2147483647 w 136"/>
                <a:gd name="T7" fmla="*/ 2147483647 h 186"/>
                <a:gd name="T8" fmla="*/ 2147483647 w 136"/>
                <a:gd name="T9" fmla="*/ 2147483647 h 186"/>
                <a:gd name="T10" fmla="*/ 2147483647 w 136"/>
                <a:gd name="T11" fmla="*/ 2147483647 h 186"/>
                <a:gd name="T12" fmla="*/ 2147483647 w 136"/>
                <a:gd name="T13" fmla="*/ 0 h 1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86">
                  <a:moveTo>
                    <a:pt x="37" y="0"/>
                  </a:moveTo>
                  <a:cubicBezTo>
                    <a:pt x="0" y="59"/>
                    <a:pt x="72" y="61"/>
                    <a:pt x="84" y="70"/>
                  </a:cubicBezTo>
                  <a:cubicBezTo>
                    <a:pt x="96" y="79"/>
                    <a:pt x="84" y="142"/>
                    <a:pt x="84" y="170"/>
                  </a:cubicBezTo>
                  <a:cubicBezTo>
                    <a:pt x="84" y="182"/>
                    <a:pt x="93" y="186"/>
                    <a:pt x="102" y="186"/>
                  </a:cubicBezTo>
                  <a:cubicBezTo>
                    <a:pt x="116" y="186"/>
                    <a:pt x="132" y="179"/>
                    <a:pt x="132" y="179"/>
                  </a:cubicBezTo>
                  <a:cubicBezTo>
                    <a:pt x="132" y="179"/>
                    <a:pt x="126" y="122"/>
                    <a:pt x="131" y="70"/>
                  </a:cubicBezTo>
                  <a:cubicBezTo>
                    <a:pt x="136" y="18"/>
                    <a:pt x="37" y="0"/>
                    <a:pt x="37" y="0"/>
                  </a:cubicBezTo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5" name="组合 743"/>
          <p:cNvGrpSpPr>
            <a:grpSpLocks/>
          </p:cNvGrpSpPr>
          <p:nvPr/>
        </p:nvGrpSpPr>
        <p:grpSpPr bwMode="auto">
          <a:xfrm>
            <a:off x="1844675" y="3713163"/>
            <a:ext cx="722313" cy="722312"/>
            <a:chOff x="0" y="0"/>
            <a:chExt cx="721713" cy="721714"/>
          </a:xfrm>
        </p:grpSpPr>
        <p:sp>
          <p:nvSpPr>
            <p:cNvPr id="50530" name="Freeform 403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9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1" name="Freeform 404"/>
            <p:cNvSpPr>
              <a:spLocks/>
            </p:cNvSpPr>
            <p:nvPr/>
          </p:nvSpPr>
          <p:spPr bwMode="auto">
            <a:xfrm>
              <a:off x="77016" y="376385"/>
              <a:ext cx="156516" cy="168938"/>
            </a:xfrm>
            <a:custGeom>
              <a:avLst/>
              <a:gdLst>
                <a:gd name="T0" fmla="*/ 2147483647 w 354"/>
                <a:gd name="T1" fmla="*/ 2147483647 h 383"/>
                <a:gd name="T2" fmla="*/ 2147483647 w 354"/>
                <a:gd name="T3" fmla="*/ 2147483647 h 383"/>
                <a:gd name="T4" fmla="*/ 2147483647 w 354"/>
                <a:gd name="T5" fmla="*/ 2147483647 h 383"/>
                <a:gd name="T6" fmla="*/ 0 w 354"/>
                <a:gd name="T7" fmla="*/ 2147483647 h 383"/>
                <a:gd name="T8" fmla="*/ 2147483647 w 354"/>
                <a:gd name="T9" fmla="*/ 2147483647 h 383"/>
                <a:gd name="T10" fmla="*/ 2147483647 w 354"/>
                <a:gd name="T11" fmla="*/ 2147483647 h 383"/>
                <a:gd name="T12" fmla="*/ 2147483647 w 354"/>
                <a:gd name="T13" fmla="*/ 2147483647 h 383"/>
                <a:gd name="T14" fmla="*/ 2147483647 w 354"/>
                <a:gd name="T15" fmla="*/ 2147483647 h 383"/>
                <a:gd name="T16" fmla="*/ 2147483647 w 354"/>
                <a:gd name="T17" fmla="*/ 2147483647 h 38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4" h="383">
                  <a:moveTo>
                    <a:pt x="269" y="10"/>
                  </a:moveTo>
                  <a:cubicBezTo>
                    <a:pt x="248" y="45"/>
                    <a:pt x="248" y="45"/>
                    <a:pt x="248" y="45"/>
                  </a:cubicBezTo>
                  <a:cubicBezTo>
                    <a:pt x="226" y="35"/>
                    <a:pt x="202" y="30"/>
                    <a:pt x="177" y="30"/>
                  </a:cubicBezTo>
                  <a:cubicBezTo>
                    <a:pt x="79" y="30"/>
                    <a:pt x="0" y="109"/>
                    <a:pt x="0" y="207"/>
                  </a:cubicBezTo>
                  <a:cubicBezTo>
                    <a:pt x="0" y="304"/>
                    <a:pt x="79" y="383"/>
                    <a:pt x="177" y="383"/>
                  </a:cubicBezTo>
                  <a:cubicBezTo>
                    <a:pt x="274" y="383"/>
                    <a:pt x="354" y="304"/>
                    <a:pt x="354" y="207"/>
                  </a:cubicBezTo>
                  <a:cubicBezTo>
                    <a:pt x="354" y="152"/>
                    <a:pt x="329" y="103"/>
                    <a:pt x="289" y="71"/>
                  </a:cubicBezTo>
                  <a:cubicBezTo>
                    <a:pt x="308" y="40"/>
                    <a:pt x="308" y="40"/>
                    <a:pt x="308" y="40"/>
                  </a:cubicBezTo>
                  <a:cubicBezTo>
                    <a:pt x="293" y="0"/>
                    <a:pt x="269" y="10"/>
                    <a:pt x="269" y="1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2" name="Freeform 405"/>
            <p:cNvSpPr>
              <a:spLocks/>
            </p:cNvSpPr>
            <p:nvPr/>
          </p:nvSpPr>
          <p:spPr bwMode="auto">
            <a:xfrm>
              <a:off x="505572" y="260860"/>
              <a:ext cx="137883" cy="60868"/>
            </a:xfrm>
            <a:custGeom>
              <a:avLst/>
              <a:gdLst>
                <a:gd name="T0" fmla="*/ 2147483647 w 312"/>
                <a:gd name="T1" fmla="*/ 2147483647 h 136"/>
                <a:gd name="T2" fmla="*/ 2147483647 w 312"/>
                <a:gd name="T3" fmla="*/ 2147483647 h 136"/>
                <a:gd name="T4" fmla="*/ 0 w 312"/>
                <a:gd name="T5" fmla="*/ 2147483647 h 136"/>
                <a:gd name="T6" fmla="*/ 2147483647 w 312"/>
                <a:gd name="T7" fmla="*/ 2147483647 h 1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2" h="136">
                  <a:moveTo>
                    <a:pt x="312" y="87"/>
                  </a:moveTo>
                  <a:cubicBezTo>
                    <a:pt x="300" y="0"/>
                    <a:pt x="28" y="54"/>
                    <a:pt x="28" y="54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312" y="8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3" name="Freeform 406"/>
            <p:cNvSpPr>
              <a:spLocks/>
            </p:cNvSpPr>
            <p:nvPr/>
          </p:nvSpPr>
          <p:spPr bwMode="auto">
            <a:xfrm>
              <a:off x="83226" y="258376"/>
              <a:ext cx="563955" cy="228563"/>
            </a:xfrm>
            <a:custGeom>
              <a:avLst/>
              <a:gdLst>
                <a:gd name="T0" fmla="*/ 2147483647 w 1276"/>
                <a:gd name="T1" fmla="*/ 2147483647 h 517"/>
                <a:gd name="T2" fmla="*/ 2147483647 w 1276"/>
                <a:gd name="T3" fmla="*/ 2147483647 h 517"/>
                <a:gd name="T4" fmla="*/ 2147483647 w 1276"/>
                <a:gd name="T5" fmla="*/ 2147483647 h 517"/>
                <a:gd name="T6" fmla="*/ 2147483647 w 1276"/>
                <a:gd name="T7" fmla="*/ 2147483647 h 517"/>
                <a:gd name="T8" fmla="*/ 2147483647 w 1276"/>
                <a:gd name="T9" fmla="*/ 2147483647 h 517"/>
                <a:gd name="T10" fmla="*/ 2147483647 w 1276"/>
                <a:gd name="T11" fmla="*/ 2147483647 h 517"/>
                <a:gd name="T12" fmla="*/ 2147483647 w 1276"/>
                <a:gd name="T13" fmla="*/ 2147483647 h 517"/>
                <a:gd name="T14" fmla="*/ 2147483647 w 1276"/>
                <a:gd name="T15" fmla="*/ 2147483647 h 517"/>
                <a:gd name="T16" fmla="*/ 2147483647 w 1276"/>
                <a:gd name="T17" fmla="*/ 2147483647 h 517"/>
                <a:gd name="T18" fmla="*/ 2147483647 w 1276"/>
                <a:gd name="T19" fmla="*/ 2147483647 h 517"/>
                <a:gd name="T20" fmla="*/ 2147483647 w 1276"/>
                <a:gd name="T21" fmla="*/ 2147483647 h 517"/>
                <a:gd name="T22" fmla="*/ 2147483647 w 1276"/>
                <a:gd name="T23" fmla="*/ 2147483647 h 517"/>
                <a:gd name="T24" fmla="*/ 2147483647 w 1276"/>
                <a:gd name="T25" fmla="*/ 2147483647 h 517"/>
                <a:gd name="T26" fmla="*/ 2147483647 w 1276"/>
                <a:gd name="T27" fmla="*/ 2147483647 h 517"/>
                <a:gd name="T28" fmla="*/ 2147483647 w 1276"/>
                <a:gd name="T29" fmla="*/ 2147483647 h 517"/>
                <a:gd name="T30" fmla="*/ 2147483647 w 1276"/>
                <a:gd name="T31" fmla="*/ 2147483647 h 517"/>
                <a:gd name="T32" fmla="*/ 2147483647 w 1276"/>
                <a:gd name="T33" fmla="*/ 2147483647 h 517"/>
                <a:gd name="T34" fmla="*/ 2147483647 w 1276"/>
                <a:gd name="T35" fmla="*/ 2147483647 h 517"/>
                <a:gd name="T36" fmla="*/ 2147483647 w 1276"/>
                <a:gd name="T37" fmla="*/ 2147483647 h 517"/>
                <a:gd name="T38" fmla="*/ 2147483647 w 1276"/>
                <a:gd name="T39" fmla="*/ 2147483647 h 51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76" h="517">
                  <a:moveTo>
                    <a:pt x="954" y="143"/>
                  </a:moveTo>
                  <a:cubicBezTo>
                    <a:pt x="760" y="172"/>
                    <a:pt x="760" y="172"/>
                    <a:pt x="760" y="172"/>
                  </a:cubicBezTo>
                  <a:cubicBezTo>
                    <a:pt x="735" y="132"/>
                    <a:pt x="707" y="97"/>
                    <a:pt x="676" y="77"/>
                  </a:cubicBezTo>
                  <a:cubicBezTo>
                    <a:pt x="554" y="0"/>
                    <a:pt x="350" y="140"/>
                    <a:pt x="350" y="140"/>
                  </a:cubicBezTo>
                  <a:cubicBezTo>
                    <a:pt x="350" y="140"/>
                    <a:pt x="363" y="126"/>
                    <a:pt x="381" y="106"/>
                  </a:cubicBezTo>
                  <a:cubicBezTo>
                    <a:pt x="278" y="99"/>
                    <a:pt x="177" y="123"/>
                    <a:pt x="177" y="123"/>
                  </a:cubicBezTo>
                  <a:cubicBezTo>
                    <a:pt x="0" y="252"/>
                    <a:pt x="118" y="277"/>
                    <a:pt x="118" y="277"/>
                  </a:cubicBezTo>
                  <a:cubicBezTo>
                    <a:pt x="254" y="277"/>
                    <a:pt x="254" y="277"/>
                    <a:pt x="254" y="277"/>
                  </a:cubicBezTo>
                  <a:cubicBezTo>
                    <a:pt x="282" y="277"/>
                    <a:pt x="293" y="307"/>
                    <a:pt x="293" y="307"/>
                  </a:cubicBezTo>
                  <a:cubicBezTo>
                    <a:pt x="370" y="517"/>
                    <a:pt x="370" y="517"/>
                    <a:pt x="370" y="517"/>
                  </a:cubicBezTo>
                  <a:cubicBezTo>
                    <a:pt x="482" y="517"/>
                    <a:pt x="482" y="517"/>
                    <a:pt x="482" y="517"/>
                  </a:cubicBezTo>
                  <a:cubicBezTo>
                    <a:pt x="498" y="517"/>
                    <a:pt x="498" y="517"/>
                    <a:pt x="498" y="517"/>
                  </a:cubicBezTo>
                  <a:cubicBezTo>
                    <a:pt x="840" y="517"/>
                    <a:pt x="840" y="517"/>
                    <a:pt x="840" y="517"/>
                  </a:cubicBezTo>
                  <a:cubicBezTo>
                    <a:pt x="882" y="517"/>
                    <a:pt x="882" y="517"/>
                    <a:pt x="882" y="517"/>
                  </a:cubicBezTo>
                  <a:cubicBezTo>
                    <a:pt x="882" y="517"/>
                    <a:pt x="885" y="467"/>
                    <a:pt x="853" y="449"/>
                  </a:cubicBezTo>
                  <a:cubicBezTo>
                    <a:pt x="822" y="431"/>
                    <a:pt x="878" y="449"/>
                    <a:pt x="878" y="449"/>
                  </a:cubicBezTo>
                  <a:cubicBezTo>
                    <a:pt x="876" y="449"/>
                    <a:pt x="876" y="449"/>
                    <a:pt x="876" y="449"/>
                  </a:cubicBezTo>
                  <a:cubicBezTo>
                    <a:pt x="876" y="449"/>
                    <a:pt x="861" y="392"/>
                    <a:pt x="834" y="322"/>
                  </a:cubicBezTo>
                  <a:cubicBezTo>
                    <a:pt x="925" y="291"/>
                    <a:pt x="1276" y="169"/>
                    <a:pt x="1266" y="94"/>
                  </a:cubicBezTo>
                  <a:cubicBezTo>
                    <a:pt x="954" y="143"/>
                    <a:pt x="954" y="143"/>
                    <a:pt x="954" y="143"/>
                  </a:cubicBezTo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4" name="Freeform 407"/>
            <p:cNvSpPr>
              <a:spLocks/>
            </p:cNvSpPr>
            <p:nvPr/>
          </p:nvSpPr>
          <p:spPr bwMode="auto">
            <a:xfrm>
              <a:off x="161485" y="228563"/>
              <a:ext cx="152789" cy="84469"/>
            </a:xfrm>
            <a:custGeom>
              <a:avLst/>
              <a:gdLst>
                <a:gd name="T0" fmla="*/ 2147483647 w 346"/>
                <a:gd name="T1" fmla="*/ 2147483647 h 190"/>
                <a:gd name="T2" fmla="*/ 2147483647 w 346"/>
                <a:gd name="T3" fmla="*/ 2147483647 h 190"/>
                <a:gd name="T4" fmla="*/ 0 w 346"/>
                <a:gd name="T5" fmla="*/ 2147483647 h 190"/>
                <a:gd name="T6" fmla="*/ 2147483647 w 346"/>
                <a:gd name="T7" fmla="*/ 2147483647 h 19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6" h="190">
                  <a:moveTo>
                    <a:pt x="204" y="173"/>
                  </a:moveTo>
                  <a:cubicBezTo>
                    <a:pt x="256" y="114"/>
                    <a:pt x="346" y="0"/>
                    <a:pt x="231" y="54"/>
                  </a:cubicBezTo>
                  <a:cubicBezTo>
                    <a:pt x="124" y="109"/>
                    <a:pt x="50" y="153"/>
                    <a:pt x="0" y="190"/>
                  </a:cubicBezTo>
                  <a:cubicBezTo>
                    <a:pt x="125" y="164"/>
                    <a:pt x="204" y="173"/>
                    <a:pt x="204" y="173"/>
                  </a:cubicBez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5" name="Freeform 408"/>
            <p:cNvSpPr>
              <a:spLocks/>
            </p:cNvSpPr>
            <p:nvPr/>
          </p:nvSpPr>
          <p:spPr bwMode="auto">
            <a:xfrm>
              <a:off x="105586" y="418619"/>
              <a:ext cx="98133" cy="98134"/>
            </a:xfrm>
            <a:custGeom>
              <a:avLst/>
              <a:gdLst>
                <a:gd name="T0" fmla="*/ 2147483647 w 222"/>
                <a:gd name="T1" fmla="*/ 2147483647 h 222"/>
                <a:gd name="T2" fmla="*/ 0 w 222"/>
                <a:gd name="T3" fmla="*/ 2147483647 h 222"/>
                <a:gd name="T4" fmla="*/ 2147483647 w 222"/>
                <a:gd name="T5" fmla="*/ 0 h 222"/>
                <a:gd name="T6" fmla="*/ 2147483647 w 222"/>
                <a:gd name="T7" fmla="*/ 2147483647 h 222"/>
                <a:gd name="T8" fmla="*/ 2147483647 w 222"/>
                <a:gd name="T9" fmla="*/ 2147483647 h 222"/>
                <a:gd name="T10" fmla="*/ 2147483647 w 222"/>
                <a:gd name="T11" fmla="*/ 2147483647 h 222"/>
                <a:gd name="T12" fmla="*/ 2147483647 w 222"/>
                <a:gd name="T13" fmla="*/ 2147483647 h 222"/>
                <a:gd name="T14" fmla="*/ 2147483647 w 222"/>
                <a:gd name="T15" fmla="*/ 2147483647 h 222"/>
                <a:gd name="T16" fmla="*/ 2147483647 w 222"/>
                <a:gd name="T17" fmla="*/ 2147483647 h 2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2" h="222">
                  <a:moveTo>
                    <a:pt x="111" y="222"/>
                  </a:moveTo>
                  <a:cubicBezTo>
                    <a:pt x="50" y="222"/>
                    <a:pt x="0" y="172"/>
                    <a:pt x="0" y="111"/>
                  </a:cubicBezTo>
                  <a:cubicBezTo>
                    <a:pt x="0" y="50"/>
                    <a:pt x="50" y="0"/>
                    <a:pt x="111" y="0"/>
                  </a:cubicBezTo>
                  <a:cubicBezTo>
                    <a:pt x="123" y="0"/>
                    <a:pt x="135" y="2"/>
                    <a:pt x="147" y="6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89" y="32"/>
                    <a:pt x="189" y="32"/>
                    <a:pt x="189" y="32"/>
                  </a:cubicBezTo>
                  <a:cubicBezTo>
                    <a:pt x="209" y="52"/>
                    <a:pt x="222" y="80"/>
                    <a:pt x="222" y="111"/>
                  </a:cubicBezTo>
                  <a:cubicBezTo>
                    <a:pt x="222" y="172"/>
                    <a:pt x="172" y="222"/>
                    <a:pt x="111" y="222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6" name="Freeform 409"/>
            <p:cNvSpPr>
              <a:spLocks/>
            </p:cNvSpPr>
            <p:nvPr/>
          </p:nvSpPr>
          <p:spPr bwMode="auto">
            <a:xfrm>
              <a:off x="223594" y="383838"/>
              <a:ext cx="40992" cy="90680"/>
            </a:xfrm>
            <a:custGeom>
              <a:avLst/>
              <a:gdLst>
                <a:gd name="T0" fmla="*/ 2147483647 w 33"/>
                <a:gd name="T1" fmla="*/ 2147483647 h 73"/>
                <a:gd name="T2" fmla="*/ 0 w 33"/>
                <a:gd name="T3" fmla="*/ 2147483647 h 73"/>
                <a:gd name="T4" fmla="*/ 2147483647 w 33"/>
                <a:gd name="T5" fmla="*/ 0 h 73"/>
                <a:gd name="T6" fmla="*/ 2147483647 w 33"/>
                <a:gd name="T7" fmla="*/ 2147483647 h 73"/>
                <a:gd name="T8" fmla="*/ 2147483647 w 33"/>
                <a:gd name="T9" fmla="*/ 2147483647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73">
                  <a:moveTo>
                    <a:pt x="23" y="73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33" y="70"/>
                  </a:lnTo>
                  <a:lnTo>
                    <a:pt x="23" y="73"/>
                  </a:lnTo>
                  <a:close/>
                </a:path>
              </a:pathLst>
            </a:custGeom>
            <a:solidFill>
              <a:srgbClr val="A51C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7" name="Freeform 410"/>
            <p:cNvSpPr>
              <a:spLocks/>
            </p:cNvSpPr>
            <p:nvPr/>
          </p:nvSpPr>
          <p:spPr bwMode="auto">
            <a:xfrm>
              <a:off x="475759" y="387564"/>
              <a:ext cx="155274" cy="156516"/>
            </a:xfrm>
            <a:custGeom>
              <a:avLst/>
              <a:gdLst>
                <a:gd name="T0" fmla="*/ 2147483647 w 351"/>
                <a:gd name="T1" fmla="*/ 2147483647 h 354"/>
                <a:gd name="T2" fmla="*/ 2147483647 w 351"/>
                <a:gd name="T3" fmla="*/ 2147483647 h 354"/>
                <a:gd name="T4" fmla="*/ 2147483647 w 351"/>
                <a:gd name="T5" fmla="*/ 2147483647 h 354"/>
                <a:gd name="T6" fmla="*/ 2147483647 w 351"/>
                <a:gd name="T7" fmla="*/ 0 h 354"/>
                <a:gd name="T8" fmla="*/ 0 w 351"/>
                <a:gd name="T9" fmla="*/ 2147483647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1" h="354">
                  <a:moveTo>
                    <a:pt x="4" y="221"/>
                  </a:moveTo>
                  <a:cubicBezTo>
                    <a:pt x="23" y="297"/>
                    <a:pt x="92" y="354"/>
                    <a:pt x="175" y="354"/>
                  </a:cubicBezTo>
                  <a:cubicBezTo>
                    <a:pt x="272" y="354"/>
                    <a:pt x="351" y="275"/>
                    <a:pt x="351" y="177"/>
                  </a:cubicBezTo>
                  <a:cubicBezTo>
                    <a:pt x="351" y="80"/>
                    <a:pt x="272" y="0"/>
                    <a:pt x="175" y="0"/>
                  </a:cubicBezTo>
                  <a:cubicBezTo>
                    <a:pt x="85" y="0"/>
                    <a:pt x="12" y="67"/>
                    <a:pt x="0" y="152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8" name="Freeform 411"/>
            <p:cNvSpPr>
              <a:spLocks/>
            </p:cNvSpPr>
            <p:nvPr/>
          </p:nvSpPr>
          <p:spPr bwMode="auto">
            <a:xfrm>
              <a:off x="500603" y="416135"/>
              <a:ext cx="96891" cy="98134"/>
            </a:xfrm>
            <a:custGeom>
              <a:avLst/>
              <a:gdLst>
                <a:gd name="T0" fmla="*/ 2147483647 w 219"/>
                <a:gd name="T1" fmla="*/ 0 h 222"/>
                <a:gd name="T2" fmla="*/ 2147483647 w 219"/>
                <a:gd name="T3" fmla="*/ 2147483647 h 222"/>
                <a:gd name="T4" fmla="*/ 2147483647 w 219"/>
                <a:gd name="T5" fmla="*/ 2147483647 h 222"/>
                <a:gd name="T6" fmla="*/ 2147483647 w 219"/>
                <a:gd name="T7" fmla="*/ 2147483647 h 222"/>
                <a:gd name="T8" fmla="*/ 2147483647 w 219"/>
                <a:gd name="T9" fmla="*/ 2147483647 h 222"/>
                <a:gd name="T10" fmla="*/ 2147483647 w 219"/>
                <a:gd name="T11" fmla="*/ 2147483647 h 222"/>
                <a:gd name="T12" fmla="*/ 0 w 219"/>
                <a:gd name="T13" fmla="*/ 2147483647 h 222"/>
                <a:gd name="T14" fmla="*/ 2147483647 w 219"/>
                <a:gd name="T15" fmla="*/ 0 h 2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9" h="222">
                  <a:moveTo>
                    <a:pt x="108" y="0"/>
                  </a:moveTo>
                  <a:cubicBezTo>
                    <a:pt x="169" y="0"/>
                    <a:pt x="219" y="50"/>
                    <a:pt x="219" y="111"/>
                  </a:cubicBezTo>
                  <a:cubicBezTo>
                    <a:pt x="219" y="172"/>
                    <a:pt x="169" y="222"/>
                    <a:pt x="108" y="222"/>
                  </a:cubicBezTo>
                  <a:cubicBezTo>
                    <a:pt x="62" y="222"/>
                    <a:pt x="23" y="194"/>
                    <a:pt x="6" y="155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1" y="37"/>
                    <a:pt x="55" y="0"/>
                    <a:pt x="108" y="0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39" name="Rectangle 412"/>
            <p:cNvSpPr>
              <a:spLocks noChangeArrowheads="1"/>
            </p:cNvSpPr>
            <p:nvPr/>
          </p:nvSpPr>
          <p:spPr bwMode="auto">
            <a:xfrm>
              <a:off x="465821" y="454642"/>
              <a:ext cx="98133" cy="3354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40" name="Freeform 413"/>
            <p:cNvSpPr>
              <a:spLocks noEditPoints="1"/>
            </p:cNvSpPr>
            <p:nvPr/>
          </p:nvSpPr>
          <p:spPr bwMode="auto">
            <a:xfrm>
              <a:off x="238501" y="284462"/>
              <a:ext cx="181360" cy="49688"/>
            </a:xfrm>
            <a:custGeom>
              <a:avLst/>
              <a:gdLst>
                <a:gd name="T0" fmla="*/ 2147483647 w 410"/>
                <a:gd name="T1" fmla="*/ 2147483647 h 114"/>
                <a:gd name="T2" fmla="*/ 2147483647 w 410"/>
                <a:gd name="T3" fmla="*/ 2147483647 h 114"/>
                <a:gd name="T4" fmla="*/ 2147483647 w 410"/>
                <a:gd name="T5" fmla="*/ 2147483647 h 114"/>
                <a:gd name="T6" fmla="*/ 2147483647 w 410"/>
                <a:gd name="T7" fmla="*/ 2147483647 h 114"/>
                <a:gd name="T8" fmla="*/ 2147483647 w 410"/>
                <a:gd name="T9" fmla="*/ 2147483647 h 114"/>
                <a:gd name="T10" fmla="*/ 2147483647 w 410"/>
                <a:gd name="T11" fmla="*/ 0 h 114"/>
                <a:gd name="T12" fmla="*/ 0 w 410"/>
                <a:gd name="T13" fmla="*/ 2147483647 h 114"/>
                <a:gd name="T14" fmla="*/ 0 w 410"/>
                <a:gd name="T15" fmla="*/ 2147483647 h 114"/>
                <a:gd name="T16" fmla="*/ 0 w 410"/>
                <a:gd name="T17" fmla="*/ 2147483647 h 114"/>
                <a:gd name="T18" fmla="*/ 2147483647 w 410"/>
                <a:gd name="T19" fmla="*/ 0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0" h="114">
                  <a:moveTo>
                    <a:pt x="338" y="28"/>
                  </a:moveTo>
                  <a:cubicBezTo>
                    <a:pt x="364" y="48"/>
                    <a:pt x="389" y="79"/>
                    <a:pt x="410" y="114"/>
                  </a:cubicBezTo>
                  <a:cubicBezTo>
                    <a:pt x="410" y="114"/>
                    <a:pt x="410" y="114"/>
                    <a:pt x="410" y="114"/>
                  </a:cubicBezTo>
                  <a:cubicBezTo>
                    <a:pt x="410" y="114"/>
                    <a:pt x="410" y="114"/>
                    <a:pt x="410" y="114"/>
                  </a:cubicBezTo>
                  <a:cubicBezTo>
                    <a:pt x="390" y="74"/>
                    <a:pt x="365" y="46"/>
                    <a:pt x="338" y="28"/>
                  </a:cubicBezTo>
                  <a:moveTo>
                    <a:pt x="195" y="0"/>
                  </a:moveTo>
                  <a:cubicBezTo>
                    <a:pt x="92" y="14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96" y="17"/>
                    <a:pt x="195" y="0"/>
                  </a:cubicBezTo>
                </a:path>
              </a:pathLst>
            </a:custGeom>
            <a:solidFill>
              <a:srgbClr val="D48E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1" name="Freeform 414"/>
            <p:cNvSpPr>
              <a:spLocks noEditPoints="1"/>
            </p:cNvSpPr>
            <p:nvPr/>
          </p:nvSpPr>
          <p:spPr bwMode="auto">
            <a:xfrm>
              <a:off x="238501" y="283220"/>
              <a:ext cx="199993" cy="99375"/>
            </a:xfrm>
            <a:custGeom>
              <a:avLst/>
              <a:gdLst>
                <a:gd name="T0" fmla="*/ 0 w 452"/>
                <a:gd name="T1" fmla="*/ 2147483647 h 225"/>
                <a:gd name="T2" fmla="*/ 0 w 452"/>
                <a:gd name="T3" fmla="*/ 2147483647 h 225"/>
                <a:gd name="T4" fmla="*/ 0 w 452"/>
                <a:gd name="T5" fmla="*/ 2147483647 h 225"/>
                <a:gd name="T6" fmla="*/ 0 w 452"/>
                <a:gd name="T7" fmla="*/ 2147483647 h 225"/>
                <a:gd name="T8" fmla="*/ 2147483647 w 452"/>
                <a:gd name="T9" fmla="*/ 0 h 225"/>
                <a:gd name="T10" fmla="*/ 2147483647 w 452"/>
                <a:gd name="T11" fmla="*/ 2147483647 h 225"/>
                <a:gd name="T12" fmla="*/ 0 w 452"/>
                <a:gd name="T13" fmla="*/ 2147483647 h 225"/>
                <a:gd name="T14" fmla="*/ 2147483647 w 452"/>
                <a:gd name="T15" fmla="*/ 2147483647 h 225"/>
                <a:gd name="T16" fmla="*/ 2147483647 w 452"/>
                <a:gd name="T17" fmla="*/ 2147483647 h 225"/>
                <a:gd name="T18" fmla="*/ 2147483647 w 452"/>
                <a:gd name="T19" fmla="*/ 2147483647 h 225"/>
                <a:gd name="T20" fmla="*/ 2147483647 w 452"/>
                <a:gd name="T21" fmla="*/ 2147483647 h 225"/>
                <a:gd name="T22" fmla="*/ 2147483647 w 452"/>
                <a:gd name="T23" fmla="*/ 0 h 2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52" h="225">
                  <a:moveTo>
                    <a:pt x="0" y="85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moveTo>
                    <a:pt x="231" y="0"/>
                  </a:moveTo>
                  <a:cubicBezTo>
                    <a:pt x="219" y="0"/>
                    <a:pt x="207" y="1"/>
                    <a:pt x="195" y="3"/>
                  </a:cubicBezTo>
                  <a:cubicBezTo>
                    <a:pt x="96" y="20"/>
                    <a:pt x="0" y="85"/>
                    <a:pt x="0" y="85"/>
                  </a:cubicBezTo>
                  <a:cubicBezTo>
                    <a:pt x="0" y="85"/>
                    <a:pt x="260" y="225"/>
                    <a:pt x="377" y="225"/>
                  </a:cubicBezTo>
                  <a:cubicBezTo>
                    <a:pt x="428" y="225"/>
                    <a:pt x="452" y="197"/>
                    <a:pt x="410" y="117"/>
                  </a:cubicBezTo>
                  <a:cubicBezTo>
                    <a:pt x="410" y="117"/>
                    <a:pt x="410" y="117"/>
                    <a:pt x="410" y="117"/>
                  </a:cubicBezTo>
                  <a:cubicBezTo>
                    <a:pt x="389" y="82"/>
                    <a:pt x="364" y="51"/>
                    <a:pt x="338" y="31"/>
                  </a:cubicBezTo>
                  <a:cubicBezTo>
                    <a:pt x="305" y="9"/>
                    <a:pt x="268" y="0"/>
                    <a:pt x="231" y="0"/>
                  </a:cubicBezTo>
                </a:path>
              </a:pathLst>
            </a:custGeom>
            <a:solidFill>
              <a:srgbClr val="BB222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2" name="Freeform 415"/>
            <p:cNvSpPr>
              <a:spLocks/>
            </p:cNvSpPr>
            <p:nvPr/>
          </p:nvSpPr>
          <p:spPr bwMode="auto">
            <a:xfrm>
              <a:off x="106828" y="322970"/>
              <a:ext cx="40992" cy="48446"/>
            </a:xfrm>
            <a:custGeom>
              <a:avLst/>
              <a:gdLst>
                <a:gd name="T0" fmla="*/ 2147483647 w 93"/>
                <a:gd name="T1" fmla="*/ 0 h 110"/>
                <a:gd name="T2" fmla="*/ 2147483647 w 93"/>
                <a:gd name="T3" fmla="*/ 2147483647 h 110"/>
                <a:gd name="T4" fmla="*/ 2147483647 w 93"/>
                <a:gd name="T5" fmla="*/ 0 h 1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3" h="110">
                  <a:moveTo>
                    <a:pt x="93" y="0"/>
                  </a:moveTo>
                  <a:cubicBezTo>
                    <a:pt x="93" y="0"/>
                    <a:pt x="0" y="65"/>
                    <a:pt x="33" y="110"/>
                  </a:cubicBezTo>
                  <a:cubicBezTo>
                    <a:pt x="33" y="110"/>
                    <a:pt x="70" y="96"/>
                    <a:pt x="93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3" name="Freeform 416"/>
            <p:cNvSpPr>
              <a:spLocks/>
            </p:cNvSpPr>
            <p:nvPr/>
          </p:nvSpPr>
          <p:spPr bwMode="auto">
            <a:xfrm>
              <a:off x="453400" y="330423"/>
              <a:ext cx="129188" cy="57141"/>
            </a:xfrm>
            <a:custGeom>
              <a:avLst/>
              <a:gdLst>
                <a:gd name="T0" fmla="*/ 2147483647 w 291"/>
                <a:gd name="T1" fmla="*/ 0 h 129"/>
                <a:gd name="T2" fmla="*/ 2147483647 w 291"/>
                <a:gd name="T3" fmla="*/ 2147483647 h 129"/>
                <a:gd name="T4" fmla="*/ 2147483647 w 291"/>
                <a:gd name="T5" fmla="*/ 2147483647 h 129"/>
                <a:gd name="T6" fmla="*/ 2147483647 w 291"/>
                <a:gd name="T7" fmla="*/ 2147483647 h 129"/>
                <a:gd name="T8" fmla="*/ 2147483647 w 291"/>
                <a:gd name="T9" fmla="*/ 2147483647 h 129"/>
                <a:gd name="T10" fmla="*/ 2147483647 w 291"/>
                <a:gd name="T11" fmla="*/ 2147483647 h 129"/>
                <a:gd name="T12" fmla="*/ 2147483647 w 291"/>
                <a:gd name="T13" fmla="*/ 2147483647 h 129"/>
                <a:gd name="T14" fmla="*/ 2147483647 w 291"/>
                <a:gd name="T15" fmla="*/ 2147483647 h 129"/>
                <a:gd name="T16" fmla="*/ 2147483647 w 291"/>
                <a:gd name="T17" fmla="*/ 0 h 1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1" h="129">
                  <a:moveTo>
                    <a:pt x="264" y="0"/>
                  </a:moveTo>
                  <a:cubicBezTo>
                    <a:pt x="241" y="0"/>
                    <a:pt x="206" y="9"/>
                    <a:pt x="191" y="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43" y="74"/>
                    <a:pt x="0" y="101"/>
                    <a:pt x="7" y="117"/>
                  </a:cubicBezTo>
                  <a:cubicBezTo>
                    <a:pt x="10" y="126"/>
                    <a:pt x="27" y="129"/>
                    <a:pt x="46" y="129"/>
                  </a:cubicBezTo>
                  <a:cubicBezTo>
                    <a:pt x="61" y="129"/>
                    <a:pt x="78" y="127"/>
                    <a:pt x="89" y="123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37" y="64"/>
                    <a:pt x="291" y="23"/>
                    <a:pt x="284" y="7"/>
                  </a:cubicBezTo>
                  <a:cubicBezTo>
                    <a:pt x="282" y="2"/>
                    <a:pt x="274" y="0"/>
                    <a:pt x="264" y="0"/>
                  </a:cubicBezTo>
                </a:path>
              </a:pathLst>
            </a:custGeom>
            <a:solidFill>
              <a:srgbClr val="A42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44" name="Rectangle 417"/>
            <p:cNvSpPr>
              <a:spLocks noChangeArrowheads="1"/>
            </p:cNvSpPr>
            <p:nvPr/>
          </p:nvSpPr>
          <p:spPr bwMode="auto">
            <a:xfrm>
              <a:off x="275766" y="460854"/>
              <a:ext cx="171422" cy="21118"/>
            </a:xfrm>
            <a:prstGeom prst="rect">
              <a:avLst/>
            </a:prstGeom>
            <a:solidFill>
              <a:srgbClr val="DDADA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45" name="Rectangle 418"/>
            <p:cNvSpPr>
              <a:spLocks noChangeArrowheads="1"/>
            </p:cNvSpPr>
            <p:nvPr/>
          </p:nvSpPr>
          <p:spPr bwMode="auto">
            <a:xfrm>
              <a:off x="275766" y="460854"/>
              <a:ext cx="171422" cy="21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196" name="组合 744"/>
          <p:cNvGrpSpPr>
            <a:grpSpLocks/>
          </p:cNvGrpSpPr>
          <p:nvPr/>
        </p:nvGrpSpPr>
        <p:grpSpPr bwMode="auto">
          <a:xfrm>
            <a:off x="2943225" y="3713163"/>
            <a:ext cx="722313" cy="722312"/>
            <a:chOff x="0" y="0"/>
            <a:chExt cx="721713" cy="721714"/>
          </a:xfrm>
        </p:grpSpPr>
        <p:sp>
          <p:nvSpPr>
            <p:cNvPr id="50512" name="Freeform 419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9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3" name="Freeform 420"/>
            <p:cNvSpPr>
              <a:spLocks/>
            </p:cNvSpPr>
            <p:nvPr/>
          </p:nvSpPr>
          <p:spPr bwMode="auto">
            <a:xfrm>
              <a:off x="240985" y="151547"/>
              <a:ext cx="113039" cy="81985"/>
            </a:xfrm>
            <a:custGeom>
              <a:avLst/>
              <a:gdLst>
                <a:gd name="T0" fmla="*/ 2147483647 w 255"/>
                <a:gd name="T1" fmla="*/ 2147483647 h 186"/>
                <a:gd name="T2" fmla="*/ 2147483647 w 255"/>
                <a:gd name="T3" fmla="*/ 2147483647 h 186"/>
                <a:gd name="T4" fmla="*/ 2147483647 w 255"/>
                <a:gd name="T5" fmla="*/ 2147483647 h 186"/>
                <a:gd name="T6" fmla="*/ 0 w 255"/>
                <a:gd name="T7" fmla="*/ 2147483647 h 186"/>
                <a:gd name="T8" fmla="*/ 2147483647 w 255"/>
                <a:gd name="T9" fmla="*/ 2147483647 h 1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5" h="186">
                  <a:moveTo>
                    <a:pt x="180" y="186"/>
                  </a:moveTo>
                  <a:cubicBezTo>
                    <a:pt x="233" y="121"/>
                    <a:pt x="255" y="56"/>
                    <a:pt x="230" y="30"/>
                  </a:cubicBezTo>
                  <a:cubicBezTo>
                    <a:pt x="200" y="0"/>
                    <a:pt x="113" y="37"/>
                    <a:pt x="36" y="114"/>
                  </a:cubicBezTo>
                  <a:cubicBezTo>
                    <a:pt x="23" y="127"/>
                    <a:pt x="11" y="141"/>
                    <a:pt x="0" y="154"/>
                  </a:cubicBezTo>
                  <a:cubicBezTo>
                    <a:pt x="180" y="186"/>
                    <a:pt x="180" y="186"/>
                    <a:pt x="180" y="186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4" name="Freeform 421"/>
            <p:cNvSpPr>
              <a:spLocks/>
            </p:cNvSpPr>
            <p:nvPr/>
          </p:nvSpPr>
          <p:spPr bwMode="auto">
            <a:xfrm>
              <a:off x="118008" y="206204"/>
              <a:ext cx="294399" cy="136641"/>
            </a:xfrm>
            <a:custGeom>
              <a:avLst/>
              <a:gdLst>
                <a:gd name="T0" fmla="*/ 2147483647 w 237"/>
                <a:gd name="T1" fmla="*/ 2147483647 h 110"/>
                <a:gd name="T2" fmla="*/ 2147483647 w 237"/>
                <a:gd name="T3" fmla="*/ 2147483647 h 110"/>
                <a:gd name="T4" fmla="*/ 2147483647 w 237"/>
                <a:gd name="T5" fmla="*/ 2147483647 h 110"/>
                <a:gd name="T6" fmla="*/ 2147483647 w 237"/>
                <a:gd name="T7" fmla="*/ 0 h 110"/>
                <a:gd name="T8" fmla="*/ 0 w 237"/>
                <a:gd name="T9" fmla="*/ 2147483647 h 110"/>
                <a:gd name="T10" fmla="*/ 2147483647 w 237"/>
                <a:gd name="T11" fmla="*/ 2147483647 h 110"/>
                <a:gd name="T12" fmla="*/ 2147483647 w 237"/>
                <a:gd name="T13" fmla="*/ 2147483647 h 1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7" h="110">
                  <a:moveTo>
                    <a:pt x="237" y="35"/>
                  </a:moveTo>
                  <a:lnTo>
                    <a:pt x="163" y="22"/>
                  </a:lnTo>
                  <a:lnTo>
                    <a:pt x="99" y="11"/>
                  </a:lnTo>
                  <a:lnTo>
                    <a:pt x="40" y="0"/>
                  </a:lnTo>
                  <a:lnTo>
                    <a:pt x="0" y="35"/>
                  </a:lnTo>
                  <a:lnTo>
                    <a:pt x="165" y="110"/>
                  </a:lnTo>
                  <a:lnTo>
                    <a:pt x="237" y="35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5" name="Freeform 422"/>
            <p:cNvSpPr>
              <a:spLocks/>
            </p:cNvSpPr>
            <p:nvPr/>
          </p:nvSpPr>
          <p:spPr bwMode="auto">
            <a:xfrm>
              <a:off x="118008" y="206204"/>
              <a:ext cx="294399" cy="136641"/>
            </a:xfrm>
            <a:custGeom>
              <a:avLst/>
              <a:gdLst>
                <a:gd name="T0" fmla="*/ 2147483647 w 237"/>
                <a:gd name="T1" fmla="*/ 2147483647 h 110"/>
                <a:gd name="T2" fmla="*/ 2147483647 w 237"/>
                <a:gd name="T3" fmla="*/ 2147483647 h 110"/>
                <a:gd name="T4" fmla="*/ 2147483647 w 237"/>
                <a:gd name="T5" fmla="*/ 2147483647 h 110"/>
                <a:gd name="T6" fmla="*/ 2147483647 w 237"/>
                <a:gd name="T7" fmla="*/ 0 h 110"/>
                <a:gd name="T8" fmla="*/ 0 w 237"/>
                <a:gd name="T9" fmla="*/ 2147483647 h 110"/>
                <a:gd name="T10" fmla="*/ 2147483647 w 237"/>
                <a:gd name="T11" fmla="*/ 2147483647 h 110"/>
                <a:gd name="T12" fmla="*/ 2147483647 w 237"/>
                <a:gd name="T13" fmla="*/ 2147483647 h 1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7" h="110">
                  <a:moveTo>
                    <a:pt x="237" y="35"/>
                  </a:moveTo>
                  <a:lnTo>
                    <a:pt x="163" y="22"/>
                  </a:lnTo>
                  <a:lnTo>
                    <a:pt x="99" y="11"/>
                  </a:lnTo>
                  <a:lnTo>
                    <a:pt x="40" y="0"/>
                  </a:lnTo>
                  <a:lnTo>
                    <a:pt x="0" y="35"/>
                  </a:lnTo>
                  <a:lnTo>
                    <a:pt x="165" y="110"/>
                  </a:lnTo>
                  <a:lnTo>
                    <a:pt x="237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6" name="Freeform 423"/>
            <p:cNvSpPr>
              <a:spLocks/>
            </p:cNvSpPr>
            <p:nvPr/>
          </p:nvSpPr>
          <p:spPr bwMode="auto">
            <a:xfrm>
              <a:off x="377626" y="303095"/>
              <a:ext cx="146579" cy="305579"/>
            </a:xfrm>
            <a:custGeom>
              <a:avLst/>
              <a:gdLst>
                <a:gd name="T0" fmla="*/ 0 w 118"/>
                <a:gd name="T1" fmla="*/ 2147483647 h 246"/>
                <a:gd name="T2" fmla="*/ 2147483647 w 118"/>
                <a:gd name="T3" fmla="*/ 2147483647 h 246"/>
                <a:gd name="T4" fmla="*/ 2147483647 w 118"/>
                <a:gd name="T5" fmla="*/ 2147483647 h 246"/>
                <a:gd name="T6" fmla="*/ 2147483647 w 118"/>
                <a:gd name="T7" fmla="*/ 2147483647 h 246"/>
                <a:gd name="T8" fmla="*/ 2147483647 w 118"/>
                <a:gd name="T9" fmla="*/ 2147483647 h 246"/>
                <a:gd name="T10" fmla="*/ 2147483647 w 118"/>
                <a:gd name="T11" fmla="*/ 2147483647 h 246"/>
                <a:gd name="T12" fmla="*/ 2147483647 w 118"/>
                <a:gd name="T13" fmla="*/ 0 h 246"/>
                <a:gd name="T14" fmla="*/ 0 w 118"/>
                <a:gd name="T15" fmla="*/ 2147483647 h 2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8" h="246">
                  <a:moveTo>
                    <a:pt x="0" y="73"/>
                  </a:moveTo>
                  <a:lnTo>
                    <a:pt x="2" y="75"/>
                  </a:lnTo>
                  <a:lnTo>
                    <a:pt x="88" y="246"/>
                  </a:lnTo>
                  <a:lnTo>
                    <a:pt x="118" y="209"/>
                  </a:lnTo>
                  <a:lnTo>
                    <a:pt x="106" y="146"/>
                  </a:lnTo>
                  <a:lnTo>
                    <a:pt x="94" y="83"/>
                  </a:lnTo>
                  <a:lnTo>
                    <a:pt x="77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7" name="Freeform 424"/>
            <p:cNvSpPr>
              <a:spLocks/>
            </p:cNvSpPr>
            <p:nvPr/>
          </p:nvSpPr>
          <p:spPr bwMode="auto">
            <a:xfrm>
              <a:off x="78258" y="470791"/>
              <a:ext cx="113039" cy="73290"/>
            </a:xfrm>
            <a:custGeom>
              <a:avLst/>
              <a:gdLst>
                <a:gd name="T0" fmla="*/ 2147483647 w 91"/>
                <a:gd name="T1" fmla="*/ 2147483647 h 59"/>
                <a:gd name="T2" fmla="*/ 2147483647 w 91"/>
                <a:gd name="T3" fmla="*/ 0 h 59"/>
                <a:gd name="T4" fmla="*/ 0 w 91"/>
                <a:gd name="T5" fmla="*/ 2147483647 h 59"/>
                <a:gd name="T6" fmla="*/ 2147483647 w 91"/>
                <a:gd name="T7" fmla="*/ 2147483647 h 59"/>
                <a:gd name="T8" fmla="*/ 2147483647 w 91"/>
                <a:gd name="T9" fmla="*/ 2147483647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" h="59">
                  <a:moveTo>
                    <a:pt x="91" y="25"/>
                  </a:moveTo>
                  <a:lnTo>
                    <a:pt x="29" y="0"/>
                  </a:lnTo>
                  <a:lnTo>
                    <a:pt x="0" y="29"/>
                  </a:lnTo>
                  <a:lnTo>
                    <a:pt x="66" y="59"/>
                  </a:lnTo>
                  <a:lnTo>
                    <a:pt x="91" y="25"/>
                  </a:lnTo>
                  <a:close/>
                </a:path>
              </a:pathLst>
            </a:custGeom>
            <a:solidFill>
              <a:srgbClr val="DC78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8" name="Freeform 425"/>
            <p:cNvSpPr>
              <a:spLocks/>
            </p:cNvSpPr>
            <p:nvPr/>
          </p:nvSpPr>
          <p:spPr bwMode="auto">
            <a:xfrm>
              <a:off x="78258" y="470791"/>
              <a:ext cx="113039" cy="73290"/>
            </a:xfrm>
            <a:custGeom>
              <a:avLst/>
              <a:gdLst>
                <a:gd name="T0" fmla="*/ 2147483647 w 91"/>
                <a:gd name="T1" fmla="*/ 2147483647 h 59"/>
                <a:gd name="T2" fmla="*/ 2147483647 w 91"/>
                <a:gd name="T3" fmla="*/ 0 h 59"/>
                <a:gd name="T4" fmla="*/ 0 w 91"/>
                <a:gd name="T5" fmla="*/ 2147483647 h 59"/>
                <a:gd name="T6" fmla="*/ 2147483647 w 91"/>
                <a:gd name="T7" fmla="*/ 2147483647 h 59"/>
                <a:gd name="T8" fmla="*/ 2147483647 w 91"/>
                <a:gd name="T9" fmla="*/ 2147483647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" h="59">
                  <a:moveTo>
                    <a:pt x="91" y="25"/>
                  </a:moveTo>
                  <a:lnTo>
                    <a:pt x="29" y="0"/>
                  </a:lnTo>
                  <a:lnTo>
                    <a:pt x="0" y="29"/>
                  </a:lnTo>
                  <a:lnTo>
                    <a:pt x="66" y="59"/>
                  </a:lnTo>
                  <a:lnTo>
                    <a:pt x="91" y="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9" name="Freeform 426"/>
            <p:cNvSpPr>
              <a:spLocks/>
            </p:cNvSpPr>
            <p:nvPr/>
          </p:nvSpPr>
          <p:spPr bwMode="auto">
            <a:xfrm>
              <a:off x="160243" y="118009"/>
              <a:ext cx="440978" cy="436010"/>
            </a:xfrm>
            <a:custGeom>
              <a:avLst/>
              <a:gdLst>
                <a:gd name="T0" fmla="*/ 2147483647 w 998"/>
                <a:gd name="T1" fmla="*/ 2147483647 h 986"/>
                <a:gd name="T2" fmla="*/ 2147483647 w 998"/>
                <a:gd name="T3" fmla="*/ 2147483647 h 986"/>
                <a:gd name="T4" fmla="*/ 2147483647 w 998"/>
                <a:gd name="T5" fmla="*/ 2147483647 h 986"/>
                <a:gd name="T6" fmla="*/ 2147483647 w 998"/>
                <a:gd name="T7" fmla="*/ 2147483647 h 986"/>
                <a:gd name="T8" fmla="*/ 2147483647 w 998"/>
                <a:gd name="T9" fmla="*/ 2147483647 h 986"/>
                <a:gd name="T10" fmla="*/ 2147483647 w 998"/>
                <a:gd name="T11" fmla="*/ 2147483647 h 986"/>
                <a:gd name="T12" fmla="*/ 2147483647 w 998"/>
                <a:gd name="T13" fmla="*/ 2147483647 h 986"/>
                <a:gd name="T14" fmla="*/ 2147483647 w 998"/>
                <a:gd name="T15" fmla="*/ 2147483647 h 986"/>
                <a:gd name="T16" fmla="*/ 2147483647 w 998"/>
                <a:gd name="T17" fmla="*/ 2147483647 h 986"/>
                <a:gd name="T18" fmla="*/ 2147483647 w 998"/>
                <a:gd name="T19" fmla="*/ 2147483647 h 986"/>
                <a:gd name="T20" fmla="*/ 0 w 998"/>
                <a:gd name="T21" fmla="*/ 2147483647 h 986"/>
                <a:gd name="T22" fmla="*/ 2147483647 w 998"/>
                <a:gd name="T23" fmla="*/ 2147483647 h 986"/>
                <a:gd name="T24" fmla="*/ 2147483647 w 998"/>
                <a:gd name="T25" fmla="*/ 2147483647 h 9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98" h="986">
                  <a:moveTo>
                    <a:pt x="121" y="918"/>
                  </a:moveTo>
                  <a:cubicBezTo>
                    <a:pt x="125" y="915"/>
                    <a:pt x="130" y="911"/>
                    <a:pt x="134" y="907"/>
                  </a:cubicBezTo>
                  <a:cubicBezTo>
                    <a:pt x="493" y="625"/>
                    <a:pt x="493" y="625"/>
                    <a:pt x="493" y="625"/>
                  </a:cubicBezTo>
                  <a:cubicBezTo>
                    <a:pt x="709" y="418"/>
                    <a:pt x="709" y="418"/>
                    <a:pt x="709" y="418"/>
                  </a:cubicBezTo>
                  <a:cubicBezTo>
                    <a:pt x="708" y="417"/>
                    <a:pt x="708" y="417"/>
                    <a:pt x="708" y="417"/>
                  </a:cubicBezTo>
                  <a:cubicBezTo>
                    <a:pt x="708" y="417"/>
                    <a:pt x="998" y="131"/>
                    <a:pt x="932" y="65"/>
                  </a:cubicBezTo>
                  <a:cubicBezTo>
                    <a:pt x="866" y="0"/>
                    <a:pt x="571" y="299"/>
                    <a:pt x="571" y="299"/>
                  </a:cubicBezTo>
                  <a:cubicBezTo>
                    <a:pt x="367" y="510"/>
                    <a:pt x="367" y="510"/>
                    <a:pt x="367" y="510"/>
                  </a:cubicBezTo>
                  <a:cubicBezTo>
                    <a:pt x="90" y="847"/>
                    <a:pt x="90" y="847"/>
                    <a:pt x="90" y="847"/>
                  </a:cubicBezTo>
                  <a:cubicBezTo>
                    <a:pt x="83" y="854"/>
                    <a:pt x="76" y="861"/>
                    <a:pt x="70" y="868"/>
                  </a:cubicBezTo>
                  <a:cubicBezTo>
                    <a:pt x="0" y="965"/>
                    <a:pt x="0" y="965"/>
                    <a:pt x="0" y="965"/>
                  </a:cubicBezTo>
                  <a:cubicBezTo>
                    <a:pt x="21" y="986"/>
                    <a:pt x="21" y="986"/>
                    <a:pt x="21" y="986"/>
                  </a:cubicBezTo>
                  <a:cubicBezTo>
                    <a:pt x="121" y="918"/>
                    <a:pt x="121" y="918"/>
                    <a:pt x="121" y="9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0" name="Freeform 427"/>
            <p:cNvSpPr>
              <a:spLocks/>
            </p:cNvSpPr>
            <p:nvPr/>
          </p:nvSpPr>
          <p:spPr bwMode="auto">
            <a:xfrm>
              <a:off x="168938" y="524205"/>
              <a:ext cx="84469" cy="110555"/>
            </a:xfrm>
            <a:custGeom>
              <a:avLst/>
              <a:gdLst>
                <a:gd name="T0" fmla="*/ 2147483647 w 68"/>
                <a:gd name="T1" fmla="*/ 2147483647 h 89"/>
                <a:gd name="T2" fmla="*/ 2147483647 w 68"/>
                <a:gd name="T3" fmla="*/ 2147483647 h 89"/>
                <a:gd name="T4" fmla="*/ 2147483647 w 68"/>
                <a:gd name="T5" fmla="*/ 2147483647 h 89"/>
                <a:gd name="T6" fmla="*/ 2147483647 w 68"/>
                <a:gd name="T7" fmla="*/ 0 h 89"/>
                <a:gd name="T8" fmla="*/ 0 w 68"/>
                <a:gd name="T9" fmla="*/ 2147483647 h 89"/>
                <a:gd name="T10" fmla="*/ 2147483647 w 68"/>
                <a:gd name="T11" fmla="*/ 2147483647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89">
                  <a:moveTo>
                    <a:pt x="13" y="36"/>
                  </a:moveTo>
                  <a:lnTo>
                    <a:pt x="41" y="89"/>
                  </a:lnTo>
                  <a:lnTo>
                    <a:pt x="68" y="62"/>
                  </a:lnTo>
                  <a:lnTo>
                    <a:pt x="36" y="0"/>
                  </a:lnTo>
                  <a:lnTo>
                    <a:pt x="0" y="24"/>
                  </a:lnTo>
                  <a:lnTo>
                    <a:pt x="13" y="36"/>
                  </a:lnTo>
                  <a:close/>
                </a:path>
              </a:pathLst>
            </a:custGeom>
            <a:solidFill>
              <a:srgbClr val="DC78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1" name="Freeform 428"/>
            <p:cNvSpPr>
              <a:spLocks/>
            </p:cNvSpPr>
            <p:nvPr/>
          </p:nvSpPr>
          <p:spPr bwMode="auto">
            <a:xfrm>
              <a:off x="168938" y="524205"/>
              <a:ext cx="84469" cy="110555"/>
            </a:xfrm>
            <a:custGeom>
              <a:avLst/>
              <a:gdLst>
                <a:gd name="T0" fmla="*/ 2147483647 w 68"/>
                <a:gd name="T1" fmla="*/ 2147483647 h 89"/>
                <a:gd name="T2" fmla="*/ 2147483647 w 68"/>
                <a:gd name="T3" fmla="*/ 2147483647 h 89"/>
                <a:gd name="T4" fmla="*/ 2147483647 w 68"/>
                <a:gd name="T5" fmla="*/ 2147483647 h 89"/>
                <a:gd name="T6" fmla="*/ 2147483647 w 68"/>
                <a:gd name="T7" fmla="*/ 0 h 89"/>
                <a:gd name="T8" fmla="*/ 0 w 68"/>
                <a:gd name="T9" fmla="*/ 2147483647 h 89"/>
                <a:gd name="T10" fmla="*/ 2147483647 w 68"/>
                <a:gd name="T11" fmla="*/ 2147483647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89">
                  <a:moveTo>
                    <a:pt x="13" y="36"/>
                  </a:moveTo>
                  <a:lnTo>
                    <a:pt x="41" y="89"/>
                  </a:lnTo>
                  <a:lnTo>
                    <a:pt x="68" y="62"/>
                  </a:lnTo>
                  <a:lnTo>
                    <a:pt x="36" y="0"/>
                  </a:lnTo>
                  <a:lnTo>
                    <a:pt x="0" y="24"/>
                  </a:lnTo>
                  <a:lnTo>
                    <a:pt x="13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2" name="Freeform 429"/>
            <p:cNvSpPr>
              <a:spLocks/>
            </p:cNvSpPr>
            <p:nvPr/>
          </p:nvSpPr>
          <p:spPr bwMode="auto">
            <a:xfrm>
              <a:off x="494392" y="366447"/>
              <a:ext cx="88195" cy="118009"/>
            </a:xfrm>
            <a:custGeom>
              <a:avLst/>
              <a:gdLst>
                <a:gd name="T0" fmla="*/ 2147483647 w 201"/>
                <a:gd name="T1" fmla="*/ 2147483647 h 267"/>
                <a:gd name="T2" fmla="*/ 2147483647 w 201"/>
                <a:gd name="T3" fmla="*/ 2147483647 h 267"/>
                <a:gd name="T4" fmla="*/ 2147483647 w 201"/>
                <a:gd name="T5" fmla="*/ 2147483647 h 267"/>
                <a:gd name="T6" fmla="*/ 0 w 201"/>
                <a:gd name="T7" fmla="*/ 2147483647 h 267"/>
                <a:gd name="T8" fmla="*/ 2147483647 w 201"/>
                <a:gd name="T9" fmla="*/ 2147483647 h 2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1" h="267">
                  <a:moveTo>
                    <a:pt x="34" y="267"/>
                  </a:moveTo>
                  <a:cubicBezTo>
                    <a:pt x="52" y="254"/>
                    <a:pt x="70" y="238"/>
                    <a:pt x="87" y="221"/>
                  </a:cubicBezTo>
                  <a:cubicBezTo>
                    <a:pt x="164" y="144"/>
                    <a:pt x="201" y="57"/>
                    <a:pt x="171" y="27"/>
                  </a:cubicBezTo>
                  <a:cubicBezTo>
                    <a:pt x="143" y="0"/>
                    <a:pt x="70" y="27"/>
                    <a:pt x="0" y="89"/>
                  </a:cubicBezTo>
                  <a:cubicBezTo>
                    <a:pt x="34" y="267"/>
                    <a:pt x="34" y="267"/>
                    <a:pt x="34" y="267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3" name="Freeform 430"/>
            <p:cNvSpPr>
              <a:spLocks/>
            </p:cNvSpPr>
            <p:nvPr/>
          </p:nvSpPr>
          <p:spPr bwMode="auto">
            <a:xfrm>
              <a:off x="168938" y="524205"/>
              <a:ext cx="44719" cy="29813"/>
            </a:xfrm>
            <a:custGeom>
              <a:avLst/>
              <a:gdLst>
                <a:gd name="T0" fmla="*/ 2147483647 w 36"/>
                <a:gd name="T1" fmla="*/ 0 h 24"/>
                <a:gd name="T2" fmla="*/ 0 w 36"/>
                <a:gd name="T3" fmla="*/ 2147483647 h 24"/>
                <a:gd name="T4" fmla="*/ 2147483647 w 36"/>
                <a:gd name="T5" fmla="*/ 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6" h="24">
                  <a:moveTo>
                    <a:pt x="36" y="0"/>
                  </a:moveTo>
                  <a:lnTo>
                    <a:pt x="0" y="2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4" name="Line 431"/>
            <p:cNvSpPr>
              <a:spLocks noChangeShapeType="1"/>
            </p:cNvSpPr>
            <p:nvPr/>
          </p:nvSpPr>
          <p:spPr bwMode="auto">
            <a:xfrm flipH="1">
              <a:off x="168938" y="524205"/>
              <a:ext cx="44719" cy="298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5" name="Freeform 432"/>
            <p:cNvSpPr>
              <a:spLocks/>
            </p:cNvSpPr>
            <p:nvPr/>
          </p:nvSpPr>
          <p:spPr bwMode="auto">
            <a:xfrm>
              <a:off x="530416" y="139125"/>
              <a:ext cx="50929" cy="48446"/>
            </a:xfrm>
            <a:custGeom>
              <a:avLst/>
              <a:gdLst>
                <a:gd name="T0" fmla="*/ 0 w 115"/>
                <a:gd name="T1" fmla="*/ 2147483647 h 110"/>
                <a:gd name="T2" fmla="*/ 2147483647 w 115"/>
                <a:gd name="T3" fmla="*/ 2147483647 h 110"/>
                <a:gd name="T4" fmla="*/ 2147483647 w 115"/>
                <a:gd name="T5" fmla="*/ 2147483647 h 110"/>
                <a:gd name="T6" fmla="*/ 0 w 115"/>
                <a:gd name="T7" fmla="*/ 2147483647 h 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5" h="110">
                  <a:moveTo>
                    <a:pt x="0" y="47"/>
                  </a:moveTo>
                  <a:cubicBezTo>
                    <a:pt x="72" y="110"/>
                    <a:pt x="72" y="110"/>
                    <a:pt x="72" y="110"/>
                  </a:cubicBezTo>
                  <a:cubicBezTo>
                    <a:pt x="72" y="110"/>
                    <a:pt x="115" y="50"/>
                    <a:pt x="87" y="25"/>
                  </a:cubicBezTo>
                  <a:cubicBezTo>
                    <a:pt x="60" y="0"/>
                    <a:pt x="12" y="32"/>
                    <a:pt x="0" y="47"/>
                  </a:cubicBez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6" name="Freeform 433"/>
            <p:cNvSpPr>
              <a:spLocks/>
            </p:cNvSpPr>
            <p:nvPr/>
          </p:nvSpPr>
          <p:spPr bwMode="auto">
            <a:xfrm>
              <a:off x="274525" y="167696"/>
              <a:ext cx="70805" cy="59625"/>
            </a:xfrm>
            <a:custGeom>
              <a:avLst/>
              <a:gdLst>
                <a:gd name="T0" fmla="*/ 2147483647 w 160"/>
                <a:gd name="T1" fmla="*/ 0 h 137"/>
                <a:gd name="T2" fmla="*/ 2147483647 w 160"/>
                <a:gd name="T3" fmla="*/ 2147483647 h 137"/>
                <a:gd name="T4" fmla="*/ 2147483647 w 160"/>
                <a:gd name="T5" fmla="*/ 2147483647 h 137"/>
                <a:gd name="T6" fmla="*/ 2147483647 w 160"/>
                <a:gd name="T7" fmla="*/ 2147483647 h 137"/>
                <a:gd name="T8" fmla="*/ 2147483647 w 160"/>
                <a:gd name="T9" fmla="*/ 2147483647 h 137"/>
                <a:gd name="T10" fmla="*/ 2147483647 w 160"/>
                <a:gd name="T11" fmla="*/ 2147483647 h 137"/>
                <a:gd name="T12" fmla="*/ 2147483647 w 160"/>
                <a:gd name="T13" fmla="*/ 0 h 1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0" h="137">
                  <a:moveTo>
                    <a:pt x="124" y="0"/>
                  </a:moveTo>
                  <a:cubicBezTo>
                    <a:pt x="107" y="0"/>
                    <a:pt x="89" y="28"/>
                    <a:pt x="64" y="55"/>
                  </a:cubicBezTo>
                  <a:cubicBezTo>
                    <a:pt x="32" y="88"/>
                    <a:pt x="0" y="105"/>
                    <a:pt x="22" y="126"/>
                  </a:cubicBezTo>
                  <a:cubicBezTo>
                    <a:pt x="30" y="134"/>
                    <a:pt x="40" y="137"/>
                    <a:pt x="52" y="137"/>
                  </a:cubicBezTo>
                  <a:cubicBezTo>
                    <a:pt x="73" y="137"/>
                    <a:pt x="99" y="126"/>
                    <a:pt x="119" y="105"/>
                  </a:cubicBezTo>
                  <a:cubicBezTo>
                    <a:pt x="151" y="72"/>
                    <a:pt x="160" y="28"/>
                    <a:pt x="138" y="7"/>
                  </a:cubicBezTo>
                  <a:cubicBezTo>
                    <a:pt x="133" y="2"/>
                    <a:pt x="129" y="0"/>
                    <a:pt x="124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7" name="Freeform 434"/>
            <p:cNvSpPr>
              <a:spLocks/>
            </p:cNvSpPr>
            <p:nvPr/>
          </p:nvSpPr>
          <p:spPr bwMode="auto">
            <a:xfrm>
              <a:off x="500604" y="390048"/>
              <a:ext cx="69563" cy="60868"/>
            </a:xfrm>
            <a:custGeom>
              <a:avLst/>
              <a:gdLst>
                <a:gd name="T0" fmla="*/ 2147483647 w 159"/>
                <a:gd name="T1" fmla="*/ 0 h 136"/>
                <a:gd name="T2" fmla="*/ 2147483647 w 159"/>
                <a:gd name="T3" fmla="*/ 2147483647 h 136"/>
                <a:gd name="T4" fmla="*/ 2147483647 w 159"/>
                <a:gd name="T5" fmla="*/ 2147483647 h 136"/>
                <a:gd name="T6" fmla="*/ 2147483647 w 159"/>
                <a:gd name="T7" fmla="*/ 2147483647 h 136"/>
                <a:gd name="T8" fmla="*/ 2147483647 w 159"/>
                <a:gd name="T9" fmla="*/ 2147483647 h 136"/>
                <a:gd name="T10" fmla="*/ 2147483647 w 159"/>
                <a:gd name="T11" fmla="*/ 2147483647 h 136"/>
                <a:gd name="T12" fmla="*/ 2147483647 w 159"/>
                <a:gd name="T13" fmla="*/ 0 h 1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9" h="136">
                  <a:moveTo>
                    <a:pt x="127" y="0"/>
                  </a:moveTo>
                  <a:cubicBezTo>
                    <a:pt x="112" y="0"/>
                    <a:pt x="103" y="36"/>
                    <a:pt x="77" y="64"/>
                  </a:cubicBezTo>
                  <a:cubicBezTo>
                    <a:pt x="45" y="97"/>
                    <a:pt x="0" y="104"/>
                    <a:pt x="21" y="125"/>
                  </a:cubicBezTo>
                  <a:cubicBezTo>
                    <a:pt x="29" y="132"/>
                    <a:pt x="40" y="136"/>
                    <a:pt x="51" y="136"/>
                  </a:cubicBezTo>
                  <a:cubicBezTo>
                    <a:pt x="73" y="136"/>
                    <a:pt x="98" y="124"/>
                    <a:pt x="118" y="103"/>
                  </a:cubicBezTo>
                  <a:cubicBezTo>
                    <a:pt x="150" y="70"/>
                    <a:pt x="159" y="26"/>
                    <a:pt x="137" y="5"/>
                  </a:cubicBezTo>
                  <a:cubicBezTo>
                    <a:pt x="133" y="1"/>
                    <a:pt x="130" y="0"/>
                    <a:pt x="127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8" name="Freeform 435"/>
            <p:cNvSpPr>
              <a:spLocks/>
            </p:cNvSpPr>
            <p:nvPr/>
          </p:nvSpPr>
          <p:spPr bwMode="auto">
            <a:xfrm>
              <a:off x="226079" y="183844"/>
              <a:ext cx="311790" cy="295642"/>
            </a:xfrm>
            <a:custGeom>
              <a:avLst/>
              <a:gdLst>
                <a:gd name="T0" fmla="*/ 2147483647 w 706"/>
                <a:gd name="T1" fmla="*/ 0 h 668"/>
                <a:gd name="T2" fmla="*/ 2147483647 w 706"/>
                <a:gd name="T3" fmla="*/ 2147483647 h 668"/>
                <a:gd name="T4" fmla="*/ 2147483647 w 706"/>
                <a:gd name="T5" fmla="*/ 2147483647 h 668"/>
                <a:gd name="T6" fmla="*/ 2147483647 w 706"/>
                <a:gd name="T7" fmla="*/ 2147483647 h 668"/>
                <a:gd name="T8" fmla="*/ 2147483647 w 706"/>
                <a:gd name="T9" fmla="*/ 2147483647 h 668"/>
                <a:gd name="T10" fmla="*/ 2147483647 w 706"/>
                <a:gd name="T11" fmla="*/ 2147483647 h 668"/>
                <a:gd name="T12" fmla="*/ 2147483647 w 706"/>
                <a:gd name="T13" fmla="*/ 0 h 6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6" h="668">
                  <a:moveTo>
                    <a:pt x="689" y="0"/>
                  </a:moveTo>
                  <a:cubicBezTo>
                    <a:pt x="663" y="0"/>
                    <a:pt x="507" y="133"/>
                    <a:pt x="328" y="308"/>
                  </a:cubicBezTo>
                  <a:cubicBezTo>
                    <a:pt x="140" y="492"/>
                    <a:pt x="0" y="653"/>
                    <a:pt x="14" y="667"/>
                  </a:cubicBezTo>
                  <a:cubicBezTo>
                    <a:pt x="14" y="667"/>
                    <a:pt x="15" y="668"/>
                    <a:pt x="16" y="668"/>
                  </a:cubicBezTo>
                  <a:cubicBezTo>
                    <a:pt x="43" y="668"/>
                    <a:pt x="199" y="534"/>
                    <a:pt x="378" y="359"/>
                  </a:cubicBezTo>
                  <a:cubicBezTo>
                    <a:pt x="566" y="175"/>
                    <a:pt x="706" y="15"/>
                    <a:pt x="692" y="1"/>
                  </a:cubicBezTo>
                  <a:cubicBezTo>
                    <a:pt x="692" y="0"/>
                    <a:pt x="691" y="0"/>
                    <a:pt x="689" y="0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29" name="Freeform 436"/>
            <p:cNvSpPr>
              <a:spLocks/>
            </p:cNvSpPr>
            <p:nvPr/>
          </p:nvSpPr>
          <p:spPr bwMode="auto">
            <a:xfrm>
              <a:off x="89438" y="484455"/>
              <a:ext cx="60867" cy="23602"/>
            </a:xfrm>
            <a:custGeom>
              <a:avLst/>
              <a:gdLst>
                <a:gd name="T0" fmla="*/ 2147483647 w 138"/>
                <a:gd name="T1" fmla="*/ 0 h 56"/>
                <a:gd name="T2" fmla="*/ 2147483647 w 138"/>
                <a:gd name="T3" fmla="*/ 2147483647 h 56"/>
                <a:gd name="T4" fmla="*/ 2147483647 w 138"/>
                <a:gd name="T5" fmla="*/ 2147483647 h 56"/>
                <a:gd name="T6" fmla="*/ 2147483647 w 138"/>
                <a:gd name="T7" fmla="*/ 2147483647 h 56"/>
                <a:gd name="T8" fmla="*/ 2147483647 w 138"/>
                <a:gd name="T9" fmla="*/ 2147483647 h 56"/>
                <a:gd name="T10" fmla="*/ 2147483647 w 138"/>
                <a:gd name="T11" fmla="*/ 2147483647 h 56"/>
                <a:gd name="T12" fmla="*/ 2147483647 w 138"/>
                <a:gd name="T13" fmla="*/ 2147483647 h 56"/>
                <a:gd name="T14" fmla="*/ 2147483647 w 138"/>
                <a:gd name="T15" fmla="*/ 2147483647 h 56"/>
                <a:gd name="T16" fmla="*/ 2147483647 w 138"/>
                <a:gd name="T17" fmla="*/ 0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8" h="56">
                  <a:moveTo>
                    <a:pt x="74" y="0"/>
                  </a:moveTo>
                  <a:cubicBezTo>
                    <a:pt x="35" y="0"/>
                    <a:pt x="10" y="45"/>
                    <a:pt x="10" y="45"/>
                  </a:cubicBezTo>
                  <a:cubicBezTo>
                    <a:pt x="0" y="51"/>
                    <a:pt x="13" y="56"/>
                    <a:pt x="25" y="56"/>
                  </a:cubicBezTo>
                  <a:cubicBezTo>
                    <a:pt x="29" y="56"/>
                    <a:pt x="34" y="55"/>
                    <a:pt x="36" y="54"/>
                  </a:cubicBezTo>
                  <a:cubicBezTo>
                    <a:pt x="46" y="47"/>
                    <a:pt x="70" y="30"/>
                    <a:pt x="87" y="30"/>
                  </a:cubicBezTo>
                  <a:cubicBezTo>
                    <a:pt x="88" y="30"/>
                    <a:pt x="89" y="30"/>
                    <a:pt x="90" y="30"/>
                  </a:cubicBezTo>
                  <a:cubicBezTo>
                    <a:pt x="96" y="30"/>
                    <a:pt x="107" y="32"/>
                    <a:pt x="115" y="32"/>
                  </a:cubicBezTo>
                  <a:cubicBezTo>
                    <a:pt x="130" y="32"/>
                    <a:pt x="138" y="27"/>
                    <a:pt x="103" y="8"/>
                  </a:cubicBezTo>
                  <a:cubicBezTo>
                    <a:pt x="93" y="2"/>
                    <a:pt x="83" y="0"/>
                    <a:pt x="74" y="0"/>
                  </a:cubicBezTo>
                </a:path>
              </a:pathLst>
            </a:custGeom>
            <a:solidFill>
              <a:srgbClr val="B6706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7" name="组合 733"/>
          <p:cNvGrpSpPr>
            <a:grpSpLocks/>
          </p:cNvGrpSpPr>
          <p:nvPr/>
        </p:nvGrpSpPr>
        <p:grpSpPr bwMode="auto">
          <a:xfrm>
            <a:off x="4041775" y="3713163"/>
            <a:ext cx="722313" cy="722312"/>
            <a:chOff x="0" y="0"/>
            <a:chExt cx="721713" cy="721714"/>
          </a:xfrm>
        </p:grpSpPr>
        <p:sp>
          <p:nvSpPr>
            <p:cNvPr id="50492" name="Freeform 437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9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9"/>
                    <a:pt x="1632" y="1519"/>
                    <a:pt x="1632" y="1519"/>
                  </a:cubicBezTo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3" name="Freeform 438"/>
            <p:cNvSpPr>
              <a:spLocks/>
            </p:cNvSpPr>
            <p:nvPr/>
          </p:nvSpPr>
          <p:spPr bwMode="auto">
            <a:xfrm>
              <a:off x="177633" y="130430"/>
              <a:ext cx="361477" cy="457127"/>
            </a:xfrm>
            <a:custGeom>
              <a:avLst/>
              <a:gdLst>
                <a:gd name="T0" fmla="*/ 2147483647 w 816"/>
                <a:gd name="T1" fmla="*/ 2147483647 h 1034"/>
                <a:gd name="T2" fmla="*/ 2147483647 w 816"/>
                <a:gd name="T3" fmla="*/ 2147483647 h 1034"/>
                <a:gd name="T4" fmla="*/ 2147483647 w 816"/>
                <a:gd name="T5" fmla="*/ 2147483647 h 1034"/>
                <a:gd name="T6" fmla="*/ 2147483647 w 816"/>
                <a:gd name="T7" fmla="*/ 2147483647 h 1034"/>
                <a:gd name="T8" fmla="*/ 2147483647 w 816"/>
                <a:gd name="T9" fmla="*/ 2147483647 h 1034"/>
                <a:gd name="T10" fmla="*/ 2147483647 w 816"/>
                <a:gd name="T11" fmla="*/ 0 h 1034"/>
                <a:gd name="T12" fmla="*/ 2147483647 w 816"/>
                <a:gd name="T13" fmla="*/ 0 h 1034"/>
                <a:gd name="T14" fmla="*/ 0 w 816"/>
                <a:gd name="T15" fmla="*/ 2147483647 h 1034"/>
                <a:gd name="T16" fmla="*/ 0 w 816"/>
                <a:gd name="T17" fmla="*/ 2147483647 h 1034"/>
                <a:gd name="T18" fmla="*/ 0 w 816"/>
                <a:gd name="T19" fmla="*/ 2147483647 h 1034"/>
                <a:gd name="T20" fmla="*/ 0 w 816"/>
                <a:gd name="T21" fmla="*/ 2147483647 h 1034"/>
                <a:gd name="T22" fmla="*/ 2147483647 w 816"/>
                <a:gd name="T23" fmla="*/ 2147483647 h 1034"/>
                <a:gd name="T24" fmla="*/ 2147483647 w 816"/>
                <a:gd name="T25" fmla="*/ 2147483647 h 1034"/>
                <a:gd name="T26" fmla="*/ 2147483647 w 816"/>
                <a:gd name="T27" fmla="*/ 2147483647 h 1034"/>
                <a:gd name="T28" fmla="*/ 2147483647 w 816"/>
                <a:gd name="T29" fmla="*/ 2147483647 h 103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16" h="1034">
                  <a:moveTo>
                    <a:pt x="732" y="1017"/>
                  </a:moveTo>
                  <a:cubicBezTo>
                    <a:pt x="782" y="991"/>
                    <a:pt x="816" y="940"/>
                    <a:pt x="816" y="880"/>
                  </a:cubicBezTo>
                  <a:cubicBezTo>
                    <a:pt x="816" y="586"/>
                    <a:pt x="816" y="586"/>
                    <a:pt x="816" y="586"/>
                  </a:cubicBezTo>
                  <a:cubicBezTo>
                    <a:pt x="816" y="573"/>
                    <a:pt x="816" y="573"/>
                    <a:pt x="816" y="573"/>
                  </a:cubicBezTo>
                  <a:cubicBezTo>
                    <a:pt x="816" y="154"/>
                    <a:pt x="816" y="154"/>
                    <a:pt x="816" y="154"/>
                  </a:cubicBezTo>
                  <a:cubicBezTo>
                    <a:pt x="816" y="69"/>
                    <a:pt x="747" y="0"/>
                    <a:pt x="662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69" y="0"/>
                    <a:pt x="0" y="69"/>
                    <a:pt x="0" y="154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0" y="880"/>
                    <a:pt x="0" y="880"/>
                    <a:pt x="0" y="880"/>
                  </a:cubicBezTo>
                  <a:cubicBezTo>
                    <a:pt x="0" y="938"/>
                    <a:pt x="33" y="989"/>
                    <a:pt x="80" y="1015"/>
                  </a:cubicBezTo>
                  <a:cubicBezTo>
                    <a:pt x="215" y="1034"/>
                    <a:pt x="215" y="1034"/>
                    <a:pt x="215" y="1034"/>
                  </a:cubicBezTo>
                  <a:cubicBezTo>
                    <a:pt x="598" y="1034"/>
                    <a:pt x="598" y="1034"/>
                    <a:pt x="598" y="1034"/>
                  </a:cubicBezTo>
                  <a:cubicBezTo>
                    <a:pt x="732" y="1017"/>
                    <a:pt x="732" y="1017"/>
                    <a:pt x="732" y="1017"/>
                  </a:cubicBezTo>
                </a:path>
              </a:pathLst>
            </a:custGeom>
            <a:solidFill>
              <a:srgbClr val="E8BF4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4" name="Freeform 439"/>
            <p:cNvSpPr>
              <a:spLocks/>
            </p:cNvSpPr>
            <p:nvPr/>
          </p:nvSpPr>
          <p:spPr bwMode="auto">
            <a:xfrm>
              <a:off x="442220" y="580104"/>
              <a:ext cx="59625" cy="34781"/>
            </a:xfrm>
            <a:custGeom>
              <a:avLst/>
              <a:gdLst>
                <a:gd name="T0" fmla="*/ 0 w 48"/>
                <a:gd name="T1" fmla="*/ 2147483647 h 28"/>
                <a:gd name="T2" fmla="*/ 0 w 48"/>
                <a:gd name="T3" fmla="*/ 2147483647 h 28"/>
                <a:gd name="T4" fmla="*/ 2147483647 w 48"/>
                <a:gd name="T5" fmla="*/ 2147483647 h 28"/>
                <a:gd name="T6" fmla="*/ 2147483647 w 48"/>
                <a:gd name="T7" fmla="*/ 0 h 28"/>
                <a:gd name="T8" fmla="*/ 0 w 48"/>
                <a:gd name="T9" fmla="*/ 2147483647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" h="28">
                  <a:moveTo>
                    <a:pt x="0" y="6"/>
                  </a:moveTo>
                  <a:lnTo>
                    <a:pt x="0" y="28"/>
                  </a:lnTo>
                  <a:lnTo>
                    <a:pt x="48" y="28"/>
                  </a:lnTo>
                  <a:lnTo>
                    <a:pt x="4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5" name="Freeform 440"/>
            <p:cNvSpPr>
              <a:spLocks/>
            </p:cNvSpPr>
            <p:nvPr/>
          </p:nvSpPr>
          <p:spPr bwMode="auto">
            <a:xfrm>
              <a:off x="213657" y="578861"/>
              <a:ext cx="59625" cy="36024"/>
            </a:xfrm>
            <a:custGeom>
              <a:avLst/>
              <a:gdLst>
                <a:gd name="T0" fmla="*/ 0 w 48"/>
                <a:gd name="T1" fmla="*/ 0 h 29"/>
                <a:gd name="T2" fmla="*/ 0 w 48"/>
                <a:gd name="T3" fmla="*/ 2147483647 h 29"/>
                <a:gd name="T4" fmla="*/ 2147483647 w 48"/>
                <a:gd name="T5" fmla="*/ 2147483647 h 29"/>
                <a:gd name="T6" fmla="*/ 2147483647 w 48"/>
                <a:gd name="T7" fmla="*/ 2147483647 h 29"/>
                <a:gd name="T8" fmla="*/ 0 w 48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" h="29">
                  <a:moveTo>
                    <a:pt x="0" y="0"/>
                  </a:moveTo>
                  <a:lnTo>
                    <a:pt x="0" y="29"/>
                  </a:lnTo>
                  <a:lnTo>
                    <a:pt x="48" y="29"/>
                  </a:lnTo>
                  <a:lnTo>
                    <a:pt x="48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6" name="Freeform 441"/>
            <p:cNvSpPr>
              <a:spLocks/>
            </p:cNvSpPr>
            <p:nvPr/>
          </p:nvSpPr>
          <p:spPr bwMode="auto">
            <a:xfrm>
              <a:off x="539111" y="206204"/>
              <a:ext cx="48445" cy="183844"/>
            </a:xfrm>
            <a:custGeom>
              <a:avLst/>
              <a:gdLst>
                <a:gd name="T0" fmla="*/ 0 w 39"/>
                <a:gd name="T1" fmla="*/ 2147483647 h 148"/>
                <a:gd name="T2" fmla="*/ 2147483647 w 39"/>
                <a:gd name="T3" fmla="*/ 2147483647 h 148"/>
                <a:gd name="T4" fmla="*/ 2147483647 w 39"/>
                <a:gd name="T5" fmla="*/ 2147483647 h 148"/>
                <a:gd name="T6" fmla="*/ 2147483647 w 39"/>
                <a:gd name="T7" fmla="*/ 2147483647 h 148"/>
                <a:gd name="T8" fmla="*/ 2147483647 w 39"/>
                <a:gd name="T9" fmla="*/ 0 h 148"/>
                <a:gd name="T10" fmla="*/ 2147483647 w 39"/>
                <a:gd name="T11" fmla="*/ 0 h 148"/>
                <a:gd name="T12" fmla="*/ 2147483647 w 39"/>
                <a:gd name="T13" fmla="*/ 2147483647 h 148"/>
                <a:gd name="T14" fmla="*/ 2147483647 w 39"/>
                <a:gd name="T15" fmla="*/ 2147483647 h 148"/>
                <a:gd name="T16" fmla="*/ 2147483647 w 39"/>
                <a:gd name="T17" fmla="*/ 2147483647 h 148"/>
                <a:gd name="T18" fmla="*/ 0 w 39"/>
                <a:gd name="T19" fmla="*/ 2147483647 h 148"/>
                <a:gd name="T20" fmla="*/ 0 w 39"/>
                <a:gd name="T21" fmla="*/ 2147483647 h 14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9" h="148">
                  <a:moveTo>
                    <a:pt x="0" y="148"/>
                  </a:moveTo>
                  <a:lnTo>
                    <a:pt x="26" y="148"/>
                  </a:lnTo>
                  <a:lnTo>
                    <a:pt x="26" y="98"/>
                  </a:lnTo>
                  <a:lnTo>
                    <a:pt x="39" y="98"/>
                  </a:lnTo>
                  <a:lnTo>
                    <a:pt x="39" y="0"/>
                  </a:lnTo>
                  <a:lnTo>
                    <a:pt x="10" y="0"/>
                  </a:lnTo>
                  <a:lnTo>
                    <a:pt x="10" y="98"/>
                  </a:lnTo>
                  <a:lnTo>
                    <a:pt x="22" y="98"/>
                  </a:lnTo>
                  <a:lnTo>
                    <a:pt x="22" y="143"/>
                  </a:lnTo>
                  <a:lnTo>
                    <a:pt x="0" y="143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7" name="Freeform 442"/>
            <p:cNvSpPr>
              <a:spLocks/>
            </p:cNvSpPr>
            <p:nvPr/>
          </p:nvSpPr>
          <p:spPr bwMode="auto">
            <a:xfrm>
              <a:off x="539111" y="206204"/>
              <a:ext cx="48445" cy="183844"/>
            </a:xfrm>
            <a:custGeom>
              <a:avLst/>
              <a:gdLst>
                <a:gd name="T0" fmla="*/ 0 w 39"/>
                <a:gd name="T1" fmla="*/ 2147483647 h 148"/>
                <a:gd name="T2" fmla="*/ 2147483647 w 39"/>
                <a:gd name="T3" fmla="*/ 2147483647 h 148"/>
                <a:gd name="T4" fmla="*/ 2147483647 w 39"/>
                <a:gd name="T5" fmla="*/ 2147483647 h 148"/>
                <a:gd name="T6" fmla="*/ 2147483647 w 39"/>
                <a:gd name="T7" fmla="*/ 2147483647 h 148"/>
                <a:gd name="T8" fmla="*/ 2147483647 w 39"/>
                <a:gd name="T9" fmla="*/ 0 h 148"/>
                <a:gd name="T10" fmla="*/ 2147483647 w 39"/>
                <a:gd name="T11" fmla="*/ 0 h 148"/>
                <a:gd name="T12" fmla="*/ 2147483647 w 39"/>
                <a:gd name="T13" fmla="*/ 2147483647 h 148"/>
                <a:gd name="T14" fmla="*/ 2147483647 w 39"/>
                <a:gd name="T15" fmla="*/ 2147483647 h 148"/>
                <a:gd name="T16" fmla="*/ 2147483647 w 39"/>
                <a:gd name="T17" fmla="*/ 2147483647 h 148"/>
                <a:gd name="T18" fmla="*/ 0 w 39"/>
                <a:gd name="T19" fmla="*/ 2147483647 h 148"/>
                <a:gd name="T20" fmla="*/ 0 w 39"/>
                <a:gd name="T21" fmla="*/ 2147483647 h 14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9" h="148">
                  <a:moveTo>
                    <a:pt x="0" y="148"/>
                  </a:moveTo>
                  <a:lnTo>
                    <a:pt x="26" y="148"/>
                  </a:lnTo>
                  <a:lnTo>
                    <a:pt x="26" y="98"/>
                  </a:lnTo>
                  <a:lnTo>
                    <a:pt x="39" y="98"/>
                  </a:lnTo>
                  <a:lnTo>
                    <a:pt x="39" y="0"/>
                  </a:lnTo>
                  <a:lnTo>
                    <a:pt x="10" y="0"/>
                  </a:lnTo>
                  <a:lnTo>
                    <a:pt x="10" y="98"/>
                  </a:lnTo>
                  <a:lnTo>
                    <a:pt x="22" y="98"/>
                  </a:lnTo>
                  <a:lnTo>
                    <a:pt x="22" y="143"/>
                  </a:lnTo>
                  <a:lnTo>
                    <a:pt x="0" y="143"/>
                  </a:lnTo>
                  <a:lnTo>
                    <a:pt x="0" y="1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8" name="Freeform 443"/>
            <p:cNvSpPr>
              <a:spLocks/>
            </p:cNvSpPr>
            <p:nvPr/>
          </p:nvSpPr>
          <p:spPr bwMode="auto">
            <a:xfrm>
              <a:off x="134156" y="198751"/>
              <a:ext cx="43476" cy="187571"/>
            </a:xfrm>
            <a:custGeom>
              <a:avLst/>
              <a:gdLst>
                <a:gd name="T0" fmla="*/ 2147483647 w 35"/>
                <a:gd name="T1" fmla="*/ 2147483647 h 151"/>
                <a:gd name="T2" fmla="*/ 2147483647 w 35"/>
                <a:gd name="T3" fmla="*/ 2147483647 h 151"/>
                <a:gd name="T4" fmla="*/ 2147483647 w 35"/>
                <a:gd name="T5" fmla="*/ 2147483647 h 151"/>
                <a:gd name="T6" fmla="*/ 2147483647 w 35"/>
                <a:gd name="T7" fmla="*/ 2147483647 h 151"/>
                <a:gd name="T8" fmla="*/ 2147483647 w 35"/>
                <a:gd name="T9" fmla="*/ 0 h 151"/>
                <a:gd name="T10" fmla="*/ 0 w 35"/>
                <a:gd name="T11" fmla="*/ 0 h 151"/>
                <a:gd name="T12" fmla="*/ 0 w 35"/>
                <a:gd name="T13" fmla="*/ 2147483647 h 151"/>
                <a:gd name="T14" fmla="*/ 2147483647 w 35"/>
                <a:gd name="T15" fmla="*/ 2147483647 h 151"/>
                <a:gd name="T16" fmla="*/ 2147483647 w 35"/>
                <a:gd name="T17" fmla="*/ 2147483647 h 151"/>
                <a:gd name="T18" fmla="*/ 2147483647 w 35"/>
                <a:gd name="T19" fmla="*/ 2147483647 h 151"/>
                <a:gd name="T20" fmla="*/ 2147483647 w 35"/>
                <a:gd name="T21" fmla="*/ 2147483647 h 1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5" h="151">
                  <a:moveTo>
                    <a:pt x="35" y="146"/>
                  </a:moveTo>
                  <a:lnTo>
                    <a:pt x="17" y="146"/>
                  </a:lnTo>
                  <a:lnTo>
                    <a:pt x="17" y="98"/>
                  </a:lnTo>
                  <a:lnTo>
                    <a:pt x="29" y="98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98"/>
                  </a:lnTo>
                  <a:lnTo>
                    <a:pt x="12" y="98"/>
                  </a:lnTo>
                  <a:lnTo>
                    <a:pt x="12" y="151"/>
                  </a:lnTo>
                  <a:lnTo>
                    <a:pt x="35" y="151"/>
                  </a:lnTo>
                  <a:lnTo>
                    <a:pt x="35" y="14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9" name="Freeform 444"/>
            <p:cNvSpPr>
              <a:spLocks/>
            </p:cNvSpPr>
            <p:nvPr/>
          </p:nvSpPr>
          <p:spPr bwMode="auto">
            <a:xfrm>
              <a:off x="134156" y="198751"/>
              <a:ext cx="43476" cy="187571"/>
            </a:xfrm>
            <a:custGeom>
              <a:avLst/>
              <a:gdLst>
                <a:gd name="T0" fmla="*/ 2147483647 w 35"/>
                <a:gd name="T1" fmla="*/ 2147483647 h 151"/>
                <a:gd name="T2" fmla="*/ 2147483647 w 35"/>
                <a:gd name="T3" fmla="*/ 2147483647 h 151"/>
                <a:gd name="T4" fmla="*/ 2147483647 w 35"/>
                <a:gd name="T5" fmla="*/ 2147483647 h 151"/>
                <a:gd name="T6" fmla="*/ 2147483647 w 35"/>
                <a:gd name="T7" fmla="*/ 2147483647 h 151"/>
                <a:gd name="T8" fmla="*/ 2147483647 w 35"/>
                <a:gd name="T9" fmla="*/ 0 h 151"/>
                <a:gd name="T10" fmla="*/ 0 w 35"/>
                <a:gd name="T11" fmla="*/ 0 h 151"/>
                <a:gd name="T12" fmla="*/ 0 w 35"/>
                <a:gd name="T13" fmla="*/ 2147483647 h 151"/>
                <a:gd name="T14" fmla="*/ 2147483647 w 35"/>
                <a:gd name="T15" fmla="*/ 2147483647 h 151"/>
                <a:gd name="T16" fmla="*/ 2147483647 w 35"/>
                <a:gd name="T17" fmla="*/ 2147483647 h 151"/>
                <a:gd name="T18" fmla="*/ 2147483647 w 35"/>
                <a:gd name="T19" fmla="*/ 2147483647 h 151"/>
                <a:gd name="T20" fmla="*/ 2147483647 w 35"/>
                <a:gd name="T21" fmla="*/ 2147483647 h 1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5" h="151">
                  <a:moveTo>
                    <a:pt x="35" y="146"/>
                  </a:moveTo>
                  <a:lnTo>
                    <a:pt x="17" y="146"/>
                  </a:lnTo>
                  <a:lnTo>
                    <a:pt x="17" y="98"/>
                  </a:lnTo>
                  <a:lnTo>
                    <a:pt x="29" y="98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98"/>
                  </a:lnTo>
                  <a:lnTo>
                    <a:pt x="12" y="98"/>
                  </a:lnTo>
                  <a:lnTo>
                    <a:pt x="12" y="151"/>
                  </a:lnTo>
                  <a:lnTo>
                    <a:pt x="35" y="151"/>
                  </a:lnTo>
                  <a:lnTo>
                    <a:pt x="35" y="14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0" name="Rectangle 445"/>
            <p:cNvSpPr>
              <a:spLocks noChangeArrowheads="1"/>
            </p:cNvSpPr>
            <p:nvPr/>
          </p:nvSpPr>
          <p:spPr bwMode="auto">
            <a:xfrm>
              <a:off x="280735" y="144094"/>
              <a:ext cx="159001" cy="37266"/>
            </a:xfrm>
            <a:prstGeom prst="rect">
              <a:avLst/>
            </a:pr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01" name="Rectangle 446"/>
            <p:cNvSpPr>
              <a:spLocks noChangeArrowheads="1"/>
            </p:cNvSpPr>
            <p:nvPr/>
          </p:nvSpPr>
          <p:spPr bwMode="auto">
            <a:xfrm>
              <a:off x="209930" y="477002"/>
              <a:ext cx="88195" cy="39750"/>
            </a:xfrm>
            <a:prstGeom prst="rect">
              <a:avLst/>
            </a:pr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02" name="Rectangle 447"/>
            <p:cNvSpPr>
              <a:spLocks noChangeArrowheads="1"/>
            </p:cNvSpPr>
            <p:nvPr/>
          </p:nvSpPr>
          <p:spPr bwMode="auto">
            <a:xfrm>
              <a:off x="422345" y="477002"/>
              <a:ext cx="88195" cy="39750"/>
            </a:xfrm>
            <a:prstGeom prst="rect">
              <a:avLst/>
            </a:pr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03" name="Rectangle 448"/>
            <p:cNvSpPr>
              <a:spLocks noChangeArrowheads="1"/>
            </p:cNvSpPr>
            <p:nvPr/>
          </p:nvSpPr>
          <p:spPr bwMode="auto">
            <a:xfrm>
              <a:off x="422345" y="477002"/>
              <a:ext cx="88195" cy="3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504" name="Freeform 449"/>
            <p:cNvSpPr>
              <a:spLocks/>
            </p:cNvSpPr>
            <p:nvPr/>
          </p:nvSpPr>
          <p:spPr bwMode="auto">
            <a:xfrm>
              <a:off x="206203" y="201235"/>
              <a:ext cx="304337" cy="242228"/>
            </a:xfrm>
            <a:custGeom>
              <a:avLst/>
              <a:gdLst>
                <a:gd name="T0" fmla="*/ 2147483647 w 688"/>
                <a:gd name="T1" fmla="*/ 2147483647 h 547"/>
                <a:gd name="T2" fmla="*/ 2147483647 w 688"/>
                <a:gd name="T3" fmla="*/ 2147483647 h 547"/>
                <a:gd name="T4" fmla="*/ 0 w 688"/>
                <a:gd name="T5" fmla="*/ 2147483647 h 547"/>
                <a:gd name="T6" fmla="*/ 0 w 688"/>
                <a:gd name="T7" fmla="*/ 0 h 547"/>
                <a:gd name="T8" fmla="*/ 2147483647 w 688"/>
                <a:gd name="T9" fmla="*/ 0 h 547"/>
                <a:gd name="T10" fmla="*/ 2147483647 w 688"/>
                <a:gd name="T11" fmla="*/ 2147483647 h 5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8" h="547">
                  <a:moveTo>
                    <a:pt x="688" y="424"/>
                  </a:moveTo>
                  <a:cubicBezTo>
                    <a:pt x="688" y="424"/>
                    <a:pt x="649" y="547"/>
                    <a:pt x="341" y="547"/>
                  </a:cubicBezTo>
                  <a:cubicBezTo>
                    <a:pt x="32" y="547"/>
                    <a:pt x="0" y="424"/>
                    <a:pt x="0" y="4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88" y="0"/>
                    <a:pt x="688" y="0"/>
                    <a:pt x="688" y="0"/>
                  </a:cubicBezTo>
                  <a:cubicBezTo>
                    <a:pt x="688" y="424"/>
                    <a:pt x="688" y="424"/>
                    <a:pt x="688" y="424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5" name="Freeform 450"/>
            <p:cNvSpPr>
              <a:spLocks/>
            </p:cNvSpPr>
            <p:nvPr/>
          </p:nvSpPr>
          <p:spPr bwMode="auto">
            <a:xfrm>
              <a:off x="242227" y="418619"/>
              <a:ext cx="299368" cy="160243"/>
            </a:xfrm>
            <a:custGeom>
              <a:avLst/>
              <a:gdLst>
                <a:gd name="T0" fmla="*/ 2147483647 w 677"/>
                <a:gd name="T1" fmla="*/ 0 h 362"/>
                <a:gd name="T2" fmla="*/ 2147483647 w 677"/>
                <a:gd name="T3" fmla="*/ 2147483647 h 362"/>
                <a:gd name="T4" fmla="*/ 2147483647 w 677"/>
                <a:gd name="T5" fmla="*/ 2147483647 h 362"/>
                <a:gd name="T6" fmla="*/ 2147483647 w 677"/>
                <a:gd name="T7" fmla="*/ 2147483647 h 362"/>
                <a:gd name="T8" fmla="*/ 2147483647 w 677"/>
                <a:gd name="T9" fmla="*/ 2147483647 h 362"/>
                <a:gd name="T10" fmla="*/ 2147483647 w 677"/>
                <a:gd name="T11" fmla="*/ 2147483647 h 362"/>
                <a:gd name="T12" fmla="*/ 2147483647 w 677"/>
                <a:gd name="T13" fmla="*/ 2147483647 h 362"/>
                <a:gd name="T14" fmla="*/ 2147483647 w 677"/>
                <a:gd name="T15" fmla="*/ 2147483647 h 362"/>
                <a:gd name="T16" fmla="*/ 2147483647 w 677"/>
                <a:gd name="T17" fmla="*/ 2147483647 h 362"/>
                <a:gd name="T18" fmla="*/ 2147483647 w 677"/>
                <a:gd name="T19" fmla="*/ 2147483647 h 362"/>
                <a:gd name="T20" fmla="*/ 2147483647 w 677"/>
                <a:gd name="T21" fmla="*/ 2147483647 h 362"/>
                <a:gd name="T22" fmla="*/ 2147483647 w 677"/>
                <a:gd name="T23" fmla="*/ 0 h 3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77" h="362">
                  <a:moveTo>
                    <a:pt x="600" y="0"/>
                  </a:moveTo>
                  <a:cubicBezTo>
                    <a:pt x="582" y="0"/>
                    <a:pt x="556" y="22"/>
                    <a:pt x="519" y="81"/>
                  </a:cubicBezTo>
                  <a:cubicBezTo>
                    <a:pt x="508" y="99"/>
                    <a:pt x="494" y="117"/>
                    <a:pt x="478" y="133"/>
                  </a:cubicBezTo>
                  <a:cubicBezTo>
                    <a:pt x="606" y="133"/>
                    <a:pt x="606" y="133"/>
                    <a:pt x="606" y="133"/>
                  </a:cubicBezTo>
                  <a:cubicBezTo>
                    <a:pt x="606" y="223"/>
                    <a:pt x="606" y="223"/>
                    <a:pt x="606" y="223"/>
                  </a:cubicBezTo>
                  <a:cubicBezTo>
                    <a:pt x="407" y="223"/>
                    <a:pt x="407" y="223"/>
                    <a:pt x="407" y="223"/>
                  </a:cubicBezTo>
                  <a:cubicBezTo>
                    <a:pt x="407" y="191"/>
                    <a:pt x="407" y="191"/>
                    <a:pt x="407" y="191"/>
                  </a:cubicBezTo>
                  <a:cubicBezTo>
                    <a:pt x="274" y="280"/>
                    <a:pt x="98" y="319"/>
                    <a:pt x="98" y="319"/>
                  </a:cubicBezTo>
                  <a:cubicBezTo>
                    <a:pt x="0" y="350"/>
                    <a:pt x="142" y="362"/>
                    <a:pt x="297" y="362"/>
                  </a:cubicBezTo>
                  <a:cubicBezTo>
                    <a:pt x="379" y="362"/>
                    <a:pt x="464" y="359"/>
                    <a:pt x="519" y="353"/>
                  </a:cubicBezTo>
                  <a:cubicBezTo>
                    <a:pt x="677" y="336"/>
                    <a:pt x="637" y="175"/>
                    <a:pt x="640" y="112"/>
                  </a:cubicBezTo>
                  <a:cubicBezTo>
                    <a:pt x="641" y="72"/>
                    <a:pt x="634" y="0"/>
                    <a:pt x="600" y="0"/>
                  </a:cubicBezTo>
                </a:path>
              </a:pathLst>
            </a:custGeom>
            <a:solidFill>
              <a:srgbClr val="D4AF4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6" name="Freeform 451"/>
            <p:cNvSpPr>
              <a:spLocks/>
            </p:cNvSpPr>
            <p:nvPr/>
          </p:nvSpPr>
          <p:spPr bwMode="auto">
            <a:xfrm>
              <a:off x="422345" y="477002"/>
              <a:ext cx="88195" cy="39750"/>
            </a:xfrm>
            <a:custGeom>
              <a:avLst/>
              <a:gdLst>
                <a:gd name="T0" fmla="*/ 2147483647 w 199"/>
                <a:gd name="T1" fmla="*/ 0 h 90"/>
                <a:gd name="T2" fmla="*/ 2147483647 w 199"/>
                <a:gd name="T3" fmla="*/ 0 h 90"/>
                <a:gd name="T4" fmla="*/ 0 w 199"/>
                <a:gd name="T5" fmla="*/ 2147483647 h 90"/>
                <a:gd name="T6" fmla="*/ 0 w 199"/>
                <a:gd name="T7" fmla="*/ 2147483647 h 90"/>
                <a:gd name="T8" fmla="*/ 2147483647 w 199"/>
                <a:gd name="T9" fmla="*/ 2147483647 h 90"/>
                <a:gd name="T10" fmla="*/ 2147483647 w 199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9" h="90">
                  <a:moveTo>
                    <a:pt x="199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50" y="21"/>
                    <a:pt x="25" y="40"/>
                    <a:pt x="0" y="5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9" y="0"/>
                    <a:pt x="199" y="0"/>
                    <a:pt x="199" y="0"/>
                  </a:cubicBezTo>
                </a:path>
              </a:pathLst>
            </a:custGeom>
            <a:solidFill>
              <a:srgbClr val="5F97B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7" name="Freeform 452"/>
            <p:cNvSpPr>
              <a:spLocks/>
            </p:cNvSpPr>
            <p:nvPr/>
          </p:nvSpPr>
          <p:spPr bwMode="auto">
            <a:xfrm>
              <a:off x="240985" y="229806"/>
              <a:ext cx="238501" cy="160243"/>
            </a:xfrm>
            <a:custGeom>
              <a:avLst/>
              <a:gdLst>
                <a:gd name="T0" fmla="*/ 2147483647 w 192"/>
                <a:gd name="T1" fmla="*/ 0 h 129"/>
                <a:gd name="T2" fmla="*/ 2147483647 w 192"/>
                <a:gd name="T3" fmla="*/ 0 h 129"/>
                <a:gd name="T4" fmla="*/ 2147483647 w 192"/>
                <a:gd name="T5" fmla="*/ 2147483647 h 129"/>
                <a:gd name="T6" fmla="*/ 2147483647 w 192"/>
                <a:gd name="T7" fmla="*/ 2147483647 h 129"/>
                <a:gd name="T8" fmla="*/ 0 w 192"/>
                <a:gd name="T9" fmla="*/ 2147483647 h 129"/>
                <a:gd name="T10" fmla="*/ 2147483647 w 192"/>
                <a:gd name="T11" fmla="*/ 2147483647 h 129"/>
                <a:gd name="T12" fmla="*/ 2147483647 w 192"/>
                <a:gd name="T13" fmla="*/ 2147483647 h 129"/>
                <a:gd name="T14" fmla="*/ 2147483647 w 192"/>
                <a:gd name="T15" fmla="*/ 0 h 1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2" h="129">
                  <a:moveTo>
                    <a:pt x="192" y="0"/>
                  </a:moveTo>
                  <a:lnTo>
                    <a:pt x="20" y="0"/>
                  </a:lnTo>
                  <a:lnTo>
                    <a:pt x="123" y="20"/>
                  </a:lnTo>
                  <a:lnTo>
                    <a:pt x="12" y="99"/>
                  </a:lnTo>
                  <a:lnTo>
                    <a:pt x="0" y="129"/>
                  </a:lnTo>
                  <a:lnTo>
                    <a:pt x="176" y="109"/>
                  </a:lnTo>
                  <a:lnTo>
                    <a:pt x="42" y="109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BDCAD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8" name="Freeform 453"/>
            <p:cNvSpPr>
              <a:spLocks/>
            </p:cNvSpPr>
            <p:nvPr/>
          </p:nvSpPr>
          <p:spPr bwMode="auto">
            <a:xfrm>
              <a:off x="240985" y="229806"/>
              <a:ext cx="238501" cy="160243"/>
            </a:xfrm>
            <a:custGeom>
              <a:avLst/>
              <a:gdLst>
                <a:gd name="T0" fmla="*/ 2147483647 w 192"/>
                <a:gd name="T1" fmla="*/ 0 h 129"/>
                <a:gd name="T2" fmla="*/ 2147483647 w 192"/>
                <a:gd name="T3" fmla="*/ 0 h 129"/>
                <a:gd name="T4" fmla="*/ 2147483647 w 192"/>
                <a:gd name="T5" fmla="*/ 2147483647 h 129"/>
                <a:gd name="T6" fmla="*/ 2147483647 w 192"/>
                <a:gd name="T7" fmla="*/ 2147483647 h 129"/>
                <a:gd name="T8" fmla="*/ 0 w 192"/>
                <a:gd name="T9" fmla="*/ 2147483647 h 129"/>
                <a:gd name="T10" fmla="*/ 2147483647 w 192"/>
                <a:gd name="T11" fmla="*/ 2147483647 h 129"/>
                <a:gd name="T12" fmla="*/ 2147483647 w 192"/>
                <a:gd name="T13" fmla="*/ 2147483647 h 129"/>
                <a:gd name="T14" fmla="*/ 2147483647 w 192"/>
                <a:gd name="T15" fmla="*/ 0 h 1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2" h="129">
                  <a:moveTo>
                    <a:pt x="192" y="0"/>
                  </a:moveTo>
                  <a:lnTo>
                    <a:pt x="20" y="0"/>
                  </a:lnTo>
                  <a:lnTo>
                    <a:pt x="123" y="20"/>
                  </a:lnTo>
                  <a:lnTo>
                    <a:pt x="12" y="99"/>
                  </a:lnTo>
                  <a:lnTo>
                    <a:pt x="0" y="129"/>
                  </a:lnTo>
                  <a:lnTo>
                    <a:pt x="176" y="109"/>
                  </a:lnTo>
                  <a:lnTo>
                    <a:pt x="42" y="109"/>
                  </a:lnTo>
                  <a:lnTo>
                    <a:pt x="1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09" name="Freeform 454"/>
            <p:cNvSpPr>
              <a:spLocks/>
            </p:cNvSpPr>
            <p:nvPr/>
          </p:nvSpPr>
          <p:spPr bwMode="auto">
            <a:xfrm>
              <a:off x="565197" y="218626"/>
              <a:ext cx="17391" cy="96891"/>
            </a:xfrm>
            <a:custGeom>
              <a:avLst/>
              <a:gdLst>
                <a:gd name="T0" fmla="*/ 2147483647 w 37"/>
                <a:gd name="T1" fmla="*/ 0 h 219"/>
                <a:gd name="T2" fmla="*/ 0 w 37"/>
                <a:gd name="T3" fmla="*/ 2147483647 h 219"/>
                <a:gd name="T4" fmla="*/ 0 w 37"/>
                <a:gd name="T5" fmla="*/ 2147483647 h 219"/>
                <a:gd name="T6" fmla="*/ 2147483647 w 37"/>
                <a:gd name="T7" fmla="*/ 2147483647 h 219"/>
                <a:gd name="T8" fmla="*/ 2147483647 w 37"/>
                <a:gd name="T9" fmla="*/ 2147483647 h 219"/>
                <a:gd name="T10" fmla="*/ 2147483647 w 37"/>
                <a:gd name="T11" fmla="*/ 2147483647 h 219"/>
                <a:gd name="T12" fmla="*/ 2147483647 w 37"/>
                <a:gd name="T13" fmla="*/ 0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219">
                  <a:moveTo>
                    <a:pt x="19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11"/>
                    <a:pt x="8" y="219"/>
                    <a:pt x="19" y="219"/>
                  </a:cubicBezTo>
                  <a:cubicBezTo>
                    <a:pt x="29" y="219"/>
                    <a:pt x="37" y="211"/>
                    <a:pt x="37" y="201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9" y="0"/>
                    <a:pt x="19" y="0"/>
                  </a:cubicBezTo>
                </a:path>
              </a:pathLst>
            </a:custGeom>
            <a:solidFill>
              <a:srgbClr val="282A2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0" name="Freeform 455"/>
            <p:cNvSpPr>
              <a:spLocks/>
            </p:cNvSpPr>
            <p:nvPr/>
          </p:nvSpPr>
          <p:spPr bwMode="auto">
            <a:xfrm>
              <a:off x="140368" y="218626"/>
              <a:ext cx="16148" cy="96891"/>
            </a:xfrm>
            <a:custGeom>
              <a:avLst/>
              <a:gdLst>
                <a:gd name="T0" fmla="*/ 2147483647 w 36"/>
                <a:gd name="T1" fmla="*/ 0 h 219"/>
                <a:gd name="T2" fmla="*/ 0 w 36"/>
                <a:gd name="T3" fmla="*/ 2147483647 h 219"/>
                <a:gd name="T4" fmla="*/ 0 w 36"/>
                <a:gd name="T5" fmla="*/ 2147483647 h 219"/>
                <a:gd name="T6" fmla="*/ 2147483647 w 36"/>
                <a:gd name="T7" fmla="*/ 2147483647 h 219"/>
                <a:gd name="T8" fmla="*/ 2147483647 w 36"/>
                <a:gd name="T9" fmla="*/ 2147483647 h 219"/>
                <a:gd name="T10" fmla="*/ 2147483647 w 36"/>
                <a:gd name="T11" fmla="*/ 2147483647 h 219"/>
                <a:gd name="T12" fmla="*/ 2147483647 w 36"/>
                <a:gd name="T13" fmla="*/ 0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6" h="219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11"/>
                    <a:pt x="8" y="219"/>
                    <a:pt x="18" y="219"/>
                  </a:cubicBezTo>
                  <a:cubicBezTo>
                    <a:pt x="28" y="219"/>
                    <a:pt x="36" y="211"/>
                    <a:pt x="36" y="201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</a:path>
              </a:pathLst>
            </a:custGeom>
            <a:solidFill>
              <a:srgbClr val="282A2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11" name="Freeform 456"/>
            <p:cNvSpPr>
              <a:spLocks/>
            </p:cNvSpPr>
            <p:nvPr/>
          </p:nvSpPr>
          <p:spPr bwMode="auto">
            <a:xfrm>
              <a:off x="177633" y="144094"/>
              <a:ext cx="103102" cy="70805"/>
            </a:xfrm>
            <a:custGeom>
              <a:avLst/>
              <a:gdLst>
                <a:gd name="T0" fmla="*/ 2147483647 w 231"/>
                <a:gd name="T1" fmla="*/ 0 h 160"/>
                <a:gd name="T2" fmla="*/ 2147483647 w 231"/>
                <a:gd name="T3" fmla="*/ 2147483647 h 160"/>
                <a:gd name="T4" fmla="*/ 2147483647 w 231"/>
                <a:gd name="T5" fmla="*/ 2147483647 h 160"/>
                <a:gd name="T6" fmla="*/ 2147483647 w 231"/>
                <a:gd name="T7" fmla="*/ 2147483647 h 160"/>
                <a:gd name="T8" fmla="*/ 2147483647 w 231"/>
                <a:gd name="T9" fmla="*/ 2147483647 h 160"/>
                <a:gd name="T10" fmla="*/ 2147483647 w 231"/>
                <a:gd name="T11" fmla="*/ 0 h 1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1" h="160">
                  <a:moveTo>
                    <a:pt x="142" y="0"/>
                  </a:moveTo>
                  <a:cubicBezTo>
                    <a:pt x="52" y="0"/>
                    <a:pt x="23" y="128"/>
                    <a:pt x="23" y="128"/>
                  </a:cubicBezTo>
                  <a:cubicBezTo>
                    <a:pt x="0" y="146"/>
                    <a:pt x="12" y="160"/>
                    <a:pt x="27" y="160"/>
                  </a:cubicBezTo>
                  <a:cubicBezTo>
                    <a:pt x="37" y="160"/>
                    <a:pt x="49" y="154"/>
                    <a:pt x="53" y="138"/>
                  </a:cubicBezTo>
                  <a:cubicBezTo>
                    <a:pt x="62" y="98"/>
                    <a:pt x="130" y="73"/>
                    <a:pt x="170" y="64"/>
                  </a:cubicBezTo>
                  <a:cubicBezTo>
                    <a:pt x="210" y="55"/>
                    <a:pt x="231" y="0"/>
                    <a:pt x="142" y="0"/>
                  </a:cubicBezTo>
                </a:path>
              </a:pathLst>
            </a:custGeom>
            <a:solidFill>
              <a:srgbClr val="D4AF4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8" name="组合 65"/>
          <p:cNvGrpSpPr>
            <a:grpSpLocks/>
          </p:cNvGrpSpPr>
          <p:nvPr/>
        </p:nvGrpSpPr>
        <p:grpSpPr bwMode="auto">
          <a:xfrm>
            <a:off x="9551988" y="5810250"/>
            <a:ext cx="723900" cy="723900"/>
            <a:chOff x="0" y="0"/>
            <a:chExt cx="723900" cy="723900"/>
          </a:xfrm>
        </p:grpSpPr>
        <p:sp>
          <p:nvSpPr>
            <p:cNvPr id="50486" name="Freeform 530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3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87" name="Freeform 531"/>
            <p:cNvSpPr>
              <a:spLocks noEditPoints="1"/>
            </p:cNvSpPr>
            <p:nvPr/>
          </p:nvSpPr>
          <p:spPr bwMode="auto">
            <a:xfrm>
              <a:off x="187325" y="252412"/>
              <a:ext cx="347663" cy="239713"/>
            </a:xfrm>
            <a:custGeom>
              <a:avLst/>
              <a:gdLst>
                <a:gd name="T0" fmla="*/ 2147483647 w 782"/>
                <a:gd name="T1" fmla="*/ 2147483647 h 542"/>
                <a:gd name="T2" fmla="*/ 2147483647 w 782"/>
                <a:gd name="T3" fmla="*/ 2147483647 h 542"/>
                <a:gd name="T4" fmla="*/ 2147483647 w 782"/>
                <a:gd name="T5" fmla="*/ 2147483647 h 542"/>
                <a:gd name="T6" fmla="*/ 2147483647 w 782"/>
                <a:gd name="T7" fmla="*/ 2147483647 h 542"/>
                <a:gd name="T8" fmla="*/ 2147483647 w 782"/>
                <a:gd name="T9" fmla="*/ 0 h 542"/>
                <a:gd name="T10" fmla="*/ 2147483647 w 782"/>
                <a:gd name="T11" fmla="*/ 0 h 542"/>
                <a:gd name="T12" fmla="*/ 0 w 782"/>
                <a:gd name="T13" fmla="*/ 2147483647 h 542"/>
                <a:gd name="T14" fmla="*/ 0 w 782"/>
                <a:gd name="T15" fmla="*/ 2147483647 h 542"/>
                <a:gd name="T16" fmla="*/ 2147483647 w 782"/>
                <a:gd name="T17" fmla="*/ 2147483647 h 542"/>
                <a:gd name="T18" fmla="*/ 2147483647 w 782"/>
                <a:gd name="T19" fmla="*/ 2147483647 h 542"/>
                <a:gd name="T20" fmla="*/ 2147483647 w 782"/>
                <a:gd name="T21" fmla="*/ 2147483647 h 542"/>
                <a:gd name="T22" fmla="*/ 2147483647 w 782"/>
                <a:gd name="T23" fmla="*/ 2147483647 h 542"/>
                <a:gd name="T24" fmla="*/ 2147483647 w 782"/>
                <a:gd name="T25" fmla="*/ 2147483647 h 542"/>
                <a:gd name="T26" fmla="*/ 2147483647 w 782"/>
                <a:gd name="T27" fmla="*/ 2147483647 h 54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82" h="542">
                  <a:moveTo>
                    <a:pt x="58" y="542"/>
                  </a:moveTo>
                  <a:cubicBezTo>
                    <a:pt x="723" y="542"/>
                    <a:pt x="723" y="542"/>
                    <a:pt x="723" y="542"/>
                  </a:cubicBezTo>
                  <a:cubicBezTo>
                    <a:pt x="755" y="542"/>
                    <a:pt x="782" y="516"/>
                    <a:pt x="782" y="483"/>
                  </a:cubicBezTo>
                  <a:cubicBezTo>
                    <a:pt x="782" y="58"/>
                    <a:pt x="782" y="58"/>
                    <a:pt x="782" y="58"/>
                  </a:cubicBezTo>
                  <a:cubicBezTo>
                    <a:pt x="782" y="26"/>
                    <a:pt x="755" y="0"/>
                    <a:pt x="72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483"/>
                    <a:pt x="0" y="483"/>
                    <a:pt x="0" y="483"/>
                  </a:cubicBezTo>
                  <a:cubicBezTo>
                    <a:pt x="0" y="516"/>
                    <a:pt x="26" y="542"/>
                    <a:pt x="58" y="542"/>
                  </a:cubicBezTo>
                  <a:close/>
                  <a:moveTo>
                    <a:pt x="183" y="266"/>
                  </a:moveTo>
                  <a:cubicBezTo>
                    <a:pt x="183" y="151"/>
                    <a:pt x="276" y="58"/>
                    <a:pt x="391" y="58"/>
                  </a:cubicBezTo>
                  <a:cubicBezTo>
                    <a:pt x="506" y="58"/>
                    <a:pt x="599" y="151"/>
                    <a:pt x="599" y="266"/>
                  </a:cubicBezTo>
                  <a:cubicBezTo>
                    <a:pt x="599" y="381"/>
                    <a:pt x="506" y="474"/>
                    <a:pt x="391" y="474"/>
                  </a:cubicBezTo>
                  <a:cubicBezTo>
                    <a:pt x="276" y="474"/>
                    <a:pt x="183" y="381"/>
                    <a:pt x="183" y="266"/>
                  </a:cubicBez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88" name="Freeform 532"/>
            <p:cNvSpPr>
              <a:spLocks noEditPoints="1"/>
            </p:cNvSpPr>
            <p:nvPr/>
          </p:nvSpPr>
          <p:spPr bwMode="auto">
            <a:xfrm>
              <a:off x="295275" y="303212"/>
              <a:ext cx="131763" cy="133350"/>
            </a:xfrm>
            <a:custGeom>
              <a:avLst/>
              <a:gdLst>
                <a:gd name="T0" fmla="*/ 2147483647 w 300"/>
                <a:gd name="T1" fmla="*/ 2147483647 h 300"/>
                <a:gd name="T2" fmla="*/ 2147483647 w 300"/>
                <a:gd name="T3" fmla="*/ 0 h 300"/>
                <a:gd name="T4" fmla="*/ 0 w 300"/>
                <a:gd name="T5" fmla="*/ 2147483647 h 300"/>
                <a:gd name="T6" fmla="*/ 2147483647 w 300"/>
                <a:gd name="T7" fmla="*/ 2147483647 h 300"/>
                <a:gd name="T8" fmla="*/ 2147483647 w 300"/>
                <a:gd name="T9" fmla="*/ 2147483647 h 300"/>
                <a:gd name="T10" fmla="*/ 2147483647 w 300"/>
                <a:gd name="T11" fmla="*/ 2147483647 h 300"/>
                <a:gd name="T12" fmla="*/ 2147483647 w 300"/>
                <a:gd name="T13" fmla="*/ 2147483647 h 300"/>
                <a:gd name="T14" fmla="*/ 2147483647 w 300"/>
                <a:gd name="T15" fmla="*/ 2147483647 h 300"/>
                <a:gd name="T16" fmla="*/ 2147483647 w 300"/>
                <a:gd name="T17" fmla="*/ 2147483647 h 300"/>
                <a:gd name="T18" fmla="*/ 2147483647 w 300"/>
                <a:gd name="T19" fmla="*/ 2147483647 h 300"/>
                <a:gd name="T20" fmla="*/ 2147483647 w 300"/>
                <a:gd name="T21" fmla="*/ 2147483647 h 300"/>
                <a:gd name="T22" fmla="*/ 2147483647 w 300"/>
                <a:gd name="T23" fmla="*/ 2147483647 h 3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0" h="300">
                  <a:moveTo>
                    <a:pt x="300" y="150"/>
                  </a:moveTo>
                  <a:cubicBezTo>
                    <a:pt x="300" y="67"/>
                    <a:pt x="233" y="0"/>
                    <a:pt x="150" y="0"/>
                  </a:cubicBezTo>
                  <a:cubicBezTo>
                    <a:pt x="67" y="0"/>
                    <a:pt x="0" y="67"/>
                    <a:pt x="0" y="150"/>
                  </a:cubicBezTo>
                  <a:cubicBezTo>
                    <a:pt x="0" y="233"/>
                    <a:pt x="67" y="300"/>
                    <a:pt x="150" y="300"/>
                  </a:cubicBezTo>
                  <a:cubicBezTo>
                    <a:pt x="233" y="300"/>
                    <a:pt x="300" y="233"/>
                    <a:pt x="300" y="150"/>
                  </a:cubicBezTo>
                  <a:close/>
                  <a:moveTo>
                    <a:pt x="83" y="220"/>
                  </a:moveTo>
                  <a:cubicBezTo>
                    <a:pt x="83" y="80"/>
                    <a:pt x="83" y="80"/>
                    <a:pt x="83" y="80"/>
                  </a:cubicBezTo>
                  <a:cubicBezTo>
                    <a:pt x="83" y="69"/>
                    <a:pt x="91" y="65"/>
                    <a:pt x="100" y="70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33" y="146"/>
                    <a:pt x="233" y="154"/>
                    <a:pt x="224" y="160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91" y="235"/>
                    <a:pt x="83" y="231"/>
                    <a:pt x="83" y="2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89" name="Freeform 533"/>
            <p:cNvSpPr>
              <a:spLocks/>
            </p:cNvSpPr>
            <p:nvPr/>
          </p:nvSpPr>
          <p:spPr bwMode="auto">
            <a:xfrm>
              <a:off x="101600" y="117475"/>
              <a:ext cx="519113" cy="498475"/>
            </a:xfrm>
            <a:custGeom>
              <a:avLst/>
              <a:gdLst>
                <a:gd name="T0" fmla="*/ 2147483647 w 1168"/>
                <a:gd name="T1" fmla="*/ 2147483647 h 1124"/>
                <a:gd name="T2" fmla="*/ 2147483647 w 1168"/>
                <a:gd name="T3" fmla="*/ 2147483647 h 1124"/>
                <a:gd name="T4" fmla="*/ 2147483647 w 1168"/>
                <a:gd name="T5" fmla="*/ 2147483647 h 1124"/>
                <a:gd name="T6" fmla="*/ 2147483647 w 1168"/>
                <a:gd name="T7" fmla="*/ 2147483647 h 1124"/>
                <a:gd name="T8" fmla="*/ 2147483647 w 1168"/>
                <a:gd name="T9" fmla="*/ 2147483647 h 1124"/>
                <a:gd name="T10" fmla="*/ 2147483647 w 1168"/>
                <a:gd name="T11" fmla="*/ 2147483647 h 1124"/>
                <a:gd name="T12" fmla="*/ 2147483647 w 1168"/>
                <a:gd name="T13" fmla="*/ 2147483647 h 1124"/>
                <a:gd name="T14" fmla="*/ 2147483647 w 1168"/>
                <a:gd name="T15" fmla="*/ 2147483647 h 1124"/>
                <a:gd name="T16" fmla="*/ 2147483647 w 1168"/>
                <a:gd name="T17" fmla="*/ 2147483647 h 1124"/>
                <a:gd name="T18" fmla="*/ 2147483647 w 1168"/>
                <a:gd name="T19" fmla="*/ 2147483647 h 1124"/>
                <a:gd name="T20" fmla="*/ 2147483647 w 1168"/>
                <a:gd name="T21" fmla="*/ 2147483647 h 1124"/>
                <a:gd name="T22" fmla="*/ 2147483647 w 1168"/>
                <a:gd name="T23" fmla="*/ 2147483647 h 1124"/>
                <a:gd name="T24" fmla="*/ 2147483647 w 1168"/>
                <a:gd name="T25" fmla="*/ 2147483647 h 1124"/>
                <a:gd name="T26" fmla="*/ 2147483647 w 1168"/>
                <a:gd name="T27" fmla="*/ 0 h 1124"/>
                <a:gd name="T28" fmla="*/ 2147483647 w 1168"/>
                <a:gd name="T29" fmla="*/ 2147483647 h 1124"/>
                <a:gd name="T30" fmla="*/ 2147483647 w 1168"/>
                <a:gd name="T31" fmla="*/ 2147483647 h 1124"/>
                <a:gd name="T32" fmla="*/ 2147483647 w 1168"/>
                <a:gd name="T33" fmla="*/ 2147483647 h 1124"/>
                <a:gd name="T34" fmla="*/ 2147483647 w 1168"/>
                <a:gd name="T35" fmla="*/ 2147483647 h 1124"/>
                <a:gd name="T36" fmla="*/ 2147483647 w 1168"/>
                <a:gd name="T37" fmla="*/ 2147483647 h 1124"/>
                <a:gd name="T38" fmla="*/ 2147483647 w 1168"/>
                <a:gd name="T39" fmla="*/ 2147483647 h 1124"/>
                <a:gd name="T40" fmla="*/ 2147483647 w 1168"/>
                <a:gd name="T41" fmla="*/ 2147483647 h 1124"/>
                <a:gd name="T42" fmla="*/ 2147483647 w 1168"/>
                <a:gd name="T43" fmla="*/ 2147483647 h 1124"/>
                <a:gd name="T44" fmla="*/ 2147483647 w 1168"/>
                <a:gd name="T45" fmla="*/ 2147483647 h 1124"/>
                <a:gd name="T46" fmla="*/ 2147483647 w 1168"/>
                <a:gd name="T47" fmla="*/ 2147483647 h 1124"/>
                <a:gd name="T48" fmla="*/ 2147483647 w 1168"/>
                <a:gd name="T49" fmla="*/ 2147483647 h 1124"/>
                <a:gd name="T50" fmla="*/ 2147483647 w 1168"/>
                <a:gd name="T51" fmla="*/ 2147483647 h 1124"/>
                <a:gd name="T52" fmla="*/ 2147483647 w 1168"/>
                <a:gd name="T53" fmla="*/ 2147483647 h 1124"/>
                <a:gd name="T54" fmla="*/ 2147483647 w 1168"/>
                <a:gd name="T55" fmla="*/ 2147483647 h 1124"/>
                <a:gd name="T56" fmla="*/ 2147483647 w 1168"/>
                <a:gd name="T57" fmla="*/ 2147483647 h 1124"/>
                <a:gd name="T58" fmla="*/ 2147483647 w 1168"/>
                <a:gd name="T59" fmla="*/ 2147483647 h 1124"/>
                <a:gd name="T60" fmla="*/ 2147483647 w 1168"/>
                <a:gd name="T61" fmla="*/ 2147483647 h 1124"/>
                <a:gd name="T62" fmla="*/ 2147483647 w 1168"/>
                <a:gd name="T63" fmla="*/ 2147483647 h 1124"/>
                <a:gd name="T64" fmla="*/ 2147483647 w 1168"/>
                <a:gd name="T65" fmla="*/ 2147483647 h 1124"/>
                <a:gd name="T66" fmla="*/ 2147483647 w 1168"/>
                <a:gd name="T67" fmla="*/ 2147483647 h 1124"/>
                <a:gd name="T68" fmla="*/ 2147483647 w 1168"/>
                <a:gd name="T69" fmla="*/ 2147483647 h 1124"/>
                <a:gd name="T70" fmla="*/ 2147483647 w 1168"/>
                <a:gd name="T71" fmla="*/ 2147483647 h 1124"/>
                <a:gd name="T72" fmla="*/ 2147483647 w 1168"/>
                <a:gd name="T73" fmla="*/ 2147483647 h 1124"/>
                <a:gd name="T74" fmla="*/ 2147483647 w 1168"/>
                <a:gd name="T75" fmla="*/ 2147483647 h 1124"/>
                <a:gd name="T76" fmla="*/ 2147483647 w 1168"/>
                <a:gd name="T77" fmla="*/ 2147483647 h 1124"/>
                <a:gd name="T78" fmla="*/ 2147483647 w 1168"/>
                <a:gd name="T79" fmla="*/ 2147483647 h 1124"/>
                <a:gd name="T80" fmla="*/ 2147483647 w 1168"/>
                <a:gd name="T81" fmla="*/ 2147483647 h 1124"/>
                <a:gd name="T82" fmla="*/ 2147483647 w 1168"/>
                <a:gd name="T83" fmla="*/ 2147483647 h 1124"/>
                <a:gd name="T84" fmla="*/ 2147483647 w 1168"/>
                <a:gd name="T85" fmla="*/ 2147483647 h 1124"/>
                <a:gd name="T86" fmla="*/ 2147483647 w 1168"/>
                <a:gd name="T87" fmla="*/ 2147483647 h 1124"/>
                <a:gd name="T88" fmla="*/ 2147483647 w 1168"/>
                <a:gd name="T89" fmla="*/ 2147483647 h 1124"/>
                <a:gd name="T90" fmla="*/ 2147483647 w 1168"/>
                <a:gd name="T91" fmla="*/ 2147483647 h 1124"/>
                <a:gd name="T92" fmla="*/ 2147483647 w 1168"/>
                <a:gd name="T93" fmla="*/ 2147483647 h 1124"/>
                <a:gd name="T94" fmla="*/ 2147483647 w 1168"/>
                <a:gd name="T95" fmla="*/ 2147483647 h 1124"/>
                <a:gd name="T96" fmla="*/ 2147483647 w 1168"/>
                <a:gd name="T97" fmla="*/ 0 h 1124"/>
                <a:gd name="T98" fmla="*/ 0 w 1168"/>
                <a:gd name="T99" fmla="*/ 2147483647 h 1124"/>
                <a:gd name="T100" fmla="*/ 0 w 1168"/>
                <a:gd name="T101" fmla="*/ 2147483647 h 1124"/>
                <a:gd name="T102" fmla="*/ 2147483647 w 1168"/>
                <a:gd name="T103" fmla="*/ 2147483647 h 112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168" h="1124">
                  <a:moveTo>
                    <a:pt x="45" y="545"/>
                  </a:moveTo>
                  <a:cubicBezTo>
                    <a:pt x="52" y="699"/>
                    <a:pt x="54" y="948"/>
                    <a:pt x="247" y="971"/>
                  </a:cubicBezTo>
                  <a:cubicBezTo>
                    <a:pt x="506" y="1003"/>
                    <a:pt x="801" y="935"/>
                    <a:pt x="1047" y="1044"/>
                  </a:cubicBezTo>
                  <a:cubicBezTo>
                    <a:pt x="1059" y="1062"/>
                    <a:pt x="1072" y="1079"/>
                    <a:pt x="1088" y="1096"/>
                  </a:cubicBezTo>
                  <a:cubicBezTo>
                    <a:pt x="1114" y="1124"/>
                    <a:pt x="1156" y="1082"/>
                    <a:pt x="1130" y="1054"/>
                  </a:cubicBezTo>
                  <a:cubicBezTo>
                    <a:pt x="1118" y="1042"/>
                    <a:pt x="1108" y="1029"/>
                    <a:pt x="1099" y="1015"/>
                  </a:cubicBezTo>
                  <a:cubicBezTo>
                    <a:pt x="1099" y="1009"/>
                    <a:pt x="1096" y="1002"/>
                    <a:pt x="1089" y="998"/>
                  </a:cubicBezTo>
                  <a:cubicBezTo>
                    <a:pt x="1015" y="864"/>
                    <a:pt x="1063" y="688"/>
                    <a:pt x="1117" y="544"/>
                  </a:cubicBezTo>
                  <a:cubicBezTo>
                    <a:pt x="1119" y="545"/>
                    <a:pt x="1121" y="545"/>
                    <a:pt x="1122" y="546"/>
                  </a:cubicBezTo>
                  <a:cubicBezTo>
                    <a:pt x="1122" y="546"/>
                    <a:pt x="1122" y="546"/>
                    <a:pt x="1122" y="546"/>
                  </a:cubicBezTo>
                  <a:cubicBezTo>
                    <a:pt x="1126" y="546"/>
                    <a:pt x="1138" y="544"/>
                    <a:pt x="1149" y="525"/>
                  </a:cubicBezTo>
                  <a:cubicBezTo>
                    <a:pt x="1162" y="503"/>
                    <a:pt x="1168" y="466"/>
                    <a:pt x="1168" y="414"/>
                  </a:cubicBezTo>
                  <a:cubicBezTo>
                    <a:pt x="1168" y="47"/>
                    <a:pt x="1168" y="47"/>
                    <a:pt x="1168" y="47"/>
                  </a:cubicBezTo>
                  <a:cubicBezTo>
                    <a:pt x="1168" y="21"/>
                    <a:pt x="1147" y="0"/>
                    <a:pt x="1121" y="0"/>
                  </a:cubicBezTo>
                  <a:cubicBezTo>
                    <a:pt x="1095" y="0"/>
                    <a:pt x="1074" y="21"/>
                    <a:pt x="1074" y="47"/>
                  </a:cubicBezTo>
                  <a:cubicBezTo>
                    <a:pt x="1074" y="65"/>
                    <a:pt x="1074" y="65"/>
                    <a:pt x="1074" y="65"/>
                  </a:cubicBezTo>
                  <a:cubicBezTo>
                    <a:pt x="1074" y="75"/>
                    <a:pt x="1074" y="75"/>
                    <a:pt x="1074" y="75"/>
                  </a:cubicBezTo>
                  <a:cubicBezTo>
                    <a:pt x="1074" y="85"/>
                    <a:pt x="1074" y="85"/>
                    <a:pt x="1074" y="85"/>
                  </a:cubicBezTo>
                  <a:cubicBezTo>
                    <a:pt x="995" y="71"/>
                    <a:pt x="995" y="71"/>
                    <a:pt x="995" y="71"/>
                  </a:cubicBezTo>
                  <a:cubicBezTo>
                    <a:pt x="1001" y="85"/>
                    <a:pt x="1005" y="100"/>
                    <a:pt x="1005" y="116"/>
                  </a:cubicBezTo>
                  <a:cubicBezTo>
                    <a:pt x="1005" y="166"/>
                    <a:pt x="1005" y="166"/>
                    <a:pt x="1005" y="166"/>
                  </a:cubicBezTo>
                  <a:cubicBezTo>
                    <a:pt x="1005" y="183"/>
                    <a:pt x="1001" y="199"/>
                    <a:pt x="995" y="213"/>
                  </a:cubicBezTo>
                  <a:cubicBezTo>
                    <a:pt x="1074" y="199"/>
                    <a:pt x="1074" y="199"/>
                    <a:pt x="1074" y="199"/>
                  </a:cubicBezTo>
                  <a:cubicBezTo>
                    <a:pt x="1074" y="210"/>
                    <a:pt x="1074" y="210"/>
                    <a:pt x="1074" y="210"/>
                  </a:cubicBezTo>
                  <a:cubicBezTo>
                    <a:pt x="1074" y="220"/>
                    <a:pt x="1074" y="220"/>
                    <a:pt x="1074" y="220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74" y="414"/>
                    <a:pt x="1073" y="438"/>
                    <a:pt x="1051" y="475"/>
                  </a:cubicBezTo>
                  <a:cubicBezTo>
                    <a:pt x="1043" y="488"/>
                    <a:pt x="1045" y="499"/>
                    <a:pt x="1049" y="506"/>
                  </a:cubicBezTo>
                  <a:cubicBezTo>
                    <a:pt x="1051" y="512"/>
                    <a:pt x="1056" y="517"/>
                    <a:pt x="1062" y="522"/>
                  </a:cubicBezTo>
                  <a:cubicBezTo>
                    <a:pt x="1009" y="663"/>
                    <a:pt x="967" y="827"/>
                    <a:pt x="1012" y="968"/>
                  </a:cubicBezTo>
                  <a:cubicBezTo>
                    <a:pt x="853" y="918"/>
                    <a:pt x="676" y="924"/>
                    <a:pt x="512" y="916"/>
                  </a:cubicBezTo>
                  <a:cubicBezTo>
                    <a:pt x="408" y="912"/>
                    <a:pt x="223" y="949"/>
                    <a:pt x="160" y="849"/>
                  </a:cubicBezTo>
                  <a:cubicBezTo>
                    <a:pt x="101" y="755"/>
                    <a:pt x="109" y="631"/>
                    <a:pt x="103" y="525"/>
                  </a:cubicBezTo>
                  <a:cubicBezTo>
                    <a:pt x="103" y="525"/>
                    <a:pt x="103" y="525"/>
                    <a:pt x="103" y="524"/>
                  </a:cubicBezTo>
                  <a:cubicBezTo>
                    <a:pt x="111" y="519"/>
                    <a:pt x="117" y="513"/>
                    <a:pt x="120" y="506"/>
                  </a:cubicBezTo>
                  <a:cubicBezTo>
                    <a:pt x="123" y="499"/>
                    <a:pt x="125" y="488"/>
                    <a:pt x="117" y="475"/>
                  </a:cubicBezTo>
                  <a:cubicBezTo>
                    <a:pt x="95" y="438"/>
                    <a:pt x="95" y="414"/>
                    <a:pt x="95" y="414"/>
                  </a:cubicBezTo>
                  <a:cubicBezTo>
                    <a:pt x="95" y="220"/>
                    <a:pt x="95" y="220"/>
                    <a:pt x="95" y="220"/>
                  </a:cubicBezTo>
                  <a:cubicBezTo>
                    <a:pt x="95" y="210"/>
                    <a:pt x="95" y="210"/>
                    <a:pt x="95" y="210"/>
                  </a:cubicBezTo>
                  <a:cubicBezTo>
                    <a:pt x="95" y="199"/>
                    <a:pt x="95" y="199"/>
                    <a:pt x="95" y="199"/>
                  </a:cubicBezTo>
                  <a:cubicBezTo>
                    <a:pt x="174" y="213"/>
                    <a:pt x="174" y="213"/>
                    <a:pt x="174" y="213"/>
                  </a:cubicBezTo>
                  <a:cubicBezTo>
                    <a:pt x="168" y="199"/>
                    <a:pt x="164" y="183"/>
                    <a:pt x="164" y="166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64" y="100"/>
                    <a:pt x="167" y="85"/>
                    <a:pt x="173" y="71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21"/>
                    <a:pt x="73" y="0"/>
                    <a:pt x="47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532"/>
                    <a:pt x="33" y="545"/>
                    <a:pt x="45" y="545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0" name="Freeform 534"/>
            <p:cNvSpPr>
              <a:spLocks/>
            </p:cNvSpPr>
            <p:nvPr/>
          </p:nvSpPr>
          <p:spPr bwMode="auto">
            <a:xfrm>
              <a:off x="184150" y="125412"/>
              <a:ext cx="98425" cy="107950"/>
            </a:xfrm>
            <a:custGeom>
              <a:avLst/>
              <a:gdLst>
                <a:gd name="T0" fmla="*/ 2147483647 w 221"/>
                <a:gd name="T1" fmla="*/ 2147483647 h 243"/>
                <a:gd name="T2" fmla="*/ 2147483647 w 221"/>
                <a:gd name="T3" fmla="*/ 2147483647 h 243"/>
                <a:gd name="T4" fmla="*/ 2147483647 w 221"/>
                <a:gd name="T5" fmla="*/ 2147483647 h 243"/>
                <a:gd name="T6" fmla="*/ 2147483647 w 221"/>
                <a:gd name="T7" fmla="*/ 2147483647 h 243"/>
                <a:gd name="T8" fmla="*/ 2147483647 w 221"/>
                <a:gd name="T9" fmla="*/ 2147483647 h 243"/>
                <a:gd name="T10" fmla="*/ 2147483647 w 221"/>
                <a:gd name="T11" fmla="*/ 2147483647 h 243"/>
                <a:gd name="T12" fmla="*/ 2147483647 w 221"/>
                <a:gd name="T13" fmla="*/ 2147483647 h 243"/>
                <a:gd name="T14" fmla="*/ 2147483647 w 221"/>
                <a:gd name="T15" fmla="*/ 2147483647 h 243"/>
                <a:gd name="T16" fmla="*/ 2147483647 w 221"/>
                <a:gd name="T17" fmla="*/ 2147483647 h 243"/>
                <a:gd name="T18" fmla="*/ 2147483647 w 221"/>
                <a:gd name="T19" fmla="*/ 2147483647 h 243"/>
                <a:gd name="T20" fmla="*/ 2147483647 w 221"/>
                <a:gd name="T21" fmla="*/ 2147483647 h 243"/>
                <a:gd name="T22" fmla="*/ 2147483647 w 221"/>
                <a:gd name="T23" fmla="*/ 2147483647 h 243"/>
                <a:gd name="T24" fmla="*/ 2147483647 w 221"/>
                <a:gd name="T25" fmla="*/ 0 h 243"/>
                <a:gd name="T26" fmla="*/ 2147483647 w 221"/>
                <a:gd name="T27" fmla="*/ 2147483647 h 243"/>
                <a:gd name="T28" fmla="*/ 2147483647 w 221"/>
                <a:gd name="T29" fmla="*/ 2147483647 h 243"/>
                <a:gd name="T30" fmla="*/ 2147483647 w 221"/>
                <a:gd name="T31" fmla="*/ 2147483647 h 243"/>
                <a:gd name="T32" fmla="*/ 0 w 221"/>
                <a:gd name="T33" fmla="*/ 2147483647 h 243"/>
                <a:gd name="T34" fmla="*/ 0 w 221"/>
                <a:gd name="T35" fmla="*/ 2147483647 h 243"/>
                <a:gd name="T36" fmla="*/ 2147483647 w 221"/>
                <a:gd name="T37" fmla="*/ 2147483647 h 243"/>
                <a:gd name="T38" fmla="*/ 2147483647 w 221"/>
                <a:gd name="T39" fmla="*/ 2147483647 h 2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21" h="243">
                  <a:moveTo>
                    <a:pt x="24" y="209"/>
                  </a:moveTo>
                  <a:cubicBezTo>
                    <a:pt x="27" y="214"/>
                    <a:pt x="32" y="218"/>
                    <a:pt x="36" y="221"/>
                  </a:cubicBezTo>
                  <a:cubicBezTo>
                    <a:pt x="52" y="234"/>
                    <a:pt x="72" y="242"/>
                    <a:pt x="94" y="243"/>
                  </a:cubicBezTo>
                  <a:cubicBezTo>
                    <a:pt x="114" y="235"/>
                    <a:pt x="114" y="235"/>
                    <a:pt x="114" y="235"/>
                  </a:cubicBezTo>
                  <a:cubicBezTo>
                    <a:pt x="132" y="227"/>
                    <a:pt x="132" y="227"/>
                    <a:pt x="132" y="227"/>
                  </a:cubicBezTo>
                  <a:cubicBezTo>
                    <a:pt x="146" y="221"/>
                    <a:pt x="146" y="221"/>
                    <a:pt x="146" y="221"/>
                  </a:cubicBezTo>
                  <a:cubicBezTo>
                    <a:pt x="200" y="221"/>
                    <a:pt x="221" y="200"/>
                    <a:pt x="221" y="146"/>
                  </a:cubicBezTo>
                  <a:cubicBezTo>
                    <a:pt x="221" y="96"/>
                    <a:pt x="221" y="96"/>
                    <a:pt x="221" y="96"/>
                  </a:cubicBezTo>
                  <a:cubicBezTo>
                    <a:pt x="221" y="43"/>
                    <a:pt x="200" y="21"/>
                    <a:pt x="146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71" y="1"/>
                    <a:pt x="51" y="9"/>
                    <a:pt x="34" y="23"/>
                  </a:cubicBezTo>
                  <a:cubicBezTo>
                    <a:pt x="30" y="27"/>
                    <a:pt x="26" y="31"/>
                    <a:pt x="22" y="35"/>
                  </a:cubicBezTo>
                  <a:cubicBezTo>
                    <a:pt x="19" y="39"/>
                    <a:pt x="16" y="43"/>
                    <a:pt x="14" y="47"/>
                  </a:cubicBezTo>
                  <a:cubicBezTo>
                    <a:pt x="5" y="61"/>
                    <a:pt x="0" y="78"/>
                    <a:pt x="0" y="9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65"/>
                    <a:pt x="5" y="183"/>
                    <a:pt x="15" y="197"/>
                  </a:cubicBezTo>
                  <a:cubicBezTo>
                    <a:pt x="17" y="202"/>
                    <a:pt x="20" y="205"/>
                    <a:pt x="24" y="209"/>
                  </a:cubicBezTo>
                  <a:close/>
                </a:path>
              </a:pathLst>
            </a:custGeom>
            <a:solidFill>
              <a:srgbClr val="3E7A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91" name="Freeform 535"/>
            <p:cNvSpPr>
              <a:spLocks/>
            </p:cNvSpPr>
            <p:nvPr/>
          </p:nvSpPr>
          <p:spPr bwMode="auto">
            <a:xfrm>
              <a:off x="441325" y="125412"/>
              <a:ext cx="98425" cy="107950"/>
            </a:xfrm>
            <a:custGeom>
              <a:avLst/>
              <a:gdLst>
                <a:gd name="T0" fmla="*/ 2147483647 w 222"/>
                <a:gd name="T1" fmla="*/ 2147483647 h 243"/>
                <a:gd name="T2" fmla="*/ 2147483647 w 222"/>
                <a:gd name="T3" fmla="*/ 2147483647 h 243"/>
                <a:gd name="T4" fmla="*/ 2147483647 w 222"/>
                <a:gd name="T5" fmla="*/ 2147483647 h 243"/>
                <a:gd name="T6" fmla="*/ 2147483647 w 222"/>
                <a:gd name="T7" fmla="*/ 2147483647 h 243"/>
                <a:gd name="T8" fmla="*/ 2147483647 w 222"/>
                <a:gd name="T9" fmla="*/ 0 h 243"/>
                <a:gd name="T10" fmla="*/ 2147483647 w 222"/>
                <a:gd name="T11" fmla="*/ 2147483647 h 243"/>
                <a:gd name="T12" fmla="*/ 2147483647 w 222"/>
                <a:gd name="T13" fmla="*/ 2147483647 h 243"/>
                <a:gd name="T14" fmla="*/ 2147483647 w 222"/>
                <a:gd name="T15" fmla="*/ 2147483647 h 243"/>
                <a:gd name="T16" fmla="*/ 0 w 222"/>
                <a:gd name="T17" fmla="*/ 2147483647 h 243"/>
                <a:gd name="T18" fmla="*/ 0 w 222"/>
                <a:gd name="T19" fmla="*/ 2147483647 h 243"/>
                <a:gd name="T20" fmla="*/ 2147483647 w 222"/>
                <a:gd name="T21" fmla="*/ 2147483647 h 243"/>
                <a:gd name="T22" fmla="*/ 2147483647 w 222"/>
                <a:gd name="T23" fmla="*/ 2147483647 h 243"/>
                <a:gd name="T24" fmla="*/ 2147483647 w 222"/>
                <a:gd name="T25" fmla="*/ 2147483647 h 243"/>
                <a:gd name="T26" fmla="*/ 2147483647 w 222"/>
                <a:gd name="T27" fmla="*/ 2147483647 h 243"/>
                <a:gd name="T28" fmla="*/ 2147483647 w 222"/>
                <a:gd name="T29" fmla="*/ 2147483647 h 243"/>
                <a:gd name="T30" fmla="*/ 2147483647 w 222"/>
                <a:gd name="T31" fmla="*/ 2147483647 h 243"/>
                <a:gd name="T32" fmla="*/ 2147483647 w 222"/>
                <a:gd name="T33" fmla="*/ 2147483647 h 243"/>
                <a:gd name="T34" fmla="*/ 2147483647 w 222"/>
                <a:gd name="T35" fmla="*/ 2147483647 h 243"/>
                <a:gd name="T36" fmla="*/ 2147483647 w 222"/>
                <a:gd name="T37" fmla="*/ 2147483647 h 243"/>
                <a:gd name="T38" fmla="*/ 2147483647 w 222"/>
                <a:gd name="T39" fmla="*/ 2147483647 h 2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22" h="243">
                  <a:moveTo>
                    <a:pt x="222" y="96"/>
                  </a:moveTo>
                  <a:cubicBezTo>
                    <a:pt x="222" y="78"/>
                    <a:pt x="216" y="61"/>
                    <a:pt x="208" y="47"/>
                  </a:cubicBezTo>
                  <a:cubicBezTo>
                    <a:pt x="205" y="43"/>
                    <a:pt x="202" y="39"/>
                    <a:pt x="199" y="35"/>
                  </a:cubicBezTo>
                  <a:cubicBezTo>
                    <a:pt x="196" y="31"/>
                    <a:pt x="192" y="27"/>
                    <a:pt x="187" y="23"/>
                  </a:cubicBezTo>
                  <a:cubicBezTo>
                    <a:pt x="171" y="9"/>
                    <a:pt x="150" y="1"/>
                    <a:pt x="128" y="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22" y="21"/>
                    <a:pt x="0" y="43"/>
                    <a:pt x="0" y="9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200"/>
                    <a:pt x="22" y="222"/>
                    <a:pt x="75" y="222"/>
                  </a:cubicBezTo>
                  <a:cubicBezTo>
                    <a:pt x="79" y="222"/>
                    <a:pt x="79" y="222"/>
                    <a:pt x="79" y="222"/>
                  </a:cubicBezTo>
                  <a:cubicBezTo>
                    <a:pt x="89" y="227"/>
                    <a:pt x="89" y="227"/>
                    <a:pt x="89" y="227"/>
                  </a:cubicBezTo>
                  <a:cubicBezTo>
                    <a:pt x="109" y="235"/>
                    <a:pt x="109" y="235"/>
                    <a:pt x="109" y="235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49" y="242"/>
                    <a:pt x="169" y="234"/>
                    <a:pt x="185" y="221"/>
                  </a:cubicBezTo>
                  <a:cubicBezTo>
                    <a:pt x="190" y="218"/>
                    <a:pt x="194" y="214"/>
                    <a:pt x="198" y="209"/>
                  </a:cubicBezTo>
                  <a:cubicBezTo>
                    <a:pt x="201" y="205"/>
                    <a:pt x="204" y="202"/>
                    <a:pt x="207" y="198"/>
                  </a:cubicBezTo>
                  <a:cubicBezTo>
                    <a:pt x="216" y="183"/>
                    <a:pt x="222" y="165"/>
                    <a:pt x="222" y="146"/>
                  </a:cubicBezTo>
                  <a:cubicBezTo>
                    <a:pt x="222" y="96"/>
                    <a:pt x="222" y="96"/>
                    <a:pt x="222" y="96"/>
                  </a:cubicBezTo>
                  <a:close/>
                </a:path>
              </a:pathLst>
            </a:custGeom>
            <a:solidFill>
              <a:srgbClr val="3E7A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9" name="组合 72"/>
          <p:cNvGrpSpPr>
            <a:grpSpLocks/>
          </p:cNvGrpSpPr>
          <p:nvPr/>
        </p:nvGrpSpPr>
        <p:grpSpPr bwMode="auto">
          <a:xfrm>
            <a:off x="10652125" y="5810250"/>
            <a:ext cx="723900" cy="723900"/>
            <a:chOff x="0" y="0"/>
            <a:chExt cx="723900" cy="723900"/>
          </a:xfrm>
        </p:grpSpPr>
        <p:sp>
          <p:nvSpPr>
            <p:cNvPr id="50455" name="Freeform 536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3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6" name="Freeform 537"/>
            <p:cNvSpPr>
              <a:spLocks/>
            </p:cNvSpPr>
            <p:nvPr/>
          </p:nvSpPr>
          <p:spPr bwMode="auto">
            <a:xfrm>
              <a:off x="250825" y="147637"/>
              <a:ext cx="315913" cy="98425"/>
            </a:xfrm>
            <a:custGeom>
              <a:avLst/>
              <a:gdLst>
                <a:gd name="T0" fmla="*/ 2147483647 w 713"/>
                <a:gd name="T1" fmla="*/ 2147483647 h 222"/>
                <a:gd name="T2" fmla="*/ 2147483647 w 713"/>
                <a:gd name="T3" fmla="*/ 2147483647 h 222"/>
                <a:gd name="T4" fmla="*/ 2147483647 w 713"/>
                <a:gd name="T5" fmla="*/ 2147483647 h 222"/>
                <a:gd name="T6" fmla="*/ 2147483647 w 713"/>
                <a:gd name="T7" fmla="*/ 2147483647 h 222"/>
                <a:gd name="T8" fmla="*/ 2147483647 w 713"/>
                <a:gd name="T9" fmla="*/ 2147483647 h 222"/>
                <a:gd name="T10" fmla="*/ 2147483647 w 713"/>
                <a:gd name="T11" fmla="*/ 2147483647 h 222"/>
                <a:gd name="T12" fmla="*/ 2147483647 w 713"/>
                <a:gd name="T13" fmla="*/ 2147483647 h 222"/>
                <a:gd name="T14" fmla="*/ 2147483647 w 713"/>
                <a:gd name="T15" fmla="*/ 2147483647 h 222"/>
                <a:gd name="T16" fmla="*/ 2147483647 w 713"/>
                <a:gd name="T17" fmla="*/ 2147483647 h 222"/>
                <a:gd name="T18" fmla="*/ 2147483647 w 713"/>
                <a:gd name="T19" fmla="*/ 2147483647 h 2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13" h="222">
                  <a:moveTo>
                    <a:pt x="713" y="222"/>
                  </a:moveTo>
                  <a:cubicBezTo>
                    <a:pt x="713" y="221"/>
                    <a:pt x="713" y="220"/>
                    <a:pt x="713" y="219"/>
                  </a:cubicBezTo>
                  <a:cubicBezTo>
                    <a:pt x="713" y="207"/>
                    <a:pt x="703" y="197"/>
                    <a:pt x="691" y="197"/>
                  </a:cubicBezTo>
                  <a:cubicBezTo>
                    <a:pt x="673" y="197"/>
                    <a:pt x="673" y="197"/>
                    <a:pt x="673" y="19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9" y="0"/>
                    <a:pt x="9" y="4"/>
                    <a:pt x="5" y="13"/>
                  </a:cubicBezTo>
                  <a:cubicBezTo>
                    <a:pt x="0" y="21"/>
                    <a:pt x="4" y="32"/>
                    <a:pt x="13" y="36"/>
                  </a:cubicBezTo>
                  <a:cubicBezTo>
                    <a:pt x="603" y="201"/>
                    <a:pt x="603" y="201"/>
                    <a:pt x="603" y="201"/>
                  </a:cubicBezTo>
                  <a:cubicBezTo>
                    <a:pt x="598" y="206"/>
                    <a:pt x="594" y="212"/>
                    <a:pt x="594" y="219"/>
                  </a:cubicBezTo>
                  <a:cubicBezTo>
                    <a:pt x="594" y="220"/>
                    <a:pt x="594" y="221"/>
                    <a:pt x="595" y="222"/>
                  </a:cubicBezTo>
                </a:path>
              </a:pathLst>
            </a:custGeom>
            <a:solidFill>
              <a:srgbClr val="DEDE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7" name="Freeform 538"/>
            <p:cNvSpPr>
              <a:spLocks/>
            </p:cNvSpPr>
            <p:nvPr/>
          </p:nvSpPr>
          <p:spPr bwMode="auto">
            <a:xfrm>
              <a:off x="119063" y="246062"/>
              <a:ext cx="485775" cy="328613"/>
            </a:xfrm>
            <a:custGeom>
              <a:avLst/>
              <a:gdLst>
                <a:gd name="T0" fmla="*/ 2147483647 w 1093"/>
                <a:gd name="T1" fmla="*/ 0 h 740"/>
                <a:gd name="T2" fmla="*/ 2147483647 w 1093"/>
                <a:gd name="T3" fmla="*/ 0 h 740"/>
                <a:gd name="T4" fmla="*/ 0 w 1093"/>
                <a:gd name="T5" fmla="*/ 2147483647 h 740"/>
                <a:gd name="T6" fmla="*/ 0 w 1093"/>
                <a:gd name="T7" fmla="*/ 2147483647 h 740"/>
                <a:gd name="T8" fmla="*/ 2147483647 w 1093"/>
                <a:gd name="T9" fmla="*/ 2147483647 h 740"/>
                <a:gd name="T10" fmla="*/ 2147483647 w 1093"/>
                <a:gd name="T11" fmla="*/ 2147483647 h 740"/>
                <a:gd name="T12" fmla="*/ 2147483647 w 1093"/>
                <a:gd name="T13" fmla="*/ 2147483647 h 740"/>
                <a:gd name="T14" fmla="*/ 2147483647 w 1093"/>
                <a:gd name="T15" fmla="*/ 2147483647 h 740"/>
                <a:gd name="T16" fmla="*/ 2147483647 w 1093"/>
                <a:gd name="T17" fmla="*/ 0 h 740"/>
                <a:gd name="T18" fmla="*/ 2147483647 w 1093"/>
                <a:gd name="T19" fmla="*/ 0 h 7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93" h="740">
                  <a:moveTo>
                    <a:pt x="891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0" y="714"/>
                    <a:pt x="26" y="740"/>
                    <a:pt x="58" y="740"/>
                  </a:cubicBezTo>
                  <a:cubicBezTo>
                    <a:pt x="1035" y="740"/>
                    <a:pt x="1035" y="740"/>
                    <a:pt x="1035" y="740"/>
                  </a:cubicBezTo>
                  <a:cubicBezTo>
                    <a:pt x="1067" y="740"/>
                    <a:pt x="1093" y="714"/>
                    <a:pt x="1093" y="682"/>
                  </a:cubicBezTo>
                  <a:cubicBezTo>
                    <a:pt x="1093" y="58"/>
                    <a:pt x="1093" y="58"/>
                    <a:pt x="1093" y="58"/>
                  </a:cubicBezTo>
                  <a:cubicBezTo>
                    <a:pt x="1093" y="26"/>
                    <a:pt x="1067" y="0"/>
                    <a:pt x="1035" y="0"/>
                  </a:cubicBezTo>
                  <a:cubicBezTo>
                    <a:pt x="1009" y="0"/>
                    <a:pt x="1009" y="0"/>
                    <a:pt x="1009" y="0"/>
                  </a:cubicBezTo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8" name="Freeform 539"/>
            <p:cNvSpPr>
              <a:spLocks/>
            </p:cNvSpPr>
            <p:nvPr/>
          </p:nvSpPr>
          <p:spPr bwMode="auto">
            <a:xfrm>
              <a:off x="452438" y="392112"/>
              <a:ext cx="109538" cy="133350"/>
            </a:xfrm>
            <a:custGeom>
              <a:avLst/>
              <a:gdLst>
                <a:gd name="T0" fmla="*/ 2147483647 w 245"/>
                <a:gd name="T1" fmla="*/ 2147483647 h 300"/>
                <a:gd name="T2" fmla="*/ 0 w 245"/>
                <a:gd name="T3" fmla="*/ 2147483647 h 300"/>
                <a:gd name="T4" fmla="*/ 2147483647 w 245"/>
                <a:gd name="T5" fmla="*/ 2147483647 h 300"/>
                <a:gd name="T6" fmla="*/ 2147483647 w 245"/>
                <a:gd name="T7" fmla="*/ 0 h 300"/>
                <a:gd name="T8" fmla="*/ 2147483647 w 245"/>
                <a:gd name="T9" fmla="*/ 2147483647 h 300"/>
                <a:gd name="T10" fmla="*/ 2147483647 w 245"/>
                <a:gd name="T11" fmla="*/ 2147483647 h 300"/>
                <a:gd name="T12" fmla="*/ 2147483647 w 245"/>
                <a:gd name="T13" fmla="*/ 2147483647 h 300"/>
                <a:gd name="T14" fmla="*/ 2147483647 w 245"/>
                <a:gd name="T15" fmla="*/ 2147483647 h 3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5" h="300">
                  <a:moveTo>
                    <a:pt x="123" y="300"/>
                  </a:moveTo>
                  <a:cubicBezTo>
                    <a:pt x="55" y="300"/>
                    <a:pt x="0" y="245"/>
                    <a:pt x="0" y="177"/>
                  </a:cubicBezTo>
                  <a:cubicBezTo>
                    <a:pt x="0" y="136"/>
                    <a:pt x="20" y="99"/>
                    <a:pt x="54" y="7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4" y="55"/>
                    <a:pt x="118" y="55"/>
                    <a:pt x="123" y="55"/>
                  </a:cubicBezTo>
                  <a:cubicBezTo>
                    <a:pt x="190" y="55"/>
                    <a:pt x="245" y="110"/>
                    <a:pt x="245" y="177"/>
                  </a:cubicBezTo>
                  <a:cubicBezTo>
                    <a:pt x="245" y="245"/>
                    <a:pt x="190" y="300"/>
                    <a:pt x="123" y="300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9" name="Freeform 540"/>
            <p:cNvSpPr>
              <a:spLocks/>
            </p:cNvSpPr>
            <p:nvPr/>
          </p:nvSpPr>
          <p:spPr bwMode="auto">
            <a:xfrm>
              <a:off x="176213" y="285750"/>
              <a:ext cx="338138" cy="63500"/>
            </a:xfrm>
            <a:custGeom>
              <a:avLst/>
              <a:gdLst>
                <a:gd name="T0" fmla="*/ 2147483647 w 213"/>
                <a:gd name="T1" fmla="*/ 0 h 40"/>
                <a:gd name="T2" fmla="*/ 2147483647 w 213"/>
                <a:gd name="T3" fmla="*/ 0 h 40"/>
                <a:gd name="T4" fmla="*/ 2147483647 w 213"/>
                <a:gd name="T5" fmla="*/ 2147483647 h 40"/>
                <a:gd name="T6" fmla="*/ 2147483647 w 213"/>
                <a:gd name="T7" fmla="*/ 2147483647 h 40"/>
                <a:gd name="T8" fmla="*/ 2147483647 w 213"/>
                <a:gd name="T9" fmla="*/ 2147483647 h 40"/>
                <a:gd name="T10" fmla="*/ 2147483647 w 213"/>
                <a:gd name="T11" fmla="*/ 2147483647 h 40"/>
                <a:gd name="T12" fmla="*/ 2147483647 w 213"/>
                <a:gd name="T13" fmla="*/ 2147483647 h 40"/>
                <a:gd name="T14" fmla="*/ 0 w 213"/>
                <a:gd name="T15" fmla="*/ 2147483647 h 40"/>
                <a:gd name="T16" fmla="*/ 0 w 213"/>
                <a:gd name="T17" fmla="*/ 0 h 40"/>
                <a:gd name="T18" fmla="*/ 2147483647 w 213"/>
                <a:gd name="T19" fmla="*/ 0 h 40"/>
                <a:gd name="T20" fmla="*/ 2147483647 w 213"/>
                <a:gd name="T21" fmla="*/ 0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3" h="40">
                  <a:moveTo>
                    <a:pt x="167" y="0"/>
                  </a:moveTo>
                  <a:lnTo>
                    <a:pt x="213" y="0"/>
                  </a:lnTo>
                  <a:lnTo>
                    <a:pt x="213" y="40"/>
                  </a:lnTo>
                  <a:lnTo>
                    <a:pt x="109" y="40"/>
                  </a:lnTo>
                  <a:lnTo>
                    <a:pt x="102" y="10"/>
                  </a:lnTo>
                  <a:lnTo>
                    <a:pt x="101" y="10"/>
                  </a:lnTo>
                  <a:lnTo>
                    <a:pt x="94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5" y="0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0" name="Freeform 541"/>
            <p:cNvSpPr>
              <a:spLocks/>
            </p:cNvSpPr>
            <p:nvPr/>
          </p:nvSpPr>
          <p:spPr bwMode="auto">
            <a:xfrm>
              <a:off x="176213" y="285750"/>
              <a:ext cx="338138" cy="63500"/>
            </a:xfrm>
            <a:custGeom>
              <a:avLst/>
              <a:gdLst>
                <a:gd name="T0" fmla="*/ 2147483647 w 213"/>
                <a:gd name="T1" fmla="*/ 0 h 40"/>
                <a:gd name="T2" fmla="*/ 2147483647 w 213"/>
                <a:gd name="T3" fmla="*/ 0 h 40"/>
                <a:gd name="T4" fmla="*/ 2147483647 w 213"/>
                <a:gd name="T5" fmla="*/ 2147483647 h 40"/>
                <a:gd name="T6" fmla="*/ 2147483647 w 213"/>
                <a:gd name="T7" fmla="*/ 2147483647 h 40"/>
                <a:gd name="T8" fmla="*/ 2147483647 w 213"/>
                <a:gd name="T9" fmla="*/ 2147483647 h 40"/>
                <a:gd name="T10" fmla="*/ 2147483647 w 213"/>
                <a:gd name="T11" fmla="*/ 2147483647 h 40"/>
                <a:gd name="T12" fmla="*/ 2147483647 w 213"/>
                <a:gd name="T13" fmla="*/ 2147483647 h 40"/>
                <a:gd name="T14" fmla="*/ 0 w 213"/>
                <a:gd name="T15" fmla="*/ 2147483647 h 40"/>
                <a:gd name="T16" fmla="*/ 0 w 213"/>
                <a:gd name="T17" fmla="*/ 0 h 40"/>
                <a:gd name="T18" fmla="*/ 2147483647 w 213"/>
                <a:gd name="T19" fmla="*/ 0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3" h="40">
                  <a:moveTo>
                    <a:pt x="167" y="0"/>
                  </a:moveTo>
                  <a:lnTo>
                    <a:pt x="213" y="0"/>
                  </a:lnTo>
                  <a:lnTo>
                    <a:pt x="213" y="40"/>
                  </a:lnTo>
                  <a:lnTo>
                    <a:pt x="109" y="40"/>
                  </a:lnTo>
                  <a:lnTo>
                    <a:pt x="102" y="10"/>
                  </a:lnTo>
                  <a:lnTo>
                    <a:pt x="101" y="10"/>
                  </a:lnTo>
                  <a:lnTo>
                    <a:pt x="94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1" name="Rectangle 542"/>
            <p:cNvSpPr>
              <a:spLocks noChangeArrowheads="1"/>
            </p:cNvSpPr>
            <p:nvPr/>
          </p:nvSpPr>
          <p:spPr bwMode="auto">
            <a:xfrm>
              <a:off x="425450" y="285750"/>
              <a:ext cx="15875" cy="25400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62" name="Freeform 543"/>
            <p:cNvSpPr>
              <a:spLocks/>
            </p:cNvSpPr>
            <p:nvPr/>
          </p:nvSpPr>
          <p:spPr bwMode="auto">
            <a:xfrm>
              <a:off x="425450" y="285750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2147483647 h 16"/>
                <a:gd name="T4" fmla="*/ 2147483647 w 10"/>
                <a:gd name="T5" fmla="*/ 2147483647 h 16"/>
                <a:gd name="T6" fmla="*/ 2147483647 w 10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10" y="1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3" name="Freeform 544"/>
            <p:cNvSpPr>
              <a:spLocks/>
            </p:cNvSpPr>
            <p:nvPr/>
          </p:nvSpPr>
          <p:spPr bwMode="auto">
            <a:xfrm>
              <a:off x="374650" y="285750"/>
              <a:ext cx="50800" cy="0"/>
            </a:xfrm>
            <a:custGeom>
              <a:avLst/>
              <a:gdLst>
                <a:gd name="T0" fmla="*/ 0 w 32"/>
                <a:gd name="T1" fmla="*/ 2147483647 w 32"/>
                <a:gd name="T2" fmla="*/ 0 w 32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32">
                  <a:moveTo>
                    <a:pt x="0" y="0"/>
                  </a:moveTo>
                  <a:lnTo>
                    <a:pt x="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4" name="Line 545"/>
            <p:cNvSpPr>
              <a:spLocks noChangeShapeType="1"/>
            </p:cNvSpPr>
            <p:nvPr/>
          </p:nvSpPr>
          <p:spPr bwMode="auto">
            <a:xfrm>
              <a:off x="374650" y="285750"/>
              <a:ext cx="508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5" name="Rectangle 546"/>
            <p:cNvSpPr>
              <a:spLocks noChangeArrowheads="1"/>
            </p:cNvSpPr>
            <p:nvPr/>
          </p:nvSpPr>
          <p:spPr bwMode="auto">
            <a:xfrm>
              <a:off x="358775" y="285750"/>
              <a:ext cx="15875" cy="25400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66" name="Freeform 547"/>
            <p:cNvSpPr>
              <a:spLocks/>
            </p:cNvSpPr>
            <p:nvPr/>
          </p:nvSpPr>
          <p:spPr bwMode="auto">
            <a:xfrm>
              <a:off x="358775" y="285750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2147483647 h 16"/>
                <a:gd name="T4" fmla="*/ 2147483647 w 10"/>
                <a:gd name="T5" fmla="*/ 2147483647 h 16"/>
                <a:gd name="T6" fmla="*/ 2147483647 w 10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10" y="1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7" name="Freeform 548"/>
            <p:cNvSpPr>
              <a:spLocks/>
            </p:cNvSpPr>
            <p:nvPr/>
          </p:nvSpPr>
          <p:spPr bwMode="auto">
            <a:xfrm>
              <a:off x="296863" y="285750"/>
              <a:ext cx="61913" cy="0"/>
            </a:xfrm>
            <a:custGeom>
              <a:avLst/>
              <a:gdLst>
                <a:gd name="T0" fmla="*/ 0 w 39"/>
                <a:gd name="T1" fmla="*/ 2147483647 w 39"/>
                <a:gd name="T2" fmla="*/ 0 w 39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8" name="Line 549"/>
            <p:cNvSpPr>
              <a:spLocks noChangeShapeType="1"/>
            </p:cNvSpPr>
            <p:nvPr/>
          </p:nvSpPr>
          <p:spPr bwMode="auto">
            <a:xfrm>
              <a:off x="296863" y="285750"/>
              <a:ext cx="619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69" name="Rectangle 550"/>
            <p:cNvSpPr>
              <a:spLocks noChangeArrowheads="1"/>
            </p:cNvSpPr>
            <p:nvPr/>
          </p:nvSpPr>
          <p:spPr bwMode="auto">
            <a:xfrm>
              <a:off x="280988" y="285750"/>
              <a:ext cx="15875" cy="25400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70" name="Freeform 551"/>
            <p:cNvSpPr>
              <a:spLocks/>
            </p:cNvSpPr>
            <p:nvPr/>
          </p:nvSpPr>
          <p:spPr bwMode="auto">
            <a:xfrm>
              <a:off x="280988" y="285750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2147483647 h 16"/>
                <a:gd name="T4" fmla="*/ 2147483647 w 10"/>
                <a:gd name="T5" fmla="*/ 2147483647 h 16"/>
                <a:gd name="T6" fmla="*/ 2147483647 w 10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10" y="1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1" name="Freeform 552"/>
            <p:cNvSpPr>
              <a:spLocks/>
            </p:cNvSpPr>
            <p:nvPr/>
          </p:nvSpPr>
          <p:spPr bwMode="auto">
            <a:xfrm>
              <a:off x="231775" y="285750"/>
              <a:ext cx="49213" cy="0"/>
            </a:xfrm>
            <a:custGeom>
              <a:avLst/>
              <a:gdLst>
                <a:gd name="T0" fmla="*/ 0 w 31"/>
                <a:gd name="T1" fmla="*/ 2147483647 w 31"/>
                <a:gd name="T2" fmla="*/ 0 w 3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31">
                  <a:moveTo>
                    <a:pt x="0" y="0"/>
                  </a:move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2" name="Line 553"/>
            <p:cNvSpPr>
              <a:spLocks noChangeShapeType="1"/>
            </p:cNvSpPr>
            <p:nvPr/>
          </p:nvSpPr>
          <p:spPr bwMode="auto">
            <a:xfrm>
              <a:off x="231775" y="285750"/>
              <a:ext cx="4921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3" name="Rectangle 554"/>
            <p:cNvSpPr>
              <a:spLocks noChangeArrowheads="1"/>
            </p:cNvSpPr>
            <p:nvPr/>
          </p:nvSpPr>
          <p:spPr bwMode="auto">
            <a:xfrm>
              <a:off x="215900" y="285750"/>
              <a:ext cx="15875" cy="25400"/>
            </a:xfrm>
            <a:prstGeom prst="rect">
              <a:avLst/>
            </a:prstGeom>
            <a:solidFill>
              <a:srgbClr val="66A3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74" name="Freeform 555"/>
            <p:cNvSpPr>
              <a:spLocks/>
            </p:cNvSpPr>
            <p:nvPr/>
          </p:nvSpPr>
          <p:spPr bwMode="auto">
            <a:xfrm>
              <a:off x="215900" y="285750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2147483647 h 16"/>
                <a:gd name="T4" fmla="*/ 2147483647 w 10"/>
                <a:gd name="T5" fmla="*/ 2147483647 h 16"/>
                <a:gd name="T6" fmla="*/ 2147483647 w 10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10" y="1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75" name="Oval 556"/>
            <p:cNvSpPr>
              <a:spLocks noChangeArrowheads="1"/>
            </p:cNvSpPr>
            <p:nvPr/>
          </p:nvSpPr>
          <p:spPr bwMode="auto">
            <a:xfrm>
              <a:off x="327025" y="387350"/>
              <a:ext cx="44450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76" name="Oval 557"/>
            <p:cNvSpPr>
              <a:spLocks noChangeArrowheads="1"/>
            </p:cNvSpPr>
            <p:nvPr/>
          </p:nvSpPr>
          <p:spPr bwMode="auto">
            <a:xfrm>
              <a:off x="258763" y="387350"/>
              <a:ext cx="44450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77" name="Oval 558"/>
            <p:cNvSpPr>
              <a:spLocks noChangeArrowheads="1"/>
            </p:cNvSpPr>
            <p:nvPr/>
          </p:nvSpPr>
          <p:spPr bwMode="auto">
            <a:xfrm>
              <a:off x="187325" y="387350"/>
              <a:ext cx="44450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78" name="Oval 559"/>
            <p:cNvSpPr>
              <a:spLocks noChangeArrowheads="1"/>
            </p:cNvSpPr>
            <p:nvPr/>
          </p:nvSpPr>
          <p:spPr bwMode="auto">
            <a:xfrm>
              <a:off x="188913" y="495300"/>
              <a:ext cx="44450" cy="44450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79" name="Oval 560"/>
            <p:cNvSpPr>
              <a:spLocks noChangeArrowheads="1"/>
            </p:cNvSpPr>
            <p:nvPr/>
          </p:nvSpPr>
          <p:spPr bwMode="auto">
            <a:xfrm>
              <a:off x="223838" y="442912"/>
              <a:ext cx="42863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80" name="Oval 561"/>
            <p:cNvSpPr>
              <a:spLocks noChangeArrowheads="1"/>
            </p:cNvSpPr>
            <p:nvPr/>
          </p:nvSpPr>
          <p:spPr bwMode="auto">
            <a:xfrm>
              <a:off x="258763" y="495300"/>
              <a:ext cx="44450" cy="44450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81" name="Oval 562"/>
            <p:cNvSpPr>
              <a:spLocks noChangeArrowheads="1"/>
            </p:cNvSpPr>
            <p:nvPr/>
          </p:nvSpPr>
          <p:spPr bwMode="auto">
            <a:xfrm>
              <a:off x="293688" y="442912"/>
              <a:ext cx="44450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82" name="Oval 563"/>
            <p:cNvSpPr>
              <a:spLocks noChangeArrowheads="1"/>
            </p:cNvSpPr>
            <p:nvPr/>
          </p:nvSpPr>
          <p:spPr bwMode="auto">
            <a:xfrm>
              <a:off x="328613" y="495300"/>
              <a:ext cx="44450" cy="44450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83" name="Oval 564"/>
            <p:cNvSpPr>
              <a:spLocks noChangeArrowheads="1"/>
            </p:cNvSpPr>
            <p:nvPr/>
          </p:nvSpPr>
          <p:spPr bwMode="auto">
            <a:xfrm>
              <a:off x="363538" y="442912"/>
              <a:ext cx="42863" cy="42863"/>
            </a:xfrm>
            <a:prstGeom prst="ellipse">
              <a:avLst/>
            </a:prstGeom>
            <a:solidFill>
              <a:srgbClr val="3B3B3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84" name="Freeform 565"/>
            <p:cNvSpPr>
              <a:spLocks noEditPoints="1"/>
            </p:cNvSpPr>
            <p:nvPr/>
          </p:nvSpPr>
          <p:spPr bwMode="auto">
            <a:xfrm>
              <a:off x="466725" y="417512"/>
              <a:ext cx="80963" cy="93663"/>
            </a:xfrm>
            <a:custGeom>
              <a:avLst/>
              <a:gdLst>
                <a:gd name="T0" fmla="*/ 2147483647 w 185"/>
                <a:gd name="T1" fmla="*/ 2147483647 h 209"/>
                <a:gd name="T2" fmla="*/ 2147483647 w 185"/>
                <a:gd name="T3" fmla="*/ 2147483647 h 209"/>
                <a:gd name="T4" fmla="*/ 2147483647 w 185"/>
                <a:gd name="T5" fmla="*/ 0 h 209"/>
                <a:gd name="T6" fmla="*/ 2147483647 w 185"/>
                <a:gd name="T7" fmla="*/ 2147483647 h 209"/>
                <a:gd name="T8" fmla="*/ 2147483647 w 185"/>
                <a:gd name="T9" fmla="*/ 2147483647 h 209"/>
                <a:gd name="T10" fmla="*/ 0 w 185"/>
                <a:gd name="T11" fmla="*/ 2147483647 h 209"/>
                <a:gd name="T12" fmla="*/ 2147483647 w 185"/>
                <a:gd name="T13" fmla="*/ 2147483647 h 209"/>
                <a:gd name="T14" fmla="*/ 2147483647 w 185"/>
                <a:gd name="T15" fmla="*/ 2147483647 h 209"/>
                <a:gd name="T16" fmla="*/ 2147483647 w 185"/>
                <a:gd name="T17" fmla="*/ 2147483647 h 209"/>
                <a:gd name="T18" fmla="*/ 2147483647 w 185"/>
                <a:gd name="T19" fmla="*/ 2147483647 h 209"/>
                <a:gd name="T20" fmla="*/ 2147483647 w 185"/>
                <a:gd name="T21" fmla="*/ 2147483647 h 209"/>
                <a:gd name="T22" fmla="*/ 2147483647 w 185"/>
                <a:gd name="T23" fmla="*/ 2147483647 h 209"/>
                <a:gd name="T24" fmla="*/ 2147483647 w 185"/>
                <a:gd name="T25" fmla="*/ 2147483647 h 209"/>
                <a:gd name="T26" fmla="*/ 2147483647 w 185"/>
                <a:gd name="T27" fmla="*/ 2147483647 h 209"/>
                <a:gd name="T28" fmla="*/ 2147483647 w 185"/>
                <a:gd name="T29" fmla="*/ 2147483647 h 209"/>
                <a:gd name="T30" fmla="*/ 2147483647 w 185"/>
                <a:gd name="T31" fmla="*/ 2147483647 h 209"/>
                <a:gd name="T32" fmla="*/ 2147483647 w 185"/>
                <a:gd name="T33" fmla="*/ 2147483647 h 209"/>
                <a:gd name="T34" fmla="*/ 2147483647 w 185"/>
                <a:gd name="T35" fmla="*/ 2147483647 h 20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85" h="209">
                  <a:moveTo>
                    <a:pt x="93" y="24"/>
                  </a:moveTo>
                  <a:cubicBezTo>
                    <a:pt x="87" y="24"/>
                    <a:pt x="81" y="25"/>
                    <a:pt x="75" y="2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20" y="51"/>
                    <a:pt x="0" y="81"/>
                    <a:pt x="0" y="117"/>
                  </a:cubicBezTo>
                  <a:cubicBezTo>
                    <a:pt x="0" y="168"/>
                    <a:pt x="41" y="209"/>
                    <a:pt x="93" y="209"/>
                  </a:cubicBezTo>
                  <a:cubicBezTo>
                    <a:pt x="144" y="209"/>
                    <a:pt x="185" y="168"/>
                    <a:pt x="185" y="117"/>
                  </a:cubicBezTo>
                  <a:cubicBezTo>
                    <a:pt x="185" y="66"/>
                    <a:pt x="144" y="24"/>
                    <a:pt x="93" y="24"/>
                  </a:cubicBezTo>
                  <a:close/>
                  <a:moveTo>
                    <a:pt x="93" y="191"/>
                  </a:moveTo>
                  <a:cubicBezTo>
                    <a:pt x="52" y="191"/>
                    <a:pt x="18" y="158"/>
                    <a:pt x="18" y="117"/>
                  </a:cubicBezTo>
                  <a:cubicBezTo>
                    <a:pt x="18" y="89"/>
                    <a:pt x="33" y="64"/>
                    <a:pt x="58" y="51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3" y="43"/>
                    <a:pt x="88" y="42"/>
                    <a:pt x="93" y="42"/>
                  </a:cubicBezTo>
                  <a:cubicBezTo>
                    <a:pt x="134" y="42"/>
                    <a:pt x="167" y="76"/>
                    <a:pt x="167" y="117"/>
                  </a:cubicBezTo>
                  <a:cubicBezTo>
                    <a:pt x="167" y="158"/>
                    <a:pt x="134" y="191"/>
                    <a:pt x="93" y="191"/>
                  </a:cubicBezTo>
                  <a:close/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85" name="Freeform 566"/>
            <p:cNvSpPr>
              <a:spLocks/>
            </p:cNvSpPr>
            <p:nvPr/>
          </p:nvSpPr>
          <p:spPr bwMode="auto">
            <a:xfrm>
              <a:off x="325438" y="301625"/>
              <a:ext cx="23813" cy="47625"/>
            </a:xfrm>
            <a:custGeom>
              <a:avLst/>
              <a:gdLst>
                <a:gd name="T0" fmla="*/ 0 w 15"/>
                <a:gd name="T1" fmla="*/ 2147483647 h 30"/>
                <a:gd name="T2" fmla="*/ 2147483647 w 15"/>
                <a:gd name="T3" fmla="*/ 2147483647 h 30"/>
                <a:gd name="T4" fmla="*/ 2147483647 w 15"/>
                <a:gd name="T5" fmla="*/ 0 h 30"/>
                <a:gd name="T6" fmla="*/ 2147483647 w 15"/>
                <a:gd name="T7" fmla="*/ 0 h 30"/>
                <a:gd name="T8" fmla="*/ 0 w 15"/>
                <a:gd name="T9" fmla="*/ 2147483647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30">
                  <a:moveTo>
                    <a:pt x="0" y="30"/>
                  </a:moveTo>
                  <a:lnTo>
                    <a:pt x="15" y="30"/>
                  </a:lnTo>
                  <a:lnTo>
                    <a:pt x="8" y="0"/>
                  </a:lnTo>
                  <a:lnTo>
                    <a:pt x="7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00" name="组合 252"/>
          <p:cNvGrpSpPr>
            <a:grpSpLocks/>
          </p:cNvGrpSpPr>
          <p:nvPr/>
        </p:nvGrpSpPr>
        <p:grpSpPr bwMode="auto">
          <a:xfrm>
            <a:off x="5146675" y="5808663"/>
            <a:ext cx="723900" cy="725487"/>
            <a:chOff x="0" y="0"/>
            <a:chExt cx="723177" cy="724349"/>
          </a:xfrm>
        </p:grpSpPr>
        <p:sp>
          <p:nvSpPr>
            <p:cNvPr id="50447" name="Freeform 87"/>
            <p:cNvSpPr>
              <a:spLocks/>
            </p:cNvSpPr>
            <p:nvPr/>
          </p:nvSpPr>
          <p:spPr bwMode="auto">
            <a:xfrm>
              <a:off x="0" y="0"/>
              <a:ext cx="723177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8" name="Freeform 88"/>
            <p:cNvSpPr>
              <a:spLocks/>
            </p:cNvSpPr>
            <p:nvPr/>
          </p:nvSpPr>
          <p:spPr bwMode="auto">
            <a:xfrm>
              <a:off x="113692" y="113693"/>
              <a:ext cx="496964" cy="496964"/>
            </a:xfrm>
            <a:custGeom>
              <a:avLst/>
              <a:gdLst>
                <a:gd name="T0" fmla="*/ 2147483647 w 1120"/>
                <a:gd name="T1" fmla="*/ 2147483647 h 1120"/>
                <a:gd name="T2" fmla="*/ 2147483647 w 1120"/>
                <a:gd name="T3" fmla="*/ 2147483647 h 1120"/>
                <a:gd name="T4" fmla="*/ 2147483647 w 1120"/>
                <a:gd name="T5" fmla="*/ 2147483647 h 1120"/>
                <a:gd name="T6" fmla="*/ 2147483647 w 1120"/>
                <a:gd name="T7" fmla="*/ 2147483647 h 1120"/>
                <a:gd name="T8" fmla="*/ 2147483647 w 1120"/>
                <a:gd name="T9" fmla="*/ 0 h 1120"/>
                <a:gd name="T10" fmla="*/ 2147483647 w 1120"/>
                <a:gd name="T11" fmla="*/ 2147483647 h 1120"/>
                <a:gd name="T12" fmla="*/ 2147483647 w 1120"/>
                <a:gd name="T13" fmla="*/ 2147483647 h 1120"/>
                <a:gd name="T14" fmla="*/ 0 w 1120"/>
                <a:gd name="T15" fmla="*/ 2147483647 h 1120"/>
                <a:gd name="T16" fmla="*/ 0 w 1120"/>
                <a:gd name="T17" fmla="*/ 2147483647 h 1120"/>
                <a:gd name="T18" fmla="*/ 2147483647 w 1120"/>
                <a:gd name="T19" fmla="*/ 2147483647 h 1120"/>
                <a:gd name="T20" fmla="*/ 2147483647 w 1120"/>
                <a:gd name="T21" fmla="*/ 2147483647 h 1120"/>
                <a:gd name="T22" fmla="*/ 2147483647 w 1120"/>
                <a:gd name="T23" fmla="*/ 2147483647 h 1120"/>
                <a:gd name="T24" fmla="*/ 2147483647 w 1120"/>
                <a:gd name="T25" fmla="*/ 2147483647 h 1120"/>
                <a:gd name="T26" fmla="*/ 2147483647 w 1120"/>
                <a:gd name="T27" fmla="*/ 2147483647 h 1120"/>
                <a:gd name="T28" fmla="*/ 2147483647 w 1120"/>
                <a:gd name="T29" fmla="*/ 2147483647 h 1120"/>
                <a:gd name="T30" fmla="*/ 2147483647 w 1120"/>
                <a:gd name="T31" fmla="*/ 2147483647 h 1120"/>
                <a:gd name="T32" fmla="*/ 2147483647 w 1120"/>
                <a:gd name="T33" fmla="*/ 2147483647 h 1120"/>
                <a:gd name="T34" fmla="*/ 2147483647 w 1120"/>
                <a:gd name="T35" fmla="*/ 2147483647 h 1120"/>
                <a:gd name="T36" fmla="*/ 2147483647 w 1120"/>
                <a:gd name="T37" fmla="*/ 2147483647 h 1120"/>
                <a:gd name="T38" fmla="*/ 2147483647 w 1120"/>
                <a:gd name="T39" fmla="*/ 2147483647 h 1120"/>
                <a:gd name="T40" fmla="*/ 2147483647 w 1120"/>
                <a:gd name="T41" fmla="*/ 2147483647 h 1120"/>
                <a:gd name="T42" fmla="*/ 2147483647 w 1120"/>
                <a:gd name="T43" fmla="*/ 2147483647 h 1120"/>
                <a:gd name="T44" fmla="*/ 2147483647 w 1120"/>
                <a:gd name="T45" fmla="*/ 2147483647 h 1120"/>
                <a:gd name="T46" fmla="*/ 2147483647 w 1120"/>
                <a:gd name="T47" fmla="*/ 2147483647 h 11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20" h="1120">
                  <a:moveTo>
                    <a:pt x="968" y="328"/>
                  </a:moveTo>
                  <a:cubicBezTo>
                    <a:pt x="968" y="328"/>
                    <a:pt x="968" y="328"/>
                    <a:pt x="968" y="328"/>
                  </a:cubicBezTo>
                  <a:cubicBezTo>
                    <a:pt x="975" y="313"/>
                    <a:pt x="980" y="297"/>
                    <a:pt x="980" y="280"/>
                  </a:cubicBezTo>
                  <a:cubicBezTo>
                    <a:pt x="980" y="210"/>
                    <a:pt x="980" y="210"/>
                    <a:pt x="980" y="210"/>
                  </a:cubicBezTo>
                  <a:cubicBezTo>
                    <a:pt x="980" y="94"/>
                    <a:pt x="792" y="0"/>
                    <a:pt x="560" y="0"/>
                  </a:cubicBezTo>
                  <a:cubicBezTo>
                    <a:pt x="328" y="0"/>
                    <a:pt x="140" y="94"/>
                    <a:pt x="140" y="210"/>
                  </a:cubicBezTo>
                  <a:cubicBezTo>
                    <a:pt x="140" y="204"/>
                    <a:pt x="140" y="199"/>
                    <a:pt x="141" y="193"/>
                  </a:cubicBezTo>
                  <a:cubicBezTo>
                    <a:pt x="55" y="231"/>
                    <a:pt x="0" y="287"/>
                    <a:pt x="0" y="35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0" y="485"/>
                    <a:pt x="59" y="543"/>
                    <a:pt x="151" y="581"/>
                  </a:cubicBezTo>
                  <a:cubicBezTo>
                    <a:pt x="144" y="597"/>
                    <a:pt x="140" y="613"/>
                    <a:pt x="140" y="630"/>
                  </a:cubicBezTo>
                  <a:cubicBezTo>
                    <a:pt x="140" y="700"/>
                    <a:pt x="140" y="700"/>
                    <a:pt x="140" y="700"/>
                  </a:cubicBezTo>
                  <a:cubicBezTo>
                    <a:pt x="140" y="725"/>
                    <a:pt x="149" y="748"/>
                    <a:pt x="164" y="770"/>
                  </a:cubicBezTo>
                  <a:cubicBezTo>
                    <a:pt x="149" y="792"/>
                    <a:pt x="140" y="815"/>
                    <a:pt x="140" y="840"/>
                  </a:cubicBezTo>
                  <a:cubicBezTo>
                    <a:pt x="140" y="910"/>
                    <a:pt x="140" y="910"/>
                    <a:pt x="140" y="910"/>
                  </a:cubicBezTo>
                  <a:cubicBezTo>
                    <a:pt x="140" y="1026"/>
                    <a:pt x="328" y="1120"/>
                    <a:pt x="560" y="1120"/>
                  </a:cubicBezTo>
                  <a:cubicBezTo>
                    <a:pt x="792" y="1120"/>
                    <a:pt x="980" y="1026"/>
                    <a:pt x="980" y="910"/>
                  </a:cubicBezTo>
                  <a:cubicBezTo>
                    <a:pt x="980" y="840"/>
                    <a:pt x="980" y="840"/>
                    <a:pt x="980" y="840"/>
                  </a:cubicBezTo>
                  <a:cubicBezTo>
                    <a:pt x="980" y="815"/>
                    <a:pt x="970" y="791"/>
                    <a:pt x="954" y="769"/>
                  </a:cubicBezTo>
                  <a:cubicBezTo>
                    <a:pt x="954" y="769"/>
                    <a:pt x="954" y="769"/>
                    <a:pt x="954" y="769"/>
                  </a:cubicBezTo>
                  <a:cubicBezTo>
                    <a:pt x="966" y="753"/>
                    <a:pt x="975" y="735"/>
                    <a:pt x="978" y="717"/>
                  </a:cubicBezTo>
                  <a:cubicBezTo>
                    <a:pt x="1065" y="678"/>
                    <a:pt x="1120" y="622"/>
                    <a:pt x="1120" y="560"/>
                  </a:cubicBezTo>
                  <a:cubicBezTo>
                    <a:pt x="1120" y="490"/>
                    <a:pt x="1120" y="490"/>
                    <a:pt x="1120" y="490"/>
                  </a:cubicBezTo>
                  <a:cubicBezTo>
                    <a:pt x="1120" y="425"/>
                    <a:pt x="1061" y="367"/>
                    <a:pt x="968" y="328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9" name="Oval 89"/>
            <p:cNvSpPr>
              <a:spLocks noChangeArrowheads="1"/>
            </p:cNvSpPr>
            <p:nvPr/>
          </p:nvSpPr>
          <p:spPr bwMode="auto">
            <a:xfrm>
              <a:off x="191050" y="128930"/>
              <a:ext cx="341077" cy="155888"/>
            </a:xfrm>
            <a:prstGeom prst="ellipse">
              <a:avLst/>
            </a:pr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50" name="Freeform 90"/>
            <p:cNvSpPr>
              <a:spLocks/>
            </p:cNvSpPr>
            <p:nvPr/>
          </p:nvSpPr>
          <p:spPr bwMode="auto">
            <a:xfrm>
              <a:off x="128929" y="216837"/>
              <a:ext cx="276612" cy="130102"/>
            </a:xfrm>
            <a:custGeom>
              <a:avLst/>
              <a:gdLst>
                <a:gd name="T0" fmla="*/ 0 w 625"/>
                <a:gd name="T1" fmla="*/ 2147483647 h 292"/>
                <a:gd name="T2" fmla="*/ 2147483647 w 625"/>
                <a:gd name="T3" fmla="*/ 0 h 292"/>
                <a:gd name="T4" fmla="*/ 2147483647 w 625"/>
                <a:gd name="T5" fmla="*/ 2147483647 h 292"/>
                <a:gd name="T6" fmla="*/ 2147483647 w 625"/>
                <a:gd name="T7" fmla="*/ 2147483647 h 292"/>
                <a:gd name="T8" fmla="*/ 2147483647 w 625"/>
                <a:gd name="T9" fmla="*/ 2147483647 h 292"/>
                <a:gd name="T10" fmla="*/ 2147483647 w 625"/>
                <a:gd name="T11" fmla="*/ 2147483647 h 292"/>
                <a:gd name="T12" fmla="*/ 0 w 625"/>
                <a:gd name="T13" fmla="*/ 2147483647 h 2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5" h="292">
                  <a:moveTo>
                    <a:pt x="0" y="117"/>
                  </a:moveTo>
                  <a:cubicBezTo>
                    <a:pt x="0" y="76"/>
                    <a:pt x="38" y="33"/>
                    <a:pt x="105" y="0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5" y="163"/>
                    <a:pt x="293" y="257"/>
                    <a:pt x="525" y="257"/>
                  </a:cubicBezTo>
                  <a:cubicBezTo>
                    <a:pt x="559" y="257"/>
                    <a:pt x="593" y="255"/>
                    <a:pt x="625" y="251"/>
                  </a:cubicBezTo>
                  <a:cubicBezTo>
                    <a:pt x="561" y="275"/>
                    <a:pt x="479" y="292"/>
                    <a:pt x="385" y="292"/>
                  </a:cubicBezTo>
                  <a:cubicBezTo>
                    <a:pt x="158" y="292"/>
                    <a:pt x="0" y="200"/>
                    <a:pt x="0" y="117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1" name="Freeform 91"/>
            <p:cNvSpPr>
              <a:spLocks/>
            </p:cNvSpPr>
            <p:nvPr/>
          </p:nvSpPr>
          <p:spPr bwMode="auto">
            <a:xfrm>
              <a:off x="191050" y="467663"/>
              <a:ext cx="341077" cy="96111"/>
            </a:xfrm>
            <a:custGeom>
              <a:avLst/>
              <a:gdLst>
                <a:gd name="T0" fmla="*/ 2147483647 w 770"/>
                <a:gd name="T1" fmla="*/ 2147483647 h 217"/>
                <a:gd name="T2" fmla="*/ 2147483647 w 770"/>
                <a:gd name="T3" fmla="*/ 2147483647 h 217"/>
                <a:gd name="T4" fmla="*/ 0 w 770"/>
                <a:gd name="T5" fmla="*/ 2147483647 h 217"/>
                <a:gd name="T6" fmla="*/ 2147483647 w 770"/>
                <a:gd name="T7" fmla="*/ 0 h 217"/>
                <a:gd name="T8" fmla="*/ 2147483647 w 770"/>
                <a:gd name="T9" fmla="*/ 0 h 217"/>
                <a:gd name="T10" fmla="*/ 2147483647 w 770"/>
                <a:gd name="T11" fmla="*/ 2147483647 h 217"/>
                <a:gd name="T12" fmla="*/ 2147483647 w 770"/>
                <a:gd name="T13" fmla="*/ 0 h 217"/>
                <a:gd name="T14" fmla="*/ 2147483647 w 770"/>
                <a:gd name="T15" fmla="*/ 0 h 217"/>
                <a:gd name="T16" fmla="*/ 2147483647 w 770"/>
                <a:gd name="T17" fmla="*/ 2147483647 h 2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0" h="217">
                  <a:moveTo>
                    <a:pt x="770" y="42"/>
                  </a:moveTo>
                  <a:cubicBezTo>
                    <a:pt x="770" y="125"/>
                    <a:pt x="612" y="217"/>
                    <a:pt x="385" y="217"/>
                  </a:cubicBezTo>
                  <a:cubicBezTo>
                    <a:pt x="158" y="217"/>
                    <a:pt x="0" y="125"/>
                    <a:pt x="0" y="42"/>
                  </a:cubicBezTo>
                  <a:cubicBezTo>
                    <a:pt x="0" y="28"/>
                    <a:pt x="6" y="14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4" y="67"/>
                    <a:pt x="224" y="112"/>
                    <a:pt x="385" y="112"/>
                  </a:cubicBezTo>
                  <a:cubicBezTo>
                    <a:pt x="546" y="112"/>
                    <a:pt x="685" y="66"/>
                    <a:pt x="755" y="0"/>
                  </a:cubicBezTo>
                  <a:cubicBezTo>
                    <a:pt x="755" y="0"/>
                    <a:pt x="755" y="0"/>
                    <a:pt x="755" y="0"/>
                  </a:cubicBezTo>
                  <a:cubicBezTo>
                    <a:pt x="764" y="14"/>
                    <a:pt x="770" y="28"/>
                    <a:pt x="770" y="42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2" name="Freeform 92"/>
            <p:cNvSpPr>
              <a:spLocks/>
            </p:cNvSpPr>
            <p:nvPr/>
          </p:nvSpPr>
          <p:spPr bwMode="auto">
            <a:xfrm>
              <a:off x="191050" y="377412"/>
              <a:ext cx="276612" cy="93767"/>
            </a:xfrm>
            <a:custGeom>
              <a:avLst/>
              <a:gdLst>
                <a:gd name="T0" fmla="*/ 2147483647 w 625"/>
                <a:gd name="T1" fmla="*/ 2147483647 h 211"/>
                <a:gd name="T2" fmla="*/ 2147483647 w 625"/>
                <a:gd name="T3" fmla="*/ 2147483647 h 211"/>
                <a:gd name="T4" fmla="*/ 0 w 625"/>
                <a:gd name="T5" fmla="*/ 2147483647 h 211"/>
                <a:gd name="T6" fmla="*/ 2147483647 w 625"/>
                <a:gd name="T7" fmla="*/ 0 h 211"/>
                <a:gd name="T8" fmla="*/ 2147483647 w 625"/>
                <a:gd name="T9" fmla="*/ 2147483647 h 211"/>
                <a:gd name="T10" fmla="*/ 2147483647 w 625"/>
                <a:gd name="T11" fmla="*/ 2147483647 h 211"/>
                <a:gd name="T12" fmla="*/ 2147483647 w 625"/>
                <a:gd name="T13" fmla="*/ 2147483647 h 2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5" h="211">
                  <a:moveTo>
                    <a:pt x="625" y="170"/>
                  </a:moveTo>
                  <a:cubicBezTo>
                    <a:pt x="561" y="194"/>
                    <a:pt x="479" y="211"/>
                    <a:pt x="385" y="211"/>
                  </a:cubicBezTo>
                  <a:cubicBezTo>
                    <a:pt x="158" y="211"/>
                    <a:pt x="0" y="119"/>
                    <a:pt x="0" y="36"/>
                  </a:cubicBezTo>
                  <a:cubicBezTo>
                    <a:pt x="0" y="24"/>
                    <a:pt x="4" y="12"/>
                    <a:pt x="10" y="0"/>
                  </a:cubicBezTo>
                  <a:cubicBezTo>
                    <a:pt x="44" y="12"/>
                    <a:pt x="82" y="21"/>
                    <a:pt x="123" y="27"/>
                  </a:cubicBezTo>
                  <a:cubicBezTo>
                    <a:pt x="175" y="113"/>
                    <a:pt x="335" y="176"/>
                    <a:pt x="525" y="176"/>
                  </a:cubicBezTo>
                  <a:cubicBezTo>
                    <a:pt x="559" y="176"/>
                    <a:pt x="593" y="174"/>
                    <a:pt x="625" y="170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3" name="Freeform 93"/>
            <p:cNvSpPr>
              <a:spLocks/>
            </p:cNvSpPr>
            <p:nvPr/>
          </p:nvSpPr>
          <p:spPr bwMode="auto">
            <a:xfrm>
              <a:off x="321151" y="273097"/>
              <a:ext cx="273096" cy="135962"/>
            </a:xfrm>
            <a:custGeom>
              <a:avLst/>
              <a:gdLst>
                <a:gd name="T0" fmla="*/ 2147483647 w 616"/>
                <a:gd name="T1" fmla="*/ 2147483647 h 306"/>
                <a:gd name="T2" fmla="*/ 0 w 616"/>
                <a:gd name="T3" fmla="*/ 2147483647 h 306"/>
                <a:gd name="T4" fmla="*/ 2147483647 w 616"/>
                <a:gd name="T5" fmla="*/ 2147483647 h 306"/>
                <a:gd name="T6" fmla="*/ 2147483647 w 616"/>
                <a:gd name="T7" fmla="*/ 0 h 306"/>
                <a:gd name="T8" fmla="*/ 2147483647 w 616"/>
                <a:gd name="T9" fmla="*/ 0 h 306"/>
                <a:gd name="T10" fmla="*/ 2147483647 w 616"/>
                <a:gd name="T11" fmla="*/ 2147483647 h 306"/>
                <a:gd name="T12" fmla="*/ 2147483647 w 616"/>
                <a:gd name="T13" fmla="*/ 2147483647 h 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16" h="306">
                  <a:moveTo>
                    <a:pt x="231" y="306"/>
                  </a:moveTo>
                  <a:cubicBezTo>
                    <a:pt x="141" y="306"/>
                    <a:pt x="62" y="291"/>
                    <a:pt x="0" y="269"/>
                  </a:cubicBezTo>
                  <a:cubicBezTo>
                    <a:pt x="197" y="257"/>
                    <a:pt x="353" y="178"/>
                    <a:pt x="369" y="78"/>
                  </a:cubicBezTo>
                  <a:cubicBezTo>
                    <a:pt x="417" y="57"/>
                    <a:pt x="455" y="30"/>
                    <a:pt x="479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564" y="35"/>
                    <a:pt x="616" y="84"/>
                    <a:pt x="616" y="131"/>
                  </a:cubicBezTo>
                  <a:cubicBezTo>
                    <a:pt x="616" y="214"/>
                    <a:pt x="458" y="306"/>
                    <a:pt x="231" y="306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54" name="Freeform 94"/>
            <p:cNvSpPr>
              <a:spLocks/>
            </p:cNvSpPr>
            <p:nvPr/>
          </p:nvSpPr>
          <p:spPr bwMode="auto">
            <a:xfrm>
              <a:off x="275440" y="145339"/>
              <a:ext cx="172297" cy="126585"/>
            </a:xfrm>
            <a:custGeom>
              <a:avLst/>
              <a:gdLst>
                <a:gd name="T0" fmla="*/ 2147483647 w 388"/>
                <a:gd name="T1" fmla="*/ 2147483647 h 286"/>
                <a:gd name="T2" fmla="*/ 2147483647 w 388"/>
                <a:gd name="T3" fmla="*/ 2147483647 h 286"/>
                <a:gd name="T4" fmla="*/ 2147483647 w 388"/>
                <a:gd name="T5" fmla="*/ 2147483647 h 286"/>
                <a:gd name="T6" fmla="*/ 2147483647 w 388"/>
                <a:gd name="T7" fmla="*/ 2147483647 h 286"/>
                <a:gd name="T8" fmla="*/ 2147483647 w 388"/>
                <a:gd name="T9" fmla="*/ 2147483647 h 286"/>
                <a:gd name="T10" fmla="*/ 2147483647 w 388"/>
                <a:gd name="T11" fmla="*/ 2147483647 h 286"/>
                <a:gd name="T12" fmla="*/ 2147483647 w 388"/>
                <a:gd name="T13" fmla="*/ 2147483647 h 286"/>
                <a:gd name="T14" fmla="*/ 2147483647 w 388"/>
                <a:gd name="T15" fmla="*/ 2147483647 h 286"/>
                <a:gd name="T16" fmla="*/ 2147483647 w 388"/>
                <a:gd name="T17" fmla="*/ 0 h 286"/>
                <a:gd name="T18" fmla="*/ 2147483647 w 388"/>
                <a:gd name="T19" fmla="*/ 0 h 286"/>
                <a:gd name="T20" fmla="*/ 2147483647 w 388"/>
                <a:gd name="T21" fmla="*/ 2147483647 h 286"/>
                <a:gd name="T22" fmla="*/ 2147483647 w 388"/>
                <a:gd name="T23" fmla="*/ 2147483647 h 286"/>
                <a:gd name="T24" fmla="*/ 2147483647 w 388"/>
                <a:gd name="T25" fmla="*/ 2147483647 h 286"/>
                <a:gd name="T26" fmla="*/ 2147483647 w 388"/>
                <a:gd name="T27" fmla="*/ 2147483647 h 286"/>
                <a:gd name="T28" fmla="*/ 2147483647 w 388"/>
                <a:gd name="T29" fmla="*/ 2147483647 h 286"/>
                <a:gd name="T30" fmla="*/ 2147483647 w 388"/>
                <a:gd name="T31" fmla="*/ 2147483647 h 286"/>
                <a:gd name="T32" fmla="*/ 2147483647 w 388"/>
                <a:gd name="T33" fmla="*/ 2147483647 h 286"/>
                <a:gd name="T34" fmla="*/ 2147483647 w 388"/>
                <a:gd name="T35" fmla="*/ 2147483647 h 286"/>
                <a:gd name="T36" fmla="*/ 2147483647 w 388"/>
                <a:gd name="T37" fmla="*/ 2147483647 h 286"/>
                <a:gd name="T38" fmla="*/ 2147483647 w 388"/>
                <a:gd name="T39" fmla="*/ 2147483647 h 286"/>
                <a:gd name="T40" fmla="*/ 2147483647 w 388"/>
                <a:gd name="T41" fmla="*/ 2147483647 h 286"/>
                <a:gd name="T42" fmla="*/ 2147483647 w 388"/>
                <a:gd name="T43" fmla="*/ 2147483647 h 286"/>
                <a:gd name="T44" fmla="*/ 2147483647 w 388"/>
                <a:gd name="T45" fmla="*/ 2147483647 h 286"/>
                <a:gd name="T46" fmla="*/ 2147483647 w 388"/>
                <a:gd name="T47" fmla="*/ 2147483647 h 286"/>
                <a:gd name="T48" fmla="*/ 2147483647 w 388"/>
                <a:gd name="T49" fmla="*/ 2147483647 h 286"/>
                <a:gd name="T50" fmla="*/ 2147483647 w 388"/>
                <a:gd name="T51" fmla="*/ 2147483647 h 286"/>
                <a:gd name="T52" fmla="*/ 0 w 388"/>
                <a:gd name="T53" fmla="*/ 2147483647 h 286"/>
                <a:gd name="T54" fmla="*/ 2147483647 w 388"/>
                <a:gd name="T55" fmla="*/ 2147483647 h 286"/>
                <a:gd name="T56" fmla="*/ 2147483647 w 388"/>
                <a:gd name="T57" fmla="*/ 2147483647 h 286"/>
                <a:gd name="T58" fmla="*/ 2147483647 w 388"/>
                <a:gd name="T59" fmla="*/ 2147483647 h 286"/>
                <a:gd name="T60" fmla="*/ 2147483647 w 388"/>
                <a:gd name="T61" fmla="*/ 2147483647 h 28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88" h="286">
                  <a:moveTo>
                    <a:pt x="269" y="191"/>
                  </a:moveTo>
                  <a:cubicBezTo>
                    <a:pt x="269" y="184"/>
                    <a:pt x="264" y="178"/>
                    <a:pt x="252" y="174"/>
                  </a:cubicBezTo>
                  <a:cubicBezTo>
                    <a:pt x="240" y="170"/>
                    <a:pt x="214" y="165"/>
                    <a:pt x="173" y="159"/>
                  </a:cubicBezTo>
                  <a:cubicBezTo>
                    <a:pt x="137" y="154"/>
                    <a:pt x="108" y="149"/>
                    <a:pt x="88" y="144"/>
                  </a:cubicBezTo>
                  <a:cubicBezTo>
                    <a:pt x="67" y="139"/>
                    <a:pt x="51" y="132"/>
                    <a:pt x="38" y="123"/>
                  </a:cubicBezTo>
                  <a:cubicBezTo>
                    <a:pt x="25" y="114"/>
                    <a:pt x="19" y="103"/>
                    <a:pt x="19" y="91"/>
                  </a:cubicBezTo>
                  <a:cubicBezTo>
                    <a:pt x="19" y="75"/>
                    <a:pt x="30" y="61"/>
                    <a:pt x="53" y="48"/>
                  </a:cubicBezTo>
                  <a:cubicBezTo>
                    <a:pt x="76" y="35"/>
                    <a:pt x="112" y="28"/>
                    <a:pt x="161" y="25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25"/>
                    <a:pt x="227" y="25"/>
                    <a:pt x="227" y="25"/>
                  </a:cubicBezTo>
                  <a:cubicBezTo>
                    <a:pt x="301" y="29"/>
                    <a:pt x="349" y="46"/>
                    <a:pt x="371" y="76"/>
                  </a:cubicBezTo>
                  <a:cubicBezTo>
                    <a:pt x="280" y="92"/>
                    <a:pt x="280" y="92"/>
                    <a:pt x="280" y="92"/>
                  </a:cubicBezTo>
                  <a:cubicBezTo>
                    <a:pt x="262" y="71"/>
                    <a:pt x="234" y="60"/>
                    <a:pt x="197" y="60"/>
                  </a:cubicBezTo>
                  <a:cubicBezTo>
                    <a:pt x="178" y="60"/>
                    <a:pt x="163" y="62"/>
                    <a:pt x="152" y="67"/>
                  </a:cubicBezTo>
                  <a:cubicBezTo>
                    <a:pt x="141" y="72"/>
                    <a:pt x="135" y="78"/>
                    <a:pt x="135" y="84"/>
                  </a:cubicBezTo>
                  <a:cubicBezTo>
                    <a:pt x="135" y="91"/>
                    <a:pt x="141" y="96"/>
                    <a:pt x="151" y="100"/>
                  </a:cubicBezTo>
                  <a:cubicBezTo>
                    <a:pt x="162" y="104"/>
                    <a:pt x="186" y="108"/>
                    <a:pt x="222" y="114"/>
                  </a:cubicBezTo>
                  <a:cubicBezTo>
                    <a:pt x="261" y="120"/>
                    <a:pt x="292" y="125"/>
                    <a:pt x="314" y="130"/>
                  </a:cubicBezTo>
                  <a:cubicBezTo>
                    <a:pt x="337" y="136"/>
                    <a:pt x="354" y="143"/>
                    <a:pt x="368" y="152"/>
                  </a:cubicBezTo>
                  <a:cubicBezTo>
                    <a:pt x="381" y="161"/>
                    <a:pt x="388" y="172"/>
                    <a:pt x="388" y="184"/>
                  </a:cubicBezTo>
                  <a:cubicBezTo>
                    <a:pt x="388" y="203"/>
                    <a:pt x="374" y="219"/>
                    <a:pt x="347" y="232"/>
                  </a:cubicBezTo>
                  <a:cubicBezTo>
                    <a:pt x="319" y="244"/>
                    <a:pt x="279" y="252"/>
                    <a:pt x="227" y="254"/>
                  </a:cubicBezTo>
                  <a:cubicBezTo>
                    <a:pt x="227" y="286"/>
                    <a:pt x="227" y="286"/>
                    <a:pt x="227" y="286"/>
                  </a:cubicBezTo>
                  <a:cubicBezTo>
                    <a:pt x="161" y="286"/>
                    <a:pt x="161" y="286"/>
                    <a:pt x="161" y="286"/>
                  </a:cubicBezTo>
                  <a:cubicBezTo>
                    <a:pt x="161" y="254"/>
                    <a:pt x="161" y="254"/>
                    <a:pt x="161" y="254"/>
                  </a:cubicBezTo>
                  <a:cubicBezTo>
                    <a:pt x="74" y="251"/>
                    <a:pt x="20" y="230"/>
                    <a:pt x="0" y="192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12" y="205"/>
                    <a:pt x="143" y="217"/>
                    <a:pt x="197" y="217"/>
                  </a:cubicBezTo>
                  <a:cubicBezTo>
                    <a:pt x="222" y="217"/>
                    <a:pt x="240" y="214"/>
                    <a:pt x="252" y="209"/>
                  </a:cubicBezTo>
                  <a:cubicBezTo>
                    <a:pt x="264" y="204"/>
                    <a:pt x="269" y="198"/>
                    <a:pt x="269" y="191"/>
                  </a:cubicBez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01" name="组合 251"/>
          <p:cNvGrpSpPr>
            <a:grpSpLocks/>
          </p:cNvGrpSpPr>
          <p:nvPr/>
        </p:nvGrpSpPr>
        <p:grpSpPr bwMode="auto">
          <a:xfrm>
            <a:off x="6248400" y="5808663"/>
            <a:ext cx="723900" cy="725487"/>
            <a:chOff x="0" y="0"/>
            <a:chExt cx="724349" cy="724349"/>
          </a:xfrm>
        </p:grpSpPr>
        <p:sp>
          <p:nvSpPr>
            <p:cNvPr id="50434" name="Freeform 95"/>
            <p:cNvSpPr>
              <a:spLocks/>
            </p:cNvSpPr>
            <p:nvPr/>
          </p:nvSpPr>
          <p:spPr bwMode="auto">
            <a:xfrm>
              <a:off x="1173" y="26959"/>
              <a:ext cx="719660" cy="695047"/>
            </a:xfrm>
            <a:custGeom>
              <a:avLst/>
              <a:gdLst>
                <a:gd name="T0" fmla="*/ 2147483647 w 1623"/>
                <a:gd name="T1" fmla="*/ 2147483647 h 1567"/>
                <a:gd name="T2" fmla="*/ 2147483647 w 1623"/>
                <a:gd name="T3" fmla="*/ 2147483647 h 1567"/>
                <a:gd name="T4" fmla="*/ 2147483647 w 1623"/>
                <a:gd name="T5" fmla="*/ 2147483647 h 1567"/>
                <a:gd name="T6" fmla="*/ 0 w 1623"/>
                <a:gd name="T7" fmla="*/ 2147483647 h 1567"/>
                <a:gd name="T8" fmla="*/ 0 w 1623"/>
                <a:gd name="T9" fmla="*/ 2147483647 h 1567"/>
                <a:gd name="T10" fmla="*/ 2147483647 w 1623"/>
                <a:gd name="T11" fmla="*/ 0 h 1567"/>
                <a:gd name="T12" fmla="*/ 2147483647 w 1623"/>
                <a:gd name="T13" fmla="*/ 0 h 1567"/>
                <a:gd name="T14" fmla="*/ 2147483647 w 1623"/>
                <a:gd name="T15" fmla="*/ 2147483647 h 1567"/>
                <a:gd name="T16" fmla="*/ 2147483647 w 1623"/>
                <a:gd name="T17" fmla="*/ 2147483647 h 156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3" h="1567">
                  <a:moveTo>
                    <a:pt x="1623" y="1457"/>
                  </a:moveTo>
                  <a:cubicBezTo>
                    <a:pt x="1623" y="1518"/>
                    <a:pt x="1572" y="1567"/>
                    <a:pt x="1509" y="1567"/>
                  </a:cubicBezTo>
                  <a:cubicBezTo>
                    <a:pt x="113" y="1567"/>
                    <a:pt x="113" y="1567"/>
                    <a:pt x="113" y="1567"/>
                  </a:cubicBezTo>
                  <a:cubicBezTo>
                    <a:pt x="51" y="1567"/>
                    <a:pt x="0" y="1518"/>
                    <a:pt x="0" y="1457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49"/>
                    <a:pt x="51" y="0"/>
                    <a:pt x="113" y="0"/>
                  </a:cubicBezTo>
                  <a:cubicBezTo>
                    <a:pt x="1509" y="0"/>
                    <a:pt x="1509" y="0"/>
                    <a:pt x="1509" y="0"/>
                  </a:cubicBezTo>
                  <a:cubicBezTo>
                    <a:pt x="1572" y="0"/>
                    <a:pt x="1623" y="49"/>
                    <a:pt x="1623" y="109"/>
                  </a:cubicBezTo>
                  <a:lnTo>
                    <a:pt x="1623" y="1457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5" name="Freeform 96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743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6" name="Freeform 97"/>
            <p:cNvSpPr>
              <a:spLocks/>
            </p:cNvSpPr>
            <p:nvPr/>
          </p:nvSpPr>
          <p:spPr bwMode="auto">
            <a:xfrm>
              <a:off x="103144" y="168781"/>
              <a:ext cx="518062" cy="387961"/>
            </a:xfrm>
            <a:custGeom>
              <a:avLst/>
              <a:gdLst>
                <a:gd name="T0" fmla="*/ 2147483647 w 1166"/>
                <a:gd name="T1" fmla="*/ 2147483647 h 874"/>
                <a:gd name="T2" fmla="*/ 2147483647 w 1166"/>
                <a:gd name="T3" fmla="*/ 2147483647 h 874"/>
                <a:gd name="T4" fmla="*/ 0 w 1166"/>
                <a:gd name="T5" fmla="*/ 2147483647 h 874"/>
                <a:gd name="T6" fmla="*/ 0 w 1166"/>
                <a:gd name="T7" fmla="*/ 2147483647 h 874"/>
                <a:gd name="T8" fmla="*/ 0 w 1166"/>
                <a:gd name="T9" fmla="*/ 2147483647 h 874"/>
                <a:gd name="T10" fmla="*/ 2147483647 w 1166"/>
                <a:gd name="T11" fmla="*/ 0 h 874"/>
                <a:gd name="T12" fmla="*/ 2147483647 w 1166"/>
                <a:gd name="T13" fmla="*/ 0 h 874"/>
                <a:gd name="T14" fmla="*/ 2147483647 w 1166"/>
                <a:gd name="T15" fmla="*/ 2147483647 h 874"/>
                <a:gd name="T16" fmla="*/ 2147483647 w 1166"/>
                <a:gd name="T17" fmla="*/ 2147483647 h 874"/>
                <a:gd name="T18" fmla="*/ 2147483647 w 1166"/>
                <a:gd name="T19" fmla="*/ 2147483647 h 8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66" h="874">
                  <a:moveTo>
                    <a:pt x="1093" y="874"/>
                  </a:moveTo>
                  <a:cubicBezTo>
                    <a:pt x="73" y="874"/>
                    <a:pt x="73" y="874"/>
                    <a:pt x="73" y="874"/>
                  </a:cubicBezTo>
                  <a:cubicBezTo>
                    <a:pt x="33" y="874"/>
                    <a:pt x="0" y="841"/>
                    <a:pt x="0" y="801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32"/>
                    <a:pt x="33" y="0"/>
                    <a:pt x="73" y="0"/>
                  </a:cubicBezTo>
                  <a:cubicBezTo>
                    <a:pt x="1093" y="0"/>
                    <a:pt x="1093" y="0"/>
                    <a:pt x="1093" y="0"/>
                  </a:cubicBezTo>
                  <a:cubicBezTo>
                    <a:pt x="1133" y="0"/>
                    <a:pt x="1166" y="32"/>
                    <a:pt x="1166" y="73"/>
                  </a:cubicBezTo>
                  <a:cubicBezTo>
                    <a:pt x="1166" y="801"/>
                    <a:pt x="1166" y="801"/>
                    <a:pt x="1166" y="801"/>
                  </a:cubicBezTo>
                  <a:cubicBezTo>
                    <a:pt x="1166" y="841"/>
                    <a:pt x="1133" y="874"/>
                    <a:pt x="1093" y="874"/>
                  </a:cubicBezTo>
                  <a:close/>
                </a:path>
              </a:pathLst>
            </a:cu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7" name="Freeform 98"/>
            <p:cNvSpPr>
              <a:spLocks/>
            </p:cNvSpPr>
            <p:nvPr/>
          </p:nvSpPr>
          <p:spPr bwMode="auto">
            <a:xfrm>
              <a:off x="135962" y="233246"/>
              <a:ext cx="452425" cy="0"/>
            </a:xfrm>
            <a:custGeom>
              <a:avLst/>
              <a:gdLst>
                <a:gd name="T0" fmla="*/ 2147483647 w 386"/>
                <a:gd name="T1" fmla="*/ 0 w 386"/>
                <a:gd name="T2" fmla="*/ 2147483647 w 38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386">
                  <a:moveTo>
                    <a:pt x="386" y="0"/>
                  </a:moveTo>
                  <a:lnTo>
                    <a:pt x="0" y="0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8" name="Rectangle 99"/>
            <p:cNvSpPr>
              <a:spLocks noChangeArrowheads="1"/>
            </p:cNvSpPr>
            <p:nvPr/>
          </p:nvSpPr>
          <p:spPr bwMode="auto">
            <a:xfrm>
              <a:off x="135962" y="297710"/>
              <a:ext cx="452425" cy="226213"/>
            </a:xfrm>
            <a:prstGeom prst="rect">
              <a:avLst/>
            </a:pr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39" name="Rectangle 100"/>
            <p:cNvSpPr>
              <a:spLocks noChangeArrowheads="1"/>
            </p:cNvSpPr>
            <p:nvPr/>
          </p:nvSpPr>
          <p:spPr bwMode="auto">
            <a:xfrm>
              <a:off x="168781" y="329357"/>
              <a:ext cx="97283" cy="32818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40" name="Rectangle 101"/>
            <p:cNvSpPr>
              <a:spLocks noChangeArrowheads="1"/>
            </p:cNvSpPr>
            <p:nvPr/>
          </p:nvSpPr>
          <p:spPr bwMode="auto">
            <a:xfrm>
              <a:off x="168781" y="394993"/>
              <a:ext cx="140650" cy="31647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41" name="Rectangle 102"/>
            <p:cNvSpPr>
              <a:spLocks noChangeArrowheads="1"/>
            </p:cNvSpPr>
            <p:nvPr/>
          </p:nvSpPr>
          <p:spPr bwMode="auto">
            <a:xfrm>
              <a:off x="168781" y="459458"/>
              <a:ext cx="97283" cy="31647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42" name="Freeform 103"/>
            <p:cNvSpPr>
              <a:spLocks/>
            </p:cNvSpPr>
            <p:nvPr/>
          </p:nvSpPr>
          <p:spPr bwMode="auto">
            <a:xfrm>
              <a:off x="329357" y="329357"/>
              <a:ext cx="227384" cy="161748"/>
            </a:xfrm>
            <a:custGeom>
              <a:avLst/>
              <a:gdLst>
                <a:gd name="T0" fmla="*/ 2147483647 w 510"/>
                <a:gd name="T1" fmla="*/ 0 h 364"/>
                <a:gd name="T2" fmla="*/ 2147483647 w 510"/>
                <a:gd name="T3" fmla="*/ 2147483647 h 364"/>
                <a:gd name="T4" fmla="*/ 2147483647 w 510"/>
                <a:gd name="T5" fmla="*/ 0 h 364"/>
                <a:gd name="T6" fmla="*/ 2147483647 w 510"/>
                <a:gd name="T7" fmla="*/ 2147483647 h 364"/>
                <a:gd name="T8" fmla="*/ 2147483647 w 510"/>
                <a:gd name="T9" fmla="*/ 2147483647 h 364"/>
                <a:gd name="T10" fmla="*/ 2147483647 w 510"/>
                <a:gd name="T11" fmla="*/ 2147483647 h 364"/>
                <a:gd name="T12" fmla="*/ 2147483647 w 510"/>
                <a:gd name="T13" fmla="*/ 2147483647 h 364"/>
                <a:gd name="T14" fmla="*/ 0 w 510"/>
                <a:gd name="T15" fmla="*/ 2147483647 h 364"/>
                <a:gd name="T16" fmla="*/ 2147483647 w 510"/>
                <a:gd name="T17" fmla="*/ 0 h 3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0" h="364">
                  <a:moveTo>
                    <a:pt x="183" y="0"/>
                  </a:moveTo>
                  <a:cubicBezTo>
                    <a:pt x="208" y="0"/>
                    <a:pt x="233" y="6"/>
                    <a:pt x="255" y="15"/>
                  </a:cubicBezTo>
                  <a:cubicBezTo>
                    <a:pt x="278" y="6"/>
                    <a:pt x="302" y="0"/>
                    <a:pt x="328" y="0"/>
                  </a:cubicBezTo>
                  <a:cubicBezTo>
                    <a:pt x="429" y="0"/>
                    <a:pt x="510" y="82"/>
                    <a:pt x="510" y="182"/>
                  </a:cubicBezTo>
                  <a:cubicBezTo>
                    <a:pt x="510" y="283"/>
                    <a:pt x="429" y="364"/>
                    <a:pt x="328" y="364"/>
                  </a:cubicBezTo>
                  <a:cubicBezTo>
                    <a:pt x="302" y="364"/>
                    <a:pt x="278" y="359"/>
                    <a:pt x="255" y="349"/>
                  </a:cubicBezTo>
                  <a:cubicBezTo>
                    <a:pt x="233" y="359"/>
                    <a:pt x="208" y="364"/>
                    <a:pt x="183" y="364"/>
                  </a:cubicBezTo>
                  <a:cubicBezTo>
                    <a:pt x="82" y="364"/>
                    <a:pt x="0" y="283"/>
                    <a:pt x="0" y="182"/>
                  </a:cubicBezTo>
                  <a:cubicBezTo>
                    <a:pt x="0" y="82"/>
                    <a:pt x="82" y="0"/>
                    <a:pt x="183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3" name="Freeform 104"/>
            <p:cNvSpPr>
              <a:spLocks/>
            </p:cNvSpPr>
            <p:nvPr/>
          </p:nvSpPr>
          <p:spPr bwMode="auto">
            <a:xfrm>
              <a:off x="475867" y="362175"/>
              <a:ext cx="48056" cy="97283"/>
            </a:xfrm>
            <a:custGeom>
              <a:avLst/>
              <a:gdLst>
                <a:gd name="T0" fmla="*/ 0 w 110"/>
                <a:gd name="T1" fmla="*/ 2147483647 h 218"/>
                <a:gd name="T2" fmla="*/ 0 w 110"/>
                <a:gd name="T3" fmla="*/ 2147483647 h 218"/>
                <a:gd name="T4" fmla="*/ 2147483647 w 110"/>
                <a:gd name="T5" fmla="*/ 2147483647 h 218"/>
                <a:gd name="T6" fmla="*/ 0 w 110"/>
                <a:gd name="T7" fmla="*/ 0 h 218"/>
                <a:gd name="T8" fmla="*/ 0 w 110"/>
                <a:gd name="T9" fmla="*/ 0 h 218"/>
                <a:gd name="T10" fmla="*/ 2147483647 w 110"/>
                <a:gd name="T11" fmla="*/ 2147483647 h 218"/>
                <a:gd name="T12" fmla="*/ 0 w 110"/>
                <a:gd name="T13" fmla="*/ 2147483647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0" h="218">
                  <a:moveTo>
                    <a:pt x="0" y="218"/>
                  </a:moveTo>
                  <a:cubicBezTo>
                    <a:pt x="0" y="218"/>
                    <a:pt x="0" y="218"/>
                    <a:pt x="0" y="218"/>
                  </a:cubicBezTo>
                  <a:cubicBezTo>
                    <a:pt x="61" y="218"/>
                    <a:pt x="110" y="170"/>
                    <a:pt x="110" y="109"/>
                  </a:cubicBezTo>
                  <a:cubicBezTo>
                    <a:pt x="110" y="49"/>
                    <a:pt x="6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31"/>
                    <a:pt x="37" y="68"/>
                    <a:pt x="37" y="109"/>
                  </a:cubicBezTo>
                  <a:cubicBezTo>
                    <a:pt x="37" y="150"/>
                    <a:pt x="23" y="188"/>
                    <a:pt x="0" y="218"/>
                  </a:cubicBezTo>
                  <a:close/>
                </a:path>
              </a:pathLst>
            </a:cu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4" name="Freeform 105"/>
            <p:cNvSpPr>
              <a:spLocks/>
            </p:cNvSpPr>
            <p:nvPr/>
          </p:nvSpPr>
          <p:spPr bwMode="auto">
            <a:xfrm>
              <a:off x="426639" y="375068"/>
              <a:ext cx="32818" cy="71498"/>
            </a:xfrm>
            <a:custGeom>
              <a:avLst/>
              <a:gdLst>
                <a:gd name="T0" fmla="*/ 2147483647 w 73"/>
                <a:gd name="T1" fmla="*/ 2147483647 h 160"/>
                <a:gd name="T2" fmla="*/ 2147483647 w 73"/>
                <a:gd name="T3" fmla="*/ 2147483647 h 160"/>
                <a:gd name="T4" fmla="*/ 2147483647 w 73"/>
                <a:gd name="T5" fmla="*/ 0 h 160"/>
                <a:gd name="T6" fmla="*/ 0 w 73"/>
                <a:gd name="T7" fmla="*/ 2147483647 h 160"/>
                <a:gd name="T8" fmla="*/ 2147483647 w 73"/>
                <a:gd name="T9" fmla="*/ 2147483647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3" h="160">
                  <a:moveTo>
                    <a:pt x="36" y="160"/>
                  </a:moveTo>
                  <a:cubicBezTo>
                    <a:pt x="58" y="140"/>
                    <a:pt x="73" y="112"/>
                    <a:pt x="73" y="80"/>
                  </a:cubicBezTo>
                  <a:cubicBezTo>
                    <a:pt x="73" y="48"/>
                    <a:pt x="58" y="20"/>
                    <a:pt x="36" y="0"/>
                  </a:cubicBezTo>
                  <a:cubicBezTo>
                    <a:pt x="14" y="20"/>
                    <a:pt x="0" y="48"/>
                    <a:pt x="0" y="80"/>
                  </a:cubicBezTo>
                  <a:cubicBezTo>
                    <a:pt x="0" y="112"/>
                    <a:pt x="14" y="140"/>
                    <a:pt x="36" y="160"/>
                  </a:cubicBezTo>
                  <a:close/>
                </a:path>
              </a:pathLst>
            </a:cu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5" name="Freeform 106"/>
            <p:cNvSpPr>
              <a:spLocks/>
            </p:cNvSpPr>
            <p:nvPr/>
          </p:nvSpPr>
          <p:spPr bwMode="auto">
            <a:xfrm>
              <a:off x="362175" y="362175"/>
              <a:ext cx="49228" cy="97283"/>
            </a:xfrm>
            <a:custGeom>
              <a:avLst/>
              <a:gdLst>
                <a:gd name="T0" fmla="*/ 2147483647 w 110"/>
                <a:gd name="T1" fmla="*/ 2147483647 h 218"/>
                <a:gd name="T2" fmla="*/ 2147483647 w 110"/>
                <a:gd name="T3" fmla="*/ 2147483647 h 218"/>
                <a:gd name="T4" fmla="*/ 2147483647 w 110"/>
                <a:gd name="T5" fmla="*/ 2147483647 h 218"/>
                <a:gd name="T6" fmla="*/ 2147483647 w 110"/>
                <a:gd name="T7" fmla="*/ 0 h 218"/>
                <a:gd name="T8" fmla="*/ 2147483647 w 110"/>
                <a:gd name="T9" fmla="*/ 0 h 218"/>
                <a:gd name="T10" fmla="*/ 0 w 110"/>
                <a:gd name="T11" fmla="*/ 2147483647 h 218"/>
                <a:gd name="T12" fmla="*/ 2147483647 w 110"/>
                <a:gd name="T13" fmla="*/ 2147483647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0" h="218">
                  <a:moveTo>
                    <a:pt x="110" y="218"/>
                  </a:moveTo>
                  <a:cubicBezTo>
                    <a:pt x="110" y="218"/>
                    <a:pt x="110" y="218"/>
                    <a:pt x="110" y="218"/>
                  </a:cubicBezTo>
                  <a:cubicBezTo>
                    <a:pt x="87" y="188"/>
                    <a:pt x="73" y="150"/>
                    <a:pt x="73" y="109"/>
                  </a:cubicBezTo>
                  <a:cubicBezTo>
                    <a:pt x="73" y="68"/>
                    <a:pt x="87" y="31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49" y="0"/>
                    <a:pt x="0" y="49"/>
                    <a:pt x="0" y="109"/>
                  </a:cubicBezTo>
                  <a:cubicBezTo>
                    <a:pt x="0" y="170"/>
                    <a:pt x="49" y="218"/>
                    <a:pt x="110" y="218"/>
                  </a:cubicBezTo>
                  <a:close/>
                </a:path>
              </a:pathLst>
            </a:custGeom>
            <a:solidFill>
              <a:srgbClr val="37AAD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46" name="Rectangle 107"/>
            <p:cNvSpPr>
              <a:spLocks noChangeArrowheads="1"/>
            </p:cNvSpPr>
            <p:nvPr/>
          </p:nvSpPr>
          <p:spPr bwMode="auto">
            <a:xfrm>
              <a:off x="103144" y="233246"/>
              <a:ext cx="518062" cy="64465"/>
            </a:xfrm>
            <a:prstGeom prst="rect">
              <a:avLst/>
            </a:prstGeom>
            <a:solidFill>
              <a:srgbClr val="4138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202" name="组合 250"/>
          <p:cNvGrpSpPr>
            <a:grpSpLocks/>
          </p:cNvGrpSpPr>
          <p:nvPr/>
        </p:nvGrpSpPr>
        <p:grpSpPr bwMode="auto">
          <a:xfrm>
            <a:off x="7348538" y="5808663"/>
            <a:ext cx="725487" cy="725487"/>
            <a:chOff x="0" y="0"/>
            <a:chExt cx="724349" cy="724349"/>
          </a:xfrm>
        </p:grpSpPr>
        <p:sp>
          <p:nvSpPr>
            <p:cNvPr id="50424" name="Freeform 108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3" y="1632"/>
                    <a:pt x="113" y="1632"/>
                    <a:pt x="113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3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5" name="Freeform 109"/>
            <p:cNvSpPr>
              <a:spLocks/>
            </p:cNvSpPr>
            <p:nvPr/>
          </p:nvSpPr>
          <p:spPr bwMode="auto">
            <a:xfrm>
              <a:off x="321152" y="103144"/>
              <a:ext cx="246138" cy="276612"/>
            </a:xfrm>
            <a:custGeom>
              <a:avLst/>
              <a:gdLst>
                <a:gd name="T0" fmla="*/ 2147483647 w 555"/>
                <a:gd name="T1" fmla="*/ 2147483647 h 622"/>
                <a:gd name="T2" fmla="*/ 2147483647 w 555"/>
                <a:gd name="T3" fmla="*/ 2147483647 h 622"/>
                <a:gd name="T4" fmla="*/ 2147483647 w 555"/>
                <a:gd name="T5" fmla="*/ 2147483647 h 622"/>
                <a:gd name="T6" fmla="*/ 2147483647 w 555"/>
                <a:gd name="T7" fmla="*/ 2147483647 h 622"/>
                <a:gd name="T8" fmla="*/ 2147483647 w 555"/>
                <a:gd name="T9" fmla="*/ 2147483647 h 622"/>
                <a:gd name="T10" fmla="*/ 2147483647 w 555"/>
                <a:gd name="T11" fmla="*/ 2147483647 h 622"/>
                <a:gd name="T12" fmla="*/ 2147483647 w 555"/>
                <a:gd name="T13" fmla="*/ 2147483647 h 622"/>
                <a:gd name="T14" fmla="*/ 2147483647 w 555"/>
                <a:gd name="T15" fmla="*/ 2147483647 h 6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5" h="622">
                  <a:moveTo>
                    <a:pt x="86" y="622"/>
                  </a:moveTo>
                  <a:cubicBezTo>
                    <a:pt x="69" y="622"/>
                    <a:pt x="52" y="616"/>
                    <a:pt x="37" y="604"/>
                  </a:cubicBezTo>
                  <a:cubicBezTo>
                    <a:pt x="5" y="577"/>
                    <a:pt x="0" y="529"/>
                    <a:pt x="27" y="497"/>
                  </a:cubicBezTo>
                  <a:cubicBezTo>
                    <a:pt x="410" y="37"/>
                    <a:pt x="410" y="37"/>
                    <a:pt x="410" y="37"/>
                  </a:cubicBezTo>
                  <a:cubicBezTo>
                    <a:pt x="437" y="5"/>
                    <a:pt x="486" y="0"/>
                    <a:pt x="518" y="27"/>
                  </a:cubicBezTo>
                  <a:cubicBezTo>
                    <a:pt x="551" y="54"/>
                    <a:pt x="555" y="103"/>
                    <a:pt x="528" y="135"/>
                  </a:cubicBezTo>
                  <a:cubicBezTo>
                    <a:pt x="145" y="595"/>
                    <a:pt x="145" y="595"/>
                    <a:pt x="145" y="595"/>
                  </a:cubicBezTo>
                  <a:cubicBezTo>
                    <a:pt x="130" y="613"/>
                    <a:pt x="108" y="622"/>
                    <a:pt x="86" y="622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6" name="Freeform 110"/>
            <p:cNvSpPr>
              <a:spLocks/>
            </p:cNvSpPr>
            <p:nvPr/>
          </p:nvSpPr>
          <p:spPr bwMode="auto">
            <a:xfrm>
              <a:off x="87907" y="311775"/>
              <a:ext cx="543847" cy="304742"/>
            </a:xfrm>
            <a:custGeom>
              <a:avLst/>
              <a:gdLst>
                <a:gd name="T0" fmla="*/ 2147483647 w 1225"/>
                <a:gd name="T1" fmla="*/ 2147483647 h 689"/>
                <a:gd name="T2" fmla="*/ 2147483647 w 1225"/>
                <a:gd name="T3" fmla="*/ 2147483647 h 689"/>
                <a:gd name="T4" fmla="*/ 2147483647 w 1225"/>
                <a:gd name="T5" fmla="*/ 2147483647 h 689"/>
                <a:gd name="T6" fmla="*/ 2147483647 w 1225"/>
                <a:gd name="T7" fmla="*/ 2147483647 h 689"/>
                <a:gd name="T8" fmla="*/ 2147483647 w 1225"/>
                <a:gd name="T9" fmla="*/ 2147483647 h 689"/>
                <a:gd name="T10" fmla="*/ 2147483647 w 1225"/>
                <a:gd name="T11" fmla="*/ 2147483647 h 689"/>
                <a:gd name="T12" fmla="*/ 0 w 1225"/>
                <a:gd name="T13" fmla="*/ 2147483647 h 689"/>
                <a:gd name="T14" fmla="*/ 0 w 1225"/>
                <a:gd name="T15" fmla="*/ 2147483647 h 689"/>
                <a:gd name="T16" fmla="*/ 2147483647 w 1225"/>
                <a:gd name="T17" fmla="*/ 0 h 689"/>
                <a:gd name="T18" fmla="*/ 2147483647 w 1225"/>
                <a:gd name="T19" fmla="*/ 0 h 689"/>
                <a:gd name="T20" fmla="*/ 2147483647 w 1225"/>
                <a:gd name="T21" fmla="*/ 2147483647 h 689"/>
                <a:gd name="T22" fmla="*/ 2147483647 w 1225"/>
                <a:gd name="T23" fmla="*/ 2147483647 h 689"/>
                <a:gd name="T24" fmla="*/ 2147483647 w 1225"/>
                <a:gd name="T25" fmla="*/ 2147483647 h 689"/>
                <a:gd name="T26" fmla="*/ 2147483647 w 1225"/>
                <a:gd name="T27" fmla="*/ 2147483647 h 689"/>
                <a:gd name="T28" fmla="*/ 2147483647 w 1225"/>
                <a:gd name="T29" fmla="*/ 0 h 689"/>
                <a:gd name="T30" fmla="*/ 2147483647 w 1225"/>
                <a:gd name="T31" fmla="*/ 0 h 689"/>
                <a:gd name="T32" fmla="*/ 2147483647 w 1225"/>
                <a:gd name="T33" fmla="*/ 2147483647 h 68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25" h="689">
                  <a:moveTo>
                    <a:pt x="1225" y="77"/>
                  </a:moveTo>
                  <a:cubicBezTo>
                    <a:pt x="1225" y="153"/>
                    <a:pt x="1225" y="153"/>
                    <a:pt x="1225" y="153"/>
                  </a:cubicBezTo>
                  <a:cubicBezTo>
                    <a:pt x="1225" y="196"/>
                    <a:pt x="1191" y="230"/>
                    <a:pt x="1148" y="230"/>
                  </a:cubicBezTo>
                  <a:cubicBezTo>
                    <a:pt x="1072" y="689"/>
                    <a:pt x="1072" y="689"/>
                    <a:pt x="1072" y="689"/>
                  </a:cubicBezTo>
                  <a:cubicBezTo>
                    <a:pt x="153" y="689"/>
                    <a:pt x="153" y="689"/>
                    <a:pt x="153" y="689"/>
                  </a:cubicBezTo>
                  <a:cubicBezTo>
                    <a:pt x="76" y="230"/>
                    <a:pt x="76" y="230"/>
                    <a:pt x="76" y="230"/>
                  </a:cubicBezTo>
                  <a:cubicBezTo>
                    <a:pt x="34" y="230"/>
                    <a:pt x="0" y="196"/>
                    <a:pt x="0" y="15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34" y="0"/>
                    <a:pt x="76" y="0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24" y="3"/>
                    <a:pt x="524" y="3"/>
                    <a:pt x="524" y="3"/>
                  </a:cubicBezTo>
                  <a:cubicBezTo>
                    <a:pt x="484" y="52"/>
                    <a:pt x="490" y="124"/>
                    <a:pt x="539" y="165"/>
                  </a:cubicBezTo>
                  <a:cubicBezTo>
                    <a:pt x="559" y="182"/>
                    <a:pt x="585" y="191"/>
                    <a:pt x="612" y="191"/>
                  </a:cubicBezTo>
                  <a:cubicBezTo>
                    <a:pt x="646" y="191"/>
                    <a:pt x="679" y="176"/>
                    <a:pt x="701" y="150"/>
                  </a:cubicBezTo>
                  <a:cubicBezTo>
                    <a:pt x="826" y="0"/>
                    <a:pt x="826" y="0"/>
                    <a:pt x="826" y="0"/>
                  </a:cubicBezTo>
                  <a:cubicBezTo>
                    <a:pt x="1148" y="0"/>
                    <a:pt x="1148" y="0"/>
                    <a:pt x="1148" y="0"/>
                  </a:cubicBezTo>
                  <a:cubicBezTo>
                    <a:pt x="1191" y="0"/>
                    <a:pt x="1225" y="34"/>
                    <a:pt x="1225" y="77"/>
                  </a:cubicBezTo>
                  <a:close/>
                </a:path>
              </a:pathLst>
            </a:custGeom>
            <a:solidFill>
              <a:srgbClr val="278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7" name="Freeform 111"/>
            <p:cNvSpPr>
              <a:spLocks/>
            </p:cNvSpPr>
            <p:nvPr/>
          </p:nvSpPr>
          <p:spPr bwMode="auto">
            <a:xfrm>
              <a:off x="207460" y="446565"/>
              <a:ext cx="32818" cy="137134"/>
            </a:xfrm>
            <a:custGeom>
              <a:avLst/>
              <a:gdLst>
                <a:gd name="T0" fmla="*/ 2147483647 w 76"/>
                <a:gd name="T1" fmla="*/ 2147483647 h 307"/>
                <a:gd name="T2" fmla="*/ 2147483647 w 76"/>
                <a:gd name="T3" fmla="*/ 0 h 307"/>
                <a:gd name="T4" fmla="*/ 0 w 76"/>
                <a:gd name="T5" fmla="*/ 2147483647 h 307"/>
                <a:gd name="T6" fmla="*/ 0 w 76"/>
                <a:gd name="T7" fmla="*/ 2147483647 h 307"/>
                <a:gd name="T8" fmla="*/ 2147483647 w 76"/>
                <a:gd name="T9" fmla="*/ 2147483647 h 307"/>
                <a:gd name="T10" fmla="*/ 2147483647 w 76"/>
                <a:gd name="T11" fmla="*/ 2147483647 h 307"/>
                <a:gd name="T12" fmla="*/ 2147483647 w 76"/>
                <a:gd name="T13" fmla="*/ 2147483647 h 3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6" h="307">
                  <a:moveTo>
                    <a:pt x="76" y="39"/>
                  </a:move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8" y="307"/>
                  </a:cubicBezTo>
                  <a:cubicBezTo>
                    <a:pt x="59" y="307"/>
                    <a:pt x="76" y="290"/>
                    <a:pt x="76" y="268"/>
                  </a:cubicBezTo>
                  <a:lnTo>
                    <a:pt x="76" y="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8" name="Freeform 112"/>
            <p:cNvSpPr>
              <a:spLocks/>
            </p:cNvSpPr>
            <p:nvPr/>
          </p:nvSpPr>
          <p:spPr bwMode="auto">
            <a:xfrm>
              <a:off x="275441" y="446565"/>
              <a:ext cx="32818" cy="137134"/>
            </a:xfrm>
            <a:custGeom>
              <a:avLst/>
              <a:gdLst>
                <a:gd name="T0" fmla="*/ 2147483647 w 76"/>
                <a:gd name="T1" fmla="*/ 2147483647 h 307"/>
                <a:gd name="T2" fmla="*/ 2147483647 w 76"/>
                <a:gd name="T3" fmla="*/ 0 h 307"/>
                <a:gd name="T4" fmla="*/ 0 w 76"/>
                <a:gd name="T5" fmla="*/ 2147483647 h 307"/>
                <a:gd name="T6" fmla="*/ 0 w 76"/>
                <a:gd name="T7" fmla="*/ 2147483647 h 307"/>
                <a:gd name="T8" fmla="*/ 2147483647 w 76"/>
                <a:gd name="T9" fmla="*/ 2147483647 h 307"/>
                <a:gd name="T10" fmla="*/ 2147483647 w 76"/>
                <a:gd name="T11" fmla="*/ 2147483647 h 307"/>
                <a:gd name="T12" fmla="*/ 2147483647 w 76"/>
                <a:gd name="T13" fmla="*/ 2147483647 h 3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6" h="307">
                  <a:moveTo>
                    <a:pt x="76" y="39"/>
                  </a:move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8" y="307"/>
                  </a:cubicBezTo>
                  <a:cubicBezTo>
                    <a:pt x="59" y="307"/>
                    <a:pt x="76" y="290"/>
                    <a:pt x="76" y="268"/>
                  </a:cubicBezTo>
                  <a:lnTo>
                    <a:pt x="76" y="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9" name="Freeform 113"/>
            <p:cNvSpPr>
              <a:spLocks/>
            </p:cNvSpPr>
            <p:nvPr/>
          </p:nvSpPr>
          <p:spPr bwMode="auto">
            <a:xfrm>
              <a:off x="342249" y="446565"/>
              <a:ext cx="35163" cy="137134"/>
            </a:xfrm>
            <a:custGeom>
              <a:avLst/>
              <a:gdLst>
                <a:gd name="T0" fmla="*/ 2147483647 w 77"/>
                <a:gd name="T1" fmla="*/ 2147483647 h 307"/>
                <a:gd name="T2" fmla="*/ 2147483647 w 77"/>
                <a:gd name="T3" fmla="*/ 0 h 307"/>
                <a:gd name="T4" fmla="*/ 0 w 77"/>
                <a:gd name="T5" fmla="*/ 2147483647 h 307"/>
                <a:gd name="T6" fmla="*/ 0 w 77"/>
                <a:gd name="T7" fmla="*/ 2147483647 h 307"/>
                <a:gd name="T8" fmla="*/ 2147483647 w 77"/>
                <a:gd name="T9" fmla="*/ 2147483647 h 307"/>
                <a:gd name="T10" fmla="*/ 2147483647 w 77"/>
                <a:gd name="T11" fmla="*/ 2147483647 h 307"/>
                <a:gd name="T12" fmla="*/ 2147483647 w 77"/>
                <a:gd name="T13" fmla="*/ 2147483647 h 3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7" h="307">
                  <a:moveTo>
                    <a:pt x="77" y="39"/>
                  </a:moveTo>
                  <a:cubicBezTo>
                    <a:pt x="77" y="17"/>
                    <a:pt x="59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8" y="307"/>
                  </a:cubicBezTo>
                  <a:cubicBezTo>
                    <a:pt x="59" y="307"/>
                    <a:pt x="77" y="290"/>
                    <a:pt x="77" y="268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0" name="Freeform 114"/>
            <p:cNvSpPr>
              <a:spLocks/>
            </p:cNvSpPr>
            <p:nvPr/>
          </p:nvSpPr>
          <p:spPr bwMode="auto">
            <a:xfrm>
              <a:off x="410230" y="446565"/>
              <a:ext cx="35163" cy="137134"/>
            </a:xfrm>
            <a:custGeom>
              <a:avLst/>
              <a:gdLst>
                <a:gd name="T0" fmla="*/ 2147483647 w 77"/>
                <a:gd name="T1" fmla="*/ 2147483647 h 307"/>
                <a:gd name="T2" fmla="*/ 2147483647 w 77"/>
                <a:gd name="T3" fmla="*/ 0 h 307"/>
                <a:gd name="T4" fmla="*/ 0 w 77"/>
                <a:gd name="T5" fmla="*/ 2147483647 h 307"/>
                <a:gd name="T6" fmla="*/ 0 w 77"/>
                <a:gd name="T7" fmla="*/ 2147483647 h 307"/>
                <a:gd name="T8" fmla="*/ 2147483647 w 77"/>
                <a:gd name="T9" fmla="*/ 2147483647 h 307"/>
                <a:gd name="T10" fmla="*/ 2147483647 w 77"/>
                <a:gd name="T11" fmla="*/ 2147483647 h 307"/>
                <a:gd name="T12" fmla="*/ 2147483647 w 77"/>
                <a:gd name="T13" fmla="*/ 2147483647 h 3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7" h="307">
                  <a:moveTo>
                    <a:pt x="77" y="39"/>
                  </a:moveTo>
                  <a:cubicBezTo>
                    <a:pt x="77" y="17"/>
                    <a:pt x="60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8" y="307"/>
                  </a:cubicBezTo>
                  <a:cubicBezTo>
                    <a:pt x="60" y="307"/>
                    <a:pt x="77" y="290"/>
                    <a:pt x="77" y="268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1" name="Freeform 115"/>
            <p:cNvSpPr>
              <a:spLocks/>
            </p:cNvSpPr>
            <p:nvPr/>
          </p:nvSpPr>
          <p:spPr bwMode="auto">
            <a:xfrm>
              <a:off x="478211" y="446565"/>
              <a:ext cx="33991" cy="137134"/>
            </a:xfrm>
            <a:custGeom>
              <a:avLst/>
              <a:gdLst>
                <a:gd name="T0" fmla="*/ 2147483647 w 77"/>
                <a:gd name="T1" fmla="*/ 2147483647 h 307"/>
                <a:gd name="T2" fmla="*/ 2147483647 w 77"/>
                <a:gd name="T3" fmla="*/ 0 h 307"/>
                <a:gd name="T4" fmla="*/ 0 w 77"/>
                <a:gd name="T5" fmla="*/ 2147483647 h 307"/>
                <a:gd name="T6" fmla="*/ 0 w 77"/>
                <a:gd name="T7" fmla="*/ 2147483647 h 307"/>
                <a:gd name="T8" fmla="*/ 2147483647 w 77"/>
                <a:gd name="T9" fmla="*/ 2147483647 h 307"/>
                <a:gd name="T10" fmla="*/ 2147483647 w 77"/>
                <a:gd name="T11" fmla="*/ 2147483647 h 307"/>
                <a:gd name="T12" fmla="*/ 2147483647 w 77"/>
                <a:gd name="T13" fmla="*/ 2147483647 h 3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7" h="307">
                  <a:moveTo>
                    <a:pt x="77" y="39"/>
                  </a:moveTo>
                  <a:cubicBezTo>
                    <a:pt x="77" y="17"/>
                    <a:pt x="60" y="0"/>
                    <a:pt x="39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0"/>
                    <a:pt x="17" y="307"/>
                    <a:pt x="39" y="307"/>
                  </a:cubicBezTo>
                  <a:cubicBezTo>
                    <a:pt x="60" y="307"/>
                    <a:pt x="77" y="290"/>
                    <a:pt x="77" y="268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2" name="Freeform 116"/>
            <p:cNvSpPr>
              <a:spLocks/>
            </p:cNvSpPr>
            <p:nvPr/>
          </p:nvSpPr>
          <p:spPr bwMode="auto">
            <a:xfrm>
              <a:off x="121897" y="413747"/>
              <a:ext cx="475867" cy="29302"/>
            </a:xfrm>
            <a:custGeom>
              <a:avLst/>
              <a:gdLst>
                <a:gd name="T0" fmla="*/ 0 w 406"/>
                <a:gd name="T1" fmla="*/ 0 h 25"/>
                <a:gd name="T2" fmla="*/ 2147483647 w 406"/>
                <a:gd name="T3" fmla="*/ 0 h 25"/>
                <a:gd name="T4" fmla="*/ 2147483647 w 406"/>
                <a:gd name="T5" fmla="*/ 2147483647 h 25"/>
                <a:gd name="T6" fmla="*/ 2147483647 w 406"/>
                <a:gd name="T7" fmla="*/ 2147483647 h 25"/>
                <a:gd name="T8" fmla="*/ 0 w 406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6" h="25">
                  <a:moveTo>
                    <a:pt x="0" y="0"/>
                  </a:moveTo>
                  <a:lnTo>
                    <a:pt x="406" y="0"/>
                  </a:lnTo>
                  <a:lnTo>
                    <a:pt x="402" y="25"/>
                  </a:lnTo>
                  <a:lnTo>
                    <a:pt x="4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33" name="Oval 117"/>
            <p:cNvSpPr>
              <a:spLocks noChangeArrowheads="1"/>
            </p:cNvSpPr>
            <p:nvPr/>
          </p:nvSpPr>
          <p:spPr bwMode="auto">
            <a:xfrm>
              <a:off x="341078" y="324668"/>
              <a:ext cx="37507" cy="3750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0203" name="组合 249"/>
          <p:cNvGrpSpPr>
            <a:grpSpLocks/>
          </p:cNvGrpSpPr>
          <p:nvPr/>
        </p:nvGrpSpPr>
        <p:grpSpPr bwMode="auto">
          <a:xfrm>
            <a:off x="8450263" y="5808663"/>
            <a:ext cx="723900" cy="725487"/>
            <a:chOff x="0" y="0"/>
            <a:chExt cx="724349" cy="724349"/>
          </a:xfrm>
        </p:grpSpPr>
        <p:sp>
          <p:nvSpPr>
            <p:cNvPr id="50417" name="Freeform 118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8" name="Freeform 119"/>
            <p:cNvSpPr>
              <a:spLocks/>
            </p:cNvSpPr>
            <p:nvPr/>
          </p:nvSpPr>
          <p:spPr bwMode="auto">
            <a:xfrm>
              <a:off x="110176" y="146511"/>
              <a:ext cx="503997" cy="431327"/>
            </a:xfrm>
            <a:custGeom>
              <a:avLst/>
              <a:gdLst>
                <a:gd name="T0" fmla="*/ 2147483647 w 1135"/>
                <a:gd name="T1" fmla="*/ 2147483647 h 974"/>
                <a:gd name="T2" fmla="*/ 2147483647 w 1135"/>
                <a:gd name="T3" fmla="*/ 2147483647 h 974"/>
                <a:gd name="T4" fmla="*/ 2147483647 w 1135"/>
                <a:gd name="T5" fmla="*/ 2147483647 h 974"/>
                <a:gd name="T6" fmla="*/ 2147483647 w 1135"/>
                <a:gd name="T7" fmla="*/ 2147483647 h 974"/>
                <a:gd name="T8" fmla="*/ 2147483647 w 1135"/>
                <a:gd name="T9" fmla="*/ 2147483647 h 974"/>
                <a:gd name="T10" fmla="*/ 2147483647 w 1135"/>
                <a:gd name="T11" fmla="*/ 0 h 974"/>
                <a:gd name="T12" fmla="*/ 2147483647 w 1135"/>
                <a:gd name="T13" fmla="*/ 0 h 974"/>
                <a:gd name="T14" fmla="*/ 2147483647 w 1135"/>
                <a:gd name="T15" fmla="*/ 2147483647 h 974"/>
                <a:gd name="T16" fmla="*/ 2147483647 w 1135"/>
                <a:gd name="T17" fmla="*/ 2147483647 h 974"/>
                <a:gd name="T18" fmla="*/ 2147483647 w 1135"/>
                <a:gd name="T19" fmla="*/ 2147483647 h 974"/>
                <a:gd name="T20" fmla="*/ 0 w 1135"/>
                <a:gd name="T21" fmla="*/ 2147483647 h 974"/>
                <a:gd name="T22" fmla="*/ 0 w 1135"/>
                <a:gd name="T23" fmla="*/ 2147483647 h 974"/>
                <a:gd name="T24" fmla="*/ 2147483647 w 1135"/>
                <a:gd name="T25" fmla="*/ 2147483647 h 974"/>
                <a:gd name="T26" fmla="*/ 2147483647 w 1135"/>
                <a:gd name="T27" fmla="*/ 2147483647 h 974"/>
                <a:gd name="T28" fmla="*/ 2147483647 w 1135"/>
                <a:gd name="T29" fmla="*/ 2147483647 h 97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35" h="974">
                  <a:moveTo>
                    <a:pt x="1135" y="922"/>
                  </a:moveTo>
                  <a:cubicBezTo>
                    <a:pt x="1135" y="263"/>
                    <a:pt x="1135" y="263"/>
                    <a:pt x="1135" y="263"/>
                  </a:cubicBezTo>
                  <a:cubicBezTo>
                    <a:pt x="1135" y="234"/>
                    <a:pt x="1112" y="212"/>
                    <a:pt x="1084" y="212"/>
                  </a:cubicBezTo>
                  <a:cubicBezTo>
                    <a:pt x="867" y="212"/>
                    <a:pt x="867" y="212"/>
                    <a:pt x="867" y="212"/>
                  </a:cubicBezTo>
                  <a:cubicBezTo>
                    <a:pt x="867" y="51"/>
                    <a:pt x="867" y="51"/>
                    <a:pt x="867" y="51"/>
                  </a:cubicBezTo>
                  <a:cubicBezTo>
                    <a:pt x="867" y="23"/>
                    <a:pt x="844" y="0"/>
                    <a:pt x="816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91" y="0"/>
                    <a:pt x="268" y="23"/>
                    <a:pt x="268" y="51"/>
                  </a:cubicBezTo>
                  <a:cubicBezTo>
                    <a:pt x="268" y="212"/>
                    <a:pt x="268" y="212"/>
                    <a:pt x="268" y="212"/>
                  </a:cubicBezTo>
                  <a:cubicBezTo>
                    <a:pt x="51" y="212"/>
                    <a:pt x="51" y="212"/>
                    <a:pt x="51" y="212"/>
                  </a:cubicBezTo>
                  <a:cubicBezTo>
                    <a:pt x="23" y="212"/>
                    <a:pt x="0" y="234"/>
                    <a:pt x="0" y="263"/>
                  </a:cubicBezTo>
                  <a:cubicBezTo>
                    <a:pt x="0" y="922"/>
                    <a:pt x="0" y="922"/>
                    <a:pt x="0" y="922"/>
                  </a:cubicBezTo>
                  <a:cubicBezTo>
                    <a:pt x="0" y="951"/>
                    <a:pt x="23" y="974"/>
                    <a:pt x="51" y="974"/>
                  </a:cubicBezTo>
                  <a:cubicBezTo>
                    <a:pt x="1084" y="974"/>
                    <a:pt x="1084" y="974"/>
                    <a:pt x="1084" y="974"/>
                  </a:cubicBezTo>
                  <a:cubicBezTo>
                    <a:pt x="1112" y="974"/>
                    <a:pt x="1135" y="951"/>
                    <a:pt x="1135" y="922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9" name="Rectangle 120"/>
            <p:cNvSpPr>
              <a:spLocks noChangeArrowheads="1"/>
            </p:cNvSpPr>
            <p:nvPr/>
          </p:nvSpPr>
          <p:spPr bwMode="auto">
            <a:xfrm>
              <a:off x="256687" y="173469"/>
              <a:ext cx="212148" cy="66809"/>
            </a:xfrm>
            <a:prstGeom prst="rect">
              <a:avLst/>
            </a:pr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20" name="Freeform 121"/>
            <p:cNvSpPr>
              <a:spLocks/>
            </p:cNvSpPr>
            <p:nvPr/>
          </p:nvSpPr>
          <p:spPr bwMode="auto">
            <a:xfrm>
              <a:off x="138306" y="267236"/>
              <a:ext cx="448909" cy="84390"/>
            </a:xfrm>
            <a:custGeom>
              <a:avLst/>
              <a:gdLst>
                <a:gd name="T0" fmla="*/ 2147483647 w 383"/>
                <a:gd name="T1" fmla="*/ 0 h 72"/>
                <a:gd name="T2" fmla="*/ 2147483647 w 383"/>
                <a:gd name="T3" fmla="*/ 0 h 72"/>
                <a:gd name="T4" fmla="*/ 2147483647 w 383"/>
                <a:gd name="T5" fmla="*/ 0 h 72"/>
                <a:gd name="T6" fmla="*/ 2147483647 w 383"/>
                <a:gd name="T7" fmla="*/ 2147483647 h 72"/>
                <a:gd name="T8" fmla="*/ 0 w 383"/>
                <a:gd name="T9" fmla="*/ 2147483647 h 72"/>
                <a:gd name="T10" fmla="*/ 0 w 383"/>
                <a:gd name="T11" fmla="*/ 0 h 72"/>
                <a:gd name="T12" fmla="*/ 2147483647 w 383"/>
                <a:gd name="T13" fmla="*/ 0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3" h="72">
                  <a:moveTo>
                    <a:pt x="97" y="0"/>
                  </a:moveTo>
                  <a:lnTo>
                    <a:pt x="285" y="0"/>
                  </a:lnTo>
                  <a:lnTo>
                    <a:pt x="383" y="0"/>
                  </a:lnTo>
                  <a:lnTo>
                    <a:pt x="383" y="72"/>
                  </a:lnTo>
                  <a:lnTo>
                    <a:pt x="0" y="72"/>
                  </a:lnTo>
                  <a:lnTo>
                    <a:pt x="0" y="0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CA72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1" name="Rectangle 122"/>
            <p:cNvSpPr>
              <a:spLocks noChangeArrowheads="1"/>
            </p:cNvSpPr>
            <p:nvPr/>
          </p:nvSpPr>
          <p:spPr bwMode="auto">
            <a:xfrm>
              <a:off x="327013" y="396165"/>
              <a:ext cx="64465" cy="32818"/>
            </a:xfrm>
            <a:prstGeom prst="rect">
              <a:avLst/>
            </a:prstGeom>
            <a:solidFill>
              <a:srgbClr val="6874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22" name="Freeform 123"/>
            <p:cNvSpPr>
              <a:spLocks/>
            </p:cNvSpPr>
            <p:nvPr/>
          </p:nvSpPr>
          <p:spPr bwMode="auto">
            <a:xfrm>
              <a:off x="283645" y="361003"/>
              <a:ext cx="162920" cy="43368"/>
            </a:xfrm>
            <a:custGeom>
              <a:avLst/>
              <a:gdLst>
                <a:gd name="T0" fmla="*/ 2147483647 w 368"/>
                <a:gd name="T1" fmla="*/ 2147483647 h 97"/>
                <a:gd name="T2" fmla="*/ 2147483647 w 368"/>
                <a:gd name="T3" fmla="*/ 2147483647 h 97"/>
                <a:gd name="T4" fmla="*/ 2147483647 w 368"/>
                <a:gd name="T5" fmla="*/ 2147483647 h 97"/>
                <a:gd name="T6" fmla="*/ 2147483647 w 368"/>
                <a:gd name="T7" fmla="*/ 2147483647 h 97"/>
                <a:gd name="T8" fmla="*/ 0 w 368"/>
                <a:gd name="T9" fmla="*/ 2147483647 h 97"/>
                <a:gd name="T10" fmla="*/ 0 w 368"/>
                <a:gd name="T11" fmla="*/ 0 h 97"/>
                <a:gd name="T12" fmla="*/ 2147483647 w 368"/>
                <a:gd name="T13" fmla="*/ 0 h 97"/>
                <a:gd name="T14" fmla="*/ 2147483647 w 368"/>
                <a:gd name="T15" fmla="*/ 2147483647 h 97"/>
                <a:gd name="T16" fmla="*/ 2147483647 w 368"/>
                <a:gd name="T17" fmla="*/ 2147483647 h 97"/>
                <a:gd name="T18" fmla="*/ 2147483647 w 368"/>
                <a:gd name="T19" fmla="*/ 2147483647 h 97"/>
                <a:gd name="T20" fmla="*/ 2147483647 w 368"/>
                <a:gd name="T21" fmla="*/ 2147483647 h 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8" h="97">
                  <a:moveTo>
                    <a:pt x="255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2" y="57"/>
                    <a:pt x="78" y="61"/>
                    <a:pt x="78" y="6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368" y="97"/>
                    <a:pt x="368" y="97"/>
                    <a:pt x="368" y="97"/>
                  </a:cubicBezTo>
                  <a:cubicBezTo>
                    <a:pt x="266" y="97"/>
                    <a:pt x="266" y="97"/>
                    <a:pt x="266" y="97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6" y="61"/>
                    <a:pt x="261" y="57"/>
                    <a:pt x="255" y="57"/>
                  </a:cubicBezTo>
                  <a:close/>
                </a:path>
              </a:pathLst>
            </a:custGeom>
            <a:solidFill>
              <a:srgbClr val="CA72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23" name="Freeform 124"/>
            <p:cNvSpPr>
              <a:spLocks/>
            </p:cNvSpPr>
            <p:nvPr/>
          </p:nvSpPr>
          <p:spPr bwMode="auto">
            <a:xfrm>
              <a:off x="138306" y="361003"/>
              <a:ext cx="448909" cy="189878"/>
            </a:xfrm>
            <a:custGeom>
              <a:avLst/>
              <a:gdLst>
                <a:gd name="T0" fmla="*/ 0 w 1013"/>
                <a:gd name="T1" fmla="*/ 2147483647 h 429"/>
                <a:gd name="T2" fmla="*/ 0 w 1013"/>
                <a:gd name="T3" fmla="*/ 0 h 429"/>
                <a:gd name="T4" fmla="*/ 2147483647 w 1013"/>
                <a:gd name="T5" fmla="*/ 0 h 429"/>
                <a:gd name="T6" fmla="*/ 2147483647 w 1013"/>
                <a:gd name="T7" fmla="*/ 2147483647 h 429"/>
                <a:gd name="T8" fmla="*/ 2147483647 w 1013"/>
                <a:gd name="T9" fmla="*/ 2147483647 h 429"/>
                <a:gd name="T10" fmla="*/ 2147483647 w 1013"/>
                <a:gd name="T11" fmla="*/ 2147483647 h 429"/>
                <a:gd name="T12" fmla="*/ 2147483647 w 1013"/>
                <a:gd name="T13" fmla="*/ 2147483647 h 429"/>
                <a:gd name="T14" fmla="*/ 2147483647 w 1013"/>
                <a:gd name="T15" fmla="*/ 2147483647 h 429"/>
                <a:gd name="T16" fmla="*/ 2147483647 w 1013"/>
                <a:gd name="T17" fmla="*/ 2147483647 h 429"/>
                <a:gd name="T18" fmla="*/ 2147483647 w 1013"/>
                <a:gd name="T19" fmla="*/ 2147483647 h 429"/>
                <a:gd name="T20" fmla="*/ 2147483647 w 1013"/>
                <a:gd name="T21" fmla="*/ 2147483647 h 429"/>
                <a:gd name="T22" fmla="*/ 2147483647 w 1013"/>
                <a:gd name="T23" fmla="*/ 2147483647 h 429"/>
                <a:gd name="T24" fmla="*/ 2147483647 w 1013"/>
                <a:gd name="T25" fmla="*/ 2147483647 h 429"/>
                <a:gd name="T26" fmla="*/ 2147483647 w 1013"/>
                <a:gd name="T27" fmla="*/ 0 h 429"/>
                <a:gd name="T28" fmla="*/ 2147483647 w 1013"/>
                <a:gd name="T29" fmla="*/ 0 h 429"/>
                <a:gd name="T30" fmla="*/ 2147483647 w 1013"/>
                <a:gd name="T31" fmla="*/ 2147483647 h 429"/>
                <a:gd name="T32" fmla="*/ 0 w 1013"/>
                <a:gd name="T33" fmla="*/ 2147483647 h 4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13" h="429">
                  <a:moveTo>
                    <a:pt x="0" y="42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8" y="110"/>
                    <a:pt x="308" y="110"/>
                    <a:pt x="308" y="110"/>
                  </a:cubicBezTo>
                  <a:cubicBezTo>
                    <a:pt x="308" y="115"/>
                    <a:pt x="312" y="120"/>
                    <a:pt x="318" y="120"/>
                  </a:cubicBezTo>
                  <a:cubicBezTo>
                    <a:pt x="406" y="120"/>
                    <a:pt x="406" y="120"/>
                    <a:pt x="406" y="120"/>
                  </a:cubicBezTo>
                  <a:cubicBezTo>
                    <a:pt x="406" y="163"/>
                    <a:pt x="406" y="163"/>
                    <a:pt x="406" y="163"/>
                  </a:cubicBezTo>
                  <a:cubicBezTo>
                    <a:pt x="406" y="169"/>
                    <a:pt x="410" y="173"/>
                    <a:pt x="416" y="173"/>
                  </a:cubicBezTo>
                  <a:cubicBezTo>
                    <a:pt x="583" y="173"/>
                    <a:pt x="583" y="173"/>
                    <a:pt x="583" y="173"/>
                  </a:cubicBezTo>
                  <a:cubicBezTo>
                    <a:pt x="589" y="173"/>
                    <a:pt x="594" y="169"/>
                    <a:pt x="594" y="163"/>
                  </a:cubicBezTo>
                  <a:cubicBezTo>
                    <a:pt x="594" y="120"/>
                    <a:pt x="594" y="120"/>
                    <a:pt x="594" y="120"/>
                  </a:cubicBezTo>
                  <a:cubicBezTo>
                    <a:pt x="706" y="120"/>
                    <a:pt x="706" y="120"/>
                    <a:pt x="706" y="120"/>
                  </a:cubicBezTo>
                  <a:cubicBezTo>
                    <a:pt x="712" y="120"/>
                    <a:pt x="716" y="115"/>
                    <a:pt x="716" y="110"/>
                  </a:cubicBezTo>
                  <a:cubicBezTo>
                    <a:pt x="716" y="0"/>
                    <a:pt x="716" y="0"/>
                    <a:pt x="716" y="0"/>
                  </a:cubicBezTo>
                  <a:cubicBezTo>
                    <a:pt x="1013" y="0"/>
                    <a:pt x="1013" y="0"/>
                    <a:pt x="1013" y="0"/>
                  </a:cubicBezTo>
                  <a:cubicBezTo>
                    <a:pt x="1013" y="429"/>
                    <a:pt x="1013" y="429"/>
                    <a:pt x="1013" y="429"/>
                  </a:cubicBezTo>
                  <a:lnTo>
                    <a:pt x="0" y="429"/>
                  </a:lnTo>
                  <a:close/>
                </a:path>
              </a:pathLst>
            </a:custGeom>
            <a:solidFill>
              <a:srgbClr val="CA72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04" name="组合 738"/>
          <p:cNvGrpSpPr>
            <a:grpSpLocks/>
          </p:cNvGrpSpPr>
          <p:nvPr/>
        </p:nvGrpSpPr>
        <p:grpSpPr bwMode="auto">
          <a:xfrm>
            <a:off x="752475" y="5802313"/>
            <a:ext cx="722313" cy="722312"/>
            <a:chOff x="0" y="0"/>
            <a:chExt cx="721713" cy="721714"/>
          </a:xfrm>
        </p:grpSpPr>
        <p:sp>
          <p:nvSpPr>
            <p:cNvPr id="50394" name="Freeform 490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5" name="Rectangle 491"/>
            <p:cNvSpPr>
              <a:spLocks noChangeArrowheads="1"/>
            </p:cNvSpPr>
            <p:nvPr/>
          </p:nvSpPr>
          <p:spPr bwMode="auto">
            <a:xfrm>
              <a:off x="398743" y="296884"/>
              <a:ext cx="145336" cy="115524"/>
            </a:xfrm>
            <a:prstGeom prst="rect">
              <a:avLst/>
            </a:pr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96" name="Rectangle 492"/>
            <p:cNvSpPr>
              <a:spLocks noChangeArrowheads="1"/>
            </p:cNvSpPr>
            <p:nvPr/>
          </p:nvSpPr>
          <p:spPr bwMode="auto">
            <a:xfrm>
              <a:off x="398743" y="296884"/>
              <a:ext cx="145336" cy="115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97" name="Oval 493"/>
            <p:cNvSpPr>
              <a:spLocks noChangeArrowheads="1"/>
            </p:cNvSpPr>
            <p:nvPr/>
          </p:nvSpPr>
          <p:spPr bwMode="auto">
            <a:xfrm>
              <a:off x="111797" y="458368"/>
              <a:ext cx="91922" cy="93165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98" name="Oval 494"/>
            <p:cNvSpPr>
              <a:spLocks noChangeArrowheads="1"/>
            </p:cNvSpPr>
            <p:nvPr/>
          </p:nvSpPr>
          <p:spPr bwMode="auto">
            <a:xfrm>
              <a:off x="498119" y="458368"/>
              <a:ext cx="91922" cy="93165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99" name="Freeform 495"/>
            <p:cNvSpPr>
              <a:spLocks/>
            </p:cNvSpPr>
            <p:nvPr/>
          </p:nvSpPr>
          <p:spPr bwMode="auto">
            <a:xfrm>
              <a:off x="249680" y="214899"/>
              <a:ext cx="28570" cy="36024"/>
            </a:xfrm>
            <a:custGeom>
              <a:avLst/>
              <a:gdLst>
                <a:gd name="T0" fmla="*/ 2147483647 w 63"/>
                <a:gd name="T1" fmla="*/ 2147483647 h 81"/>
                <a:gd name="T2" fmla="*/ 2147483647 w 63"/>
                <a:gd name="T3" fmla="*/ 0 h 81"/>
                <a:gd name="T4" fmla="*/ 0 w 63"/>
                <a:gd name="T5" fmla="*/ 2147483647 h 81"/>
                <a:gd name="T6" fmla="*/ 0 w 63"/>
                <a:gd name="T7" fmla="*/ 2147483647 h 81"/>
                <a:gd name="T8" fmla="*/ 2147483647 w 63"/>
                <a:gd name="T9" fmla="*/ 2147483647 h 81"/>
                <a:gd name="T10" fmla="*/ 2147483647 w 63"/>
                <a:gd name="T11" fmla="*/ 2147483647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3" h="81">
                  <a:moveTo>
                    <a:pt x="63" y="31"/>
                  </a:moveTo>
                  <a:cubicBezTo>
                    <a:pt x="63" y="14"/>
                    <a:pt x="49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63" y="81"/>
                    <a:pt x="63" y="81"/>
                    <a:pt x="63" y="81"/>
                  </a:cubicBezTo>
                  <a:lnTo>
                    <a:pt x="63" y="31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0" name="Freeform 496"/>
            <p:cNvSpPr>
              <a:spLocks noEditPoints="1"/>
            </p:cNvSpPr>
            <p:nvPr/>
          </p:nvSpPr>
          <p:spPr bwMode="auto">
            <a:xfrm>
              <a:off x="53414" y="250923"/>
              <a:ext cx="611158" cy="248438"/>
            </a:xfrm>
            <a:custGeom>
              <a:avLst/>
              <a:gdLst>
                <a:gd name="T0" fmla="*/ 2147483647 w 1380"/>
                <a:gd name="T1" fmla="*/ 0 h 560"/>
                <a:gd name="T2" fmla="*/ 2147483647 w 1380"/>
                <a:gd name="T3" fmla="*/ 0 h 560"/>
                <a:gd name="T4" fmla="*/ 2147483647 w 1380"/>
                <a:gd name="T5" fmla="*/ 2147483647 h 560"/>
                <a:gd name="T6" fmla="*/ 2147483647 w 1380"/>
                <a:gd name="T7" fmla="*/ 2147483647 h 560"/>
                <a:gd name="T8" fmla="*/ 2147483647 w 1380"/>
                <a:gd name="T9" fmla="*/ 2147483647 h 560"/>
                <a:gd name="T10" fmla="*/ 2147483647 w 1380"/>
                <a:gd name="T11" fmla="*/ 2147483647 h 560"/>
                <a:gd name="T12" fmla="*/ 2147483647 w 1380"/>
                <a:gd name="T13" fmla="*/ 2147483647 h 560"/>
                <a:gd name="T14" fmla="*/ 2147483647 w 1380"/>
                <a:gd name="T15" fmla="*/ 2147483647 h 560"/>
                <a:gd name="T16" fmla="*/ 2147483647 w 1380"/>
                <a:gd name="T17" fmla="*/ 2147483647 h 560"/>
                <a:gd name="T18" fmla="*/ 2147483647 w 1380"/>
                <a:gd name="T19" fmla="*/ 2147483647 h 560"/>
                <a:gd name="T20" fmla="*/ 2147483647 w 1380"/>
                <a:gd name="T21" fmla="*/ 2147483647 h 560"/>
                <a:gd name="T22" fmla="*/ 2147483647 w 1380"/>
                <a:gd name="T23" fmla="*/ 2147483647 h 560"/>
                <a:gd name="T24" fmla="*/ 2147483647 w 1380"/>
                <a:gd name="T25" fmla="*/ 2147483647 h 560"/>
                <a:gd name="T26" fmla="*/ 2147483647 w 1380"/>
                <a:gd name="T27" fmla="*/ 0 h 560"/>
                <a:gd name="T28" fmla="*/ 2147483647 w 1380"/>
                <a:gd name="T29" fmla="*/ 2147483647 h 560"/>
                <a:gd name="T30" fmla="*/ 2147483647 w 1380"/>
                <a:gd name="T31" fmla="*/ 2147483647 h 560"/>
                <a:gd name="T32" fmla="*/ 2147483647 w 1380"/>
                <a:gd name="T33" fmla="*/ 2147483647 h 560"/>
                <a:gd name="T34" fmla="*/ 2147483647 w 1380"/>
                <a:gd name="T35" fmla="*/ 2147483647 h 560"/>
                <a:gd name="T36" fmla="*/ 2147483647 w 1380"/>
                <a:gd name="T37" fmla="*/ 2147483647 h 560"/>
                <a:gd name="T38" fmla="*/ 2147483647 w 1380"/>
                <a:gd name="T39" fmla="*/ 2147483647 h 560"/>
                <a:gd name="T40" fmla="*/ 2147483647 w 1380"/>
                <a:gd name="T41" fmla="*/ 2147483647 h 560"/>
                <a:gd name="T42" fmla="*/ 2147483647 w 1380"/>
                <a:gd name="T43" fmla="*/ 2147483647 h 560"/>
                <a:gd name="T44" fmla="*/ 2147483647 w 1380"/>
                <a:gd name="T45" fmla="*/ 2147483647 h 560"/>
                <a:gd name="T46" fmla="*/ 2147483647 w 1380"/>
                <a:gd name="T47" fmla="*/ 2147483647 h 560"/>
                <a:gd name="T48" fmla="*/ 2147483647 w 1380"/>
                <a:gd name="T49" fmla="*/ 2147483647 h 560"/>
                <a:gd name="T50" fmla="*/ 2147483647 w 1380"/>
                <a:gd name="T51" fmla="*/ 2147483647 h 560"/>
                <a:gd name="T52" fmla="*/ 2147483647 w 1380"/>
                <a:gd name="T53" fmla="*/ 2147483647 h 560"/>
                <a:gd name="T54" fmla="*/ 2147483647 w 1380"/>
                <a:gd name="T55" fmla="*/ 2147483647 h 560"/>
                <a:gd name="T56" fmla="*/ 2147483647 w 1380"/>
                <a:gd name="T57" fmla="*/ 2147483647 h 560"/>
                <a:gd name="T58" fmla="*/ 2147483647 w 1380"/>
                <a:gd name="T59" fmla="*/ 2147483647 h 560"/>
                <a:gd name="T60" fmla="*/ 2147483647 w 1380"/>
                <a:gd name="T61" fmla="*/ 2147483647 h 560"/>
                <a:gd name="T62" fmla="*/ 2147483647 w 1380"/>
                <a:gd name="T63" fmla="*/ 2147483647 h 560"/>
                <a:gd name="T64" fmla="*/ 2147483647 w 1380"/>
                <a:gd name="T65" fmla="*/ 2147483647 h 560"/>
                <a:gd name="T66" fmla="*/ 2147483647 w 1380"/>
                <a:gd name="T67" fmla="*/ 2147483647 h 560"/>
                <a:gd name="T68" fmla="*/ 2147483647 w 1380"/>
                <a:gd name="T69" fmla="*/ 2147483647 h 560"/>
                <a:gd name="T70" fmla="*/ 2147483647 w 1380"/>
                <a:gd name="T71" fmla="*/ 2147483647 h 560"/>
                <a:gd name="T72" fmla="*/ 2147483647 w 1380"/>
                <a:gd name="T73" fmla="*/ 2147483647 h 560"/>
                <a:gd name="T74" fmla="*/ 2147483647 w 1380"/>
                <a:gd name="T75" fmla="*/ 2147483647 h 560"/>
                <a:gd name="T76" fmla="*/ 2147483647 w 1380"/>
                <a:gd name="T77" fmla="*/ 2147483647 h 560"/>
                <a:gd name="T78" fmla="*/ 2147483647 w 1380"/>
                <a:gd name="T79" fmla="*/ 2147483647 h 560"/>
                <a:gd name="T80" fmla="*/ 2147483647 w 1380"/>
                <a:gd name="T81" fmla="*/ 2147483647 h 560"/>
                <a:gd name="T82" fmla="*/ 2147483647 w 1380"/>
                <a:gd name="T83" fmla="*/ 2147483647 h 56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380" h="560">
                  <a:moveTo>
                    <a:pt x="1380" y="0"/>
                  </a:moveTo>
                  <a:cubicBezTo>
                    <a:pt x="372" y="0"/>
                    <a:pt x="372" y="0"/>
                    <a:pt x="372" y="0"/>
                  </a:cubicBezTo>
                  <a:cubicBezTo>
                    <a:pt x="317" y="0"/>
                    <a:pt x="260" y="73"/>
                    <a:pt x="205" y="143"/>
                  </a:cubicBezTo>
                  <a:cubicBezTo>
                    <a:pt x="155" y="207"/>
                    <a:pt x="108" y="267"/>
                    <a:pt x="60" y="276"/>
                  </a:cubicBezTo>
                  <a:cubicBezTo>
                    <a:pt x="2" y="287"/>
                    <a:pt x="0" y="452"/>
                    <a:pt x="12" y="560"/>
                  </a:cubicBezTo>
                  <a:cubicBezTo>
                    <a:pt x="79" y="560"/>
                    <a:pt x="79" y="560"/>
                    <a:pt x="79" y="560"/>
                  </a:cubicBezTo>
                  <a:cubicBezTo>
                    <a:pt x="85" y="480"/>
                    <a:pt x="152" y="416"/>
                    <a:pt x="234" y="416"/>
                  </a:cubicBezTo>
                  <a:cubicBezTo>
                    <a:pt x="316" y="416"/>
                    <a:pt x="384" y="480"/>
                    <a:pt x="390" y="560"/>
                  </a:cubicBezTo>
                  <a:cubicBezTo>
                    <a:pt x="951" y="560"/>
                    <a:pt x="951" y="560"/>
                    <a:pt x="951" y="560"/>
                  </a:cubicBezTo>
                  <a:cubicBezTo>
                    <a:pt x="957" y="480"/>
                    <a:pt x="1025" y="416"/>
                    <a:pt x="1107" y="416"/>
                  </a:cubicBezTo>
                  <a:cubicBezTo>
                    <a:pt x="1189" y="416"/>
                    <a:pt x="1256" y="480"/>
                    <a:pt x="1263" y="560"/>
                  </a:cubicBezTo>
                  <a:cubicBezTo>
                    <a:pt x="1380" y="560"/>
                    <a:pt x="1380" y="560"/>
                    <a:pt x="1380" y="560"/>
                  </a:cubicBezTo>
                  <a:cubicBezTo>
                    <a:pt x="1379" y="198"/>
                    <a:pt x="1379" y="198"/>
                    <a:pt x="1379" y="198"/>
                  </a:cubicBezTo>
                  <a:cubicBezTo>
                    <a:pt x="1380" y="0"/>
                    <a:pt x="1380" y="0"/>
                    <a:pt x="1380" y="0"/>
                  </a:cubicBezTo>
                  <a:moveTo>
                    <a:pt x="505" y="298"/>
                  </a:moveTo>
                  <a:cubicBezTo>
                    <a:pt x="416" y="298"/>
                    <a:pt x="416" y="298"/>
                    <a:pt x="416" y="298"/>
                  </a:cubicBezTo>
                  <a:cubicBezTo>
                    <a:pt x="416" y="273"/>
                    <a:pt x="416" y="273"/>
                    <a:pt x="416" y="273"/>
                  </a:cubicBezTo>
                  <a:cubicBezTo>
                    <a:pt x="505" y="273"/>
                    <a:pt x="505" y="273"/>
                    <a:pt x="505" y="273"/>
                  </a:cubicBezTo>
                  <a:cubicBezTo>
                    <a:pt x="505" y="298"/>
                    <a:pt x="505" y="298"/>
                    <a:pt x="505" y="298"/>
                  </a:cubicBezTo>
                  <a:moveTo>
                    <a:pt x="517" y="243"/>
                  </a:moveTo>
                  <a:cubicBezTo>
                    <a:pt x="167" y="243"/>
                    <a:pt x="167" y="243"/>
                    <a:pt x="167" y="243"/>
                  </a:cubicBezTo>
                  <a:cubicBezTo>
                    <a:pt x="355" y="30"/>
                    <a:pt x="355" y="30"/>
                    <a:pt x="355" y="30"/>
                  </a:cubicBezTo>
                  <a:cubicBezTo>
                    <a:pt x="517" y="30"/>
                    <a:pt x="517" y="30"/>
                    <a:pt x="517" y="30"/>
                  </a:cubicBezTo>
                  <a:cubicBezTo>
                    <a:pt x="517" y="243"/>
                    <a:pt x="517" y="243"/>
                    <a:pt x="517" y="243"/>
                  </a:cubicBezTo>
                  <a:moveTo>
                    <a:pt x="1044" y="252"/>
                  </a:moveTo>
                  <a:cubicBezTo>
                    <a:pt x="958" y="252"/>
                    <a:pt x="958" y="252"/>
                    <a:pt x="958" y="252"/>
                  </a:cubicBezTo>
                  <a:cubicBezTo>
                    <a:pt x="958" y="337"/>
                    <a:pt x="958" y="337"/>
                    <a:pt x="958" y="337"/>
                  </a:cubicBezTo>
                  <a:cubicBezTo>
                    <a:pt x="910" y="337"/>
                    <a:pt x="910" y="337"/>
                    <a:pt x="910" y="337"/>
                  </a:cubicBezTo>
                  <a:cubicBezTo>
                    <a:pt x="910" y="252"/>
                    <a:pt x="910" y="252"/>
                    <a:pt x="910" y="252"/>
                  </a:cubicBezTo>
                  <a:cubicBezTo>
                    <a:pt x="825" y="252"/>
                    <a:pt x="825" y="252"/>
                    <a:pt x="825" y="252"/>
                  </a:cubicBezTo>
                  <a:cubicBezTo>
                    <a:pt x="825" y="203"/>
                    <a:pt x="825" y="203"/>
                    <a:pt x="825" y="203"/>
                  </a:cubicBezTo>
                  <a:cubicBezTo>
                    <a:pt x="910" y="203"/>
                    <a:pt x="910" y="203"/>
                    <a:pt x="910" y="203"/>
                  </a:cubicBezTo>
                  <a:cubicBezTo>
                    <a:pt x="910" y="118"/>
                    <a:pt x="910" y="118"/>
                    <a:pt x="910" y="118"/>
                  </a:cubicBezTo>
                  <a:cubicBezTo>
                    <a:pt x="958" y="118"/>
                    <a:pt x="958" y="118"/>
                    <a:pt x="958" y="118"/>
                  </a:cubicBezTo>
                  <a:cubicBezTo>
                    <a:pt x="958" y="203"/>
                    <a:pt x="958" y="203"/>
                    <a:pt x="958" y="203"/>
                  </a:cubicBezTo>
                  <a:cubicBezTo>
                    <a:pt x="1044" y="203"/>
                    <a:pt x="1044" y="203"/>
                    <a:pt x="1044" y="203"/>
                  </a:cubicBezTo>
                  <a:cubicBezTo>
                    <a:pt x="1044" y="252"/>
                    <a:pt x="1044" y="252"/>
                    <a:pt x="1044" y="252"/>
                  </a:cubicBezTo>
                  <a:moveTo>
                    <a:pt x="1364" y="497"/>
                  </a:moveTo>
                  <a:cubicBezTo>
                    <a:pt x="1317" y="497"/>
                    <a:pt x="1317" y="497"/>
                    <a:pt x="1317" y="497"/>
                  </a:cubicBezTo>
                  <a:cubicBezTo>
                    <a:pt x="1317" y="384"/>
                    <a:pt x="1317" y="384"/>
                    <a:pt x="1317" y="384"/>
                  </a:cubicBezTo>
                  <a:cubicBezTo>
                    <a:pt x="1364" y="384"/>
                    <a:pt x="1364" y="384"/>
                    <a:pt x="1364" y="384"/>
                  </a:cubicBezTo>
                  <a:cubicBezTo>
                    <a:pt x="1364" y="497"/>
                    <a:pt x="1364" y="497"/>
                    <a:pt x="1364" y="497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1" name="Freeform 497"/>
            <p:cNvSpPr>
              <a:spLocks/>
            </p:cNvSpPr>
            <p:nvPr/>
          </p:nvSpPr>
          <p:spPr bwMode="auto">
            <a:xfrm>
              <a:off x="203719" y="201235"/>
              <a:ext cx="31054" cy="24844"/>
            </a:xfrm>
            <a:custGeom>
              <a:avLst/>
              <a:gdLst>
                <a:gd name="T0" fmla="*/ 2147483647 w 25"/>
                <a:gd name="T1" fmla="*/ 0 h 20"/>
                <a:gd name="T2" fmla="*/ 2147483647 w 25"/>
                <a:gd name="T3" fmla="*/ 2147483647 h 20"/>
                <a:gd name="T4" fmla="*/ 2147483647 w 25"/>
                <a:gd name="T5" fmla="*/ 2147483647 h 20"/>
                <a:gd name="T6" fmla="*/ 0 w 25"/>
                <a:gd name="T7" fmla="*/ 2147483647 h 20"/>
                <a:gd name="T8" fmla="*/ 2147483647 w 25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0">
                  <a:moveTo>
                    <a:pt x="5" y="0"/>
                  </a:moveTo>
                  <a:lnTo>
                    <a:pt x="25" y="13"/>
                  </a:lnTo>
                  <a:lnTo>
                    <a:pt x="20" y="20"/>
                  </a:lnTo>
                  <a:lnTo>
                    <a:pt x="0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2" name="Freeform 498"/>
            <p:cNvSpPr>
              <a:spLocks/>
            </p:cNvSpPr>
            <p:nvPr/>
          </p:nvSpPr>
          <p:spPr bwMode="auto">
            <a:xfrm>
              <a:off x="293157" y="201235"/>
              <a:ext cx="29813" cy="24844"/>
            </a:xfrm>
            <a:custGeom>
              <a:avLst/>
              <a:gdLst>
                <a:gd name="T0" fmla="*/ 2147483647 w 24"/>
                <a:gd name="T1" fmla="*/ 0 h 20"/>
                <a:gd name="T2" fmla="*/ 2147483647 w 24"/>
                <a:gd name="T3" fmla="*/ 2147483647 h 20"/>
                <a:gd name="T4" fmla="*/ 2147483647 w 24"/>
                <a:gd name="T5" fmla="*/ 2147483647 h 20"/>
                <a:gd name="T6" fmla="*/ 0 w 24"/>
                <a:gd name="T7" fmla="*/ 2147483647 h 20"/>
                <a:gd name="T8" fmla="*/ 2147483647 w 24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20">
                  <a:moveTo>
                    <a:pt x="19" y="0"/>
                  </a:moveTo>
                  <a:lnTo>
                    <a:pt x="24" y="7"/>
                  </a:lnTo>
                  <a:lnTo>
                    <a:pt x="5" y="20"/>
                  </a:lnTo>
                  <a:lnTo>
                    <a:pt x="0" y="1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3" name="Rectangle 499"/>
            <p:cNvSpPr>
              <a:spLocks noChangeArrowheads="1"/>
            </p:cNvSpPr>
            <p:nvPr/>
          </p:nvSpPr>
          <p:spPr bwMode="auto">
            <a:xfrm>
              <a:off x="258376" y="171423"/>
              <a:ext cx="11179" cy="28571"/>
            </a:xfrm>
            <a:prstGeom prst="rect">
              <a:avLst/>
            </a:pr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04" name="Freeform 500"/>
            <p:cNvSpPr>
              <a:spLocks/>
            </p:cNvSpPr>
            <p:nvPr/>
          </p:nvSpPr>
          <p:spPr bwMode="auto">
            <a:xfrm>
              <a:off x="127945" y="264587"/>
              <a:ext cx="154032" cy="94407"/>
            </a:xfrm>
            <a:custGeom>
              <a:avLst/>
              <a:gdLst>
                <a:gd name="T0" fmla="*/ 0 w 124"/>
                <a:gd name="T1" fmla="*/ 2147483647 h 76"/>
                <a:gd name="T2" fmla="*/ 2147483647 w 124"/>
                <a:gd name="T3" fmla="*/ 0 h 76"/>
                <a:gd name="T4" fmla="*/ 2147483647 w 124"/>
                <a:gd name="T5" fmla="*/ 0 h 76"/>
                <a:gd name="T6" fmla="*/ 2147483647 w 124"/>
                <a:gd name="T7" fmla="*/ 2147483647 h 76"/>
                <a:gd name="T8" fmla="*/ 0 w 124"/>
                <a:gd name="T9" fmla="*/ 2147483647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" h="76">
                  <a:moveTo>
                    <a:pt x="0" y="76"/>
                  </a:moveTo>
                  <a:lnTo>
                    <a:pt x="67" y="0"/>
                  </a:lnTo>
                  <a:lnTo>
                    <a:pt x="124" y="0"/>
                  </a:lnTo>
                  <a:lnTo>
                    <a:pt x="124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5" name="Rectangle 501"/>
            <p:cNvSpPr>
              <a:spLocks noChangeArrowheads="1"/>
            </p:cNvSpPr>
            <p:nvPr/>
          </p:nvSpPr>
          <p:spPr bwMode="auto">
            <a:xfrm>
              <a:off x="636002" y="421103"/>
              <a:ext cx="21117" cy="49688"/>
            </a:xfrm>
            <a:prstGeom prst="rect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06" name="Rectangle 502"/>
            <p:cNvSpPr>
              <a:spLocks noChangeArrowheads="1"/>
            </p:cNvSpPr>
            <p:nvPr/>
          </p:nvSpPr>
          <p:spPr bwMode="auto">
            <a:xfrm>
              <a:off x="237258" y="372658"/>
              <a:ext cx="39750" cy="11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07" name="Rectangle 503"/>
            <p:cNvSpPr>
              <a:spLocks noChangeArrowheads="1"/>
            </p:cNvSpPr>
            <p:nvPr/>
          </p:nvSpPr>
          <p:spPr bwMode="auto">
            <a:xfrm>
              <a:off x="237258" y="372658"/>
              <a:ext cx="39750" cy="1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08" name="Freeform 504"/>
            <p:cNvSpPr>
              <a:spLocks noEditPoints="1"/>
            </p:cNvSpPr>
            <p:nvPr/>
          </p:nvSpPr>
          <p:spPr bwMode="auto">
            <a:xfrm>
              <a:off x="127945" y="363962"/>
              <a:ext cx="154032" cy="129188"/>
            </a:xfrm>
            <a:custGeom>
              <a:avLst/>
              <a:gdLst>
                <a:gd name="T0" fmla="*/ 2147483647 w 350"/>
                <a:gd name="T1" fmla="*/ 2147483647 h 293"/>
                <a:gd name="T2" fmla="*/ 2147483647 w 350"/>
                <a:gd name="T3" fmla="*/ 2147483647 h 293"/>
                <a:gd name="T4" fmla="*/ 2147483647 w 350"/>
                <a:gd name="T5" fmla="*/ 2147483647 h 293"/>
                <a:gd name="T6" fmla="*/ 2147483647 w 350"/>
                <a:gd name="T7" fmla="*/ 2147483647 h 293"/>
                <a:gd name="T8" fmla="*/ 2147483647 w 350"/>
                <a:gd name="T9" fmla="*/ 2147483647 h 293"/>
                <a:gd name="T10" fmla="*/ 2147483647 w 350"/>
                <a:gd name="T11" fmla="*/ 2147483647 h 293"/>
                <a:gd name="T12" fmla="*/ 2147483647 w 350"/>
                <a:gd name="T13" fmla="*/ 0 h 293"/>
                <a:gd name="T14" fmla="*/ 0 w 350"/>
                <a:gd name="T15" fmla="*/ 0 h 293"/>
                <a:gd name="T16" fmla="*/ 0 w 350"/>
                <a:gd name="T17" fmla="*/ 2147483647 h 293"/>
                <a:gd name="T18" fmla="*/ 2147483647 w 350"/>
                <a:gd name="T19" fmla="*/ 2147483647 h 293"/>
                <a:gd name="T20" fmla="*/ 2147483647 w 350"/>
                <a:gd name="T21" fmla="*/ 2147483647 h 293"/>
                <a:gd name="T22" fmla="*/ 2147483647 w 350"/>
                <a:gd name="T23" fmla="*/ 2147483647 h 293"/>
                <a:gd name="T24" fmla="*/ 2147483647 w 350"/>
                <a:gd name="T25" fmla="*/ 0 h 29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50" h="293">
                  <a:moveTo>
                    <a:pt x="249" y="19"/>
                  </a:moveTo>
                  <a:cubicBezTo>
                    <a:pt x="249" y="19"/>
                    <a:pt x="249" y="19"/>
                    <a:pt x="249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44"/>
                    <a:pt x="338" y="44"/>
                    <a:pt x="338" y="44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49" y="19"/>
                    <a:pt x="249" y="19"/>
                    <a:pt x="249" y="19"/>
                  </a:cubicBezTo>
                  <a:moveTo>
                    <a:pt x="35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4" y="136"/>
                    <a:pt x="27" y="135"/>
                    <a:pt x="39" y="135"/>
                  </a:cubicBezTo>
                  <a:cubicBezTo>
                    <a:pt x="221" y="135"/>
                    <a:pt x="249" y="293"/>
                    <a:pt x="249" y="293"/>
                  </a:cubicBezTo>
                  <a:cubicBezTo>
                    <a:pt x="350" y="293"/>
                    <a:pt x="350" y="293"/>
                    <a:pt x="350" y="293"/>
                  </a:cubicBezTo>
                  <a:cubicBezTo>
                    <a:pt x="350" y="0"/>
                    <a:pt x="350" y="0"/>
                    <a:pt x="350" y="0"/>
                  </a:cubicBezTo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09" name="Rectangle 505"/>
            <p:cNvSpPr>
              <a:spLocks noChangeArrowheads="1"/>
            </p:cNvSpPr>
            <p:nvPr/>
          </p:nvSpPr>
          <p:spPr bwMode="auto">
            <a:xfrm>
              <a:off x="237258" y="372658"/>
              <a:ext cx="39750" cy="11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10" name="Rectangle 506"/>
            <p:cNvSpPr>
              <a:spLocks noChangeArrowheads="1"/>
            </p:cNvSpPr>
            <p:nvPr/>
          </p:nvSpPr>
          <p:spPr bwMode="auto">
            <a:xfrm>
              <a:off x="237258" y="372658"/>
              <a:ext cx="39750" cy="1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11" name="Freeform 507"/>
            <p:cNvSpPr>
              <a:spLocks/>
            </p:cNvSpPr>
            <p:nvPr/>
          </p:nvSpPr>
          <p:spPr bwMode="auto">
            <a:xfrm>
              <a:off x="418618" y="303095"/>
              <a:ext cx="96891" cy="52172"/>
            </a:xfrm>
            <a:custGeom>
              <a:avLst/>
              <a:gdLst>
                <a:gd name="T0" fmla="*/ 2147483647 w 78"/>
                <a:gd name="T1" fmla="*/ 0 h 42"/>
                <a:gd name="T2" fmla="*/ 2147483647 w 78"/>
                <a:gd name="T3" fmla="*/ 0 h 42"/>
                <a:gd name="T4" fmla="*/ 2147483647 w 78"/>
                <a:gd name="T5" fmla="*/ 2147483647 h 42"/>
                <a:gd name="T6" fmla="*/ 0 w 78"/>
                <a:gd name="T7" fmla="*/ 2147483647 h 42"/>
                <a:gd name="T8" fmla="*/ 0 w 78"/>
                <a:gd name="T9" fmla="*/ 2147483647 h 42"/>
                <a:gd name="T10" fmla="*/ 2147483647 w 78"/>
                <a:gd name="T11" fmla="*/ 2147483647 h 42"/>
                <a:gd name="T12" fmla="*/ 2147483647 w 78"/>
                <a:gd name="T13" fmla="*/ 2147483647 h 42"/>
                <a:gd name="T14" fmla="*/ 2147483647 w 78"/>
                <a:gd name="T15" fmla="*/ 2147483647 h 42"/>
                <a:gd name="T16" fmla="*/ 2147483647 w 78"/>
                <a:gd name="T17" fmla="*/ 0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42">
                  <a:moveTo>
                    <a:pt x="47" y="0"/>
                  </a:moveTo>
                  <a:lnTo>
                    <a:pt x="30" y="0"/>
                  </a:lnTo>
                  <a:lnTo>
                    <a:pt x="30" y="31"/>
                  </a:lnTo>
                  <a:lnTo>
                    <a:pt x="0" y="31"/>
                  </a:lnTo>
                  <a:lnTo>
                    <a:pt x="0" y="42"/>
                  </a:lnTo>
                  <a:lnTo>
                    <a:pt x="78" y="42"/>
                  </a:lnTo>
                  <a:lnTo>
                    <a:pt x="78" y="31"/>
                  </a:lnTo>
                  <a:lnTo>
                    <a:pt x="47" y="31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14567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2" name="Freeform 508"/>
            <p:cNvSpPr>
              <a:spLocks/>
            </p:cNvSpPr>
            <p:nvPr/>
          </p:nvSpPr>
          <p:spPr bwMode="auto">
            <a:xfrm>
              <a:off x="418618" y="303095"/>
              <a:ext cx="96891" cy="52172"/>
            </a:xfrm>
            <a:custGeom>
              <a:avLst/>
              <a:gdLst>
                <a:gd name="T0" fmla="*/ 2147483647 w 78"/>
                <a:gd name="T1" fmla="*/ 0 h 42"/>
                <a:gd name="T2" fmla="*/ 2147483647 w 78"/>
                <a:gd name="T3" fmla="*/ 0 h 42"/>
                <a:gd name="T4" fmla="*/ 2147483647 w 78"/>
                <a:gd name="T5" fmla="*/ 2147483647 h 42"/>
                <a:gd name="T6" fmla="*/ 0 w 78"/>
                <a:gd name="T7" fmla="*/ 2147483647 h 42"/>
                <a:gd name="T8" fmla="*/ 0 w 78"/>
                <a:gd name="T9" fmla="*/ 2147483647 h 42"/>
                <a:gd name="T10" fmla="*/ 2147483647 w 78"/>
                <a:gd name="T11" fmla="*/ 2147483647 h 42"/>
                <a:gd name="T12" fmla="*/ 2147483647 w 78"/>
                <a:gd name="T13" fmla="*/ 2147483647 h 42"/>
                <a:gd name="T14" fmla="*/ 2147483647 w 78"/>
                <a:gd name="T15" fmla="*/ 2147483647 h 42"/>
                <a:gd name="T16" fmla="*/ 2147483647 w 78"/>
                <a:gd name="T17" fmla="*/ 0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" h="42">
                  <a:moveTo>
                    <a:pt x="47" y="0"/>
                  </a:moveTo>
                  <a:lnTo>
                    <a:pt x="30" y="0"/>
                  </a:lnTo>
                  <a:lnTo>
                    <a:pt x="30" y="31"/>
                  </a:lnTo>
                  <a:lnTo>
                    <a:pt x="0" y="31"/>
                  </a:lnTo>
                  <a:lnTo>
                    <a:pt x="0" y="42"/>
                  </a:lnTo>
                  <a:lnTo>
                    <a:pt x="78" y="42"/>
                  </a:lnTo>
                  <a:lnTo>
                    <a:pt x="78" y="31"/>
                  </a:lnTo>
                  <a:lnTo>
                    <a:pt x="47" y="31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3" name="Freeform 509"/>
            <p:cNvSpPr>
              <a:spLocks/>
            </p:cNvSpPr>
            <p:nvPr/>
          </p:nvSpPr>
          <p:spPr bwMode="auto">
            <a:xfrm>
              <a:off x="313032" y="290673"/>
              <a:ext cx="334149" cy="64594"/>
            </a:xfrm>
            <a:custGeom>
              <a:avLst/>
              <a:gdLst>
                <a:gd name="T0" fmla="*/ 2147483647 w 754"/>
                <a:gd name="T1" fmla="*/ 0 h 146"/>
                <a:gd name="T2" fmla="*/ 2147483647 w 754"/>
                <a:gd name="T3" fmla="*/ 0 h 146"/>
                <a:gd name="T4" fmla="*/ 0 w 754"/>
                <a:gd name="T5" fmla="*/ 2147483647 h 146"/>
                <a:gd name="T6" fmla="*/ 0 w 754"/>
                <a:gd name="T7" fmla="*/ 2147483647 h 146"/>
                <a:gd name="T8" fmla="*/ 2147483647 w 754"/>
                <a:gd name="T9" fmla="*/ 2147483647 h 146"/>
                <a:gd name="T10" fmla="*/ 2147483647 w 754"/>
                <a:gd name="T11" fmla="*/ 2147483647 h 146"/>
                <a:gd name="T12" fmla="*/ 2147483647 w 754"/>
                <a:gd name="T13" fmla="*/ 2147483647 h 146"/>
                <a:gd name="T14" fmla="*/ 2147483647 w 754"/>
                <a:gd name="T15" fmla="*/ 2147483647 h 146"/>
                <a:gd name="T16" fmla="*/ 2147483647 w 754"/>
                <a:gd name="T17" fmla="*/ 2147483647 h 146"/>
                <a:gd name="T18" fmla="*/ 2147483647 w 754"/>
                <a:gd name="T19" fmla="*/ 2147483647 h 146"/>
                <a:gd name="T20" fmla="*/ 2147483647 w 754"/>
                <a:gd name="T21" fmla="*/ 2147483647 h 146"/>
                <a:gd name="T22" fmla="*/ 2147483647 w 754"/>
                <a:gd name="T23" fmla="*/ 2147483647 h 146"/>
                <a:gd name="T24" fmla="*/ 2147483647 w 754"/>
                <a:gd name="T25" fmla="*/ 2147483647 h 146"/>
                <a:gd name="T26" fmla="*/ 2147483647 w 754"/>
                <a:gd name="T27" fmla="*/ 2147483647 h 146"/>
                <a:gd name="T28" fmla="*/ 2147483647 w 754"/>
                <a:gd name="T29" fmla="*/ 2147483647 h 146"/>
                <a:gd name="T30" fmla="*/ 2147483647 w 754"/>
                <a:gd name="T31" fmla="*/ 2147483647 h 146"/>
                <a:gd name="T32" fmla="*/ 2147483647 w 754"/>
                <a:gd name="T33" fmla="*/ 0 h 1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54" h="146">
                  <a:moveTo>
                    <a:pt x="709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26"/>
                    <a:pt x="20" y="146"/>
                    <a:pt x="45" y="146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38" y="115"/>
                    <a:pt x="238" y="115"/>
                    <a:pt x="238" y="115"/>
                  </a:cubicBezTo>
                  <a:cubicBezTo>
                    <a:pt x="323" y="115"/>
                    <a:pt x="323" y="115"/>
                    <a:pt x="323" y="115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71" y="30"/>
                    <a:pt x="371" y="30"/>
                    <a:pt x="371" y="30"/>
                  </a:cubicBezTo>
                  <a:cubicBezTo>
                    <a:pt x="371" y="115"/>
                    <a:pt x="371" y="115"/>
                    <a:pt x="371" y="115"/>
                  </a:cubicBezTo>
                  <a:cubicBezTo>
                    <a:pt x="457" y="115"/>
                    <a:pt x="457" y="115"/>
                    <a:pt x="457" y="115"/>
                  </a:cubicBezTo>
                  <a:cubicBezTo>
                    <a:pt x="457" y="146"/>
                    <a:pt x="457" y="146"/>
                    <a:pt x="457" y="146"/>
                  </a:cubicBezTo>
                  <a:cubicBezTo>
                    <a:pt x="709" y="146"/>
                    <a:pt x="709" y="146"/>
                    <a:pt x="709" y="146"/>
                  </a:cubicBezTo>
                  <a:cubicBezTo>
                    <a:pt x="734" y="146"/>
                    <a:pt x="754" y="126"/>
                    <a:pt x="754" y="101"/>
                  </a:cubicBezTo>
                  <a:cubicBezTo>
                    <a:pt x="754" y="44"/>
                    <a:pt x="754" y="44"/>
                    <a:pt x="754" y="44"/>
                  </a:cubicBezTo>
                  <a:cubicBezTo>
                    <a:pt x="754" y="20"/>
                    <a:pt x="734" y="0"/>
                    <a:pt x="709" y="0"/>
                  </a:cubicBezTo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14" name="Oval 510"/>
            <p:cNvSpPr>
              <a:spLocks noChangeArrowheads="1"/>
            </p:cNvSpPr>
            <p:nvPr/>
          </p:nvSpPr>
          <p:spPr bwMode="auto">
            <a:xfrm>
              <a:off x="127945" y="475759"/>
              <a:ext cx="59625" cy="58383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15" name="Oval 511"/>
            <p:cNvSpPr>
              <a:spLocks noChangeArrowheads="1"/>
            </p:cNvSpPr>
            <p:nvPr/>
          </p:nvSpPr>
          <p:spPr bwMode="auto">
            <a:xfrm>
              <a:off x="514267" y="475759"/>
              <a:ext cx="58383" cy="58383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416" name="Freeform 512"/>
            <p:cNvSpPr>
              <a:spLocks/>
            </p:cNvSpPr>
            <p:nvPr/>
          </p:nvSpPr>
          <p:spPr bwMode="auto">
            <a:xfrm>
              <a:off x="58383" y="356509"/>
              <a:ext cx="69563" cy="136641"/>
            </a:xfrm>
            <a:custGeom>
              <a:avLst/>
              <a:gdLst>
                <a:gd name="T0" fmla="*/ 2147483647 w 157"/>
                <a:gd name="T1" fmla="*/ 0 h 309"/>
                <a:gd name="T2" fmla="*/ 2147483647 w 157"/>
                <a:gd name="T3" fmla="*/ 2147483647 h 309"/>
                <a:gd name="T4" fmla="*/ 2147483647 w 157"/>
                <a:gd name="T5" fmla="*/ 2147483647 h 309"/>
                <a:gd name="T6" fmla="*/ 2147483647 w 157"/>
                <a:gd name="T7" fmla="*/ 2147483647 h 309"/>
                <a:gd name="T8" fmla="*/ 2147483647 w 157"/>
                <a:gd name="T9" fmla="*/ 2147483647 h 309"/>
                <a:gd name="T10" fmla="*/ 2147483647 w 157"/>
                <a:gd name="T11" fmla="*/ 2147483647 h 309"/>
                <a:gd name="T12" fmla="*/ 2147483647 w 157"/>
                <a:gd name="T13" fmla="*/ 2147483647 h 309"/>
                <a:gd name="T14" fmla="*/ 2147483647 w 157"/>
                <a:gd name="T15" fmla="*/ 2147483647 h 309"/>
                <a:gd name="T16" fmla="*/ 2147483647 w 157"/>
                <a:gd name="T17" fmla="*/ 2147483647 h 309"/>
                <a:gd name="T18" fmla="*/ 2147483647 w 157"/>
                <a:gd name="T19" fmla="*/ 2147483647 h 309"/>
                <a:gd name="T20" fmla="*/ 2147483647 w 157"/>
                <a:gd name="T21" fmla="*/ 2147483647 h 309"/>
                <a:gd name="T22" fmla="*/ 2147483647 w 157"/>
                <a:gd name="T23" fmla="*/ 0 h 30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7" h="309">
                  <a:moveTo>
                    <a:pt x="129" y="0"/>
                  </a:moveTo>
                  <a:cubicBezTo>
                    <a:pt x="129" y="0"/>
                    <a:pt x="84" y="44"/>
                    <a:pt x="56" y="48"/>
                  </a:cubicBezTo>
                  <a:cubicBezTo>
                    <a:pt x="28" y="51"/>
                    <a:pt x="16" y="95"/>
                    <a:pt x="12" y="114"/>
                  </a:cubicBezTo>
                  <a:cubicBezTo>
                    <a:pt x="7" y="132"/>
                    <a:pt x="0" y="224"/>
                    <a:pt x="2" y="236"/>
                  </a:cubicBezTo>
                  <a:cubicBezTo>
                    <a:pt x="5" y="247"/>
                    <a:pt x="7" y="273"/>
                    <a:pt x="7" y="280"/>
                  </a:cubicBezTo>
                  <a:cubicBezTo>
                    <a:pt x="7" y="287"/>
                    <a:pt x="7" y="309"/>
                    <a:pt x="22" y="309"/>
                  </a:cubicBezTo>
                  <a:cubicBezTo>
                    <a:pt x="23" y="309"/>
                    <a:pt x="23" y="309"/>
                    <a:pt x="23" y="309"/>
                  </a:cubicBezTo>
                  <a:cubicBezTo>
                    <a:pt x="40" y="308"/>
                    <a:pt x="36" y="293"/>
                    <a:pt x="33" y="281"/>
                  </a:cubicBezTo>
                  <a:cubicBezTo>
                    <a:pt x="29" y="270"/>
                    <a:pt x="21" y="230"/>
                    <a:pt x="21" y="222"/>
                  </a:cubicBezTo>
                  <a:cubicBezTo>
                    <a:pt x="21" y="215"/>
                    <a:pt x="18" y="139"/>
                    <a:pt x="33" y="104"/>
                  </a:cubicBezTo>
                  <a:cubicBezTo>
                    <a:pt x="48" y="69"/>
                    <a:pt x="60" y="71"/>
                    <a:pt x="77" y="60"/>
                  </a:cubicBezTo>
                  <a:cubicBezTo>
                    <a:pt x="93" y="48"/>
                    <a:pt x="157" y="6"/>
                    <a:pt x="129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05" name="组合 737"/>
          <p:cNvGrpSpPr>
            <a:grpSpLocks/>
          </p:cNvGrpSpPr>
          <p:nvPr/>
        </p:nvGrpSpPr>
        <p:grpSpPr bwMode="auto">
          <a:xfrm>
            <a:off x="1851025" y="5802313"/>
            <a:ext cx="722313" cy="722312"/>
            <a:chOff x="0" y="0"/>
            <a:chExt cx="721713" cy="721714"/>
          </a:xfrm>
        </p:grpSpPr>
        <p:sp>
          <p:nvSpPr>
            <p:cNvPr id="50365" name="Freeform 513"/>
            <p:cNvSpPr>
              <a:spLocks/>
            </p:cNvSpPr>
            <p:nvPr/>
          </p:nvSpPr>
          <p:spPr bwMode="auto">
            <a:xfrm>
              <a:off x="0" y="26086"/>
              <a:ext cx="716744" cy="693143"/>
            </a:xfrm>
            <a:custGeom>
              <a:avLst/>
              <a:gdLst>
                <a:gd name="T0" fmla="*/ 2147483647 w 1622"/>
                <a:gd name="T1" fmla="*/ 2147483647 h 1567"/>
                <a:gd name="T2" fmla="*/ 2147483647 w 1622"/>
                <a:gd name="T3" fmla="*/ 2147483647 h 1567"/>
                <a:gd name="T4" fmla="*/ 2147483647 w 1622"/>
                <a:gd name="T5" fmla="*/ 2147483647 h 1567"/>
                <a:gd name="T6" fmla="*/ 0 w 1622"/>
                <a:gd name="T7" fmla="*/ 2147483647 h 1567"/>
                <a:gd name="T8" fmla="*/ 0 w 1622"/>
                <a:gd name="T9" fmla="*/ 2147483647 h 1567"/>
                <a:gd name="T10" fmla="*/ 2147483647 w 1622"/>
                <a:gd name="T11" fmla="*/ 0 h 1567"/>
                <a:gd name="T12" fmla="*/ 2147483647 w 1622"/>
                <a:gd name="T13" fmla="*/ 0 h 1567"/>
                <a:gd name="T14" fmla="*/ 2147483647 w 1622"/>
                <a:gd name="T15" fmla="*/ 2147483647 h 1567"/>
                <a:gd name="T16" fmla="*/ 2147483647 w 1622"/>
                <a:gd name="T17" fmla="*/ 2147483647 h 156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2" h="1567">
                  <a:moveTo>
                    <a:pt x="1622" y="1458"/>
                  </a:moveTo>
                  <a:cubicBezTo>
                    <a:pt x="1622" y="1518"/>
                    <a:pt x="1572" y="1567"/>
                    <a:pt x="1509" y="1567"/>
                  </a:cubicBezTo>
                  <a:cubicBezTo>
                    <a:pt x="113" y="1567"/>
                    <a:pt x="113" y="1567"/>
                    <a:pt x="113" y="1567"/>
                  </a:cubicBezTo>
                  <a:cubicBezTo>
                    <a:pt x="50" y="1567"/>
                    <a:pt x="0" y="1518"/>
                    <a:pt x="0" y="145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49"/>
                    <a:pt x="50" y="0"/>
                    <a:pt x="113" y="0"/>
                  </a:cubicBezTo>
                  <a:cubicBezTo>
                    <a:pt x="1509" y="0"/>
                    <a:pt x="1509" y="0"/>
                    <a:pt x="1509" y="0"/>
                  </a:cubicBezTo>
                  <a:cubicBezTo>
                    <a:pt x="1572" y="0"/>
                    <a:pt x="1622" y="49"/>
                    <a:pt x="1622" y="109"/>
                  </a:cubicBezTo>
                  <a:lnTo>
                    <a:pt x="1622" y="145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66" name="Freeform 514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743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67" name="Freeform 515"/>
            <p:cNvSpPr>
              <a:spLocks/>
            </p:cNvSpPr>
            <p:nvPr/>
          </p:nvSpPr>
          <p:spPr bwMode="auto">
            <a:xfrm>
              <a:off x="113040" y="142852"/>
              <a:ext cx="505572" cy="454642"/>
            </a:xfrm>
            <a:custGeom>
              <a:avLst/>
              <a:gdLst>
                <a:gd name="T0" fmla="*/ 2147483647 w 1143"/>
                <a:gd name="T1" fmla="*/ 2147483647 h 1028"/>
                <a:gd name="T2" fmla="*/ 2147483647 w 1143"/>
                <a:gd name="T3" fmla="*/ 2147483647 h 1028"/>
                <a:gd name="T4" fmla="*/ 2147483647 w 1143"/>
                <a:gd name="T5" fmla="*/ 2147483647 h 1028"/>
                <a:gd name="T6" fmla="*/ 2147483647 w 1143"/>
                <a:gd name="T7" fmla="*/ 2147483647 h 1028"/>
                <a:gd name="T8" fmla="*/ 2147483647 w 1143"/>
                <a:gd name="T9" fmla="*/ 2147483647 h 1028"/>
                <a:gd name="T10" fmla="*/ 2147483647 w 1143"/>
                <a:gd name="T11" fmla="*/ 2147483647 h 1028"/>
                <a:gd name="T12" fmla="*/ 2147483647 w 1143"/>
                <a:gd name="T13" fmla="*/ 2147483647 h 1028"/>
                <a:gd name="T14" fmla="*/ 2147483647 w 1143"/>
                <a:gd name="T15" fmla="*/ 2147483647 h 1028"/>
                <a:gd name="T16" fmla="*/ 2147483647 w 1143"/>
                <a:gd name="T17" fmla="*/ 0 h 1028"/>
                <a:gd name="T18" fmla="*/ 2147483647 w 1143"/>
                <a:gd name="T19" fmla="*/ 2147483647 h 1028"/>
                <a:gd name="T20" fmla="*/ 2147483647 w 1143"/>
                <a:gd name="T21" fmla="*/ 2147483647 h 1028"/>
                <a:gd name="T22" fmla="*/ 2147483647 w 1143"/>
                <a:gd name="T23" fmla="*/ 2147483647 h 1028"/>
                <a:gd name="T24" fmla="*/ 2147483647 w 1143"/>
                <a:gd name="T25" fmla="*/ 2147483647 h 1028"/>
                <a:gd name="T26" fmla="*/ 2147483647 w 1143"/>
                <a:gd name="T27" fmla="*/ 2147483647 h 1028"/>
                <a:gd name="T28" fmla="*/ 0 w 1143"/>
                <a:gd name="T29" fmla="*/ 2147483647 h 1028"/>
                <a:gd name="T30" fmla="*/ 2147483647 w 1143"/>
                <a:gd name="T31" fmla="*/ 2147483647 h 1028"/>
                <a:gd name="T32" fmla="*/ 2147483647 w 1143"/>
                <a:gd name="T33" fmla="*/ 2147483647 h 1028"/>
                <a:gd name="T34" fmla="*/ 2147483647 w 1143"/>
                <a:gd name="T35" fmla="*/ 2147483647 h 1028"/>
                <a:gd name="T36" fmla="*/ 2147483647 w 1143"/>
                <a:gd name="T37" fmla="*/ 2147483647 h 10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43" h="1028">
                  <a:moveTo>
                    <a:pt x="266" y="1028"/>
                  </a:moveTo>
                  <a:cubicBezTo>
                    <a:pt x="877" y="1028"/>
                    <a:pt x="877" y="1028"/>
                    <a:pt x="877" y="1028"/>
                  </a:cubicBezTo>
                  <a:cubicBezTo>
                    <a:pt x="877" y="1028"/>
                    <a:pt x="999" y="969"/>
                    <a:pt x="1036" y="903"/>
                  </a:cubicBezTo>
                  <a:cubicBezTo>
                    <a:pt x="1073" y="838"/>
                    <a:pt x="1120" y="740"/>
                    <a:pt x="1120" y="740"/>
                  </a:cubicBezTo>
                  <a:cubicBezTo>
                    <a:pt x="1143" y="539"/>
                    <a:pt x="1143" y="539"/>
                    <a:pt x="1143" y="539"/>
                  </a:cubicBezTo>
                  <a:cubicBezTo>
                    <a:pt x="1115" y="383"/>
                    <a:pt x="1115" y="383"/>
                    <a:pt x="1115" y="383"/>
                  </a:cubicBezTo>
                  <a:cubicBezTo>
                    <a:pt x="977" y="170"/>
                    <a:pt x="977" y="170"/>
                    <a:pt x="977" y="170"/>
                  </a:cubicBezTo>
                  <a:cubicBezTo>
                    <a:pt x="814" y="45"/>
                    <a:pt x="814" y="45"/>
                    <a:pt x="814" y="45"/>
                  </a:cubicBezTo>
                  <a:cubicBezTo>
                    <a:pt x="636" y="0"/>
                    <a:pt x="636" y="0"/>
                    <a:pt x="636" y="0"/>
                  </a:cubicBezTo>
                  <a:cubicBezTo>
                    <a:pt x="456" y="9"/>
                    <a:pt x="456" y="9"/>
                    <a:pt x="456" y="9"/>
                  </a:cubicBezTo>
                  <a:cubicBezTo>
                    <a:pt x="312" y="56"/>
                    <a:pt x="312" y="56"/>
                    <a:pt x="312" y="56"/>
                  </a:cubicBezTo>
                  <a:cubicBezTo>
                    <a:pt x="200" y="127"/>
                    <a:pt x="200" y="127"/>
                    <a:pt x="200" y="127"/>
                  </a:cubicBezTo>
                  <a:cubicBezTo>
                    <a:pt x="69" y="284"/>
                    <a:pt x="69" y="284"/>
                    <a:pt x="69" y="284"/>
                  </a:cubicBezTo>
                  <a:cubicBezTo>
                    <a:pt x="20" y="406"/>
                    <a:pt x="20" y="406"/>
                    <a:pt x="20" y="406"/>
                  </a:cubicBezTo>
                  <a:cubicBezTo>
                    <a:pt x="0" y="614"/>
                    <a:pt x="0" y="614"/>
                    <a:pt x="0" y="614"/>
                  </a:cubicBezTo>
                  <a:cubicBezTo>
                    <a:pt x="23" y="742"/>
                    <a:pt x="23" y="742"/>
                    <a:pt x="23" y="742"/>
                  </a:cubicBezTo>
                  <a:cubicBezTo>
                    <a:pt x="106" y="897"/>
                    <a:pt x="106" y="897"/>
                    <a:pt x="106" y="897"/>
                  </a:cubicBezTo>
                  <a:cubicBezTo>
                    <a:pt x="193" y="993"/>
                    <a:pt x="193" y="993"/>
                    <a:pt x="193" y="993"/>
                  </a:cubicBezTo>
                  <a:lnTo>
                    <a:pt x="266" y="1028"/>
                  </a:lnTo>
                  <a:close/>
                </a:path>
              </a:pathLst>
            </a:custGeom>
            <a:solidFill>
              <a:srgbClr val="13597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68" name="Freeform 516"/>
            <p:cNvSpPr>
              <a:spLocks/>
            </p:cNvSpPr>
            <p:nvPr/>
          </p:nvSpPr>
          <p:spPr bwMode="auto">
            <a:xfrm>
              <a:off x="224838" y="142852"/>
              <a:ext cx="392533" cy="398744"/>
            </a:xfrm>
            <a:custGeom>
              <a:avLst/>
              <a:gdLst>
                <a:gd name="T0" fmla="*/ 0 w 888"/>
                <a:gd name="T1" fmla="*/ 2147483647 h 902"/>
                <a:gd name="T2" fmla="*/ 2147483647 w 888"/>
                <a:gd name="T3" fmla="*/ 2147483647 h 902"/>
                <a:gd name="T4" fmla="*/ 2147483647 w 888"/>
                <a:gd name="T5" fmla="*/ 2147483647 h 902"/>
                <a:gd name="T6" fmla="*/ 2147483647 w 888"/>
                <a:gd name="T7" fmla="*/ 2147483647 h 902"/>
                <a:gd name="T8" fmla="*/ 2147483647 w 888"/>
                <a:gd name="T9" fmla="*/ 2147483647 h 902"/>
                <a:gd name="T10" fmla="*/ 2147483647 w 888"/>
                <a:gd name="T11" fmla="*/ 2147483647 h 902"/>
                <a:gd name="T12" fmla="*/ 2147483647 w 888"/>
                <a:gd name="T13" fmla="*/ 2147483647 h 902"/>
                <a:gd name="T14" fmla="*/ 2147483647 w 888"/>
                <a:gd name="T15" fmla="*/ 2147483647 h 902"/>
                <a:gd name="T16" fmla="*/ 2147483647 w 888"/>
                <a:gd name="T17" fmla="*/ 2147483647 h 902"/>
                <a:gd name="T18" fmla="*/ 2147483647 w 888"/>
                <a:gd name="T19" fmla="*/ 2147483647 h 902"/>
                <a:gd name="T20" fmla="*/ 2147483647 w 888"/>
                <a:gd name="T21" fmla="*/ 2147483647 h 902"/>
                <a:gd name="T22" fmla="*/ 2147483647 w 888"/>
                <a:gd name="T23" fmla="*/ 0 h 902"/>
                <a:gd name="T24" fmla="*/ 2147483647 w 888"/>
                <a:gd name="T25" fmla="*/ 2147483647 h 902"/>
                <a:gd name="T26" fmla="*/ 2147483647 w 888"/>
                <a:gd name="T27" fmla="*/ 2147483647 h 902"/>
                <a:gd name="T28" fmla="*/ 0 w 888"/>
                <a:gd name="T29" fmla="*/ 2147483647 h 90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88" h="902">
                  <a:moveTo>
                    <a:pt x="0" y="112"/>
                  </a:moveTo>
                  <a:cubicBezTo>
                    <a:pt x="0" y="112"/>
                    <a:pt x="171" y="195"/>
                    <a:pt x="216" y="429"/>
                  </a:cubicBezTo>
                  <a:cubicBezTo>
                    <a:pt x="262" y="662"/>
                    <a:pt x="500" y="854"/>
                    <a:pt x="626" y="869"/>
                  </a:cubicBezTo>
                  <a:cubicBezTo>
                    <a:pt x="751" y="884"/>
                    <a:pt x="751" y="875"/>
                    <a:pt x="767" y="902"/>
                  </a:cubicBezTo>
                  <a:cubicBezTo>
                    <a:pt x="802" y="869"/>
                    <a:pt x="802" y="869"/>
                    <a:pt x="802" y="869"/>
                  </a:cubicBezTo>
                  <a:cubicBezTo>
                    <a:pt x="871" y="705"/>
                    <a:pt x="871" y="705"/>
                    <a:pt x="871" y="705"/>
                  </a:cubicBezTo>
                  <a:cubicBezTo>
                    <a:pt x="888" y="561"/>
                    <a:pt x="888" y="561"/>
                    <a:pt x="888" y="561"/>
                  </a:cubicBezTo>
                  <a:cubicBezTo>
                    <a:pt x="873" y="444"/>
                    <a:pt x="873" y="444"/>
                    <a:pt x="873" y="444"/>
                  </a:cubicBezTo>
                  <a:cubicBezTo>
                    <a:pt x="809" y="282"/>
                    <a:pt x="809" y="282"/>
                    <a:pt x="809" y="282"/>
                  </a:cubicBezTo>
                  <a:cubicBezTo>
                    <a:pt x="711" y="160"/>
                    <a:pt x="711" y="160"/>
                    <a:pt x="711" y="160"/>
                  </a:cubicBezTo>
                  <a:cubicBezTo>
                    <a:pt x="539" y="45"/>
                    <a:pt x="539" y="45"/>
                    <a:pt x="539" y="45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38" y="74"/>
                    <a:pt x="38" y="74"/>
                    <a:pt x="38" y="74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19657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69" name="Rectangle 517"/>
            <p:cNvSpPr>
              <a:spLocks noChangeArrowheads="1"/>
            </p:cNvSpPr>
            <p:nvPr/>
          </p:nvSpPr>
          <p:spPr bwMode="auto">
            <a:xfrm>
              <a:off x="291916" y="454642"/>
              <a:ext cx="45961" cy="73290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70" name="Freeform 518"/>
            <p:cNvSpPr>
              <a:spLocks/>
            </p:cNvSpPr>
            <p:nvPr/>
          </p:nvSpPr>
          <p:spPr bwMode="auto">
            <a:xfrm>
              <a:off x="301853" y="470790"/>
              <a:ext cx="26086" cy="40993"/>
            </a:xfrm>
            <a:custGeom>
              <a:avLst/>
              <a:gdLst>
                <a:gd name="T0" fmla="*/ 0 w 59"/>
                <a:gd name="T1" fmla="*/ 2147483647 h 93"/>
                <a:gd name="T2" fmla="*/ 2147483647 w 59"/>
                <a:gd name="T3" fmla="*/ 2147483647 h 93"/>
                <a:gd name="T4" fmla="*/ 2147483647 w 59"/>
                <a:gd name="T5" fmla="*/ 2147483647 h 93"/>
                <a:gd name="T6" fmla="*/ 2147483647 w 59"/>
                <a:gd name="T7" fmla="*/ 2147483647 h 93"/>
                <a:gd name="T8" fmla="*/ 2147483647 w 59"/>
                <a:gd name="T9" fmla="*/ 2147483647 h 93"/>
                <a:gd name="T10" fmla="*/ 2147483647 w 59"/>
                <a:gd name="T11" fmla="*/ 0 h 93"/>
                <a:gd name="T12" fmla="*/ 2147483647 w 59"/>
                <a:gd name="T13" fmla="*/ 2147483647 h 93"/>
                <a:gd name="T14" fmla="*/ 0 w 59"/>
                <a:gd name="T15" fmla="*/ 2147483647 h 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" h="93">
                  <a:moveTo>
                    <a:pt x="0" y="48"/>
                  </a:moveTo>
                  <a:cubicBezTo>
                    <a:pt x="0" y="63"/>
                    <a:pt x="3" y="74"/>
                    <a:pt x="8" y="81"/>
                  </a:cubicBezTo>
                  <a:cubicBezTo>
                    <a:pt x="13" y="89"/>
                    <a:pt x="20" y="93"/>
                    <a:pt x="29" y="93"/>
                  </a:cubicBezTo>
                  <a:cubicBezTo>
                    <a:pt x="38" y="93"/>
                    <a:pt x="46" y="89"/>
                    <a:pt x="51" y="81"/>
                  </a:cubicBezTo>
                  <a:cubicBezTo>
                    <a:pt x="56" y="73"/>
                    <a:pt x="59" y="61"/>
                    <a:pt x="59" y="46"/>
                  </a:cubicBezTo>
                  <a:cubicBezTo>
                    <a:pt x="59" y="15"/>
                    <a:pt x="49" y="0"/>
                    <a:pt x="31" y="0"/>
                  </a:cubicBezTo>
                  <a:cubicBezTo>
                    <a:pt x="21" y="0"/>
                    <a:pt x="13" y="4"/>
                    <a:pt x="8" y="12"/>
                  </a:cubicBezTo>
                  <a:cubicBezTo>
                    <a:pt x="3" y="20"/>
                    <a:pt x="0" y="32"/>
                    <a:pt x="0" y="48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1" name="Freeform 519"/>
            <p:cNvSpPr>
              <a:spLocks/>
            </p:cNvSpPr>
            <p:nvPr/>
          </p:nvSpPr>
          <p:spPr bwMode="auto">
            <a:xfrm>
              <a:off x="357752" y="162727"/>
              <a:ext cx="17391" cy="62110"/>
            </a:xfrm>
            <a:custGeom>
              <a:avLst/>
              <a:gdLst>
                <a:gd name="T0" fmla="*/ 0 w 14"/>
                <a:gd name="T1" fmla="*/ 2147483647 h 50"/>
                <a:gd name="T2" fmla="*/ 0 w 14"/>
                <a:gd name="T3" fmla="*/ 2147483647 h 50"/>
                <a:gd name="T4" fmla="*/ 0 w 14"/>
                <a:gd name="T5" fmla="*/ 2147483647 h 50"/>
                <a:gd name="T6" fmla="*/ 0 w 14"/>
                <a:gd name="T7" fmla="*/ 2147483647 h 50"/>
                <a:gd name="T8" fmla="*/ 0 w 14"/>
                <a:gd name="T9" fmla="*/ 0 h 50"/>
                <a:gd name="T10" fmla="*/ 0 w 14"/>
                <a:gd name="T11" fmla="*/ 0 h 50"/>
                <a:gd name="T12" fmla="*/ 2147483647 w 14"/>
                <a:gd name="T13" fmla="*/ 0 h 50"/>
                <a:gd name="T14" fmla="*/ 2147483647 w 14"/>
                <a:gd name="T15" fmla="*/ 2147483647 h 50"/>
                <a:gd name="T16" fmla="*/ 2147483647 w 14"/>
                <a:gd name="T17" fmla="*/ 2147483647 h 50"/>
                <a:gd name="T18" fmla="*/ 2147483647 w 14"/>
                <a:gd name="T19" fmla="*/ 2147483647 h 50"/>
                <a:gd name="T20" fmla="*/ 2147483647 w 14"/>
                <a:gd name="T21" fmla="*/ 2147483647 h 50"/>
                <a:gd name="T22" fmla="*/ 0 w 14"/>
                <a:gd name="T23" fmla="*/ 2147483647 h 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" h="50">
                  <a:moveTo>
                    <a:pt x="0" y="50"/>
                  </a:moveTo>
                  <a:lnTo>
                    <a:pt x="0" y="50"/>
                  </a:lnTo>
                  <a:lnTo>
                    <a:pt x="0" y="33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50"/>
                  </a:lnTo>
                  <a:lnTo>
                    <a:pt x="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2" name="Freeform 520"/>
            <p:cNvSpPr>
              <a:spLocks/>
            </p:cNvSpPr>
            <p:nvPr/>
          </p:nvSpPr>
          <p:spPr bwMode="auto">
            <a:xfrm>
              <a:off x="142853" y="406196"/>
              <a:ext cx="64594" cy="28571"/>
            </a:xfrm>
            <a:custGeom>
              <a:avLst/>
              <a:gdLst>
                <a:gd name="T0" fmla="*/ 2147483647 w 52"/>
                <a:gd name="T1" fmla="*/ 2147483647 h 23"/>
                <a:gd name="T2" fmla="*/ 2147483647 w 52"/>
                <a:gd name="T3" fmla="*/ 2147483647 h 23"/>
                <a:gd name="T4" fmla="*/ 2147483647 w 52"/>
                <a:gd name="T5" fmla="*/ 2147483647 h 23"/>
                <a:gd name="T6" fmla="*/ 2147483647 w 52"/>
                <a:gd name="T7" fmla="*/ 2147483647 h 23"/>
                <a:gd name="T8" fmla="*/ 2147483647 w 52"/>
                <a:gd name="T9" fmla="*/ 2147483647 h 23"/>
                <a:gd name="T10" fmla="*/ 2147483647 w 52"/>
                <a:gd name="T11" fmla="*/ 2147483647 h 23"/>
                <a:gd name="T12" fmla="*/ 2147483647 w 52"/>
                <a:gd name="T13" fmla="*/ 0 h 23"/>
                <a:gd name="T14" fmla="*/ 2147483647 w 52"/>
                <a:gd name="T15" fmla="*/ 0 h 23"/>
                <a:gd name="T16" fmla="*/ 2147483647 w 52"/>
                <a:gd name="T17" fmla="*/ 0 h 23"/>
                <a:gd name="T18" fmla="*/ 0 w 52"/>
                <a:gd name="T19" fmla="*/ 2147483647 h 23"/>
                <a:gd name="T20" fmla="*/ 2147483647 w 52"/>
                <a:gd name="T21" fmla="*/ 2147483647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2" h="23">
                  <a:moveTo>
                    <a:pt x="3" y="23"/>
                  </a:moveTo>
                  <a:lnTo>
                    <a:pt x="38" y="16"/>
                  </a:lnTo>
                  <a:lnTo>
                    <a:pt x="52" y="14"/>
                  </a:lnTo>
                  <a:lnTo>
                    <a:pt x="51" y="7"/>
                  </a:lnTo>
                  <a:lnTo>
                    <a:pt x="50" y="0"/>
                  </a:lnTo>
                  <a:lnTo>
                    <a:pt x="0" y="9"/>
                  </a:lnTo>
                  <a:lnTo>
                    <a:pt x="3" y="23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3" name="Freeform 521"/>
            <p:cNvSpPr>
              <a:spLocks/>
            </p:cNvSpPr>
            <p:nvPr/>
          </p:nvSpPr>
          <p:spPr bwMode="auto">
            <a:xfrm>
              <a:off x="501846" y="268313"/>
              <a:ext cx="63351" cy="45961"/>
            </a:xfrm>
            <a:custGeom>
              <a:avLst/>
              <a:gdLst>
                <a:gd name="T0" fmla="*/ 2147483647 w 51"/>
                <a:gd name="T1" fmla="*/ 2147483647 h 37"/>
                <a:gd name="T2" fmla="*/ 0 w 51"/>
                <a:gd name="T3" fmla="*/ 2147483647 h 37"/>
                <a:gd name="T4" fmla="*/ 0 w 51"/>
                <a:gd name="T5" fmla="*/ 2147483647 h 37"/>
                <a:gd name="T6" fmla="*/ 2147483647 w 51"/>
                <a:gd name="T7" fmla="*/ 2147483647 h 37"/>
                <a:gd name="T8" fmla="*/ 2147483647 w 51"/>
                <a:gd name="T9" fmla="*/ 2147483647 h 37"/>
                <a:gd name="T10" fmla="*/ 2147483647 w 51"/>
                <a:gd name="T11" fmla="*/ 2147483647 h 37"/>
                <a:gd name="T12" fmla="*/ 2147483647 w 51"/>
                <a:gd name="T13" fmla="*/ 0 h 37"/>
                <a:gd name="T14" fmla="*/ 2147483647 w 51"/>
                <a:gd name="T15" fmla="*/ 2147483647 h 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1" h="37">
                  <a:moveTo>
                    <a:pt x="25" y="10"/>
                  </a:moveTo>
                  <a:lnTo>
                    <a:pt x="0" y="25"/>
                  </a:lnTo>
                  <a:lnTo>
                    <a:pt x="4" y="31"/>
                  </a:lnTo>
                  <a:lnTo>
                    <a:pt x="7" y="37"/>
                  </a:lnTo>
                  <a:lnTo>
                    <a:pt x="51" y="12"/>
                  </a:lnTo>
                  <a:lnTo>
                    <a:pt x="44" y="0"/>
                  </a:lnTo>
                  <a:lnTo>
                    <a:pt x="25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4" name="Freeform 522"/>
            <p:cNvSpPr>
              <a:spLocks/>
            </p:cNvSpPr>
            <p:nvPr/>
          </p:nvSpPr>
          <p:spPr bwMode="auto">
            <a:xfrm>
              <a:off x="214900" y="505572"/>
              <a:ext cx="53414" cy="59625"/>
            </a:xfrm>
            <a:custGeom>
              <a:avLst/>
              <a:gdLst>
                <a:gd name="T0" fmla="*/ 2147483647 w 43"/>
                <a:gd name="T1" fmla="*/ 2147483647 h 48"/>
                <a:gd name="T2" fmla="*/ 2147483647 w 43"/>
                <a:gd name="T3" fmla="*/ 0 h 48"/>
                <a:gd name="T4" fmla="*/ 0 w 43"/>
                <a:gd name="T5" fmla="*/ 2147483647 h 48"/>
                <a:gd name="T6" fmla="*/ 2147483647 w 43"/>
                <a:gd name="T7" fmla="*/ 2147483647 h 48"/>
                <a:gd name="T8" fmla="*/ 2147483647 w 43"/>
                <a:gd name="T9" fmla="*/ 2147483647 h 48"/>
                <a:gd name="T10" fmla="*/ 2147483647 w 43"/>
                <a:gd name="T11" fmla="*/ 2147483647 h 48"/>
                <a:gd name="T12" fmla="*/ 2147483647 w 43"/>
                <a:gd name="T13" fmla="*/ 214748364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3" h="48">
                  <a:moveTo>
                    <a:pt x="38" y="5"/>
                  </a:moveTo>
                  <a:lnTo>
                    <a:pt x="32" y="0"/>
                  </a:lnTo>
                  <a:lnTo>
                    <a:pt x="0" y="38"/>
                  </a:lnTo>
                  <a:lnTo>
                    <a:pt x="11" y="48"/>
                  </a:lnTo>
                  <a:lnTo>
                    <a:pt x="25" y="31"/>
                  </a:lnTo>
                  <a:lnTo>
                    <a:pt x="43" y="9"/>
                  </a:lnTo>
                  <a:lnTo>
                    <a:pt x="38" y="5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5" name="Freeform 523"/>
            <p:cNvSpPr>
              <a:spLocks/>
            </p:cNvSpPr>
            <p:nvPr/>
          </p:nvSpPr>
          <p:spPr bwMode="auto">
            <a:xfrm>
              <a:off x="501846" y="460853"/>
              <a:ext cx="62110" cy="45961"/>
            </a:xfrm>
            <a:custGeom>
              <a:avLst/>
              <a:gdLst>
                <a:gd name="T0" fmla="*/ 2147483647 w 50"/>
                <a:gd name="T1" fmla="*/ 2147483647 h 37"/>
                <a:gd name="T2" fmla="*/ 2147483647 w 50"/>
                <a:gd name="T3" fmla="*/ 2147483647 h 37"/>
                <a:gd name="T4" fmla="*/ 2147483647 w 50"/>
                <a:gd name="T5" fmla="*/ 2147483647 h 37"/>
                <a:gd name="T6" fmla="*/ 2147483647 w 50"/>
                <a:gd name="T7" fmla="*/ 0 h 37"/>
                <a:gd name="T8" fmla="*/ 2147483647 w 50"/>
                <a:gd name="T9" fmla="*/ 0 h 37"/>
                <a:gd name="T10" fmla="*/ 2147483647 w 50"/>
                <a:gd name="T11" fmla="*/ 2147483647 h 37"/>
                <a:gd name="T12" fmla="*/ 0 w 50"/>
                <a:gd name="T13" fmla="*/ 2147483647 h 37"/>
                <a:gd name="T14" fmla="*/ 0 w 50"/>
                <a:gd name="T15" fmla="*/ 2147483647 h 37"/>
                <a:gd name="T16" fmla="*/ 2147483647 w 50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" h="37">
                  <a:moveTo>
                    <a:pt x="43" y="37"/>
                  </a:moveTo>
                  <a:lnTo>
                    <a:pt x="50" y="25"/>
                  </a:lnTo>
                  <a:lnTo>
                    <a:pt x="35" y="16"/>
                  </a:lnTo>
                  <a:lnTo>
                    <a:pt x="7" y="0"/>
                  </a:lnTo>
                  <a:lnTo>
                    <a:pt x="3" y="7"/>
                  </a:lnTo>
                  <a:lnTo>
                    <a:pt x="0" y="12"/>
                  </a:lnTo>
                  <a:lnTo>
                    <a:pt x="43" y="37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6" name="Freeform 524"/>
            <p:cNvSpPr>
              <a:spLocks/>
            </p:cNvSpPr>
            <p:nvPr/>
          </p:nvSpPr>
          <p:spPr bwMode="auto">
            <a:xfrm>
              <a:off x="144095" y="339118"/>
              <a:ext cx="63351" cy="28571"/>
            </a:xfrm>
            <a:custGeom>
              <a:avLst/>
              <a:gdLst>
                <a:gd name="T0" fmla="*/ 0 w 51"/>
                <a:gd name="T1" fmla="*/ 2147483647 h 23"/>
                <a:gd name="T2" fmla="*/ 2147483647 w 51"/>
                <a:gd name="T3" fmla="*/ 2147483647 h 23"/>
                <a:gd name="T4" fmla="*/ 2147483647 w 51"/>
                <a:gd name="T5" fmla="*/ 2147483647 h 23"/>
                <a:gd name="T6" fmla="*/ 2147483647 w 51"/>
                <a:gd name="T7" fmla="*/ 2147483647 h 23"/>
                <a:gd name="T8" fmla="*/ 2147483647 w 51"/>
                <a:gd name="T9" fmla="*/ 2147483647 h 23"/>
                <a:gd name="T10" fmla="*/ 2147483647 w 51"/>
                <a:gd name="T11" fmla="*/ 2147483647 h 23"/>
                <a:gd name="T12" fmla="*/ 2147483647 w 51"/>
                <a:gd name="T13" fmla="*/ 2147483647 h 23"/>
                <a:gd name="T14" fmla="*/ 2147483647 w 51"/>
                <a:gd name="T15" fmla="*/ 2147483647 h 23"/>
                <a:gd name="T16" fmla="*/ 2147483647 w 51"/>
                <a:gd name="T17" fmla="*/ 0 h 23"/>
                <a:gd name="T18" fmla="*/ 0 w 51"/>
                <a:gd name="T19" fmla="*/ 2147483647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1" h="23">
                  <a:moveTo>
                    <a:pt x="0" y="14"/>
                  </a:moveTo>
                  <a:lnTo>
                    <a:pt x="17" y="17"/>
                  </a:lnTo>
                  <a:lnTo>
                    <a:pt x="49" y="23"/>
                  </a:lnTo>
                  <a:lnTo>
                    <a:pt x="51" y="11"/>
                  </a:lnTo>
                  <a:lnTo>
                    <a:pt x="51" y="9"/>
                  </a:lnTo>
                  <a:lnTo>
                    <a:pt x="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7" name="Freeform 525"/>
            <p:cNvSpPr>
              <a:spLocks/>
            </p:cNvSpPr>
            <p:nvPr/>
          </p:nvSpPr>
          <p:spPr bwMode="auto">
            <a:xfrm>
              <a:off x="524205" y="340361"/>
              <a:ext cx="64594" cy="27328"/>
            </a:xfrm>
            <a:custGeom>
              <a:avLst/>
              <a:gdLst>
                <a:gd name="T0" fmla="*/ 2147483647 w 52"/>
                <a:gd name="T1" fmla="*/ 0 h 22"/>
                <a:gd name="T2" fmla="*/ 2147483647 w 52"/>
                <a:gd name="T3" fmla="*/ 2147483647 h 22"/>
                <a:gd name="T4" fmla="*/ 0 w 52"/>
                <a:gd name="T5" fmla="*/ 2147483647 h 22"/>
                <a:gd name="T6" fmla="*/ 0 w 52"/>
                <a:gd name="T7" fmla="*/ 2147483647 h 22"/>
                <a:gd name="T8" fmla="*/ 0 w 52"/>
                <a:gd name="T9" fmla="*/ 2147483647 h 22"/>
                <a:gd name="T10" fmla="*/ 2147483647 w 52"/>
                <a:gd name="T11" fmla="*/ 2147483647 h 22"/>
                <a:gd name="T12" fmla="*/ 2147483647 w 52"/>
                <a:gd name="T13" fmla="*/ 2147483647 h 22"/>
                <a:gd name="T14" fmla="*/ 2147483647 w 52"/>
                <a:gd name="T15" fmla="*/ 2147483647 h 22"/>
                <a:gd name="T16" fmla="*/ 2147483647 w 52"/>
                <a:gd name="T17" fmla="*/ 2147483647 h 22"/>
                <a:gd name="T18" fmla="*/ 2147483647 w 52"/>
                <a:gd name="T19" fmla="*/ 0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" h="22">
                  <a:moveTo>
                    <a:pt x="49" y="0"/>
                  </a:moveTo>
                  <a:lnTo>
                    <a:pt x="36" y="2"/>
                  </a:lnTo>
                  <a:lnTo>
                    <a:pt x="0" y="8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52" y="1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8" name="Freeform 527"/>
            <p:cNvSpPr>
              <a:spLocks/>
            </p:cNvSpPr>
            <p:nvPr/>
          </p:nvSpPr>
          <p:spPr bwMode="auto">
            <a:xfrm>
              <a:off x="280736" y="172664"/>
              <a:ext cx="38508" cy="64594"/>
            </a:xfrm>
            <a:custGeom>
              <a:avLst/>
              <a:gdLst>
                <a:gd name="T0" fmla="*/ 2147483647 w 31"/>
                <a:gd name="T1" fmla="*/ 2147483647 h 52"/>
                <a:gd name="T2" fmla="*/ 2147483647 w 31"/>
                <a:gd name="T3" fmla="*/ 2147483647 h 52"/>
                <a:gd name="T4" fmla="*/ 2147483647 w 31"/>
                <a:gd name="T5" fmla="*/ 2147483647 h 52"/>
                <a:gd name="T6" fmla="*/ 2147483647 w 31"/>
                <a:gd name="T7" fmla="*/ 2147483647 h 52"/>
                <a:gd name="T8" fmla="*/ 2147483647 w 31"/>
                <a:gd name="T9" fmla="*/ 2147483647 h 52"/>
                <a:gd name="T10" fmla="*/ 2147483647 w 31"/>
                <a:gd name="T11" fmla="*/ 0 h 52"/>
                <a:gd name="T12" fmla="*/ 0 w 31"/>
                <a:gd name="T13" fmla="*/ 2147483647 h 52"/>
                <a:gd name="T14" fmla="*/ 2147483647 w 31"/>
                <a:gd name="T15" fmla="*/ 2147483647 h 52"/>
                <a:gd name="T16" fmla="*/ 2147483647 w 31"/>
                <a:gd name="T17" fmla="*/ 2147483647 h 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" h="52">
                  <a:moveTo>
                    <a:pt x="18" y="52"/>
                  </a:moveTo>
                  <a:lnTo>
                    <a:pt x="18" y="52"/>
                  </a:lnTo>
                  <a:lnTo>
                    <a:pt x="29" y="48"/>
                  </a:lnTo>
                  <a:lnTo>
                    <a:pt x="31" y="48"/>
                  </a:lnTo>
                  <a:lnTo>
                    <a:pt x="14" y="0"/>
                  </a:lnTo>
                  <a:lnTo>
                    <a:pt x="0" y="5"/>
                  </a:lnTo>
                  <a:lnTo>
                    <a:pt x="3" y="12"/>
                  </a:lnTo>
                  <a:lnTo>
                    <a:pt x="18" y="52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79" name="Freeform 528"/>
            <p:cNvSpPr>
              <a:spLocks/>
            </p:cNvSpPr>
            <p:nvPr/>
          </p:nvSpPr>
          <p:spPr bwMode="auto">
            <a:xfrm>
              <a:off x="167697" y="460853"/>
              <a:ext cx="62110" cy="45961"/>
            </a:xfrm>
            <a:custGeom>
              <a:avLst/>
              <a:gdLst>
                <a:gd name="T0" fmla="*/ 2147483647 w 50"/>
                <a:gd name="T1" fmla="*/ 2147483647 h 37"/>
                <a:gd name="T2" fmla="*/ 2147483647 w 50"/>
                <a:gd name="T3" fmla="*/ 2147483647 h 37"/>
                <a:gd name="T4" fmla="*/ 2147483647 w 50"/>
                <a:gd name="T5" fmla="*/ 2147483647 h 37"/>
                <a:gd name="T6" fmla="*/ 2147483647 w 50"/>
                <a:gd name="T7" fmla="*/ 2147483647 h 37"/>
                <a:gd name="T8" fmla="*/ 2147483647 w 50"/>
                <a:gd name="T9" fmla="*/ 0 h 37"/>
                <a:gd name="T10" fmla="*/ 0 w 50"/>
                <a:gd name="T11" fmla="*/ 2147483647 h 37"/>
                <a:gd name="T12" fmla="*/ 2147483647 w 50"/>
                <a:gd name="T13" fmla="*/ 2147483647 h 37"/>
                <a:gd name="T14" fmla="*/ 2147483647 w 50"/>
                <a:gd name="T15" fmla="*/ 2147483647 h 37"/>
                <a:gd name="T16" fmla="*/ 2147483647 w 50"/>
                <a:gd name="T17" fmla="*/ 214748364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0" h="37">
                  <a:moveTo>
                    <a:pt x="7" y="37"/>
                  </a:moveTo>
                  <a:lnTo>
                    <a:pt x="50" y="12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25"/>
                  </a:lnTo>
                  <a:lnTo>
                    <a:pt x="7" y="37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0" name="Freeform 529"/>
            <p:cNvSpPr>
              <a:spLocks/>
            </p:cNvSpPr>
            <p:nvPr/>
          </p:nvSpPr>
          <p:spPr bwMode="auto">
            <a:xfrm>
              <a:off x="463338" y="505572"/>
              <a:ext cx="53414" cy="59625"/>
            </a:xfrm>
            <a:custGeom>
              <a:avLst/>
              <a:gdLst>
                <a:gd name="T0" fmla="*/ 0 w 43"/>
                <a:gd name="T1" fmla="*/ 2147483647 h 48"/>
                <a:gd name="T2" fmla="*/ 2147483647 w 43"/>
                <a:gd name="T3" fmla="*/ 2147483647 h 48"/>
                <a:gd name="T4" fmla="*/ 2147483647 w 43"/>
                <a:gd name="T5" fmla="*/ 2147483647 h 48"/>
                <a:gd name="T6" fmla="*/ 2147483647 w 43"/>
                <a:gd name="T7" fmla="*/ 2147483647 h 48"/>
                <a:gd name="T8" fmla="*/ 2147483647 w 43"/>
                <a:gd name="T9" fmla="*/ 0 h 48"/>
                <a:gd name="T10" fmla="*/ 2147483647 w 43"/>
                <a:gd name="T11" fmla="*/ 0 h 48"/>
                <a:gd name="T12" fmla="*/ 2147483647 w 43"/>
                <a:gd name="T13" fmla="*/ 0 h 48"/>
                <a:gd name="T14" fmla="*/ 2147483647 w 43"/>
                <a:gd name="T15" fmla="*/ 2147483647 h 48"/>
                <a:gd name="T16" fmla="*/ 0 w 43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3" h="48">
                  <a:moveTo>
                    <a:pt x="0" y="9"/>
                  </a:moveTo>
                  <a:lnTo>
                    <a:pt x="32" y="48"/>
                  </a:lnTo>
                  <a:lnTo>
                    <a:pt x="43" y="39"/>
                  </a:lnTo>
                  <a:lnTo>
                    <a:pt x="11" y="0"/>
                  </a:lnTo>
                  <a:lnTo>
                    <a:pt x="3" y="7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1" name="Freeform 530"/>
            <p:cNvSpPr>
              <a:spLocks/>
            </p:cNvSpPr>
            <p:nvPr/>
          </p:nvSpPr>
          <p:spPr bwMode="auto">
            <a:xfrm>
              <a:off x="167697" y="267071"/>
              <a:ext cx="62110" cy="45961"/>
            </a:xfrm>
            <a:custGeom>
              <a:avLst/>
              <a:gdLst>
                <a:gd name="T0" fmla="*/ 0 w 50"/>
                <a:gd name="T1" fmla="*/ 2147483647 h 37"/>
                <a:gd name="T2" fmla="*/ 0 w 50"/>
                <a:gd name="T3" fmla="*/ 2147483647 h 37"/>
                <a:gd name="T4" fmla="*/ 2147483647 w 50"/>
                <a:gd name="T5" fmla="*/ 2147483647 h 37"/>
                <a:gd name="T6" fmla="*/ 2147483647 w 50"/>
                <a:gd name="T7" fmla="*/ 2147483647 h 37"/>
                <a:gd name="T8" fmla="*/ 2147483647 w 50"/>
                <a:gd name="T9" fmla="*/ 2147483647 h 37"/>
                <a:gd name="T10" fmla="*/ 2147483647 w 50"/>
                <a:gd name="T11" fmla="*/ 2147483647 h 37"/>
                <a:gd name="T12" fmla="*/ 2147483647 w 50"/>
                <a:gd name="T13" fmla="*/ 0 h 37"/>
                <a:gd name="T14" fmla="*/ 0 w 50"/>
                <a:gd name="T15" fmla="*/ 2147483647 h 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" h="37">
                  <a:moveTo>
                    <a:pt x="0" y="12"/>
                  </a:moveTo>
                  <a:lnTo>
                    <a:pt x="0" y="12"/>
                  </a:lnTo>
                  <a:lnTo>
                    <a:pt x="43" y="37"/>
                  </a:lnTo>
                  <a:lnTo>
                    <a:pt x="49" y="27"/>
                  </a:lnTo>
                  <a:lnTo>
                    <a:pt x="50" y="25"/>
                  </a:lnTo>
                  <a:lnTo>
                    <a:pt x="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2" name="Freeform 531"/>
            <p:cNvSpPr>
              <a:spLocks/>
            </p:cNvSpPr>
            <p:nvPr/>
          </p:nvSpPr>
          <p:spPr bwMode="auto">
            <a:xfrm>
              <a:off x="524205" y="407439"/>
              <a:ext cx="64594" cy="27328"/>
            </a:xfrm>
            <a:custGeom>
              <a:avLst/>
              <a:gdLst>
                <a:gd name="T0" fmla="*/ 2147483647 w 52"/>
                <a:gd name="T1" fmla="*/ 2147483647 h 22"/>
                <a:gd name="T2" fmla="*/ 2147483647 w 52"/>
                <a:gd name="T3" fmla="*/ 2147483647 h 22"/>
                <a:gd name="T4" fmla="*/ 2147483647 w 52"/>
                <a:gd name="T5" fmla="*/ 0 h 22"/>
                <a:gd name="T6" fmla="*/ 2147483647 w 52"/>
                <a:gd name="T7" fmla="*/ 2147483647 h 22"/>
                <a:gd name="T8" fmla="*/ 0 w 52"/>
                <a:gd name="T9" fmla="*/ 2147483647 h 22"/>
                <a:gd name="T10" fmla="*/ 2147483647 w 52"/>
                <a:gd name="T11" fmla="*/ 2147483647 h 22"/>
                <a:gd name="T12" fmla="*/ 2147483647 w 52"/>
                <a:gd name="T13" fmla="*/ 2147483647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22">
                  <a:moveTo>
                    <a:pt x="52" y="8"/>
                  </a:moveTo>
                  <a:lnTo>
                    <a:pt x="52" y="8"/>
                  </a:lnTo>
                  <a:lnTo>
                    <a:pt x="2" y="0"/>
                  </a:lnTo>
                  <a:lnTo>
                    <a:pt x="2" y="3"/>
                  </a:lnTo>
                  <a:lnTo>
                    <a:pt x="0" y="13"/>
                  </a:lnTo>
                  <a:lnTo>
                    <a:pt x="49" y="22"/>
                  </a:lnTo>
                  <a:lnTo>
                    <a:pt x="52" y="8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3" name="Freeform 532"/>
            <p:cNvSpPr>
              <a:spLocks/>
            </p:cNvSpPr>
            <p:nvPr/>
          </p:nvSpPr>
          <p:spPr bwMode="auto">
            <a:xfrm>
              <a:off x="214900" y="209930"/>
              <a:ext cx="53414" cy="58383"/>
            </a:xfrm>
            <a:custGeom>
              <a:avLst/>
              <a:gdLst>
                <a:gd name="T0" fmla="*/ 2147483647 w 43"/>
                <a:gd name="T1" fmla="*/ 0 h 47"/>
                <a:gd name="T2" fmla="*/ 0 w 43"/>
                <a:gd name="T3" fmla="*/ 2147483647 h 47"/>
                <a:gd name="T4" fmla="*/ 2147483647 w 43"/>
                <a:gd name="T5" fmla="*/ 2147483647 h 47"/>
                <a:gd name="T6" fmla="*/ 2147483647 w 43"/>
                <a:gd name="T7" fmla="*/ 2147483647 h 47"/>
                <a:gd name="T8" fmla="*/ 2147483647 w 43"/>
                <a:gd name="T9" fmla="*/ 2147483647 h 47"/>
                <a:gd name="T10" fmla="*/ 2147483647 w 43"/>
                <a:gd name="T11" fmla="*/ 2147483647 h 47"/>
                <a:gd name="T12" fmla="*/ 2147483647 w 43"/>
                <a:gd name="T13" fmla="*/ 2147483647 h 47"/>
                <a:gd name="T14" fmla="*/ 2147483647 w 43"/>
                <a:gd name="T15" fmla="*/ 0 h 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3" h="47">
                  <a:moveTo>
                    <a:pt x="11" y="0"/>
                  </a:moveTo>
                  <a:lnTo>
                    <a:pt x="0" y="9"/>
                  </a:lnTo>
                  <a:lnTo>
                    <a:pt x="12" y="23"/>
                  </a:lnTo>
                  <a:lnTo>
                    <a:pt x="32" y="47"/>
                  </a:lnTo>
                  <a:lnTo>
                    <a:pt x="39" y="42"/>
                  </a:lnTo>
                  <a:lnTo>
                    <a:pt x="43" y="38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4" name="Freeform 533"/>
            <p:cNvSpPr>
              <a:spLocks/>
            </p:cNvSpPr>
            <p:nvPr/>
          </p:nvSpPr>
          <p:spPr bwMode="auto">
            <a:xfrm>
              <a:off x="413651" y="173907"/>
              <a:ext cx="37266" cy="63352"/>
            </a:xfrm>
            <a:custGeom>
              <a:avLst/>
              <a:gdLst>
                <a:gd name="T0" fmla="*/ 2147483647 w 30"/>
                <a:gd name="T1" fmla="*/ 2147483647 h 51"/>
                <a:gd name="T2" fmla="*/ 0 w 30"/>
                <a:gd name="T3" fmla="*/ 2147483647 h 51"/>
                <a:gd name="T4" fmla="*/ 0 w 30"/>
                <a:gd name="T5" fmla="*/ 2147483647 h 51"/>
                <a:gd name="T6" fmla="*/ 2147483647 w 30"/>
                <a:gd name="T7" fmla="*/ 2147483647 h 51"/>
                <a:gd name="T8" fmla="*/ 2147483647 w 30"/>
                <a:gd name="T9" fmla="*/ 2147483647 h 51"/>
                <a:gd name="T10" fmla="*/ 2147483647 w 30"/>
                <a:gd name="T11" fmla="*/ 2147483647 h 51"/>
                <a:gd name="T12" fmla="*/ 2147483647 w 30"/>
                <a:gd name="T13" fmla="*/ 2147483647 h 51"/>
                <a:gd name="T14" fmla="*/ 2147483647 w 30"/>
                <a:gd name="T15" fmla="*/ 0 h 51"/>
                <a:gd name="T16" fmla="*/ 2147483647 w 30"/>
                <a:gd name="T17" fmla="*/ 2147483647 h 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0" h="51">
                  <a:moveTo>
                    <a:pt x="13" y="11"/>
                  </a:moveTo>
                  <a:lnTo>
                    <a:pt x="0" y="47"/>
                  </a:lnTo>
                  <a:lnTo>
                    <a:pt x="8" y="50"/>
                  </a:lnTo>
                  <a:lnTo>
                    <a:pt x="13" y="51"/>
                  </a:lnTo>
                  <a:lnTo>
                    <a:pt x="30" y="4"/>
                  </a:lnTo>
                  <a:lnTo>
                    <a:pt x="17" y="0"/>
                  </a:lnTo>
                  <a:lnTo>
                    <a:pt x="13" y="11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5" name="Freeform 534"/>
            <p:cNvSpPr>
              <a:spLocks/>
            </p:cNvSpPr>
            <p:nvPr/>
          </p:nvSpPr>
          <p:spPr bwMode="auto">
            <a:xfrm>
              <a:off x="463338" y="209930"/>
              <a:ext cx="53414" cy="58383"/>
            </a:xfrm>
            <a:custGeom>
              <a:avLst/>
              <a:gdLst>
                <a:gd name="T0" fmla="*/ 2147483647 w 43"/>
                <a:gd name="T1" fmla="*/ 2147483647 h 47"/>
                <a:gd name="T2" fmla="*/ 2147483647 w 43"/>
                <a:gd name="T3" fmla="*/ 2147483647 h 47"/>
                <a:gd name="T4" fmla="*/ 2147483647 w 43"/>
                <a:gd name="T5" fmla="*/ 2147483647 h 47"/>
                <a:gd name="T6" fmla="*/ 2147483647 w 43"/>
                <a:gd name="T7" fmla="*/ 0 h 47"/>
                <a:gd name="T8" fmla="*/ 2147483647 w 43"/>
                <a:gd name="T9" fmla="*/ 0 h 47"/>
                <a:gd name="T10" fmla="*/ 0 w 43"/>
                <a:gd name="T11" fmla="*/ 2147483647 h 47"/>
                <a:gd name="T12" fmla="*/ 0 w 43"/>
                <a:gd name="T13" fmla="*/ 2147483647 h 47"/>
                <a:gd name="T14" fmla="*/ 2147483647 w 43"/>
                <a:gd name="T15" fmla="*/ 2147483647 h 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3" h="47">
                  <a:moveTo>
                    <a:pt x="8" y="45"/>
                  </a:moveTo>
                  <a:lnTo>
                    <a:pt x="11" y="47"/>
                  </a:lnTo>
                  <a:lnTo>
                    <a:pt x="43" y="9"/>
                  </a:lnTo>
                  <a:lnTo>
                    <a:pt x="33" y="0"/>
                  </a:lnTo>
                  <a:lnTo>
                    <a:pt x="0" y="38"/>
                  </a:lnTo>
                  <a:lnTo>
                    <a:pt x="8" y="45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6" name="Freeform 535"/>
            <p:cNvSpPr>
              <a:spLocks/>
            </p:cNvSpPr>
            <p:nvPr/>
          </p:nvSpPr>
          <p:spPr bwMode="auto">
            <a:xfrm>
              <a:off x="105587" y="132914"/>
              <a:ext cx="521721" cy="464580"/>
            </a:xfrm>
            <a:custGeom>
              <a:avLst/>
              <a:gdLst>
                <a:gd name="T0" fmla="*/ 2147483647 w 1179"/>
                <a:gd name="T1" fmla="*/ 0 h 1052"/>
                <a:gd name="T2" fmla="*/ 0 w 1179"/>
                <a:gd name="T3" fmla="*/ 2147483647 h 1052"/>
                <a:gd name="T4" fmla="*/ 2147483647 w 1179"/>
                <a:gd name="T5" fmla="*/ 2147483647 h 1052"/>
                <a:gd name="T6" fmla="*/ 2147483647 w 1179"/>
                <a:gd name="T7" fmla="*/ 2147483647 h 1052"/>
                <a:gd name="T8" fmla="*/ 2147483647 w 1179"/>
                <a:gd name="T9" fmla="*/ 2147483647 h 1052"/>
                <a:gd name="T10" fmla="*/ 2147483647 w 1179"/>
                <a:gd name="T11" fmla="*/ 2147483647 h 1052"/>
                <a:gd name="T12" fmla="*/ 2147483647 w 1179"/>
                <a:gd name="T13" fmla="*/ 2147483647 h 1052"/>
                <a:gd name="T14" fmla="*/ 2147483647 w 1179"/>
                <a:gd name="T15" fmla="*/ 2147483647 h 1052"/>
                <a:gd name="T16" fmla="*/ 2147483647 w 1179"/>
                <a:gd name="T17" fmla="*/ 2147483647 h 1052"/>
                <a:gd name="T18" fmla="*/ 2147483647 w 1179"/>
                <a:gd name="T19" fmla="*/ 2147483647 h 1052"/>
                <a:gd name="T20" fmla="*/ 2147483647 w 1179"/>
                <a:gd name="T21" fmla="*/ 0 h 10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79" h="1052">
                  <a:moveTo>
                    <a:pt x="590" y="0"/>
                  </a:moveTo>
                  <a:cubicBezTo>
                    <a:pt x="265" y="0"/>
                    <a:pt x="0" y="265"/>
                    <a:pt x="0" y="590"/>
                  </a:cubicBezTo>
                  <a:cubicBezTo>
                    <a:pt x="0" y="777"/>
                    <a:pt x="88" y="944"/>
                    <a:pt x="225" y="1052"/>
                  </a:cubicBezTo>
                  <a:cubicBezTo>
                    <a:pt x="284" y="1052"/>
                    <a:pt x="284" y="1052"/>
                    <a:pt x="284" y="1052"/>
                  </a:cubicBezTo>
                  <a:cubicBezTo>
                    <a:pt x="134" y="953"/>
                    <a:pt x="35" y="783"/>
                    <a:pt x="35" y="590"/>
                  </a:cubicBezTo>
                  <a:cubicBezTo>
                    <a:pt x="35" y="284"/>
                    <a:pt x="284" y="35"/>
                    <a:pt x="590" y="35"/>
                  </a:cubicBezTo>
                  <a:cubicBezTo>
                    <a:pt x="896" y="35"/>
                    <a:pt x="1144" y="284"/>
                    <a:pt x="1144" y="590"/>
                  </a:cubicBezTo>
                  <a:cubicBezTo>
                    <a:pt x="1144" y="783"/>
                    <a:pt x="1045" y="953"/>
                    <a:pt x="895" y="1052"/>
                  </a:cubicBezTo>
                  <a:cubicBezTo>
                    <a:pt x="955" y="1052"/>
                    <a:pt x="955" y="1052"/>
                    <a:pt x="955" y="1052"/>
                  </a:cubicBezTo>
                  <a:cubicBezTo>
                    <a:pt x="1092" y="944"/>
                    <a:pt x="1179" y="777"/>
                    <a:pt x="1179" y="590"/>
                  </a:cubicBezTo>
                  <a:cubicBezTo>
                    <a:pt x="1179" y="265"/>
                    <a:pt x="915" y="0"/>
                    <a:pt x="590" y="0"/>
                  </a:cubicBezTo>
                  <a:close/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7" name="Freeform 536"/>
            <p:cNvSpPr>
              <a:spLocks/>
            </p:cNvSpPr>
            <p:nvPr/>
          </p:nvSpPr>
          <p:spPr bwMode="auto">
            <a:xfrm>
              <a:off x="306822" y="474517"/>
              <a:ext cx="16148" cy="33540"/>
            </a:xfrm>
            <a:custGeom>
              <a:avLst/>
              <a:gdLst>
                <a:gd name="T0" fmla="*/ 2147483647 w 37"/>
                <a:gd name="T1" fmla="*/ 2147483647 h 75"/>
                <a:gd name="T2" fmla="*/ 2147483647 w 37"/>
                <a:gd name="T3" fmla="*/ 2147483647 h 75"/>
                <a:gd name="T4" fmla="*/ 2147483647 w 37"/>
                <a:gd name="T5" fmla="*/ 0 h 75"/>
                <a:gd name="T6" fmla="*/ 0 w 37"/>
                <a:gd name="T7" fmla="*/ 2147483647 h 75"/>
                <a:gd name="T8" fmla="*/ 2147483647 w 37"/>
                <a:gd name="T9" fmla="*/ 2147483647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" h="75">
                  <a:moveTo>
                    <a:pt x="19" y="75"/>
                  </a:moveTo>
                  <a:cubicBezTo>
                    <a:pt x="31" y="75"/>
                    <a:pt x="37" y="63"/>
                    <a:pt x="37" y="38"/>
                  </a:cubicBezTo>
                  <a:cubicBezTo>
                    <a:pt x="37" y="13"/>
                    <a:pt x="31" y="0"/>
                    <a:pt x="19" y="0"/>
                  </a:cubicBezTo>
                  <a:cubicBezTo>
                    <a:pt x="6" y="0"/>
                    <a:pt x="0" y="13"/>
                    <a:pt x="0" y="39"/>
                  </a:cubicBezTo>
                  <a:cubicBezTo>
                    <a:pt x="0" y="63"/>
                    <a:pt x="6" y="75"/>
                    <a:pt x="19" y="75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88" name="Rectangle 537"/>
            <p:cNvSpPr>
              <a:spLocks noChangeArrowheads="1"/>
            </p:cNvSpPr>
            <p:nvPr/>
          </p:nvSpPr>
          <p:spPr bwMode="auto">
            <a:xfrm>
              <a:off x="344088" y="454642"/>
              <a:ext cx="45961" cy="73290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89" name="Freeform 538"/>
            <p:cNvSpPr>
              <a:spLocks/>
            </p:cNvSpPr>
            <p:nvPr/>
          </p:nvSpPr>
          <p:spPr bwMode="auto">
            <a:xfrm>
              <a:off x="356510" y="470790"/>
              <a:ext cx="22359" cy="40993"/>
            </a:xfrm>
            <a:custGeom>
              <a:avLst/>
              <a:gdLst>
                <a:gd name="T0" fmla="*/ 0 w 50"/>
                <a:gd name="T1" fmla="*/ 2147483647 h 91"/>
                <a:gd name="T2" fmla="*/ 2147483647 w 50"/>
                <a:gd name="T3" fmla="*/ 2147483647 h 91"/>
                <a:gd name="T4" fmla="*/ 2147483647 w 50"/>
                <a:gd name="T5" fmla="*/ 2147483647 h 91"/>
                <a:gd name="T6" fmla="*/ 2147483647 w 50"/>
                <a:gd name="T7" fmla="*/ 2147483647 h 91"/>
                <a:gd name="T8" fmla="*/ 2147483647 w 50"/>
                <a:gd name="T9" fmla="*/ 2147483647 h 91"/>
                <a:gd name="T10" fmla="*/ 2147483647 w 50"/>
                <a:gd name="T11" fmla="*/ 2147483647 h 91"/>
                <a:gd name="T12" fmla="*/ 2147483647 w 50"/>
                <a:gd name="T13" fmla="*/ 2147483647 h 91"/>
                <a:gd name="T14" fmla="*/ 2147483647 w 50"/>
                <a:gd name="T15" fmla="*/ 2147483647 h 91"/>
                <a:gd name="T16" fmla="*/ 2147483647 w 50"/>
                <a:gd name="T17" fmla="*/ 2147483647 h 91"/>
                <a:gd name="T18" fmla="*/ 2147483647 w 50"/>
                <a:gd name="T19" fmla="*/ 0 h 91"/>
                <a:gd name="T20" fmla="*/ 2147483647 w 50"/>
                <a:gd name="T21" fmla="*/ 0 h 91"/>
                <a:gd name="T22" fmla="*/ 2147483647 w 50"/>
                <a:gd name="T23" fmla="*/ 2147483647 h 91"/>
                <a:gd name="T24" fmla="*/ 2147483647 w 50"/>
                <a:gd name="T25" fmla="*/ 2147483647 h 91"/>
                <a:gd name="T26" fmla="*/ 2147483647 w 50"/>
                <a:gd name="T27" fmla="*/ 2147483647 h 91"/>
                <a:gd name="T28" fmla="*/ 2147483647 w 50"/>
                <a:gd name="T29" fmla="*/ 2147483647 h 91"/>
                <a:gd name="T30" fmla="*/ 2147483647 w 50"/>
                <a:gd name="T31" fmla="*/ 2147483647 h 91"/>
                <a:gd name="T32" fmla="*/ 2147483647 w 50"/>
                <a:gd name="T33" fmla="*/ 2147483647 h 91"/>
                <a:gd name="T34" fmla="*/ 0 w 50"/>
                <a:gd name="T35" fmla="*/ 2147483647 h 91"/>
                <a:gd name="T36" fmla="*/ 0 w 50"/>
                <a:gd name="T37" fmla="*/ 2147483647 h 9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0" h="91">
                  <a:moveTo>
                    <a:pt x="0" y="87"/>
                  </a:moveTo>
                  <a:cubicBezTo>
                    <a:pt x="4" y="89"/>
                    <a:pt x="10" y="91"/>
                    <a:pt x="18" y="91"/>
                  </a:cubicBezTo>
                  <a:cubicBezTo>
                    <a:pt x="28" y="91"/>
                    <a:pt x="36" y="88"/>
                    <a:pt x="41" y="83"/>
                  </a:cubicBezTo>
                  <a:cubicBezTo>
                    <a:pt x="47" y="77"/>
                    <a:pt x="50" y="70"/>
                    <a:pt x="50" y="62"/>
                  </a:cubicBezTo>
                  <a:cubicBezTo>
                    <a:pt x="50" y="53"/>
                    <a:pt x="47" y="47"/>
                    <a:pt x="42" y="42"/>
                  </a:cubicBezTo>
                  <a:cubicBezTo>
                    <a:pt x="37" y="37"/>
                    <a:pt x="29" y="35"/>
                    <a:pt x="20" y="35"/>
                  </a:cubicBezTo>
                  <a:cubicBezTo>
                    <a:pt x="17" y="35"/>
                    <a:pt x="15" y="35"/>
                    <a:pt x="12" y="35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9" y="44"/>
                    <a:pt x="14" y="44"/>
                    <a:pt x="16" y="44"/>
                  </a:cubicBezTo>
                  <a:cubicBezTo>
                    <a:pt x="24" y="44"/>
                    <a:pt x="29" y="45"/>
                    <a:pt x="33" y="49"/>
                  </a:cubicBezTo>
                  <a:cubicBezTo>
                    <a:pt x="37" y="52"/>
                    <a:pt x="39" y="57"/>
                    <a:pt x="39" y="62"/>
                  </a:cubicBezTo>
                  <a:cubicBezTo>
                    <a:pt x="39" y="68"/>
                    <a:pt x="37" y="73"/>
                    <a:pt x="34" y="77"/>
                  </a:cubicBezTo>
                  <a:cubicBezTo>
                    <a:pt x="30" y="80"/>
                    <a:pt x="25" y="82"/>
                    <a:pt x="18" y="82"/>
                  </a:cubicBezTo>
                  <a:cubicBezTo>
                    <a:pt x="12" y="82"/>
                    <a:pt x="6" y="80"/>
                    <a:pt x="0" y="76"/>
                  </a:cubicBezTo>
                  <a:cubicBezTo>
                    <a:pt x="0" y="87"/>
                    <a:pt x="0" y="87"/>
                    <a:pt x="0" y="87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0" name="Rectangle 539"/>
            <p:cNvSpPr>
              <a:spLocks noChangeArrowheads="1"/>
            </p:cNvSpPr>
            <p:nvPr/>
          </p:nvSpPr>
          <p:spPr bwMode="auto">
            <a:xfrm>
              <a:off x="395017" y="454642"/>
              <a:ext cx="45961" cy="73290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91" name="Freeform 540"/>
            <p:cNvSpPr>
              <a:spLocks/>
            </p:cNvSpPr>
            <p:nvPr/>
          </p:nvSpPr>
          <p:spPr bwMode="auto">
            <a:xfrm>
              <a:off x="406198" y="470790"/>
              <a:ext cx="26086" cy="40993"/>
            </a:xfrm>
            <a:custGeom>
              <a:avLst/>
              <a:gdLst>
                <a:gd name="T0" fmla="*/ 0 w 58"/>
                <a:gd name="T1" fmla="*/ 2147483647 h 93"/>
                <a:gd name="T2" fmla="*/ 2147483647 w 58"/>
                <a:gd name="T3" fmla="*/ 2147483647 h 93"/>
                <a:gd name="T4" fmla="*/ 2147483647 w 58"/>
                <a:gd name="T5" fmla="*/ 2147483647 h 93"/>
                <a:gd name="T6" fmla="*/ 2147483647 w 58"/>
                <a:gd name="T7" fmla="*/ 2147483647 h 93"/>
                <a:gd name="T8" fmla="*/ 2147483647 w 58"/>
                <a:gd name="T9" fmla="*/ 2147483647 h 93"/>
                <a:gd name="T10" fmla="*/ 2147483647 w 58"/>
                <a:gd name="T11" fmla="*/ 0 h 93"/>
                <a:gd name="T12" fmla="*/ 2147483647 w 58"/>
                <a:gd name="T13" fmla="*/ 2147483647 h 93"/>
                <a:gd name="T14" fmla="*/ 0 w 58"/>
                <a:gd name="T15" fmla="*/ 2147483647 h 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8" h="93">
                  <a:moveTo>
                    <a:pt x="0" y="48"/>
                  </a:moveTo>
                  <a:cubicBezTo>
                    <a:pt x="0" y="63"/>
                    <a:pt x="2" y="74"/>
                    <a:pt x="7" y="81"/>
                  </a:cubicBezTo>
                  <a:cubicBezTo>
                    <a:pt x="12" y="89"/>
                    <a:pt x="19" y="93"/>
                    <a:pt x="28" y="93"/>
                  </a:cubicBezTo>
                  <a:cubicBezTo>
                    <a:pt x="38" y="93"/>
                    <a:pt x="45" y="89"/>
                    <a:pt x="50" y="81"/>
                  </a:cubicBezTo>
                  <a:cubicBezTo>
                    <a:pt x="56" y="73"/>
                    <a:pt x="58" y="61"/>
                    <a:pt x="58" y="46"/>
                  </a:cubicBezTo>
                  <a:cubicBezTo>
                    <a:pt x="58" y="15"/>
                    <a:pt x="49" y="0"/>
                    <a:pt x="30" y="0"/>
                  </a:cubicBezTo>
                  <a:cubicBezTo>
                    <a:pt x="20" y="0"/>
                    <a:pt x="13" y="4"/>
                    <a:pt x="8" y="12"/>
                  </a:cubicBezTo>
                  <a:cubicBezTo>
                    <a:pt x="3" y="20"/>
                    <a:pt x="0" y="32"/>
                    <a:pt x="0" y="48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2" name="Freeform 541"/>
            <p:cNvSpPr>
              <a:spLocks/>
            </p:cNvSpPr>
            <p:nvPr/>
          </p:nvSpPr>
          <p:spPr bwMode="auto">
            <a:xfrm>
              <a:off x="409924" y="474517"/>
              <a:ext cx="17391" cy="33540"/>
            </a:xfrm>
            <a:custGeom>
              <a:avLst/>
              <a:gdLst>
                <a:gd name="T0" fmla="*/ 2147483647 w 38"/>
                <a:gd name="T1" fmla="*/ 2147483647 h 75"/>
                <a:gd name="T2" fmla="*/ 2147483647 w 38"/>
                <a:gd name="T3" fmla="*/ 2147483647 h 75"/>
                <a:gd name="T4" fmla="*/ 2147483647 w 38"/>
                <a:gd name="T5" fmla="*/ 0 h 75"/>
                <a:gd name="T6" fmla="*/ 0 w 38"/>
                <a:gd name="T7" fmla="*/ 2147483647 h 75"/>
                <a:gd name="T8" fmla="*/ 2147483647 w 38"/>
                <a:gd name="T9" fmla="*/ 2147483647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75">
                  <a:moveTo>
                    <a:pt x="19" y="75"/>
                  </a:moveTo>
                  <a:cubicBezTo>
                    <a:pt x="32" y="75"/>
                    <a:pt x="38" y="63"/>
                    <a:pt x="38" y="38"/>
                  </a:cubicBezTo>
                  <a:cubicBezTo>
                    <a:pt x="38" y="13"/>
                    <a:pt x="32" y="0"/>
                    <a:pt x="20" y="0"/>
                  </a:cubicBezTo>
                  <a:cubicBezTo>
                    <a:pt x="7" y="0"/>
                    <a:pt x="0" y="13"/>
                    <a:pt x="0" y="39"/>
                  </a:cubicBezTo>
                  <a:cubicBezTo>
                    <a:pt x="0" y="63"/>
                    <a:pt x="7" y="75"/>
                    <a:pt x="19" y="75"/>
                  </a:cubicBez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93" name="Freeform 542"/>
            <p:cNvSpPr>
              <a:spLocks/>
            </p:cNvSpPr>
            <p:nvPr/>
          </p:nvSpPr>
          <p:spPr bwMode="auto">
            <a:xfrm>
              <a:off x="250923" y="313032"/>
              <a:ext cx="139126" cy="137884"/>
            </a:xfrm>
            <a:custGeom>
              <a:avLst/>
              <a:gdLst>
                <a:gd name="T0" fmla="*/ 2147483647 w 315"/>
                <a:gd name="T1" fmla="*/ 2147483647 h 312"/>
                <a:gd name="T2" fmla="*/ 2147483647 w 315"/>
                <a:gd name="T3" fmla="*/ 2147483647 h 312"/>
                <a:gd name="T4" fmla="*/ 0 w 315"/>
                <a:gd name="T5" fmla="*/ 0 h 312"/>
                <a:gd name="T6" fmla="*/ 2147483647 w 315"/>
                <a:gd name="T7" fmla="*/ 2147483647 h 312"/>
                <a:gd name="T8" fmla="*/ 2147483647 w 315"/>
                <a:gd name="T9" fmla="*/ 2147483647 h 312"/>
                <a:gd name="T10" fmla="*/ 2147483647 w 315"/>
                <a:gd name="T11" fmla="*/ 2147483647 h 312"/>
                <a:gd name="T12" fmla="*/ 2147483647 w 315"/>
                <a:gd name="T13" fmla="*/ 2147483647 h 312"/>
                <a:gd name="T14" fmla="*/ 2147483647 w 315"/>
                <a:gd name="T15" fmla="*/ 2147483647 h 3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15" h="312">
                  <a:moveTo>
                    <a:pt x="277" y="237"/>
                  </a:moveTo>
                  <a:cubicBezTo>
                    <a:pt x="275" y="237"/>
                    <a:pt x="272" y="238"/>
                    <a:pt x="270" y="2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0" y="271"/>
                    <a:pt x="240" y="271"/>
                    <a:pt x="240" y="271"/>
                  </a:cubicBezTo>
                  <a:cubicBezTo>
                    <a:pt x="240" y="272"/>
                    <a:pt x="239" y="273"/>
                    <a:pt x="239" y="275"/>
                  </a:cubicBezTo>
                  <a:cubicBezTo>
                    <a:pt x="239" y="296"/>
                    <a:pt x="256" y="312"/>
                    <a:pt x="277" y="312"/>
                  </a:cubicBezTo>
                  <a:cubicBezTo>
                    <a:pt x="298" y="312"/>
                    <a:pt x="315" y="296"/>
                    <a:pt x="315" y="275"/>
                  </a:cubicBezTo>
                  <a:cubicBezTo>
                    <a:pt x="315" y="254"/>
                    <a:pt x="298" y="237"/>
                    <a:pt x="277" y="237"/>
                  </a:cubicBezTo>
                  <a:close/>
                </a:path>
              </a:pathLst>
            </a:custGeom>
            <a:solidFill>
              <a:srgbClr val="9C1E1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06" name="组合 736"/>
          <p:cNvGrpSpPr>
            <a:grpSpLocks/>
          </p:cNvGrpSpPr>
          <p:nvPr/>
        </p:nvGrpSpPr>
        <p:grpSpPr bwMode="auto">
          <a:xfrm>
            <a:off x="2949575" y="5802313"/>
            <a:ext cx="722313" cy="722312"/>
            <a:chOff x="0" y="0"/>
            <a:chExt cx="721713" cy="721714"/>
          </a:xfrm>
        </p:grpSpPr>
        <p:sp>
          <p:nvSpPr>
            <p:cNvPr id="50347" name="Freeform 543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48" name="Oval 544"/>
            <p:cNvSpPr>
              <a:spLocks noChangeArrowheads="1"/>
            </p:cNvSpPr>
            <p:nvPr/>
          </p:nvSpPr>
          <p:spPr bwMode="auto">
            <a:xfrm>
              <a:off x="81984" y="480728"/>
              <a:ext cx="77016" cy="7701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9" name="Oval 545"/>
            <p:cNvSpPr>
              <a:spLocks noChangeArrowheads="1"/>
            </p:cNvSpPr>
            <p:nvPr/>
          </p:nvSpPr>
          <p:spPr bwMode="auto">
            <a:xfrm>
              <a:off x="449673" y="480728"/>
              <a:ext cx="77016" cy="7701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50" name="Oval 546"/>
            <p:cNvSpPr>
              <a:spLocks noChangeArrowheads="1"/>
            </p:cNvSpPr>
            <p:nvPr/>
          </p:nvSpPr>
          <p:spPr bwMode="auto">
            <a:xfrm>
              <a:off x="526689" y="480728"/>
              <a:ext cx="78258" cy="7701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51" name="Freeform 547"/>
            <p:cNvSpPr>
              <a:spLocks/>
            </p:cNvSpPr>
            <p:nvPr/>
          </p:nvSpPr>
          <p:spPr bwMode="auto">
            <a:xfrm>
              <a:off x="234774" y="296884"/>
              <a:ext cx="411165" cy="160243"/>
            </a:xfrm>
            <a:custGeom>
              <a:avLst/>
              <a:gdLst>
                <a:gd name="T0" fmla="*/ 0 w 929"/>
                <a:gd name="T1" fmla="*/ 2147483647 h 362"/>
                <a:gd name="T2" fmla="*/ 2147483647 w 929"/>
                <a:gd name="T3" fmla="*/ 0 h 362"/>
                <a:gd name="T4" fmla="*/ 2147483647 w 929"/>
                <a:gd name="T5" fmla="*/ 0 h 362"/>
                <a:gd name="T6" fmla="*/ 2147483647 w 929"/>
                <a:gd name="T7" fmla="*/ 2147483647 h 362"/>
                <a:gd name="T8" fmla="*/ 2147483647 w 929"/>
                <a:gd name="T9" fmla="*/ 2147483647 h 362"/>
                <a:gd name="T10" fmla="*/ 2147483647 w 929"/>
                <a:gd name="T11" fmla="*/ 2147483647 h 362"/>
                <a:gd name="T12" fmla="*/ 0 w 929"/>
                <a:gd name="T13" fmla="*/ 2147483647 h 3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29" h="362">
                  <a:moveTo>
                    <a:pt x="0" y="181"/>
                  </a:moveTo>
                  <a:cubicBezTo>
                    <a:pt x="0" y="81"/>
                    <a:pt x="36" y="0"/>
                    <a:pt x="80" y="0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894" y="0"/>
                    <a:pt x="929" y="81"/>
                    <a:pt x="929" y="181"/>
                  </a:cubicBezTo>
                  <a:cubicBezTo>
                    <a:pt x="929" y="281"/>
                    <a:pt x="894" y="362"/>
                    <a:pt x="850" y="362"/>
                  </a:cubicBezTo>
                  <a:cubicBezTo>
                    <a:pt x="80" y="362"/>
                    <a:pt x="80" y="362"/>
                    <a:pt x="80" y="362"/>
                  </a:cubicBezTo>
                  <a:cubicBezTo>
                    <a:pt x="36" y="362"/>
                    <a:pt x="0" y="281"/>
                    <a:pt x="0" y="181"/>
                  </a:cubicBezTo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2" name="Freeform 548"/>
            <p:cNvSpPr>
              <a:spLocks/>
            </p:cNvSpPr>
            <p:nvPr/>
          </p:nvSpPr>
          <p:spPr bwMode="auto">
            <a:xfrm>
              <a:off x="395017" y="326696"/>
              <a:ext cx="74532" cy="100618"/>
            </a:xfrm>
            <a:custGeom>
              <a:avLst/>
              <a:gdLst>
                <a:gd name="T0" fmla="*/ 0 w 167"/>
                <a:gd name="T1" fmla="*/ 2147483647 h 227"/>
                <a:gd name="T2" fmla="*/ 2147483647 w 167"/>
                <a:gd name="T3" fmla="*/ 2147483647 h 227"/>
                <a:gd name="T4" fmla="*/ 2147483647 w 167"/>
                <a:gd name="T5" fmla="*/ 2147483647 h 227"/>
                <a:gd name="T6" fmla="*/ 2147483647 w 167"/>
                <a:gd name="T7" fmla="*/ 0 h 227"/>
                <a:gd name="T8" fmla="*/ 0 w 167"/>
                <a:gd name="T9" fmla="*/ 214748364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7" h="227">
                  <a:moveTo>
                    <a:pt x="0" y="143"/>
                  </a:moveTo>
                  <a:cubicBezTo>
                    <a:pt x="0" y="189"/>
                    <a:pt x="37" y="227"/>
                    <a:pt x="83" y="227"/>
                  </a:cubicBezTo>
                  <a:cubicBezTo>
                    <a:pt x="130" y="227"/>
                    <a:pt x="167" y="190"/>
                    <a:pt x="167" y="143"/>
                  </a:cubicBezTo>
                  <a:cubicBezTo>
                    <a:pt x="167" y="97"/>
                    <a:pt x="83" y="0"/>
                    <a:pt x="83" y="0"/>
                  </a:cubicBezTo>
                  <a:cubicBezTo>
                    <a:pt x="83" y="0"/>
                    <a:pt x="0" y="97"/>
                    <a:pt x="0" y="143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3" name="Freeform 549"/>
            <p:cNvSpPr>
              <a:spLocks/>
            </p:cNvSpPr>
            <p:nvPr/>
          </p:nvSpPr>
          <p:spPr bwMode="auto">
            <a:xfrm>
              <a:off x="73290" y="313032"/>
              <a:ext cx="140367" cy="147821"/>
            </a:xfrm>
            <a:custGeom>
              <a:avLst/>
              <a:gdLst>
                <a:gd name="T0" fmla="*/ 2147483647 w 113"/>
                <a:gd name="T1" fmla="*/ 2147483647 h 119"/>
                <a:gd name="T2" fmla="*/ 0 w 113"/>
                <a:gd name="T3" fmla="*/ 2147483647 h 119"/>
                <a:gd name="T4" fmla="*/ 0 w 113"/>
                <a:gd name="T5" fmla="*/ 2147483647 h 119"/>
                <a:gd name="T6" fmla="*/ 2147483647 w 113"/>
                <a:gd name="T7" fmla="*/ 0 h 119"/>
                <a:gd name="T8" fmla="*/ 2147483647 w 113"/>
                <a:gd name="T9" fmla="*/ 0 h 119"/>
                <a:gd name="T10" fmla="*/ 2147483647 w 113"/>
                <a:gd name="T11" fmla="*/ 2147483647 h 1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3" h="119">
                  <a:moveTo>
                    <a:pt x="113" y="119"/>
                  </a:moveTo>
                  <a:lnTo>
                    <a:pt x="0" y="119"/>
                  </a:lnTo>
                  <a:lnTo>
                    <a:pt x="0" y="76"/>
                  </a:lnTo>
                  <a:lnTo>
                    <a:pt x="31" y="0"/>
                  </a:lnTo>
                  <a:lnTo>
                    <a:pt x="110" y="0"/>
                  </a:lnTo>
                  <a:lnTo>
                    <a:pt x="113" y="119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4" name="Freeform 550"/>
            <p:cNvSpPr>
              <a:spLocks/>
            </p:cNvSpPr>
            <p:nvPr/>
          </p:nvSpPr>
          <p:spPr bwMode="auto">
            <a:xfrm>
              <a:off x="73290" y="313032"/>
              <a:ext cx="140367" cy="147821"/>
            </a:xfrm>
            <a:custGeom>
              <a:avLst/>
              <a:gdLst>
                <a:gd name="T0" fmla="*/ 2147483647 w 113"/>
                <a:gd name="T1" fmla="*/ 2147483647 h 119"/>
                <a:gd name="T2" fmla="*/ 0 w 113"/>
                <a:gd name="T3" fmla="*/ 2147483647 h 119"/>
                <a:gd name="T4" fmla="*/ 0 w 113"/>
                <a:gd name="T5" fmla="*/ 2147483647 h 119"/>
                <a:gd name="T6" fmla="*/ 2147483647 w 113"/>
                <a:gd name="T7" fmla="*/ 0 h 119"/>
                <a:gd name="T8" fmla="*/ 2147483647 w 113"/>
                <a:gd name="T9" fmla="*/ 0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119">
                  <a:moveTo>
                    <a:pt x="113" y="119"/>
                  </a:moveTo>
                  <a:lnTo>
                    <a:pt x="0" y="119"/>
                  </a:lnTo>
                  <a:lnTo>
                    <a:pt x="0" y="76"/>
                  </a:lnTo>
                  <a:lnTo>
                    <a:pt x="31" y="0"/>
                  </a:lnTo>
                  <a:lnTo>
                    <a:pt x="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5" name="Freeform 551"/>
            <p:cNvSpPr>
              <a:spLocks/>
            </p:cNvSpPr>
            <p:nvPr/>
          </p:nvSpPr>
          <p:spPr bwMode="auto">
            <a:xfrm>
              <a:off x="209931" y="279493"/>
              <a:ext cx="39750" cy="181360"/>
            </a:xfrm>
            <a:custGeom>
              <a:avLst/>
              <a:gdLst>
                <a:gd name="T0" fmla="*/ 0 w 32"/>
                <a:gd name="T1" fmla="*/ 2147483647 h 146"/>
                <a:gd name="T2" fmla="*/ 0 w 32"/>
                <a:gd name="T3" fmla="*/ 2147483647 h 146"/>
                <a:gd name="T4" fmla="*/ 0 w 32"/>
                <a:gd name="T5" fmla="*/ 0 h 146"/>
                <a:gd name="T6" fmla="*/ 2147483647 w 32"/>
                <a:gd name="T7" fmla="*/ 0 h 146"/>
                <a:gd name="T8" fmla="*/ 2147483647 w 32"/>
                <a:gd name="T9" fmla="*/ 2147483647 h 146"/>
                <a:gd name="T10" fmla="*/ 2147483647 w 32"/>
                <a:gd name="T11" fmla="*/ 2147483647 h 146"/>
                <a:gd name="T12" fmla="*/ 2147483647 w 32"/>
                <a:gd name="T13" fmla="*/ 2147483647 h 146"/>
                <a:gd name="T14" fmla="*/ 2147483647 w 32"/>
                <a:gd name="T15" fmla="*/ 2147483647 h 146"/>
                <a:gd name="T16" fmla="*/ 0 w 32"/>
                <a:gd name="T17" fmla="*/ 2147483647 h 1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146">
                  <a:moveTo>
                    <a:pt x="0" y="27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6"/>
                  </a:lnTo>
                  <a:lnTo>
                    <a:pt x="21" y="6"/>
                  </a:lnTo>
                  <a:lnTo>
                    <a:pt x="21" y="146"/>
                  </a:lnTo>
                  <a:lnTo>
                    <a:pt x="3" y="146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6" name="Freeform 552"/>
            <p:cNvSpPr>
              <a:spLocks/>
            </p:cNvSpPr>
            <p:nvPr/>
          </p:nvSpPr>
          <p:spPr bwMode="auto">
            <a:xfrm>
              <a:off x="73290" y="460853"/>
              <a:ext cx="563955" cy="39750"/>
            </a:xfrm>
            <a:custGeom>
              <a:avLst/>
              <a:gdLst>
                <a:gd name="T0" fmla="*/ 2147483647 w 1276"/>
                <a:gd name="T1" fmla="*/ 0 h 89"/>
                <a:gd name="T2" fmla="*/ 2147483647 w 1276"/>
                <a:gd name="T3" fmla="*/ 0 h 89"/>
                <a:gd name="T4" fmla="*/ 2147483647 w 1276"/>
                <a:gd name="T5" fmla="*/ 2147483647 h 89"/>
                <a:gd name="T6" fmla="*/ 2147483647 w 1276"/>
                <a:gd name="T7" fmla="*/ 2147483647 h 89"/>
                <a:gd name="T8" fmla="*/ 2147483647 w 1276"/>
                <a:gd name="T9" fmla="*/ 2147483647 h 89"/>
                <a:gd name="T10" fmla="*/ 2147483647 w 1276"/>
                <a:gd name="T11" fmla="*/ 2147483647 h 89"/>
                <a:gd name="T12" fmla="*/ 2147483647 w 1276"/>
                <a:gd name="T13" fmla="*/ 2147483647 h 89"/>
                <a:gd name="T14" fmla="*/ 2147483647 w 1276"/>
                <a:gd name="T15" fmla="*/ 2147483647 h 89"/>
                <a:gd name="T16" fmla="*/ 2147483647 w 1276"/>
                <a:gd name="T17" fmla="*/ 2147483647 h 89"/>
                <a:gd name="T18" fmla="*/ 2147483647 w 1276"/>
                <a:gd name="T19" fmla="*/ 2147483647 h 89"/>
                <a:gd name="T20" fmla="*/ 2147483647 w 1276"/>
                <a:gd name="T21" fmla="*/ 2147483647 h 89"/>
                <a:gd name="T22" fmla="*/ 2147483647 w 1276"/>
                <a:gd name="T23" fmla="*/ 2147483647 h 89"/>
                <a:gd name="T24" fmla="*/ 2147483647 w 1276"/>
                <a:gd name="T25" fmla="*/ 2147483647 h 89"/>
                <a:gd name="T26" fmla="*/ 2147483647 w 1276"/>
                <a:gd name="T27" fmla="*/ 2147483647 h 89"/>
                <a:gd name="T28" fmla="*/ 0 w 1276"/>
                <a:gd name="T29" fmla="*/ 2147483647 h 89"/>
                <a:gd name="T30" fmla="*/ 0 w 1276"/>
                <a:gd name="T31" fmla="*/ 0 h 89"/>
                <a:gd name="T32" fmla="*/ 2147483647 w 1276"/>
                <a:gd name="T33" fmla="*/ 0 h 8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76" h="89">
                  <a:moveTo>
                    <a:pt x="368" y="0"/>
                  </a:moveTo>
                  <a:cubicBezTo>
                    <a:pt x="1276" y="0"/>
                    <a:pt x="1276" y="0"/>
                    <a:pt x="1276" y="0"/>
                  </a:cubicBezTo>
                  <a:cubicBezTo>
                    <a:pt x="1240" y="73"/>
                    <a:pt x="1240" y="73"/>
                    <a:pt x="1240" y="73"/>
                  </a:cubicBezTo>
                  <a:cubicBezTo>
                    <a:pt x="1183" y="73"/>
                    <a:pt x="1183" y="73"/>
                    <a:pt x="1183" y="73"/>
                  </a:cubicBezTo>
                  <a:cubicBezTo>
                    <a:pt x="1167" y="51"/>
                    <a:pt x="1141" y="37"/>
                    <a:pt x="1112" y="37"/>
                  </a:cubicBezTo>
                  <a:cubicBezTo>
                    <a:pt x="1083" y="37"/>
                    <a:pt x="1057" y="51"/>
                    <a:pt x="1041" y="73"/>
                  </a:cubicBezTo>
                  <a:cubicBezTo>
                    <a:pt x="1008" y="73"/>
                    <a:pt x="1008" y="73"/>
                    <a:pt x="1008" y="73"/>
                  </a:cubicBezTo>
                  <a:cubicBezTo>
                    <a:pt x="992" y="51"/>
                    <a:pt x="966" y="37"/>
                    <a:pt x="937" y="37"/>
                  </a:cubicBezTo>
                  <a:cubicBezTo>
                    <a:pt x="908" y="37"/>
                    <a:pt x="882" y="51"/>
                    <a:pt x="86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285" y="73"/>
                    <a:pt x="285" y="73"/>
                    <a:pt x="285" y="73"/>
                  </a:cubicBezTo>
                  <a:cubicBezTo>
                    <a:pt x="177" y="73"/>
                    <a:pt x="177" y="73"/>
                    <a:pt x="177" y="73"/>
                  </a:cubicBezTo>
                  <a:cubicBezTo>
                    <a:pt x="161" y="51"/>
                    <a:pt x="135" y="37"/>
                    <a:pt x="106" y="37"/>
                  </a:cubicBezTo>
                  <a:cubicBezTo>
                    <a:pt x="77" y="37"/>
                    <a:pt x="51" y="51"/>
                    <a:pt x="35" y="73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8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7" name="Freeform 553"/>
            <p:cNvSpPr>
              <a:spLocks/>
            </p:cNvSpPr>
            <p:nvPr/>
          </p:nvSpPr>
          <p:spPr bwMode="auto">
            <a:xfrm>
              <a:off x="104344" y="331665"/>
              <a:ext cx="96891" cy="70805"/>
            </a:xfrm>
            <a:custGeom>
              <a:avLst/>
              <a:gdLst>
                <a:gd name="T0" fmla="*/ 2147483647 w 218"/>
                <a:gd name="T1" fmla="*/ 0 h 160"/>
                <a:gd name="T2" fmla="*/ 2147483647 w 218"/>
                <a:gd name="T3" fmla="*/ 0 h 160"/>
                <a:gd name="T4" fmla="*/ 0 w 218"/>
                <a:gd name="T5" fmla="*/ 2147483647 h 160"/>
                <a:gd name="T6" fmla="*/ 2147483647 w 218"/>
                <a:gd name="T7" fmla="*/ 2147483647 h 160"/>
                <a:gd name="T8" fmla="*/ 2147483647 w 218"/>
                <a:gd name="T9" fmla="*/ 2147483647 h 160"/>
                <a:gd name="T10" fmla="*/ 2147483647 w 218"/>
                <a:gd name="T11" fmla="*/ 2147483647 h 160"/>
                <a:gd name="T12" fmla="*/ 2147483647 w 218"/>
                <a:gd name="T13" fmla="*/ 2147483647 h 160"/>
                <a:gd name="T14" fmla="*/ 2147483647 w 218"/>
                <a:gd name="T15" fmla="*/ 2147483647 h 160"/>
                <a:gd name="T16" fmla="*/ 2147483647 w 218"/>
                <a:gd name="T17" fmla="*/ 2147483647 h 160"/>
                <a:gd name="T18" fmla="*/ 2147483647 w 218"/>
                <a:gd name="T19" fmla="*/ 2147483647 h 160"/>
                <a:gd name="T20" fmla="*/ 2147483647 w 218"/>
                <a:gd name="T21" fmla="*/ 0 h 1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8" h="160">
                  <a:moveTo>
                    <a:pt x="218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37" y="100"/>
                    <a:pt x="36" y="88"/>
                    <a:pt x="41" y="84"/>
                  </a:cubicBezTo>
                  <a:cubicBezTo>
                    <a:pt x="48" y="79"/>
                    <a:pt x="64" y="87"/>
                    <a:pt x="77" y="103"/>
                  </a:cubicBezTo>
                  <a:cubicBezTo>
                    <a:pt x="89" y="119"/>
                    <a:pt x="93" y="137"/>
                    <a:pt x="86" y="143"/>
                  </a:cubicBezTo>
                  <a:cubicBezTo>
                    <a:pt x="80" y="148"/>
                    <a:pt x="66" y="141"/>
                    <a:pt x="55" y="128"/>
                  </a:cubicBezTo>
                  <a:cubicBezTo>
                    <a:pt x="18" y="160"/>
                    <a:pt x="18" y="160"/>
                    <a:pt x="18" y="160"/>
                  </a:cubicBezTo>
                  <a:cubicBezTo>
                    <a:pt x="218" y="160"/>
                    <a:pt x="218" y="160"/>
                    <a:pt x="218" y="160"/>
                  </a:cubicBezTo>
                  <a:lnTo>
                    <a:pt x="218" y="0"/>
                  </a:lnTo>
                  <a:close/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58" name="Oval 554"/>
            <p:cNvSpPr>
              <a:spLocks noChangeArrowheads="1"/>
            </p:cNvSpPr>
            <p:nvPr/>
          </p:nvSpPr>
          <p:spPr bwMode="auto">
            <a:xfrm>
              <a:off x="100618" y="498119"/>
              <a:ext cx="40992" cy="40993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59" name="Oval 555"/>
            <p:cNvSpPr>
              <a:spLocks noChangeArrowheads="1"/>
            </p:cNvSpPr>
            <p:nvPr/>
          </p:nvSpPr>
          <p:spPr bwMode="auto">
            <a:xfrm>
              <a:off x="468307" y="498119"/>
              <a:ext cx="40992" cy="40993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60" name="Oval 556"/>
            <p:cNvSpPr>
              <a:spLocks noChangeArrowheads="1"/>
            </p:cNvSpPr>
            <p:nvPr/>
          </p:nvSpPr>
          <p:spPr bwMode="auto">
            <a:xfrm>
              <a:off x="545322" y="498119"/>
              <a:ext cx="40992" cy="40993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61" name="Oval 557"/>
            <p:cNvSpPr>
              <a:spLocks noChangeArrowheads="1"/>
            </p:cNvSpPr>
            <p:nvPr/>
          </p:nvSpPr>
          <p:spPr bwMode="auto">
            <a:xfrm>
              <a:off x="593768" y="309305"/>
              <a:ext cx="42235" cy="135399"/>
            </a:xfrm>
            <a:prstGeom prst="ellipse">
              <a:avLst/>
            </a:prstGeom>
            <a:solidFill>
              <a:srgbClr val="8D40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62" name="Oval 558"/>
            <p:cNvSpPr>
              <a:spLocks noChangeArrowheads="1"/>
            </p:cNvSpPr>
            <p:nvPr/>
          </p:nvSpPr>
          <p:spPr bwMode="auto">
            <a:xfrm>
              <a:off x="249681" y="309305"/>
              <a:ext cx="40992" cy="135399"/>
            </a:xfrm>
            <a:prstGeom prst="ellipse">
              <a:avLst/>
            </a:prstGeom>
            <a:solidFill>
              <a:srgbClr val="8D40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63" name="Rectangle 559"/>
            <p:cNvSpPr>
              <a:spLocks noChangeArrowheads="1"/>
            </p:cNvSpPr>
            <p:nvPr/>
          </p:nvSpPr>
          <p:spPr bwMode="auto">
            <a:xfrm>
              <a:off x="172665" y="414892"/>
              <a:ext cx="22359" cy="745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64" name="Freeform 560"/>
            <p:cNvSpPr>
              <a:spLocks/>
            </p:cNvSpPr>
            <p:nvPr/>
          </p:nvSpPr>
          <p:spPr bwMode="auto">
            <a:xfrm>
              <a:off x="442220" y="365204"/>
              <a:ext cx="21117" cy="53415"/>
            </a:xfrm>
            <a:custGeom>
              <a:avLst/>
              <a:gdLst>
                <a:gd name="T0" fmla="*/ 2147483647 w 46"/>
                <a:gd name="T1" fmla="*/ 0 h 122"/>
                <a:gd name="T2" fmla="*/ 2147483647 w 46"/>
                <a:gd name="T3" fmla="*/ 2147483647 h 122"/>
                <a:gd name="T4" fmla="*/ 2147483647 w 46"/>
                <a:gd name="T5" fmla="*/ 2147483647 h 122"/>
                <a:gd name="T6" fmla="*/ 2147483647 w 46"/>
                <a:gd name="T7" fmla="*/ 2147483647 h 122"/>
                <a:gd name="T8" fmla="*/ 2147483647 w 46"/>
                <a:gd name="T9" fmla="*/ 0 h 1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" h="122">
                  <a:moveTo>
                    <a:pt x="16" y="0"/>
                  </a:moveTo>
                  <a:cubicBezTo>
                    <a:pt x="0" y="0"/>
                    <a:pt x="16" y="18"/>
                    <a:pt x="16" y="57"/>
                  </a:cubicBezTo>
                  <a:cubicBezTo>
                    <a:pt x="16" y="97"/>
                    <a:pt x="0" y="122"/>
                    <a:pt x="16" y="122"/>
                  </a:cubicBezTo>
                  <a:cubicBezTo>
                    <a:pt x="33" y="122"/>
                    <a:pt x="46" y="90"/>
                    <a:pt x="46" y="50"/>
                  </a:cubicBezTo>
                  <a:cubicBezTo>
                    <a:pt x="46" y="11"/>
                    <a:pt x="33" y="0"/>
                    <a:pt x="16" y="0"/>
                  </a:cubicBezTo>
                </a:path>
              </a:pathLst>
            </a:custGeom>
            <a:solidFill>
              <a:srgbClr val="D8AF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07" name="组合 735"/>
          <p:cNvGrpSpPr>
            <a:grpSpLocks/>
          </p:cNvGrpSpPr>
          <p:nvPr/>
        </p:nvGrpSpPr>
        <p:grpSpPr bwMode="auto">
          <a:xfrm>
            <a:off x="4048125" y="5802313"/>
            <a:ext cx="722313" cy="722312"/>
            <a:chOff x="0" y="0"/>
            <a:chExt cx="721713" cy="721714"/>
          </a:xfrm>
        </p:grpSpPr>
        <p:sp>
          <p:nvSpPr>
            <p:cNvPr id="50310" name="Freeform 561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1" name="Freeform 562"/>
            <p:cNvSpPr>
              <a:spLocks/>
            </p:cNvSpPr>
            <p:nvPr/>
          </p:nvSpPr>
          <p:spPr bwMode="auto">
            <a:xfrm>
              <a:off x="163969" y="54656"/>
              <a:ext cx="393774" cy="293157"/>
            </a:xfrm>
            <a:custGeom>
              <a:avLst/>
              <a:gdLst>
                <a:gd name="T0" fmla="*/ 2147483647 w 890"/>
                <a:gd name="T1" fmla="*/ 2147483647 h 662"/>
                <a:gd name="T2" fmla="*/ 2147483647 w 890"/>
                <a:gd name="T3" fmla="*/ 2147483647 h 662"/>
                <a:gd name="T4" fmla="*/ 2147483647 w 890"/>
                <a:gd name="T5" fmla="*/ 2147483647 h 662"/>
                <a:gd name="T6" fmla="*/ 2147483647 w 890"/>
                <a:gd name="T7" fmla="*/ 2147483647 h 662"/>
                <a:gd name="T8" fmla="*/ 2147483647 w 890"/>
                <a:gd name="T9" fmla="*/ 2147483647 h 662"/>
                <a:gd name="T10" fmla="*/ 2147483647 w 890"/>
                <a:gd name="T11" fmla="*/ 2147483647 h 662"/>
                <a:gd name="T12" fmla="*/ 2147483647 w 890"/>
                <a:gd name="T13" fmla="*/ 2147483647 h 662"/>
                <a:gd name="T14" fmla="*/ 2147483647 w 890"/>
                <a:gd name="T15" fmla="*/ 2147483647 h 662"/>
                <a:gd name="T16" fmla="*/ 2147483647 w 890"/>
                <a:gd name="T17" fmla="*/ 2147483647 h 662"/>
                <a:gd name="T18" fmla="*/ 2147483647 w 890"/>
                <a:gd name="T19" fmla="*/ 2147483647 h 662"/>
                <a:gd name="T20" fmla="*/ 2147483647 w 890"/>
                <a:gd name="T21" fmla="*/ 2147483647 h 662"/>
                <a:gd name="T22" fmla="*/ 2147483647 w 890"/>
                <a:gd name="T23" fmla="*/ 0 h 662"/>
                <a:gd name="T24" fmla="*/ 2147483647 w 890"/>
                <a:gd name="T25" fmla="*/ 2147483647 h 662"/>
                <a:gd name="T26" fmla="*/ 2147483647 w 890"/>
                <a:gd name="T27" fmla="*/ 2147483647 h 662"/>
                <a:gd name="T28" fmla="*/ 2147483647 w 890"/>
                <a:gd name="T29" fmla="*/ 2147483647 h 662"/>
                <a:gd name="T30" fmla="*/ 0 w 890"/>
                <a:gd name="T31" fmla="*/ 2147483647 h 662"/>
                <a:gd name="T32" fmla="*/ 2147483647 w 890"/>
                <a:gd name="T33" fmla="*/ 2147483647 h 662"/>
                <a:gd name="T34" fmla="*/ 2147483647 w 890"/>
                <a:gd name="T35" fmla="*/ 2147483647 h 662"/>
                <a:gd name="T36" fmla="*/ 2147483647 w 890"/>
                <a:gd name="T37" fmla="*/ 2147483647 h 662"/>
                <a:gd name="T38" fmla="*/ 2147483647 w 890"/>
                <a:gd name="T39" fmla="*/ 2147483647 h 66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90" h="662">
                  <a:moveTo>
                    <a:pt x="195" y="662"/>
                  </a:moveTo>
                  <a:cubicBezTo>
                    <a:pt x="214" y="610"/>
                    <a:pt x="262" y="573"/>
                    <a:pt x="320" y="573"/>
                  </a:cubicBezTo>
                  <a:cubicBezTo>
                    <a:pt x="378" y="573"/>
                    <a:pt x="427" y="610"/>
                    <a:pt x="445" y="662"/>
                  </a:cubicBezTo>
                  <a:cubicBezTo>
                    <a:pt x="463" y="610"/>
                    <a:pt x="512" y="573"/>
                    <a:pt x="570" y="573"/>
                  </a:cubicBezTo>
                  <a:cubicBezTo>
                    <a:pt x="627" y="573"/>
                    <a:pt x="676" y="610"/>
                    <a:pt x="694" y="662"/>
                  </a:cubicBezTo>
                  <a:cubicBezTo>
                    <a:pt x="713" y="610"/>
                    <a:pt x="762" y="573"/>
                    <a:pt x="819" y="573"/>
                  </a:cubicBezTo>
                  <a:cubicBezTo>
                    <a:pt x="838" y="573"/>
                    <a:pt x="856" y="577"/>
                    <a:pt x="872" y="584"/>
                  </a:cubicBezTo>
                  <a:cubicBezTo>
                    <a:pt x="878" y="566"/>
                    <a:pt x="884" y="547"/>
                    <a:pt x="887" y="528"/>
                  </a:cubicBezTo>
                  <a:cubicBezTo>
                    <a:pt x="890" y="479"/>
                    <a:pt x="890" y="479"/>
                    <a:pt x="890" y="479"/>
                  </a:cubicBezTo>
                  <a:cubicBezTo>
                    <a:pt x="887" y="329"/>
                    <a:pt x="823" y="195"/>
                    <a:pt x="723" y="108"/>
                  </a:cubicBezTo>
                  <a:cubicBezTo>
                    <a:pt x="705" y="93"/>
                    <a:pt x="705" y="93"/>
                    <a:pt x="705" y="93"/>
                  </a:cubicBezTo>
                  <a:cubicBezTo>
                    <a:pt x="632" y="35"/>
                    <a:pt x="542" y="0"/>
                    <a:pt x="445" y="0"/>
                  </a:cubicBezTo>
                  <a:cubicBezTo>
                    <a:pt x="354" y="0"/>
                    <a:pt x="269" y="30"/>
                    <a:pt x="198" y="82"/>
                  </a:cubicBezTo>
                  <a:cubicBezTo>
                    <a:pt x="199" y="82"/>
                    <a:pt x="199" y="82"/>
                    <a:pt x="199" y="82"/>
                  </a:cubicBezTo>
                  <a:cubicBezTo>
                    <a:pt x="183" y="94"/>
                    <a:pt x="183" y="94"/>
                    <a:pt x="183" y="94"/>
                  </a:cubicBezTo>
                  <a:cubicBezTo>
                    <a:pt x="74" y="181"/>
                    <a:pt x="3" y="321"/>
                    <a:pt x="0" y="479"/>
                  </a:cubicBezTo>
                  <a:cubicBezTo>
                    <a:pt x="2" y="528"/>
                    <a:pt x="2" y="528"/>
                    <a:pt x="2" y="528"/>
                  </a:cubicBezTo>
                  <a:cubicBezTo>
                    <a:pt x="5" y="548"/>
                    <a:pt x="9" y="567"/>
                    <a:pt x="15" y="586"/>
                  </a:cubicBezTo>
                  <a:cubicBezTo>
                    <a:pt x="32" y="578"/>
                    <a:pt x="51" y="573"/>
                    <a:pt x="71" y="573"/>
                  </a:cubicBezTo>
                  <a:cubicBezTo>
                    <a:pt x="128" y="573"/>
                    <a:pt x="177" y="610"/>
                    <a:pt x="195" y="662"/>
                  </a:cubicBezTo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2" name="Freeform 563"/>
            <p:cNvSpPr>
              <a:spLocks/>
            </p:cNvSpPr>
            <p:nvPr/>
          </p:nvSpPr>
          <p:spPr bwMode="auto">
            <a:xfrm>
              <a:off x="172664" y="315517"/>
              <a:ext cx="373899" cy="195025"/>
            </a:xfrm>
            <a:custGeom>
              <a:avLst/>
              <a:gdLst>
                <a:gd name="T0" fmla="*/ 2147483647 w 846"/>
                <a:gd name="T1" fmla="*/ 2147483647 h 441"/>
                <a:gd name="T2" fmla="*/ 2147483647 w 846"/>
                <a:gd name="T3" fmla="*/ 2147483647 h 441"/>
                <a:gd name="T4" fmla="*/ 2147483647 w 846"/>
                <a:gd name="T5" fmla="*/ 2147483647 h 441"/>
                <a:gd name="T6" fmla="*/ 2147483647 w 846"/>
                <a:gd name="T7" fmla="*/ 0 h 441"/>
                <a:gd name="T8" fmla="*/ 2147483647 w 846"/>
                <a:gd name="T9" fmla="*/ 2147483647 h 441"/>
                <a:gd name="T10" fmla="*/ 2147483647 w 846"/>
                <a:gd name="T11" fmla="*/ 2147483647 h 441"/>
                <a:gd name="T12" fmla="*/ 2147483647 w 846"/>
                <a:gd name="T13" fmla="*/ 2147483647 h 441"/>
                <a:gd name="T14" fmla="*/ 2147483647 w 846"/>
                <a:gd name="T15" fmla="*/ 2147483647 h 441"/>
                <a:gd name="T16" fmla="*/ 2147483647 w 846"/>
                <a:gd name="T17" fmla="*/ 0 h 441"/>
                <a:gd name="T18" fmla="*/ 2147483647 w 846"/>
                <a:gd name="T19" fmla="*/ 2147483647 h 441"/>
                <a:gd name="T20" fmla="*/ 2147483647 w 846"/>
                <a:gd name="T21" fmla="*/ 2147483647 h 441"/>
                <a:gd name="T22" fmla="*/ 2147483647 w 846"/>
                <a:gd name="T23" fmla="*/ 2147483647 h 441"/>
                <a:gd name="T24" fmla="*/ 2147483647 w 846"/>
                <a:gd name="T25" fmla="*/ 2147483647 h 441"/>
                <a:gd name="T26" fmla="*/ 2147483647 w 846"/>
                <a:gd name="T27" fmla="*/ 0 h 441"/>
                <a:gd name="T28" fmla="*/ 2147483647 w 846"/>
                <a:gd name="T29" fmla="*/ 2147483647 h 441"/>
                <a:gd name="T30" fmla="*/ 2147483647 w 846"/>
                <a:gd name="T31" fmla="*/ 2147483647 h 441"/>
                <a:gd name="T32" fmla="*/ 2147483647 w 846"/>
                <a:gd name="T33" fmla="*/ 2147483647 h 441"/>
                <a:gd name="T34" fmla="*/ 2147483647 w 846"/>
                <a:gd name="T35" fmla="*/ 2147483647 h 441"/>
                <a:gd name="T36" fmla="*/ 2147483647 w 846"/>
                <a:gd name="T37" fmla="*/ 0 h 441"/>
                <a:gd name="T38" fmla="*/ 0 w 846"/>
                <a:gd name="T39" fmla="*/ 2147483647 h 441"/>
                <a:gd name="T40" fmla="*/ 2147483647 w 846"/>
                <a:gd name="T41" fmla="*/ 2147483647 h 441"/>
                <a:gd name="T42" fmla="*/ 2147483647 w 846"/>
                <a:gd name="T43" fmla="*/ 2147483647 h 441"/>
                <a:gd name="T44" fmla="*/ 2147483647 w 846"/>
                <a:gd name="T45" fmla="*/ 2147483647 h 44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46" h="441">
                  <a:moveTo>
                    <a:pt x="543" y="441"/>
                  </a:moveTo>
                  <a:cubicBezTo>
                    <a:pt x="559" y="441"/>
                    <a:pt x="559" y="441"/>
                    <a:pt x="559" y="441"/>
                  </a:cubicBezTo>
                  <a:cubicBezTo>
                    <a:pt x="634" y="269"/>
                    <a:pt x="787" y="154"/>
                    <a:pt x="846" y="10"/>
                  </a:cubicBezTo>
                  <a:cubicBezTo>
                    <a:pt x="832" y="3"/>
                    <a:pt x="816" y="0"/>
                    <a:pt x="799" y="0"/>
                  </a:cubicBezTo>
                  <a:cubicBezTo>
                    <a:pt x="735" y="0"/>
                    <a:pt x="682" y="52"/>
                    <a:pt x="682" y="117"/>
                  </a:cubicBezTo>
                  <a:cubicBezTo>
                    <a:pt x="682" y="204"/>
                    <a:pt x="682" y="204"/>
                    <a:pt x="682" y="204"/>
                  </a:cubicBezTo>
                  <a:cubicBezTo>
                    <a:pt x="666" y="204"/>
                    <a:pt x="666" y="204"/>
                    <a:pt x="666" y="204"/>
                  </a:cubicBezTo>
                  <a:cubicBezTo>
                    <a:pt x="666" y="117"/>
                    <a:pt x="666" y="117"/>
                    <a:pt x="666" y="117"/>
                  </a:cubicBezTo>
                  <a:cubicBezTo>
                    <a:pt x="666" y="52"/>
                    <a:pt x="614" y="0"/>
                    <a:pt x="550" y="0"/>
                  </a:cubicBezTo>
                  <a:cubicBezTo>
                    <a:pt x="485" y="0"/>
                    <a:pt x="433" y="52"/>
                    <a:pt x="433" y="117"/>
                  </a:cubicBezTo>
                  <a:cubicBezTo>
                    <a:pt x="433" y="204"/>
                    <a:pt x="433" y="204"/>
                    <a:pt x="433" y="204"/>
                  </a:cubicBezTo>
                  <a:cubicBezTo>
                    <a:pt x="417" y="204"/>
                    <a:pt x="417" y="204"/>
                    <a:pt x="417" y="204"/>
                  </a:cubicBezTo>
                  <a:cubicBezTo>
                    <a:pt x="417" y="117"/>
                    <a:pt x="417" y="117"/>
                    <a:pt x="417" y="117"/>
                  </a:cubicBezTo>
                  <a:cubicBezTo>
                    <a:pt x="417" y="52"/>
                    <a:pt x="365" y="0"/>
                    <a:pt x="300" y="0"/>
                  </a:cubicBezTo>
                  <a:cubicBezTo>
                    <a:pt x="236" y="0"/>
                    <a:pt x="183" y="52"/>
                    <a:pt x="183" y="117"/>
                  </a:cubicBezTo>
                  <a:cubicBezTo>
                    <a:pt x="183" y="204"/>
                    <a:pt x="183" y="204"/>
                    <a:pt x="183" y="20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168" y="117"/>
                    <a:pt x="168" y="117"/>
                    <a:pt x="168" y="117"/>
                  </a:cubicBezTo>
                  <a:cubicBezTo>
                    <a:pt x="168" y="52"/>
                    <a:pt x="115" y="0"/>
                    <a:pt x="51" y="0"/>
                  </a:cubicBezTo>
                  <a:cubicBezTo>
                    <a:pt x="32" y="0"/>
                    <a:pt x="15" y="4"/>
                    <a:pt x="0" y="12"/>
                  </a:cubicBezTo>
                  <a:cubicBezTo>
                    <a:pt x="59" y="171"/>
                    <a:pt x="226" y="262"/>
                    <a:pt x="305" y="441"/>
                  </a:cubicBezTo>
                  <a:cubicBezTo>
                    <a:pt x="323" y="441"/>
                    <a:pt x="323" y="441"/>
                    <a:pt x="323" y="441"/>
                  </a:cubicBezTo>
                  <a:cubicBezTo>
                    <a:pt x="543" y="441"/>
                    <a:pt x="543" y="441"/>
                    <a:pt x="543" y="441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3" name="Freeform 564"/>
            <p:cNvSpPr>
              <a:spLocks/>
            </p:cNvSpPr>
            <p:nvPr/>
          </p:nvSpPr>
          <p:spPr bwMode="auto">
            <a:xfrm>
              <a:off x="313032" y="576377"/>
              <a:ext cx="103102" cy="89438"/>
            </a:xfrm>
            <a:custGeom>
              <a:avLst/>
              <a:gdLst>
                <a:gd name="T0" fmla="*/ 2147483647 w 83"/>
                <a:gd name="T1" fmla="*/ 0 h 72"/>
                <a:gd name="T2" fmla="*/ 0 w 83"/>
                <a:gd name="T3" fmla="*/ 0 h 72"/>
                <a:gd name="T4" fmla="*/ 0 w 83"/>
                <a:gd name="T5" fmla="*/ 2147483647 h 72"/>
                <a:gd name="T6" fmla="*/ 2147483647 w 83"/>
                <a:gd name="T7" fmla="*/ 2147483647 h 72"/>
                <a:gd name="T8" fmla="*/ 2147483647 w 83"/>
                <a:gd name="T9" fmla="*/ 0 h 72"/>
                <a:gd name="T10" fmla="*/ 2147483647 w 83"/>
                <a:gd name="T11" fmla="*/ 0 h 72"/>
                <a:gd name="T12" fmla="*/ 2147483647 w 83"/>
                <a:gd name="T13" fmla="*/ 0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3" h="72">
                  <a:moveTo>
                    <a:pt x="8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83" y="72"/>
                  </a:lnTo>
                  <a:lnTo>
                    <a:pt x="83" y="0"/>
                  </a:lnTo>
                  <a:lnTo>
                    <a:pt x="7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9553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4" name="Freeform 565"/>
            <p:cNvSpPr>
              <a:spLocks/>
            </p:cNvSpPr>
            <p:nvPr/>
          </p:nvSpPr>
          <p:spPr bwMode="auto">
            <a:xfrm>
              <a:off x="313032" y="576377"/>
              <a:ext cx="103102" cy="89438"/>
            </a:xfrm>
            <a:custGeom>
              <a:avLst/>
              <a:gdLst>
                <a:gd name="T0" fmla="*/ 2147483647 w 83"/>
                <a:gd name="T1" fmla="*/ 0 h 72"/>
                <a:gd name="T2" fmla="*/ 0 w 83"/>
                <a:gd name="T3" fmla="*/ 0 h 72"/>
                <a:gd name="T4" fmla="*/ 0 w 83"/>
                <a:gd name="T5" fmla="*/ 2147483647 h 72"/>
                <a:gd name="T6" fmla="*/ 2147483647 w 83"/>
                <a:gd name="T7" fmla="*/ 2147483647 h 72"/>
                <a:gd name="T8" fmla="*/ 2147483647 w 83"/>
                <a:gd name="T9" fmla="*/ 0 h 72"/>
                <a:gd name="T10" fmla="*/ 2147483647 w 83"/>
                <a:gd name="T11" fmla="*/ 0 h 72"/>
                <a:gd name="T12" fmla="*/ 2147483647 w 83"/>
                <a:gd name="T13" fmla="*/ 0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3" h="72">
                  <a:moveTo>
                    <a:pt x="8" y="0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83" y="72"/>
                  </a:lnTo>
                  <a:lnTo>
                    <a:pt x="83" y="0"/>
                  </a:lnTo>
                  <a:lnTo>
                    <a:pt x="74" y="0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5" name="Freeform 566"/>
            <p:cNvSpPr>
              <a:spLocks/>
            </p:cNvSpPr>
            <p:nvPr/>
          </p:nvSpPr>
          <p:spPr bwMode="auto">
            <a:xfrm>
              <a:off x="315517" y="510541"/>
              <a:ext cx="98133" cy="65837"/>
            </a:xfrm>
            <a:custGeom>
              <a:avLst/>
              <a:gdLst>
                <a:gd name="T0" fmla="*/ 2147483647 w 79"/>
                <a:gd name="T1" fmla="*/ 2147483647 h 53"/>
                <a:gd name="T2" fmla="*/ 2147483647 w 79"/>
                <a:gd name="T3" fmla="*/ 0 h 53"/>
                <a:gd name="T4" fmla="*/ 0 w 79"/>
                <a:gd name="T5" fmla="*/ 0 h 53"/>
                <a:gd name="T6" fmla="*/ 2147483647 w 79"/>
                <a:gd name="T7" fmla="*/ 2147483647 h 53"/>
                <a:gd name="T8" fmla="*/ 2147483647 w 79"/>
                <a:gd name="T9" fmla="*/ 2147483647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53">
                  <a:moveTo>
                    <a:pt x="72" y="53"/>
                  </a:moveTo>
                  <a:lnTo>
                    <a:pt x="79" y="0"/>
                  </a:lnTo>
                  <a:lnTo>
                    <a:pt x="0" y="0"/>
                  </a:lnTo>
                  <a:lnTo>
                    <a:pt x="6" y="53"/>
                  </a:lnTo>
                  <a:lnTo>
                    <a:pt x="72" y="5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6" name="Freeform 567"/>
            <p:cNvSpPr>
              <a:spLocks/>
            </p:cNvSpPr>
            <p:nvPr/>
          </p:nvSpPr>
          <p:spPr bwMode="auto">
            <a:xfrm>
              <a:off x="315517" y="510541"/>
              <a:ext cx="98133" cy="65837"/>
            </a:xfrm>
            <a:custGeom>
              <a:avLst/>
              <a:gdLst>
                <a:gd name="T0" fmla="*/ 2147483647 w 79"/>
                <a:gd name="T1" fmla="*/ 2147483647 h 53"/>
                <a:gd name="T2" fmla="*/ 2147483647 w 79"/>
                <a:gd name="T3" fmla="*/ 0 h 53"/>
                <a:gd name="T4" fmla="*/ 0 w 79"/>
                <a:gd name="T5" fmla="*/ 0 h 53"/>
                <a:gd name="T6" fmla="*/ 2147483647 w 79"/>
                <a:gd name="T7" fmla="*/ 2147483647 h 53"/>
                <a:gd name="T8" fmla="*/ 2147483647 w 79"/>
                <a:gd name="T9" fmla="*/ 2147483647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53">
                  <a:moveTo>
                    <a:pt x="72" y="53"/>
                  </a:moveTo>
                  <a:lnTo>
                    <a:pt x="79" y="0"/>
                  </a:lnTo>
                  <a:lnTo>
                    <a:pt x="0" y="0"/>
                  </a:lnTo>
                  <a:lnTo>
                    <a:pt x="6" y="53"/>
                  </a:lnTo>
                  <a:lnTo>
                    <a:pt x="72" y="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7" name="Freeform 568"/>
            <p:cNvSpPr>
              <a:spLocks/>
            </p:cNvSpPr>
            <p:nvPr/>
          </p:nvSpPr>
          <p:spPr bwMode="auto">
            <a:xfrm>
              <a:off x="319243" y="510541"/>
              <a:ext cx="13664" cy="65837"/>
            </a:xfrm>
            <a:custGeom>
              <a:avLst/>
              <a:gdLst>
                <a:gd name="T0" fmla="*/ 2147483647 w 11"/>
                <a:gd name="T1" fmla="*/ 0 h 53"/>
                <a:gd name="T2" fmla="*/ 2147483647 w 11"/>
                <a:gd name="T3" fmla="*/ 2147483647 h 53"/>
                <a:gd name="T4" fmla="*/ 2147483647 w 11"/>
                <a:gd name="T5" fmla="*/ 2147483647 h 53"/>
                <a:gd name="T6" fmla="*/ 0 w 11"/>
                <a:gd name="T7" fmla="*/ 0 h 53"/>
                <a:gd name="T8" fmla="*/ 2147483647 w 11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3">
                  <a:moveTo>
                    <a:pt x="11" y="0"/>
                  </a:moveTo>
                  <a:lnTo>
                    <a:pt x="11" y="53"/>
                  </a:lnTo>
                  <a:lnTo>
                    <a:pt x="5" y="53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8" name="Freeform 569"/>
            <p:cNvSpPr>
              <a:spLocks/>
            </p:cNvSpPr>
            <p:nvPr/>
          </p:nvSpPr>
          <p:spPr bwMode="auto">
            <a:xfrm>
              <a:off x="319243" y="510541"/>
              <a:ext cx="13664" cy="65837"/>
            </a:xfrm>
            <a:custGeom>
              <a:avLst/>
              <a:gdLst>
                <a:gd name="T0" fmla="*/ 2147483647 w 11"/>
                <a:gd name="T1" fmla="*/ 0 h 53"/>
                <a:gd name="T2" fmla="*/ 2147483647 w 11"/>
                <a:gd name="T3" fmla="*/ 2147483647 h 53"/>
                <a:gd name="T4" fmla="*/ 2147483647 w 11"/>
                <a:gd name="T5" fmla="*/ 2147483647 h 53"/>
                <a:gd name="T6" fmla="*/ 0 w 11"/>
                <a:gd name="T7" fmla="*/ 0 h 53"/>
                <a:gd name="T8" fmla="*/ 2147483647 w 11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3">
                  <a:moveTo>
                    <a:pt x="11" y="0"/>
                  </a:moveTo>
                  <a:lnTo>
                    <a:pt x="11" y="53"/>
                  </a:lnTo>
                  <a:lnTo>
                    <a:pt x="5" y="53"/>
                  </a:lnTo>
                  <a:lnTo>
                    <a:pt x="0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19" name="Freeform 570"/>
            <p:cNvSpPr>
              <a:spLocks/>
            </p:cNvSpPr>
            <p:nvPr/>
          </p:nvSpPr>
          <p:spPr bwMode="auto">
            <a:xfrm>
              <a:off x="319243" y="510541"/>
              <a:ext cx="13664" cy="0"/>
            </a:xfrm>
            <a:custGeom>
              <a:avLst/>
              <a:gdLst>
                <a:gd name="T0" fmla="*/ 0 w 11"/>
                <a:gd name="T1" fmla="*/ 2147483647 w 11"/>
                <a:gd name="T2" fmla="*/ 0 w 1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1">
                  <a:moveTo>
                    <a:pt x="0" y="0"/>
                  </a:move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0" name="Line 571"/>
            <p:cNvSpPr>
              <a:spLocks noChangeShapeType="1"/>
            </p:cNvSpPr>
            <p:nvPr/>
          </p:nvSpPr>
          <p:spPr bwMode="auto">
            <a:xfrm>
              <a:off x="319243" y="510541"/>
              <a:ext cx="1366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1" name="Rectangle 572"/>
            <p:cNvSpPr>
              <a:spLocks noChangeArrowheads="1"/>
            </p:cNvSpPr>
            <p:nvPr/>
          </p:nvSpPr>
          <p:spPr bwMode="auto">
            <a:xfrm>
              <a:off x="336633" y="510541"/>
              <a:ext cx="53414" cy="65837"/>
            </a:xfrm>
            <a:prstGeom prst="rect">
              <a:avLst/>
            </a:pr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22" name="Rectangle 573"/>
            <p:cNvSpPr>
              <a:spLocks noChangeArrowheads="1"/>
            </p:cNvSpPr>
            <p:nvPr/>
          </p:nvSpPr>
          <p:spPr bwMode="auto">
            <a:xfrm>
              <a:off x="336633" y="510541"/>
              <a:ext cx="53414" cy="65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23" name="Freeform 574"/>
            <p:cNvSpPr>
              <a:spLocks/>
            </p:cNvSpPr>
            <p:nvPr/>
          </p:nvSpPr>
          <p:spPr bwMode="auto">
            <a:xfrm>
              <a:off x="336633" y="510541"/>
              <a:ext cx="53414" cy="0"/>
            </a:xfrm>
            <a:custGeom>
              <a:avLst/>
              <a:gdLst>
                <a:gd name="T0" fmla="*/ 0 w 43"/>
                <a:gd name="T1" fmla="*/ 2147483647 w 43"/>
                <a:gd name="T2" fmla="*/ 0 w 43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43">
                  <a:moveTo>
                    <a:pt x="0" y="0"/>
                  </a:moveTo>
                  <a:lnTo>
                    <a:pt x="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4" name="Line 575"/>
            <p:cNvSpPr>
              <a:spLocks noChangeShapeType="1"/>
            </p:cNvSpPr>
            <p:nvPr/>
          </p:nvSpPr>
          <p:spPr bwMode="auto">
            <a:xfrm>
              <a:off x="336633" y="510541"/>
              <a:ext cx="5341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5" name="Freeform 576"/>
            <p:cNvSpPr>
              <a:spLocks/>
            </p:cNvSpPr>
            <p:nvPr/>
          </p:nvSpPr>
          <p:spPr bwMode="auto">
            <a:xfrm>
              <a:off x="395017" y="510541"/>
              <a:ext cx="13664" cy="65837"/>
            </a:xfrm>
            <a:custGeom>
              <a:avLst/>
              <a:gdLst>
                <a:gd name="T0" fmla="*/ 2147483647 w 11"/>
                <a:gd name="T1" fmla="*/ 0 h 53"/>
                <a:gd name="T2" fmla="*/ 2147483647 w 11"/>
                <a:gd name="T3" fmla="*/ 2147483647 h 53"/>
                <a:gd name="T4" fmla="*/ 0 w 11"/>
                <a:gd name="T5" fmla="*/ 2147483647 h 53"/>
                <a:gd name="T6" fmla="*/ 0 w 11"/>
                <a:gd name="T7" fmla="*/ 0 h 53"/>
                <a:gd name="T8" fmla="*/ 2147483647 w 11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3">
                  <a:moveTo>
                    <a:pt x="11" y="0"/>
                  </a:moveTo>
                  <a:lnTo>
                    <a:pt x="5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6" name="Freeform 577"/>
            <p:cNvSpPr>
              <a:spLocks/>
            </p:cNvSpPr>
            <p:nvPr/>
          </p:nvSpPr>
          <p:spPr bwMode="auto">
            <a:xfrm>
              <a:off x="395017" y="510541"/>
              <a:ext cx="13664" cy="65837"/>
            </a:xfrm>
            <a:custGeom>
              <a:avLst/>
              <a:gdLst>
                <a:gd name="T0" fmla="*/ 2147483647 w 11"/>
                <a:gd name="T1" fmla="*/ 0 h 53"/>
                <a:gd name="T2" fmla="*/ 2147483647 w 11"/>
                <a:gd name="T3" fmla="*/ 2147483647 h 53"/>
                <a:gd name="T4" fmla="*/ 0 w 11"/>
                <a:gd name="T5" fmla="*/ 2147483647 h 53"/>
                <a:gd name="T6" fmla="*/ 0 w 11"/>
                <a:gd name="T7" fmla="*/ 0 h 53"/>
                <a:gd name="T8" fmla="*/ 2147483647 w 11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3">
                  <a:moveTo>
                    <a:pt x="11" y="0"/>
                  </a:moveTo>
                  <a:lnTo>
                    <a:pt x="5" y="53"/>
                  </a:lnTo>
                  <a:lnTo>
                    <a:pt x="0" y="53"/>
                  </a:lnTo>
                  <a:lnTo>
                    <a:pt x="0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7" name="Freeform 578"/>
            <p:cNvSpPr>
              <a:spLocks/>
            </p:cNvSpPr>
            <p:nvPr/>
          </p:nvSpPr>
          <p:spPr bwMode="auto">
            <a:xfrm>
              <a:off x="395017" y="510541"/>
              <a:ext cx="13664" cy="0"/>
            </a:xfrm>
            <a:custGeom>
              <a:avLst/>
              <a:gdLst>
                <a:gd name="T0" fmla="*/ 0 w 11"/>
                <a:gd name="T1" fmla="*/ 2147483647 w 11"/>
                <a:gd name="T2" fmla="*/ 0 w 1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1">
                  <a:moveTo>
                    <a:pt x="0" y="0"/>
                  </a:move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8" name="Line 579"/>
            <p:cNvSpPr>
              <a:spLocks noChangeShapeType="1"/>
            </p:cNvSpPr>
            <p:nvPr/>
          </p:nvSpPr>
          <p:spPr bwMode="auto">
            <a:xfrm>
              <a:off x="395017" y="510541"/>
              <a:ext cx="1366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29" name="Freeform 580"/>
            <p:cNvSpPr>
              <a:spLocks/>
            </p:cNvSpPr>
            <p:nvPr/>
          </p:nvSpPr>
          <p:spPr bwMode="auto">
            <a:xfrm>
              <a:off x="319243" y="649666"/>
              <a:ext cx="94407" cy="8696"/>
            </a:xfrm>
            <a:custGeom>
              <a:avLst/>
              <a:gdLst>
                <a:gd name="T0" fmla="*/ 2147483647 w 212"/>
                <a:gd name="T1" fmla="*/ 0 h 22"/>
                <a:gd name="T2" fmla="*/ 2147483647 w 212"/>
                <a:gd name="T3" fmla="*/ 2147483647 h 22"/>
                <a:gd name="T4" fmla="*/ 2147483647 w 212"/>
                <a:gd name="T5" fmla="*/ 0 h 22"/>
                <a:gd name="T6" fmla="*/ 0 w 212"/>
                <a:gd name="T7" fmla="*/ 2147483647 h 22"/>
                <a:gd name="T8" fmla="*/ 2147483647 w 212"/>
                <a:gd name="T9" fmla="*/ 2147483647 h 22"/>
                <a:gd name="T10" fmla="*/ 2147483647 w 212"/>
                <a:gd name="T11" fmla="*/ 2147483647 h 22"/>
                <a:gd name="T12" fmla="*/ 2147483647 w 212"/>
                <a:gd name="T13" fmla="*/ 0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2">
                  <a:moveTo>
                    <a:pt x="204" y="0"/>
                  </a:moveTo>
                  <a:cubicBezTo>
                    <a:pt x="189" y="0"/>
                    <a:pt x="151" y="9"/>
                    <a:pt x="106" y="9"/>
                  </a:cubicBezTo>
                  <a:cubicBezTo>
                    <a:pt x="62" y="9"/>
                    <a:pt x="24" y="0"/>
                    <a:pt x="8" y="0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0" y="13"/>
                    <a:pt x="48" y="22"/>
                    <a:pt x="106" y="22"/>
                  </a:cubicBezTo>
                  <a:cubicBezTo>
                    <a:pt x="165" y="22"/>
                    <a:pt x="212" y="13"/>
                    <a:pt x="212" y="3"/>
                  </a:cubicBezTo>
                  <a:cubicBezTo>
                    <a:pt x="212" y="1"/>
                    <a:pt x="209" y="0"/>
                    <a:pt x="204" y="0"/>
                  </a:cubicBezTo>
                </a:path>
              </a:pathLst>
            </a:custGeom>
            <a:solidFill>
              <a:srgbClr val="A55C1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0" name="Freeform 581"/>
            <p:cNvSpPr>
              <a:spLocks/>
            </p:cNvSpPr>
            <p:nvPr/>
          </p:nvSpPr>
          <p:spPr bwMode="auto">
            <a:xfrm>
              <a:off x="319243" y="624822"/>
              <a:ext cx="94407" cy="9938"/>
            </a:xfrm>
            <a:custGeom>
              <a:avLst/>
              <a:gdLst>
                <a:gd name="T0" fmla="*/ 2147483647 w 212"/>
                <a:gd name="T1" fmla="*/ 0 h 23"/>
                <a:gd name="T2" fmla="*/ 2147483647 w 212"/>
                <a:gd name="T3" fmla="*/ 2147483647 h 23"/>
                <a:gd name="T4" fmla="*/ 2147483647 w 212"/>
                <a:gd name="T5" fmla="*/ 0 h 23"/>
                <a:gd name="T6" fmla="*/ 0 w 212"/>
                <a:gd name="T7" fmla="*/ 2147483647 h 23"/>
                <a:gd name="T8" fmla="*/ 2147483647 w 212"/>
                <a:gd name="T9" fmla="*/ 2147483647 h 23"/>
                <a:gd name="T10" fmla="*/ 2147483647 w 212"/>
                <a:gd name="T11" fmla="*/ 2147483647 h 23"/>
                <a:gd name="T12" fmla="*/ 2147483647 w 212"/>
                <a:gd name="T13" fmla="*/ 0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3">
                  <a:moveTo>
                    <a:pt x="204" y="0"/>
                  </a:moveTo>
                  <a:cubicBezTo>
                    <a:pt x="189" y="0"/>
                    <a:pt x="151" y="10"/>
                    <a:pt x="106" y="10"/>
                  </a:cubicBezTo>
                  <a:cubicBezTo>
                    <a:pt x="62" y="10"/>
                    <a:pt x="24" y="0"/>
                    <a:pt x="8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14"/>
                    <a:pt x="48" y="23"/>
                    <a:pt x="106" y="23"/>
                  </a:cubicBezTo>
                  <a:cubicBezTo>
                    <a:pt x="165" y="23"/>
                    <a:pt x="212" y="14"/>
                    <a:pt x="212" y="4"/>
                  </a:cubicBezTo>
                  <a:cubicBezTo>
                    <a:pt x="212" y="1"/>
                    <a:pt x="209" y="0"/>
                    <a:pt x="204" y="0"/>
                  </a:cubicBezTo>
                </a:path>
              </a:pathLst>
            </a:custGeom>
            <a:solidFill>
              <a:srgbClr val="A55C1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1" name="Freeform 582"/>
            <p:cNvSpPr>
              <a:spLocks/>
            </p:cNvSpPr>
            <p:nvPr/>
          </p:nvSpPr>
          <p:spPr bwMode="auto">
            <a:xfrm>
              <a:off x="319243" y="598737"/>
              <a:ext cx="94407" cy="9938"/>
            </a:xfrm>
            <a:custGeom>
              <a:avLst/>
              <a:gdLst>
                <a:gd name="T0" fmla="*/ 2147483647 w 212"/>
                <a:gd name="T1" fmla="*/ 0 h 22"/>
                <a:gd name="T2" fmla="*/ 2147483647 w 212"/>
                <a:gd name="T3" fmla="*/ 2147483647 h 22"/>
                <a:gd name="T4" fmla="*/ 2147483647 w 212"/>
                <a:gd name="T5" fmla="*/ 0 h 22"/>
                <a:gd name="T6" fmla="*/ 0 w 212"/>
                <a:gd name="T7" fmla="*/ 2147483647 h 22"/>
                <a:gd name="T8" fmla="*/ 2147483647 w 212"/>
                <a:gd name="T9" fmla="*/ 2147483647 h 22"/>
                <a:gd name="T10" fmla="*/ 2147483647 w 212"/>
                <a:gd name="T11" fmla="*/ 2147483647 h 22"/>
                <a:gd name="T12" fmla="*/ 2147483647 w 212"/>
                <a:gd name="T13" fmla="*/ 0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2" h="22">
                  <a:moveTo>
                    <a:pt x="204" y="0"/>
                  </a:moveTo>
                  <a:cubicBezTo>
                    <a:pt x="189" y="0"/>
                    <a:pt x="151" y="10"/>
                    <a:pt x="106" y="10"/>
                  </a:cubicBezTo>
                  <a:cubicBezTo>
                    <a:pt x="62" y="10"/>
                    <a:pt x="24" y="0"/>
                    <a:pt x="8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14"/>
                    <a:pt x="48" y="22"/>
                    <a:pt x="106" y="22"/>
                  </a:cubicBezTo>
                  <a:cubicBezTo>
                    <a:pt x="165" y="22"/>
                    <a:pt x="212" y="14"/>
                    <a:pt x="212" y="4"/>
                  </a:cubicBezTo>
                  <a:cubicBezTo>
                    <a:pt x="212" y="1"/>
                    <a:pt x="209" y="0"/>
                    <a:pt x="204" y="0"/>
                  </a:cubicBezTo>
                </a:path>
              </a:pathLst>
            </a:custGeom>
            <a:solidFill>
              <a:srgbClr val="A55C1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2" name="Freeform 583"/>
            <p:cNvSpPr>
              <a:spLocks/>
            </p:cNvSpPr>
            <p:nvPr/>
          </p:nvSpPr>
          <p:spPr bwMode="auto">
            <a:xfrm>
              <a:off x="313032" y="576377"/>
              <a:ext cx="12422" cy="0"/>
            </a:xfrm>
            <a:custGeom>
              <a:avLst/>
              <a:gdLst>
                <a:gd name="T0" fmla="*/ 2147483647 w 10"/>
                <a:gd name="T1" fmla="*/ 0 w 10"/>
                <a:gd name="T2" fmla="*/ 0 w 10"/>
                <a:gd name="T3" fmla="*/ 2147483647 w 10"/>
                <a:gd name="T4" fmla="*/ 2147483647 w 10"/>
                <a:gd name="T5" fmla="*/ 2147483647 w 10"/>
                <a:gd name="T6" fmla="*/ 2147483647 w 10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60000 65536"/>
                <a:gd name="T13" fmla="*/ 0 60000 65536"/>
              </a:gdLst>
              <a:ahLst/>
              <a:cxnLst>
                <a:cxn ang="T7">
                  <a:pos x="T0" y="0"/>
                </a:cxn>
                <a:cxn ang="T8">
                  <a:pos x="T1" y="0"/>
                </a:cxn>
                <a:cxn ang="T9">
                  <a:pos x="T2" y="0"/>
                </a:cxn>
                <a:cxn ang="T10">
                  <a:pos x="T3" y="0"/>
                </a:cxn>
                <a:cxn ang="T11">
                  <a:pos x="T4" y="0"/>
                </a:cxn>
                <a:cxn ang="T12">
                  <a:pos x="T5" y="0"/>
                </a:cxn>
                <a:cxn ang="T13">
                  <a:pos x="T6" y="0"/>
                </a:cxn>
              </a:cxnLst>
              <a:rect l="0" t="0" r="r" b="b"/>
              <a:pathLst>
                <a:path w="10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999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3" name="Freeform 584"/>
            <p:cNvSpPr>
              <a:spLocks/>
            </p:cNvSpPr>
            <p:nvPr/>
          </p:nvSpPr>
          <p:spPr bwMode="auto">
            <a:xfrm>
              <a:off x="313032" y="576377"/>
              <a:ext cx="12422" cy="0"/>
            </a:xfrm>
            <a:custGeom>
              <a:avLst/>
              <a:gdLst>
                <a:gd name="T0" fmla="*/ 2147483647 w 10"/>
                <a:gd name="T1" fmla="*/ 0 w 10"/>
                <a:gd name="T2" fmla="*/ 0 w 10"/>
                <a:gd name="T3" fmla="*/ 2147483647 w 10"/>
                <a:gd name="T4" fmla="*/ 2147483647 w 10"/>
                <a:gd name="T5" fmla="*/ 2147483647 w 10"/>
                <a:gd name="T6" fmla="*/ 2147483647 w 10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60000 65536"/>
                <a:gd name="T13" fmla="*/ 0 60000 65536"/>
              </a:gdLst>
              <a:ahLst/>
              <a:cxnLst>
                <a:cxn ang="T7">
                  <a:pos x="T0" y="0"/>
                </a:cxn>
                <a:cxn ang="T8">
                  <a:pos x="T1" y="0"/>
                </a:cxn>
                <a:cxn ang="T9">
                  <a:pos x="T2" y="0"/>
                </a:cxn>
                <a:cxn ang="T10">
                  <a:pos x="T3" y="0"/>
                </a:cxn>
                <a:cxn ang="T11">
                  <a:pos x="T4" y="0"/>
                </a:cxn>
                <a:cxn ang="T12">
                  <a:pos x="T5" y="0"/>
                </a:cxn>
                <a:cxn ang="T13">
                  <a:pos x="T6" y="0"/>
                </a:cxn>
              </a:cxnLst>
              <a:rect l="0" t="0" r="r" b="b"/>
              <a:pathLst>
                <a:path w="10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4" name="Freeform 585"/>
            <p:cNvSpPr>
              <a:spLocks/>
            </p:cNvSpPr>
            <p:nvPr/>
          </p:nvSpPr>
          <p:spPr bwMode="auto">
            <a:xfrm>
              <a:off x="313032" y="576377"/>
              <a:ext cx="103102" cy="8696"/>
            </a:xfrm>
            <a:custGeom>
              <a:avLst/>
              <a:gdLst>
                <a:gd name="T0" fmla="*/ 2147483647 w 235"/>
                <a:gd name="T1" fmla="*/ 0 h 19"/>
                <a:gd name="T2" fmla="*/ 2147483647 w 235"/>
                <a:gd name="T3" fmla="*/ 0 h 19"/>
                <a:gd name="T4" fmla="*/ 2147483647 w 235"/>
                <a:gd name="T5" fmla="*/ 0 h 19"/>
                <a:gd name="T6" fmla="*/ 2147483647 w 235"/>
                <a:gd name="T7" fmla="*/ 0 h 19"/>
                <a:gd name="T8" fmla="*/ 2147483647 w 235"/>
                <a:gd name="T9" fmla="*/ 0 h 19"/>
                <a:gd name="T10" fmla="*/ 2147483647 w 235"/>
                <a:gd name="T11" fmla="*/ 0 h 19"/>
                <a:gd name="T12" fmla="*/ 2147483647 w 235"/>
                <a:gd name="T13" fmla="*/ 0 h 19"/>
                <a:gd name="T14" fmla="*/ 2147483647 w 235"/>
                <a:gd name="T15" fmla="*/ 0 h 19"/>
                <a:gd name="T16" fmla="*/ 2147483647 w 235"/>
                <a:gd name="T17" fmla="*/ 0 h 19"/>
                <a:gd name="T18" fmla="*/ 2147483647 w 235"/>
                <a:gd name="T19" fmla="*/ 0 h 19"/>
                <a:gd name="T20" fmla="*/ 2147483647 w 235"/>
                <a:gd name="T21" fmla="*/ 0 h 19"/>
                <a:gd name="T22" fmla="*/ 2147483647 w 235"/>
                <a:gd name="T23" fmla="*/ 0 h 19"/>
                <a:gd name="T24" fmla="*/ 0 w 235"/>
                <a:gd name="T25" fmla="*/ 0 h 19"/>
                <a:gd name="T26" fmla="*/ 2147483647 w 235"/>
                <a:gd name="T27" fmla="*/ 2147483647 h 19"/>
                <a:gd name="T28" fmla="*/ 2147483647 w 235"/>
                <a:gd name="T29" fmla="*/ 0 h 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35" h="19">
                  <a:moveTo>
                    <a:pt x="235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7" y="19"/>
                    <a:pt x="127" y="19"/>
                  </a:cubicBezTo>
                  <a:cubicBezTo>
                    <a:pt x="161" y="19"/>
                    <a:pt x="199" y="14"/>
                    <a:pt x="235" y="0"/>
                  </a:cubicBezTo>
                </a:path>
              </a:pathLst>
            </a:custGeom>
            <a:solidFill>
              <a:srgbClr val="B063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5" name="Freeform 586"/>
            <p:cNvSpPr>
              <a:spLocks noEditPoints="1"/>
            </p:cNvSpPr>
            <p:nvPr/>
          </p:nvSpPr>
          <p:spPr bwMode="auto">
            <a:xfrm>
              <a:off x="322970" y="576377"/>
              <a:ext cx="13664" cy="0"/>
            </a:xfrm>
            <a:custGeom>
              <a:avLst/>
              <a:gdLst>
                <a:gd name="T0" fmla="*/ 2147483647 w 11"/>
                <a:gd name="T1" fmla="*/ 0 w 11"/>
                <a:gd name="T2" fmla="*/ 0 w 11"/>
                <a:gd name="T3" fmla="*/ 2147483647 w 11"/>
                <a:gd name="T4" fmla="*/ 2147483647 w 11"/>
                <a:gd name="T5" fmla="*/ 2147483647 w 11"/>
                <a:gd name="T6" fmla="*/ 2147483647 w 11"/>
                <a:gd name="T7" fmla="*/ 2147483647 w 11"/>
                <a:gd name="T8" fmla="*/ 2147483647 w 11"/>
                <a:gd name="T9" fmla="*/ 2147483647 w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</a:gdLst>
              <a:ahLst/>
              <a:cxnLst>
                <a:cxn ang="T10">
                  <a:pos x="T0" y="0"/>
                </a:cxn>
                <a:cxn ang="T11">
                  <a:pos x="T1" y="0"/>
                </a:cxn>
                <a:cxn ang="T12">
                  <a:pos x="T2" y="0"/>
                </a:cxn>
                <a:cxn ang="T13">
                  <a:pos x="T3" y="0"/>
                </a:cxn>
                <a:cxn ang="T14">
                  <a:pos x="T4" y="0"/>
                </a:cxn>
                <a:cxn ang="T15">
                  <a:pos x="T5" y="0"/>
                </a:cxn>
                <a:cxn ang="T16">
                  <a:pos x="T6" y="0"/>
                </a:cxn>
                <a:cxn ang="T17">
                  <a:pos x="T7" y="0"/>
                </a:cxn>
                <a:cxn ang="T18">
                  <a:pos x="T8" y="0"/>
                </a:cxn>
                <a:cxn ang="T19">
                  <a:pos x="T9" y="0"/>
                </a:cxn>
              </a:cxnLst>
              <a:rect l="0" t="0" r="r" b="b"/>
              <a:pathLst>
                <a:path w="1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  <a:moveTo>
                    <a:pt x="11" y="0"/>
                  </a:moveTo>
                  <a:lnTo>
                    <a:pt x="8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784C2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6" name="Freeform 587"/>
            <p:cNvSpPr>
              <a:spLocks noEditPoints="1"/>
            </p:cNvSpPr>
            <p:nvPr/>
          </p:nvSpPr>
          <p:spPr bwMode="auto">
            <a:xfrm>
              <a:off x="322970" y="576377"/>
              <a:ext cx="13664" cy="0"/>
            </a:xfrm>
            <a:custGeom>
              <a:avLst/>
              <a:gdLst>
                <a:gd name="T0" fmla="*/ 2147483647 w 11"/>
                <a:gd name="T1" fmla="*/ 0 w 11"/>
                <a:gd name="T2" fmla="*/ 0 w 11"/>
                <a:gd name="T3" fmla="*/ 2147483647 w 11"/>
                <a:gd name="T4" fmla="*/ 2147483647 w 11"/>
                <a:gd name="T5" fmla="*/ 2147483647 w 11"/>
                <a:gd name="T6" fmla="*/ 2147483647 w 11"/>
                <a:gd name="T7" fmla="*/ 2147483647 w 11"/>
                <a:gd name="T8" fmla="*/ 2147483647 w 11"/>
                <a:gd name="T9" fmla="*/ 2147483647 w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</a:gdLst>
              <a:ahLst/>
              <a:cxnLst>
                <a:cxn ang="T10">
                  <a:pos x="T0" y="0"/>
                </a:cxn>
                <a:cxn ang="T11">
                  <a:pos x="T1" y="0"/>
                </a:cxn>
                <a:cxn ang="T12">
                  <a:pos x="T2" y="0"/>
                </a:cxn>
                <a:cxn ang="T13">
                  <a:pos x="T3" y="0"/>
                </a:cxn>
                <a:cxn ang="T14">
                  <a:pos x="T4" y="0"/>
                </a:cxn>
                <a:cxn ang="T15">
                  <a:pos x="T5" y="0"/>
                </a:cxn>
                <a:cxn ang="T16">
                  <a:pos x="T6" y="0"/>
                </a:cxn>
                <a:cxn ang="T17">
                  <a:pos x="T7" y="0"/>
                </a:cxn>
                <a:cxn ang="T18">
                  <a:pos x="T8" y="0"/>
                </a:cxn>
                <a:cxn ang="T19">
                  <a:pos x="T9" y="0"/>
                </a:cxn>
              </a:cxnLst>
              <a:rect l="0" t="0" r="r" b="b"/>
              <a:pathLst>
                <a:path w="11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moveTo>
                    <a:pt x="11" y="0"/>
                  </a:moveTo>
                  <a:lnTo>
                    <a:pt x="8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7" name="Rectangle 588"/>
            <p:cNvSpPr>
              <a:spLocks noChangeArrowheads="1"/>
            </p:cNvSpPr>
            <p:nvPr/>
          </p:nvSpPr>
          <p:spPr bwMode="auto">
            <a:xfrm>
              <a:off x="325454" y="576377"/>
              <a:ext cx="7453" cy="1243"/>
            </a:xfrm>
            <a:prstGeom prst="rect">
              <a:avLst/>
            </a:prstGeom>
            <a:solidFill>
              <a:srgbClr val="D999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38" name="Freeform 589"/>
            <p:cNvSpPr>
              <a:spLocks/>
            </p:cNvSpPr>
            <p:nvPr/>
          </p:nvSpPr>
          <p:spPr bwMode="auto">
            <a:xfrm>
              <a:off x="325454" y="576377"/>
              <a:ext cx="7453" cy="0"/>
            </a:xfrm>
            <a:custGeom>
              <a:avLst/>
              <a:gdLst>
                <a:gd name="T0" fmla="*/ 2147483647 w 6"/>
                <a:gd name="T1" fmla="*/ 0 w 6"/>
                <a:gd name="T2" fmla="*/ 0 w 6"/>
                <a:gd name="T3" fmla="*/ 2147483647 w 6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39" name="Rectangle 590"/>
            <p:cNvSpPr>
              <a:spLocks noChangeArrowheads="1"/>
            </p:cNvSpPr>
            <p:nvPr/>
          </p:nvSpPr>
          <p:spPr bwMode="auto">
            <a:xfrm>
              <a:off x="336633" y="576377"/>
              <a:ext cx="53414" cy="1243"/>
            </a:xfrm>
            <a:prstGeom prst="rect">
              <a:avLst/>
            </a:prstGeom>
            <a:solidFill>
              <a:srgbClr val="D999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0" name="Rectangle 591"/>
            <p:cNvSpPr>
              <a:spLocks noChangeArrowheads="1"/>
            </p:cNvSpPr>
            <p:nvPr/>
          </p:nvSpPr>
          <p:spPr bwMode="auto">
            <a:xfrm>
              <a:off x="336633" y="576377"/>
              <a:ext cx="53414" cy="1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1" name="Rectangle 592"/>
            <p:cNvSpPr>
              <a:spLocks noChangeArrowheads="1"/>
            </p:cNvSpPr>
            <p:nvPr/>
          </p:nvSpPr>
          <p:spPr bwMode="auto">
            <a:xfrm>
              <a:off x="395017" y="576377"/>
              <a:ext cx="6211" cy="1243"/>
            </a:xfrm>
            <a:prstGeom prst="rect">
              <a:avLst/>
            </a:prstGeom>
            <a:solidFill>
              <a:srgbClr val="D999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2" name="Rectangle 593"/>
            <p:cNvSpPr>
              <a:spLocks noChangeArrowheads="1"/>
            </p:cNvSpPr>
            <p:nvPr/>
          </p:nvSpPr>
          <p:spPr bwMode="auto">
            <a:xfrm>
              <a:off x="395017" y="576377"/>
              <a:ext cx="6211" cy="1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343" name="Freeform 594"/>
            <p:cNvSpPr>
              <a:spLocks/>
            </p:cNvSpPr>
            <p:nvPr/>
          </p:nvSpPr>
          <p:spPr bwMode="auto">
            <a:xfrm>
              <a:off x="462095" y="308064"/>
              <a:ext cx="79500" cy="79500"/>
            </a:xfrm>
            <a:custGeom>
              <a:avLst/>
              <a:gdLst>
                <a:gd name="T0" fmla="*/ 2147483647 w 179"/>
                <a:gd name="T1" fmla="*/ 0 h 178"/>
                <a:gd name="T2" fmla="*/ 2147483647 w 179"/>
                <a:gd name="T3" fmla="*/ 2147483647 h 178"/>
                <a:gd name="T4" fmla="*/ 2147483647 w 179"/>
                <a:gd name="T5" fmla="*/ 2147483647 h 178"/>
                <a:gd name="T6" fmla="*/ 0 w 179"/>
                <a:gd name="T7" fmla="*/ 2147483647 h 178"/>
                <a:gd name="T8" fmla="*/ 2147483647 w 179"/>
                <a:gd name="T9" fmla="*/ 2147483647 h 178"/>
                <a:gd name="T10" fmla="*/ 2147483647 w 179"/>
                <a:gd name="T11" fmla="*/ 2147483647 h 178"/>
                <a:gd name="T12" fmla="*/ 2147483647 w 179"/>
                <a:gd name="T13" fmla="*/ 2147483647 h 178"/>
                <a:gd name="T14" fmla="*/ 2147483647 w 179"/>
                <a:gd name="T15" fmla="*/ 2147483647 h 178"/>
                <a:gd name="T16" fmla="*/ 2147483647 w 179"/>
                <a:gd name="T17" fmla="*/ 2147483647 h 178"/>
                <a:gd name="T18" fmla="*/ 2147483647 w 179"/>
                <a:gd name="T19" fmla="*/ 2147483647 h 178"/>
                <a:gd name="T20" fmla="*/ 2147483647 w 179"/>
                <a:gd name="T21" fmla="*/ 2147483647 h 178"/>
                <a:gd name="T22" fmla="*/ 2147483647 w 179"/>
                <a:gd name="T23" fmla="*/ 0 h 17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79" h="178">
                  <a:moveTo>
                    <a:pt x="145" y="0"/>
                  </a:moveTo>
                  <a:cubicBezTo>
                    <a:pt x="88" y="0"/>
                    <a:pt x="39" y="37"/>
                    <a:pt x="20" y="89"/>
                  </a:cubicBezTo>
                  <a:cubicBezTo>
                    <a:pt x="16" y="77"/>
                    <a:pt x="11" y="66"/>
                    <a:pt x="4" y="56"/>
                  </a:cubicBezTo>
                  <a:cubicBezTo>
                    <a:pt x="2" y="65"/>
                    <a:pt x="1" y="73"/>
                    <a:pt x="0" y="81"/>
                  </a:cubicBezTo>
                  <a:cubicBezTo>
                    <a:pt x="8" y="97"/>
                    <a:pt x="12" y="114"/>
                    <a:pt x="12" y="133"/>
                  </a:cubicBezTo>
                  <a:cubicBezTo>
                    <a:pt x="12" y="171"/>
                    <a:pt x="12" y="171"/>
                    <a:pt x="12" y="171"/>
                  </a:cubicBezTo>
                  <a:cubicBezTo>
                    <a:pt x="17" y="175"/>
                    <a:pt x="22" y="177"/>
                    <a:pt x="28" y="178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8" y="68"/>
                    <a:pt x="81" y="16"/>
                    <a:pt x="145" y="16"/>
                  </a:cubicBezTo>
                  <a:cubicBezTo>
                    <a:pt x="156" y="16"/>
                    <a:pt x="166" y="17"/>
                    <a:pt x="175" y="20"/>
                  </a:cubicBezTo>
                  <a:cubicBezTo>
                    <a:pt x="177" y="15"/>
                    <a:pt x="178" y="10"/>
                    <a:pt x="179" y="5"/>
                  </a:cubicBezTo>
                  <a:cubicBezTo>
                    <a:pt x="168" y="2"/>
                    <a:pt x="157" y="0"/>
                    <a:pt x="145" y="0"/>
                  </a:cubicBezTo>
                </a:path>
              </a:pathLst>
            </a:custGeom>
            <a:solidFill>
              <a:srgbClr val="CCAC5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44" name="Freeform 595"/>
            <p:cNvSpPr>
              <a:spLocks/>
            </p:cNvSpPr>
            <p:nvPr/>
          </p:nvSpPr>
          <p:spPr bwMode="auto">
            <a:xfrm>
              <a:off x="443462" y="127945"/>
              <a:ext cx="103102" cy="219868"/>
            </a:xfrm>
            <a:custGeom>
              <a:avLst/>
              <a:gdLst>
                <a:gd name="T0" fmla="*/ 2147483647 w 235"/>
                <a:gd name="T1" fmla="*/ 0 h 497"/>
                <a:gd name="T2" fmla="*/ 2147483647 w 235"/>
                <a:gd name="T3" fmla="*/ 2147483647 h 497"/>
                <a:gd name="T4" fmla="*/ 2147483647 w 235"/>
                <a:gd name="T5" fmla="*/ 2147483647 h 497"/>
                <a:gd name="T6" fmla="*/ 2147483647 w 235"/>
                <a:gd name="T7" fmla="*/ 2147483647 h 497"/>
                <a:gd name="T8" fmla="*/ 2147483647 w 235"/>
                <a:gd name="T9" fmla="*/ 2147483647 h 497"/>
                <a:gd name="T10" fmla="*/ 2147483647 w 235"/>
                <a:gd name="T11" fmla="*/ 2147483647 h 497"/>
                <a:gd name="T12" fmla="*/ 2147483647 w 235"/>
                <a:gd name="T13" fmla="*/ 2147483647 h 497"/>
                <a:gd name="T14" fmla="*/ 2147483647 w 235"/>
                <a:gd name="T15" fmla="*/ 0 h 4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5" h="497">
                  <a:moveTo>
                    <a:pt x="84" y="0"/>
                  </a:moveTo>
                  <a:cubicBezTo>
                    <a:pt x="0" y="0"/>
                    <a:pt x="63" y="131"/>
                    <a:pt x="63" y="294"/>
                  </a:cubicBezTo>
                  <a:cubicBezTo>
                    <a:pt x="63" y="357"/>
                    <a:pt x="53" y="416"/>
                    <a:pt x="47" y="464"/>
                  </a:cubicBezTo>
                  <a:cubicBezTo>
                    <a:pt x="54" y="474"/>
                    <a:pt x="59" y="485"/>
                    <a:pt x="63" y="497"/>
                  </a:cubicBezTo>
                  <a:cubicBezTo>
                    <a:pt x="82" y="445"/>
                    <a:pt x="131" y="408"/>
                    <a:pt x="188" y="408"/>
                  </a:cubicBezTo>
                  <a:cubicBezTo>
                    <a:pt x="200" y="408"/>
                    <a:pt x="211" y="410"/>
                    <a:pt x="222" y="413"/>
                  </a:cubicBezTo>
                  <a:cubicBezTo>
                    <a:pt x="231" y="376"/>
                    <a:pt x="235" y="336"/>
                    <a:pt x="235" y="294"/>
                  </a:cubicBezTo>
                  <a:cubicBezTo>
                    <a:pt x="235" y="131"/>
                    <a:pt x="167" y="0"/>
                    <a:pt x="84" y="0"/>
                  </a:cubicBezTo>
                </a:path>
              </a:pathLst>
            </a:custGeom>
            <a:solidFill>
              <a:srgbClr val="BB53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45" name="Freeform 596"/>
            <p:cNvSpPr>
              <a:spLocks noEditPoints="1"/>
            </p:cNvSpPr>
            <p:nvPr/>
          </p:nvSpPr>
          <p:spPr bwMode="auto">
            <a:xfrm>
              <a:off x="459611" y="315517"/>
              <a:ext cx="79500" cy="72047"/>
            </a:xfrm>
            <a:custGeom>
              <a:avLst/>
              <a:gdLst>
                <a:gd name="T0" fmla="*/ 2147483647 w 180"/>
                <a:gd name="T1" fmla="*/ 2147483647 h 164"/>
                <a:gd name="T2" fmla="*/ 2147483647 w 180"/>
                <a:gd name="T3" fmla="*/ 2147483647 h 164"/>
                <a:gd name="T4" fmla="*/ 2147483647 w 180"/>
                <a:gd name="T5" fmla="*/ 2147483647 h 164"/>
                <a:gd name="T6" fmla="*/ 2147483647 w 180"/>
                <a:gd name="T7" fmla="*/ 2147483647 h 164"/>
                <a:gd name="T8" fmla="*/ 2147483647 w 180"/>
                <a:gd name="T9" fmla="*/ 0 h 164"/>
                <a:gd name="T10" fmla="*/ 2147483647 w 180"/>
                <a:gd name="T11" fmla="*/ 2147483647 h 164"/>
                <a:gd name="T12" fmla="*/ 2147483647 w 180"/>
                <a:gd name="T13" fmla="*/ 2147483647 h 164"/>
                <a:gd name="T14" fmla="*/ 2147483647 w 180"/>
                <a:gd name="T15" fmla="*/ 2147483647 h 164"/>
                <a:gd name="T16" fmla="*/ 2147483647 w 180"/>
                <a:gd name="T17" fmla="*/ 2147483647 h 164"/>
                <a:gd name="T18" fmla="*/ 2147483647 w 180"/>
                <a:gd name="T19" fmla="*/ 0 h 1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80" h="164">
                  <a:moveTo>
                    <a:pt x="5" y="65"/>
                  </a:moveTo>
                  <a:cubicBezTo>
                    <a:pt x="0" y="109"/>
                    <a:pt x="0" y="141"/>
                    <a:pt x="17" y="155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7" y="98"/>
                    <a:pt x="13" y="81"/>
                    <a:pt x="5" y="65"/>
                  </a:cubicBezTo>
                  <a:moveTo>
                    <a:pt x="150" y="0"/>
                  </a:moveTo>
                  <a:cubicBezTo>
                    <a:pt x="86" y="0"/>
                    <a:pt x="33" y="52"/>
                    <a:pt x="33" y="117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37" y="163"/>
                    <a:pt x="41" y="164"/>
                    <a:pt x="46" y="164"/>
                  </a:cubicBezTo>
                  <a:cubicBezTo>
                    <a:pt x="104" y="164"/>
                    <a:pt x="155" y="99"/>
                    <a:pt x="180" y="4"/>
                  </a:cubicBezTo>
                  <a:cubicBezTo>
                    <a:pt x="171" y="1"/>
                    <a:pt x="161" y="0"/>
                    <a:pt x="150" y="0"/>
                  </a:cubicBezTo>
                </a:path>
              </a:pathLst>
            </a:custGeom>
            <a:solidFill>
              <a:srgbClr val="95AB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46" name="Freeform 597"/>
            <p:cNvSpPr>
              <a:spLocks/>
            </p:cNvSpPr>
            <p:nvPr/>
          </p:nvSpPr>
          <p:spPr bwMode="auto">
            <a:xfrm>
              <a:off x="232289" y="79500"/>
              <a:ext cx="150305" cy="96891"/>
            </a:xfrm>
            <a:custGeom>
              <a:avLst/>
              <a:gdLst>
                <a:gd name="T0" fmla="*/ 2147483647 w 340"/>
                <a:gd name="T1" fmla="*/ 0 h 220"/>
                <a:gd name="T2" fmla="*/ 2147483647 w 340"/>
                <a:gd name="T3" fmla="*/ 0 h 220"/>
                <a:gd name="T4" fmla="*/ 2147483647 w 340"/>
                <a:gd name="T5" fmla="*/ 2147483647 h 220"/>
                <a:gd name="T6" fmla="*/ 2147483647 w 340"/>
                <a:gd name="T7" fmla="*/ 2147483647 h 220"/>
                <a:gd name="T8" fmla="*/ 2147483647 w 340"/>
                <a:gd name="T9" fmla="*/ 2147483647 h 220"/>
                <a:gd name="T10" fmla="*/ 2147483647 w 340"/>
                <a:gd name="T11" fmla="*/ 2147483647 h 220"/>
                <a:gd name="T12" fmla="*/ 2147483647 w 340"/>
                <a:gd name="T13" fmla="*/ 0 h 2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0" h="220">
                  <a:moveTo>
                    <a:pt x="172" y="0"/>
                  </a:moveTo>
                  <a:cubicBezTo>
                    <a:pt x="171" y="0"/>
                    <a:pt x="170" y="0"/>
                    <a:pt x="169" y="0"/>
                  </a:cubicBezTo>
                  <a:cubicBezTo>
                    <a:pt x="75" y="1"/>
                    <a:pt x="0" y="51"/>
                    <a:pt x="1" y="112"/>
                  </a:cubicBezTo>
                  <a:cubicBezTo>
                    <a:pt x="2" y="172"/>
                    <a:pt x="76" y="220"/>
                    <a:pt x="168" y="220"/>
                  </a:cubicBezTo>
                  <a:cubicBezTo>
                    <a:pt x="169" y="220"/>
                    <a:pt x="170" y="220"/>
                    <a:pt x="172" y="220"/>
                  </a:cubicBezTo>
                  <a:cubicBezTo>
                    <a:pt x="265" y="219"/>
                    <a:pt x="340" y="168"/>
                    <a:pt x="339" y="107"/>
                  </a:cubicBezTo>
                  <a:cubicBezTo>
                    <a:pt x="338" y="48"/>
                    <a:pt x="264" y="0"/>
                    <a:pt x="172" y="0"/>
                  </a:cubicBezTo>
                </a:path>
              </a:pathLst>
            </a:custGeom>
            <a:solidFill>
              <a:srgbClr val="C652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08" name="组合 52"/>
          <p:cNvGrpSpPr>
            <a:grpSpLocks/>
          </p:cNvGrpSpPr>
          <p:nvPr/>
        </p:nvGrpSpPr>
        <p:grpSpPr bwMode="auto">
          <a:xfrm>
            <a:off x="9553575" y="4762500"/>
            <a:ext cx="723900" cy="723900"/>
            <a:chOff x="0" y="0"/>
            <a:chExt cx="723900" cy="723900"/>
          </a:xfrm>
        </p:grpSpPr>
        <p:sp>
          <p:nvSpPr>
            <p:cNvPr id="50305" name="Freeform 512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6" name="Freeform 513"/>
            <p:cNvSpPr>
              <a:spLocks/>
            </p:cNvSpPr>
            <p:nvPr/>
          </p:nvSpPr>
          <p:spPr bwMode="auto">
            <a:xfrm>
              <a:off x="268288" y="284162"/>
              <a:ext cx="306388" cy="387350"/>
            </a:xfrm>
            <a:custGeom>
              <a:avLst/>
              <a:gdLst>
                <a:gd name="T0" fmla="*/ 2147483647 w 690"/>
                <a:gd name="T1" fmla="*/ 2147483647 h 873"/>
                <a:gd name="T2" fmla="*/ 2147483647 w 690"/>
                <a:gd name="T3" fmla="*/ 0 h 873"/>
                <a:gd name="T4" fmla="*/ 2147483647 w 690"/>
                <a:gd name="T5" fmla="*/ 2147483647 h 873"/>
                <a:gd name="T6" fmla="*/ 2147483647 w 690"/>
                <a:gd name="T7" fmla="*/ 2147483647 h 873"/>
                <a:gd name="T8" fmla="*/ 2147483647 w 690"/>
                <a:gd name="T9" fmla="*/ 2147483647 h 873"/>
                <a:gd name="T10" fmla="*/ 2147483647 w 690"/>
                <a:gd name="T11" fmla="*/ 2147483647 h 873"/>
                <a:gd name="T12" fmla="*/ 2147483647 w 690"/>
                <a:gd name="T13" fmla="*/ 2147483647 h 873"/>
                <a:gd name="T14" fmla="*/ 2147483647 w 690"/>
                <a:gd name="T15" fmla="*/ 2147483647 h 873"/>
                <a:gd name="T16" fmla="*/ 2147483647 w 690"/>
                <a:gd name="T17" fmla="*/ 2147483647 h 873"/>
                <a:gd name="T18" fmla="*/ 2147483647 w 690"/>
                <a:gd name="T19" fmla="*/ 2147483647 h 873"/>
                <a:gd name="T20" fmla="*/ 2147483647 w 690"/>
                <a:gd name="T21" fmla="*/ 2147483647 h 873"/>
                <a:gd name="T22" fmla="*/ 2147483647 w 690"/>
                <a:gd name="T23" fmla="*/ 2147483647 h 873"/>
                <a:gd name="T24" fmla="*/ 2147483647 w 690"/>
                <a:gd name="T25" fmla="*/ 2147483647 h 873"/>
                <a:gd name="T26" fmla="*/ 2147483647 w 690"/>
                <a:gd name="T27" fmla="*/ 2147483647 h 873"/>
                <a:gd name="T28" fmla="*/ 2147483647 w 690"/>
                <a:gd name="T29" fmla="*/ 2147483647 h 87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90" h="873">
                  <a:moveTo>
                    <a:pt x="202" y="80"/>
                  </a:moveTo>
                  <a:cubicBezTo>
                    <a:pt x="690" y="0"/>
                    <a:pt x="690" y="0"/>
                    <a:pt x="690" y="0"/>
                  </a:cubicBezTo>
                  <a:cubicBezTo>
                    <a:pt x="690" y="662"/>
                    <a:pt x="690" y="662"/>
                    <a:pt x="690" y="662"/>
                  </a:cubicBezTo>
                  <a:cubicBezTo>
                    <a:pt x="690" y="716"/>
                    <a:pt x="649" y="760"/>
                    <a:pt x="585" y="776"/>
                  </a:cubicBezTo>
                  <a:cubicBezTo>
                    <a:pt x="515" y="793"/>
                    <a:pt x="448" y="764"/>
                    <a:pt x="434" y="710"/>
                  </a:cubicBezTo>
                  <a:cubicBezTo>
                    <a:pt x="421" y="657"/>
                    <a:pt x="467" y="599"/>
                    <a:pt x="537" y="582"/>
                  </a:cubicBezTo>
                  <a:cubicBezTo>
                    <a:pt x="568" y="574"/>
                    <a:pt x="599" y="576"/>
                    <a:pt x="625" y="585"/>
                  </a:cubicBezTo>
                  <a:cubicBezTo>
                    <a:pt x="625" y="186"/>
                    <a:pt x="625" y="186"/>
                    <a:pt x="625" y="186"/>
                  </a:cubicBezTo>
                  <a:cubicBezTo>
                    <a:pt x="268" y="252"/>
                    <a:pt x="268" y="252"/>
                    <a:pt x="268" y="252"/>
                  </a:cubicBezTo>
                  <a:cubicBezTo>
                    <a:pt x="266" y="747"/>
                    <a:pt x="266" y="747"/>
                    <a:pt x="266" y="747"/>
                  </a:cubicBezTo>
                  <a:cubicBezTo>
                    <a:pt x="266" y="794"/>
                    <a:pt x="224" y="840"/>
                    <a:pt x="163" y="855"/>
                  </a:cubicBezTo>
                  <a:cubicBezTo>
                    <a:pt x="94" y="873"/>
                    <a:pt x="21" y="840"/>
                    <a:pt x="14" y="791"/>
                  </a:cubicBezTo>
                  <a:cubicBezTo>
                    <a:pt x="0" y="737"/>
                    <a:pt x="46" y="681"/>
                    <a:pt x="115" y="663"/>
                  </a:cubicBezTo>
                  <a:cubicBezTo>
                    <a:pt x="146" y="655"/>
                    <a:pt x="176" y="657"/>
                    <a:pt x="202" y="666"/>
                  </a:cubicBezTo>
                  <a:lnTo>
                    <a:pt x="202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7" name="Freeform 514"/>
            <p:cNvSpPr>
              <a:spLocks/>
            </p:cNvSpPr>
            <p:nvPr/>
          </p:nvSpPr>
          <p:spPr bwMode="auto">
            <a:xfrm>
              <a:off x="147638" y="87312"/>
              <a:ext cx="247650" cy="401638"/>
            </a:xfrm>
            <a:custGeom>
              <a:avLst/>
              <a:gdLst>
                <a:gd name="T0" fmla="*/ 2147483647 w 559"/>
                <a:gd name="T1" fmla="*/ 2147483647 h 905"/>
                <a:gd name="T2" fmla="*/ 2147483647 w 559"/>
                <a:gd name="T3" fmla="*/ 2147483647 h 905"/>
                <a:gd name="T4" fmla="*/ 2147483647 w 559"/>
                <a:gd name="T5" fmla="*/ 2147483647 h 905"/>
                <a:gd name="T6" fmla="*/ 2147483647 w 559"/>
                <a:gd name="T7" fmla="*/ 2147483647 h 905"/>
                <a:gd name="T8" fmla="*/ 2147483647 w 559"/>
                <a:gd name="T9" fmla="*/ 0 h 905"/>
                <a:gd name="T10" fmla="*/ 2147483647 w 559"/>
                <a:gd name="T11" fmla="*/ 2147483647 h 905"/>
                <a:gd name="T12" fmla="*/ 2147483647 w 559"/>
                <a:gd name="T13" fmla="*/ 2147483647 h 905"/>
                <a:gd name="T14" fmla="*/ 2147483647 w 559"/>
                <a:gd name="T15" fmla="*/ 2147483647 h 905"/>
                <a:gd name="T16" fmla="*/ 2147483647 w 559"/>
                <a:gd name="T17" fmla="*/ 2147483647 h 905"/>
                <a:gd name="T18" fmla="*/ 2147483647 w 559"/>
                <a:gd name="T19" fmla="*/ 2147483647 h 905"/>
                <a:gd name="T20" fmla="*/ 2147483647 w 559"/>
                <a:gd name="T21" fmla="*/ 2147483647 h 9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59" h="905">
                  <a:moveTo>
                    <a:pt x="293" y="767"/>
                  </a:moveTo>
                  <a:cubicBezTo>
                    <a:pt x="294" y="155"/>
                    <a:pt x="294" y="155"/>
                    <a:pt x="294" y="155"/>
                  </a:cubicBezTo>
                  <a:cubicBezTo>
                    <a:pt x="294" y="155"/>
                    <a:pt x="428" y="148"/>
                    <a:pt x="558" y="352"/>
                  </a:cubicBezTo>
                  <a:cubicBezTo>
                    <a:pt x="558" y="352"/>
                    <a:pt x="559" y="246"/>
                    <a:pt x="458" y="169"/>
                  </a:cubicBezTo>
                  <a:cubicBezTo>
                    <a:pt x="263" y="32"/>
                    <a:pt x="263" y="0"/>
                    <a:pt x="263" y="0"/>
                  </a:cubicBezTo>
                  <a:cubicBezTo>
                    <a:pt x="226" y="5"/>
                    <a:pt x="222" y="33"/>
                    <a:pt x="222" y="33"/>
                  </a:cubicBezTo>
                  <a:cubicBezTo>
                    <a:pt x="222" y="678"/>
                    <a:pt x="222" y="678"/>
                    <a:pt x="222" y="678"/>
                  </a:cubicBezTo>
                  <a:cubicBezTo>
                    <a:pt x="194" y="668"/>
                    <a:pt x="160" y="666"/>
                    <a:pt x="126" y="675"/>
                  </a:cubicBezTo>
                  <a:cubicBezTo>
                    <a:pt x="50" y="693"/>
                    <a:pt x="0" y="756"/>
                    <a:pt x="15" y="815"/>
                  </a:cubicBezTo>
                  <a:cubicBezTo>
                    <a:pt x="23" y="869"/>
                    <a:pt x="103" y="905"/>
                    <a:pt x="179" y="886"/>
                  </a:cubicBezTo>
                  <a:cubicBezTo>
                    <a:pt x="246" y="869"/>
                    <a:pt x="292" y="819"/>
                    <a:pt x="293" y="767"/>
                  </a:cubicBez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8" name="Freeform 515"/>
            <p:cNvSpPr>
              <a:spLocks/>
            </p:cNvSpPr>
            <p:nvPr/>
          </p:nvSpPr>
          <p:spPr bwMode="auto">
            <a:xfrm>
              <a:off x="406400" y="114300"/>
              <a:ext cx="85725" cy="139700"/>
            </a:xfrm>
            <a:custGeom>
              <a:avLst/>
              <a:gdLst>
                <a:gd name="T0" fmla="*/ 2147483647 w 194"/>
                <a:gd name="T1" fmla="*/ 2147483647 h 315"/>
                <a:gd name="T2" fmla="*/ 2147483647 w 194"/>
                <a:gd name="T3" fmla="*/ 2147483647 h 315"/>
                <a:gd name="T4" fmla="*/ 2147483647 w 194"/>
                <a:gd name="T5" fmla="*/ 2147483647 h 315"/>
                <a:gd name="T6" fmla="*/ 2147483647 w 194"/>
                <a:gd name="T7" fmla="*/ 2147483647 h 315"/>
                <a:gd name="T8" fmla="*/ 2147483647 w 194"/>
                <a:gd name="T9" fmla="*/ 2147483647 h 315"/>
                <a:gd name="T10" fmla="*/ 2147483647 w 194"/>
                <a:gd name="T11" fmla="*/ 2147483647 h 315"/>
                <a:gd name="T12" fmla="*/ 2147483647 w 194"/>
                <a:gd name="T13" fmla="*/ 0 h 315"/>
                <a:gd name="T14" fmla="*/ 2147483647 w 194"/>
                <a:gd name="T15" fmla="*/ 2147483647 h 315"/>
                <a:gd name="T16" fmla="*/ 2147483647 w 194"/>
                <a:gd name="T17" fmla="*/ 2147483647 h 315"/>
                <a:gd name="T18" fmla="*/ 2147483647 w 194"/>
                <a:gd name="T19" fmla="*/ 2147483647 h 315"/>
                <a:gd name="T20" fmla="*/ 2147483647 w 194"/>
                <a:gd name="T21" fmla="*/ 2147483647 h 315"/>
                <a:gd name="T22" fmla="*/ 2147483647 w 194"/>
                <a:gd name="T23" fmla="*/ 2147483647 h 3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94" h="315">
                  <a:moveTo>
                    <a:pt x="62" y="308"/>
                  </a:moveTo>
                  <a:cubicBezTo>
                    <a:pt x="86" y="302"/>
                    <a:pt x="102" y="285"/>
                    <a:pt x="102" y="267"/>
                  </a:cubicBezTo>
                  <a:cubicBezTo>
                    <a:pt x="102" y="267"/>
                    <a:pt x="102" y="267"/>
                    <a:pt x="102" y="267"/>
                  </a:cubicBezTo>
                  <a:cubicBezTo>
                    <a:pt x="103" y="54"/>
                    <a:pt x="103" y="54"/>
                    <a:pt x="103" y="54"/>
                  </a:cubicBezTo>
                  <a:cubicBezTo>
                    <a:pt x="103" y="54"/>
                    <a:pt x="149" y="52"/>
                    <a:pt x="194" y="123"/>
                  </a:cubicBezTo>
                  <a:cubicBezTo>
                    <a:pt x="194" y="123"/>
                    <a:pt x="194" y="86"/>
                    <a:pt x="159" y="59"/>
                  </a:cubicBezTo>
                  <a:cubicBezTo>
                    <a:pt x="91" y="12"/>
                    <a:pt x="92" y="0"/>
                    <a:pt x="92" y="0"/>
                  </a:cubicBezTo>
                  <a:cubicBezTo>
                    <a:pt x="79" y="2"/>
                    <a:pt x="77" y="12"/>
                    <a:pt x="77" y="12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68" y="233"/>
                    <a:pt x="56" y="232"/>
                    <a:pt x="44" y="235"/>
                  </a:cubicBezTo>
                  <a:cubicBezTo>
                    <a:pt x="17" y="241"/>
                    <a:pt x="0" y="263"/>
                    <a:pt x="5" y="284"/>
                  </a:cubicBezTo>
                  <a:cubicBezTo>
                    <a:pt x="8" y="302"/>
                    <a:pt x="36" y="315"/>
                    <a:pt x="62" y="308"/>
                  </a:cubicBezTo>
                  <a:close/>
                </a:path>
              </a:pathLst>
            </a:custGeom>
            <a:solidFill>
              <a:srgbClr val="3E7A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9" name="Freeform 516"/>
            <p:cNvSpPr>
              <a:spLocks/>
            </p:cNvSpPr>
            <p:nvPr/>
          </p:nvSpPr>
          <p:spPr bwMode="auto">
            <a:xfrm>
              <a:off x="517525" y="155575"/>
              <a:ext cx="58738" cy="98425"/>
            </a:xfrm>
            <a:custGeom>
              <a:avLst/>
              <a:gdLst>
                <a:gd name="T0" fmla="*/ 2147483647 w 135"/>
                <a:gd name="T1" fmla="*/ 2147483647 h 220"/>
                <a:gd name="T2" fmla="*/ 2147483647 w 135"/>
                <a:gd name="T3" fmla="*/ 2147483647 h 220"/>
                <a:gd name="T4" fmla="*/ 2147483647 w 135"/>
                <a:gd name="T5" fmla="*/ 2147483647 h 220"/>
                <a:gd name="T6" fmla="*/ 2147483647 w 135"/>
                <a:gd name="T7" fmla="*/ 2147483647 h 220"/>
                <a:gd name="T8" fmla="*/ 2147483647 w 135"/>
                <a:gd name="T9" fmla="*/ 2147483647 h 220"/>
                <a:gd name="T10" fmla="*/ 2147483647 w 135"/>
                <a:gd name="T11" fmla="*/ 0 h 220"/>
                <a:gd name="T12" fmla="*/ 2147483647 w 135"/>
                <a:gd name="T13" fmla="*/ 2147483647 h 220"/>
                <a:gd name="T14" fmla="*/ 2147483647 w 135"/>
                <a:gd name="T15" fmla="*/ 2147483647 h 220"/>
                <a:gd name="T16" fmla="*/ 2147483647 w 135"/>
                <a:gd name="T17" fmla="*/ 2147483647 h 220"/>
                <a:gd name="T18" fmla="*/ 2147483647 w 135"/>
                <a:gd name="T19" fmla="*/ 2147483647 h 220"/>
                <a:gd name="T20" fmla="*/ 2147483647 w 135"/>
                <a:gd name="T21" fmla="*/ 2147483647 h 2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5" h="220">
                  <a:moveTo>
                    <a:pt x="43" y="215"/>
                  </a:moveTo>
                  <a:cubicBezTo>
                    <a:pt x="59" y="211"/>
                    <a:pt x="71" y="199"/>
                    <a:pt x="71" y="186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8"/>
                    <a:pt x="103" y="36"/>
                    <a:pt x="135" y="85"/>
                  </a:cubicBezTo>
                  <a:cubicBezTo>
                    <a:pt x="135" y="85"/>
                    <a:pt x="135" y="60"/>
                    <a:pt x="111" y="41"/>
                  </a:cubicBezTo>
                  <a:cubicBezTo>
                    <a:pt x="63" y="8"/>
                    <a:pt x="63" y="0"/>
                    <a:pt x="63" y="0"/>
                  </a:cubicBezTo>
                  <a:cubicBezTo>
                    <a:pt x="54" y="1"/>
                    <a:pt x="53" y="8"/>
                    <a:pt x="53" y="8"/>
                  </a:cubicBezTo>
                  <a:cubicBezTo>
                    <a:pt x="53" y="164"/>
                    <a:pt x="53" y="164"/>
                    <a:pt x="53" y="164"/>
                  </a:cubicBezTo>
                  <a:cubicBezTo>
                    <a:pt x="47" y="162"/>
                    <a:pt x="39" y="162"/>
                    <a:pt x="30" y="164"/>
                  </a:cubicBezTo>
                  <a:cubicBezTo>
                    <a:pt x="12" y="168"/>
                    <a:pt x="0" y="183"/>
                    <a:pt x="3" y="198"/>
                  </a:cubicBezTo>
                  <a:cubicBezTo>
                    <a:pt x="5" y="211"/>
                    <a:pt x="25" y="220"/>
                    <a:pt x="43" y="215"/>
                  </a:cubicBez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09" name="组合 58"/>
          <p:cNvGrpSpPr>
            <a:grpSpLocks/>
          </p:cNvGrpSpPr>
          <p:nvPr/>
        </p:nvGrpSpPr>
        <p:grpSpPr bwMode="auto">
          <a:xfrm>
            <a:off x="10652125" y="4762500"/>
            <a:ext cx="723900" cy="723900"/>
            <a:chOff x="0" y="0"/>
            <a:chExt cx="723900" cy="723900"/>
          </a:xfrm>
        </p:grpSpPr>
        <p:sp>
          <p:nvSpPr>
            <p:cNvPr id="50299" name="Freeform 517"/>
            <p:cNvSpPr>
              <a:spLocks/>
            </p:cNvSpPr>
            <p:nvPr/>
          </p:nvSpPr>
          <p:spPr bwMode="auto">
            <a:xfrm>
              <a:off x="0" y="0"/>
              <a:ext cx="723900" cy="723900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0" name="Freeform 518"/>
            <p:cNvSpPr>
              <a:spLocks/>
            </p:cNvSpPr>
            <p:nvPr/>
          </p:nvSpPr>
          <p:spPr bwMode="auto">
            <a:xfrm>
              <a:off x="103188" y="298450"/>
              <a:ext cx="323850" cy="319088"/>
            </a:xfrm>
            <a:custGeom>
              <a:avLst/>
              <a:gdLst>
                <a:gd name="T0" fmla="*/ 2147483647 w 204"/>
                <a:gd name="T1" fmla="*/ 2147483647 h 201"/>
                <a:gd name="T2" fmla="*/ 2147483647 w 204"/>
                <a:gd name="T3" fmla="*/ 2147483647 h 201"/>
                <a:gd name="T4" fmla="*/ 2147483647 w 204"/>
                <a:gd name="T5" fmla="*/ 2147483647 h 201"/>
                <a:gd name="T6" fmla="*/ 2147483647 w 204"/>
                <a:gd name="T7" fmla="*/ 2147483647 h 201"/>
                <a:gd name="T8" fmla="*/ 2147483647 w 204"/>
                <a:gd name="T9" fmla="*/ 2147483647 h 201"/>
                <a:gd name="T10" fmla="*/ 2147483647 w 204"/>
                <a:gd name="T11" fmla="*/ 2147483647 h 201"/>
                <a:gd name="T12" fmla="*/ 2147483647 w 204"/>
                <a:gd name="T13" fmla="*/ 2147483647 h 201"/>
                <a:gd name="T14" fmla="*/ 2147483647 w 204"/>
                <a:gd name="T15" fmla="*/ 2147483647 h 201"/>
                <a:gd name="T16" fmla="*/ 2147483647 w 204"/>
                <a:gd name="T17" fmla="*/ 2147483647 h 201"/>
                <a:gd name="T18" fmla="*/ 2147483647 w 204"/>
                <a:gd name="T19" fmla="*/ 2147483647 h 201"/>
                <a:gd name="T20" fmla="*/ 2147483647 w 204"/>
                <a:gd name="T21" fmla="*/ 2147483647 h 201"/>
                <a:gd name="T22" fmla="*/ 2147483647 w 204"/>
                <a:gd name="T23" fmla="*/ 2147483647 h 201"/>
                <a:gd name="T24" fmla="*/ 2147483647 w 204"/>
                <a:gd name="T25" fmla="*/ 2147483647 h 201"/>
                <a:gd name="T26" fmla="*/ 2147483647 w 204"/>
                <a:gd name="T27" fmla="*/ 2147483647 h 201"/>
                <a:gd name="T28" fmla="*/ 2147483647 w 204"/>
                <a:gd name="T29" fmla="*/ 2147483647 h 201"/>
                <a:gd name="T30" fmla="*/ 2147483647 w 204"/>
                <a:gd name="T31" fmla="*/ 2147483647 h 201"/>
                <a:gd name="T32" fmla="*/ 2147483647 w 204"/>
                <a:gd name="T33" fmla="*/ 2147483647 h 201"/>
                <a:gd name="T34" fmla="*/ 2147483647 w 204"/>
                <a:gd name="T35" fmla="*/ 0 h 201"/>
                <a:gd name="T36" fmla="*/ 2147483647 w 204"/>
                <a:gd name="T37" fmla="*/ 2147483647 h 201"/>
                <a:gd name="T38" fmla="*/ 2147483647 w 204"/>
                <a:gd name="T39" fmla="*/ 2147483647 h 201"/>
                <a:gd name="T40" fmla="*/ 2147483647 w 204"/>
                <a:gd name="T41" fmla="*/ 2147483647 h 201"/>
                <a:gd name="T42" fmla="*/ 0 w 204"/>
                <a:gd name="T43" fmla="*/ 2147483647 h 201"/>
                <a:gd name="T44" fmla="*/ 2147483647 w 204"/>
                <a:gd name="T45" fmla="*/ 2147483647 h 201"/>
                <a:gd name="T46" fmla="*/ 2147483647 w 204"/>
                <a:gd name="T47" fmla="*/ 2147483647 h 20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04" h="201">
                  <a:moveTo>
                    <a:pt x="57" y="136"/>
                  </a:moveTo>
                  <a:lnTo>
                    <a:pt x="47" y="145"/>
                  </a:lnTo>
                  <a:lnTo>
                    <a:pt x="44" y="148"/>
                  </a:lnTo>
                  <a:lnTo>
                    <a:pt x="34" y="149"/>
                  </a:lnTo>
                  <a:lnTo>
                    <a:pt x="28" y="155"/>
                  </a:lnTo>
                  <a:lnTo>
                    <a:pt x="27" y="163"/>
                  </a:lnTo>
                  <a:lnTo>
                    <a:pt x="30" y="171"/>
                  </a:lnTo>
                  <a:lnTo>
                    <a:pt x="38" y="175"/>
                  </a:lnTo>
                  <a:lnTo>
                    <a:pt x="50" y="171"/>
                  </a:lnTo>
                  <a:lnTo>
                    <a:pt x="54" y="163"/>
                  </a:lnTo>
                  <a:lnTo>
                    <a:pt x="54" y="157"/>
                  </a:lnTo>
                  <a:lnTo>
                    <a:pt x="68" y="145"/>
                  </a:lnTo>
                  <a:lnTo>
                    <a:pt x="126" y="201"/>
                  </a:lnTo>
                  <a:lnTo>
                    <a:pt x="134" y="169"/>
                  </a:lnTo>
                  <a:lnTo>
                    <a:pt x="179" y="121"/>
                  </a:lnTo>
                  <a:lnTo>
                    <a:pt x="204" y="49"/>
                  </a:lnTo>
                  <a:lnTo>
                    <a:pt x="173" y="6"/>
                  </a:lnTo>
                  <a:lnTo>
                    <a:pt x="128" y="0"/>
                  </a:lnTo>
                  <a:lnTo>
                    <a:pt x="83" y="20"/>
                  </a:lnTo>
                  <a:lnTo>
                    <a:pt x="53" y="51"/>
                  </a:lnTo>
                  <a:lnTo>
                    <a:pt x="24" y="72"/>
                  </a:lnTo>
                  <a:lnTo>
                    <a:pt x="0" y="72"/>
                  </a:lnTo>
                  <a:lnTo>
                    <a:pt x="22" y="101"/>
                  </a:lnTo>
                  <a:lnTo>
                    <a:pt x="57" y="136"/>
                  </a:lnTo>
                  <a:close/>
                </a:path>
              </a:pathLst>
            </a:custGeom>
            <a:solidFill>
              <a:srgbClr val="F1D2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1" name="Freeform 519"/>
            <p:cNvSpPr>
              <a:spLocks noEditPoints="1"/>
            </p:cNvSpPr>
            <p:nvPr/>
          </p:nvSpPr>
          <p:spPr bwMode="auto">
            <a:xfrm>
              <a:off x="82550" y="271462"/>
              <a:ext cx="376238" cy="369888"/>
            </a:xfrm>
            <a:custGeom>
              <a:avLst/>
              <a:gdLst>
                <a:gd name="T0" fmla="*/ 2147483647 w 849"/>
                <a:gd name="T1" fmla="*/ 2147483647 h 834"/>
                <a:gd name="T2" fmla="*/ 2147483647 w 849"/>
                <a:gd name="T3" fmla="*/ 2147483647 h 834"/>
                <a:gd name="T4" fmla="*/ 2147483647 w 849"/>
                <a:gd name="T5" fmla="*/ 2147483647 h 834"/>
                <a:gd name="T6" fmla="*/ 2147483647 w 849"/>
                <a:gd name="T7" fmla="*/ 2147483647 h 834"/>
                <a:gd name="T8" fmla="*/ 2147483647 w 849"/>
                <a:gd name="T9" fmla="*/ 2147483647 h 834"/>
                <a:gd name="T10" fmla="*/ 2147483647 w 849"/>
                <a:gd name="T11" fmla="*/ 2147483647 h 834"/>
                <a:gd name="T12" fmla="*/ 2147483647 w 849"/>
                <a:gd name="T13" fmla="*/ 2147483647 h 834"/>
                <a:gd name="T14" fmla="*/ 2147483647 w 849"/>
                <a:gd name="T15" fmla="*/ 2147483647 h 834"/>
                <a:gd name="T16" fmla="*/ 2147483647 w 849"/>
                <a:gd name="T17" fmla="*/ 2147483647 h 834"/>
                <a:gd name="T18" fmla="*/ 2147483647 w 849"/>
                <a:gd name="T19" fmla="*/ 2147483647 h 834"/>
                <a:gd name="T20" fmla="*/ 2147483647 w 849"/>
                <a:gd name="T21" fmla="*/ 2147483647 h 834"/>
                <a:gd name="T22" fmla="*/ 2147483647 w 849"/>
                <a:gd name="T23" fmla="*/ 2147483647 h 834"/>
                <a:gd name="T24" fmla="*/ 2147483647 w 849"/>
                <a:gd name="T25" fmla="*/ 2147483647 h 834"/>
                <a:gd name="T26" fmla="*/ 2147483647 w 849"/>
                <a:gd name="T27" fmla="*/ 2147483647 h 834"/>
                <a:gd name="T28" fmla="*/ 2147483647 w 849"/>
                <a:gd name="T29" fmla="*/ 2147483647 h 834"/>
                <a:gd name="T30" fmla="*/ 2147483647 w 849"/>
                <a:gd name="T31" fmla="*/ 2147483647 h 834"/>
                <a:gd name="T32" fmla="*/ 2147483647 w 849"/>
                <a:gd name="T33" fmla="*/ 2147483647 h 834"/>
                <a:gd name="T34" fmla="*/ 2147483647 w 849"/>
                <a:gd name="T35" fmla="*/ 2147483647 h 834"/>
                <a:gd name="T36" fmla="*/ 2147483647 w 849"/>
                <a:gd name="T37" fmla="*/ 2147483647 h 834"/>
                <a:gd name="T38" fmla="*/ 2147483647 w 849"/>
                <a:gd name="T39" fmla="*/ 2147483647 h 834"/>
                <a:gd name="T40" fmla="*/ 2147483647 w 849"/>
                <a:gd name="T41" fmla="*/ 2147483647 h 834"/>
                <a:gd name="T42" fmla="*/ 2147483647 w 849"/>
                <a:gd name="T43" fmla="*/ 2147483647 h 834"/>
                <a:gd name="T44" fmla="*/ 2147483647 w 849"/>
                <a:gd name="T45" fmla="*/ 2147483647 h 834"/>
                <a:gd name="T46" fmla="*/ 2147483647 w 849"/>
                <a:gd name="T47" fmla="*/ 2147483647 h 834"/>
                <a:gd name="T48" fmla="*/ 2147483647 w 849"/>
                <a:gd name="T49" fmla="*/ 2147483647 h 834"/>
                <a:gd name="T50" fmla="*/ 2147483647 w 849"/>
                <a:gd name="T51" fmla="*/ 2147483647 h 834"/>
                <a:gd name="T52" fmla="*/ 2147483647 w 849"/>
                <a:gd name="T53" fmla="*/ 2147483647 h 834"/>
                <a:gd name="T54" fmla="*/ 2147483647 w 849"/>
                <a:gd name="T55" fmla="*/ 2147483647 h 834"/>
                <a:gd name="T56" fmla="*/ 2147483647 w 849"/>
                <a:gd name="T57" fmla="*/ 2147483647 h 834"/>
                <a:gd name="T58" fmla="*/ 2147483647 w 849"/>
                <a:gd name="T59" fmla="*/ 2147483647 h 834"/>
                <a:gd name="T60" fmla="*/ 2147483647 w 849"/>
                <a:gd name="T61" fmla="*/ 2147483647 h 834"/>
                <a:gd name="T62" fmla="*/ 2147483647 w 849"/>
                <a:gd name="T63" fmla="*/ 2147483647 h 834"/>
                <a:gd name="T64" fmla="*/ 2147483647 w 849"/>
                <a:gd name="T65" fmla="*/ 2147483647 h 834"/>
                <a:gd name="T66" fmla="*/ 2147483647 w 849"/>
                <a:gd name="T67" fmla="*/ 2147483647 h 834"/>
                <a:gd name="T68" fmla="*/ 2147483647 w 849"/>
                <a:gd name="T69" fmla="*/ 2147483647 h 834"/>
                <a:gd name="T70" fmla="*/ 2147483647 w 849"/>
                <a:gd name="T71" fmla="*/ 2147483647 h 834"/>
                <a:gd name="T72" fmla="*/ 2147483647 w 849"/>
                <a:gd name="T73" fmla="*/ 2147483647 h 834"/>
                <a:gd name="T74" fmla="*/ 2147483647 w 849"/>
                <a:gd name="T75" fmla="*/ 2147483647 h 834"/>
                <a:gd name="T76" fmla="*/ 2147483647 w 849"/>
                <a:gd name="T77" fmla="*/ 2147483647 h 834"/>
                <a:gd name="T78" fmla="*/ 2147483647 w 849"/>
                <a:gd name="T79" fmla="*/ 2147483647 h 834"/>
                <a:gd name="T80" fmla="*/ 2147483647 w 849"/>
                <a:gd name="T81" fmla="*/ 2147483647 h 834"/>
                <a:gd name="T82" fmla="*/ 2147483647 w 849"/>
                <a:gd name="T83" fmla="*/ 2147483647 h 834"/>
                <a:gd name="T84" fmla="*/ 2147483647 w 849"/>
                <a:gd name="T85" fmla="*/ 2147483647 h 834"/>
                <a:gd name="T86" fmla="*/ 2147483647 w 849"/>
                <a:gd name="T87" fmla="*/ 2147483647 h 834"/>
                <a:gd name="T88" fmla="*/ 2147483647 w 849"/>
                <a:gd name="T89" fmla="*/ 2147483647 h 834"/>
                <a:gd name="T90" fmla="*/ 2147483647 w 849"/>
                <a:gd name="T91" fmla="*/ 2147483647 h 83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849" h="834">
                  <a:moveTo>
                    <a:pt x="726" y="97"/>
                  </a:moveTo>
                  <a:cubicBezTo>
                    <a:pt x="701" y="72"/>
                    <a:pt x="682" y="61"/>
                    <a:pt x="680" y="60"/>
                  </a:cubicBezTo>
                  <a:cubicBezTo>
                    <a:pt x="572" y="0"/>
                    <a:pt x="415" y="33"/>
                    <a:pt x="308" y="139"/>
                  </a:cubicBezTo>
                  <a:cubicBezTo>
                    <a:pt x="192" y="255"/>
                    <a:pt x="192" y="255"/>
                    <a:pt x="192" y="255"/>
                  </a:cubicBezTo>
                  <a:cubicBezTo>
                    <a:pt x="159" y="288"/>
                    <a:pt x="136" y="288"/>
                    <a:pt x="92" y="289"/>
                  </a:cubicBezTo>
                  <a:cubicBezTo>
                    <a:pt x="73" y="289"/>
                    <a:pt x="52" y="290"/>
                    <a:pt x="28" y="292"/>
                  </a:cubicBezTo>
                  <a:cubicBezTo>
                    <a:pt x="17" y="294"/>
                    <a:pt x="7" y="301"/>
                    <a:pt x="4" y="312"/>
                  </a:cubicBezTo>
                  <a:cubicBezTo>
                    <a:pt x="0" y="322"/>
                    <a:pt x="3" y="334"/>
                    <a:pt x="10" y="342"/>
                  </a:cubicBezTo>
                  <a:cubicBezTo>
                    <a:pt x="228" y="559"/>
                    <a:pt x="228" y="559"/>
                    <a:pt x="228" y="559"/>
                  </a:cubicBezTo>
                  <a:cubicBezTo>
                    <a:pt x="204" y="584"/>
                    <a:pt x="204" y="584"/>
                    <a:pt x="204" y="584"/>
                  </a:cubicBezTo>
                  <a:cubicBezTo>
                    <a:pt x="186" y="581"/>
                    <a:pt x="166" y="587"/>
                    <a:pt x="153" y="600"/>
                  </a:cubicBezTo>
                  <a:cubicBezTo>
                    <a:pt x="130" y="623"/>
                    <a:pt x="129" y="659"/>
                    <a:pt x="151" y="680"/>
                  </a:cubicBezTo>
                  <a:cubicBezTo>
                    <a:pt x="173" y="702"/>
                    <a:pt x="208" y="701"/>
                    <a:pt x="231" y="678"/>
                  </a:cubicBezTo>
                  <a:cubicBezTo>
                    <a:pt x="244" y="665"/>
                    <a:pt x="251" y="645"/>
                    <a:pt x="247" y="627"/>
                  </a:cubicBezTo>
                  <a:cubicBezTo>
                    <a:pt x="272" y="603"/>
                    <a:pt x="272" y="603"/>
                    <a:pt x="272" y="603"/>
                  </a:cubicBezTo>
                  <a:cubicBezTo>
                    <a:pt x="493" y="824"/>
                    <a:pt x="493" y="824"/>
                    <a:pt x="493" y="824"/>
                  </a:cubicBezTo>
                  <a:cubicBezTo>
                    <a:pt x="501" y="832"/>
                    <a:pt x="512" y="834"/>
                    <a:pt x="523" y="831"/>
                  </a:cubicBezTo>
                  <a:cubicBezTo>
                    <a:pt x="533" y="827"/>
                    <a:pt x="541" y="818"/>
                    <a:pt x="542" y="807"/>
                  </a:cubicBezTo>
                  <a:cubicBezTo>
                    <a:pt x="545" y="780"/>
                    <a:pt x="545" y="759"/>
                    <a:pt x="545" y="740"/>
                  </a:cubicBezTo>
                  <a:cubicBezTo>
                    <a:pt x="544" y="698"/>
                    <a:pt x="544" y="679"/>
                    <a:pt x="576" y="647"/>
                  </a:cubicBezTo>
                  <a:cubicBezTo>
                    <a:pt x="696" y="527"/>
                    <a:pt x="696" y="527"/>
                    <a:pt x="696" y="527"/>
                  </a:cubicBezTo>
                  <a:cubicBezTo>
                    <a:pt x="791" y="431"/>
                    <a:pt x="849" y="268"/>
                    <a:pt x="772" y="154"/>
                  </a:cubicBezTo>
                  <a:cubicBezTo>
                    <a:pt x="758" y="133"/>
                    <a:pt x="743" y="113"/>
                    <a:pt x="726" y="97"/>
                  </a:cubicBezTo>
                  <a:close/>
                  <a:moveTo>
                    <a:pt x="232" y="623"/>
                  </a:moveTo>
                  <a:cubicBezTo>
                    <a:pt x="232" y="627"/>
                    <a:pt x="232" y="627"/>
                    <a:pt x="232" y="627"/>
                  </a:cubicBezTo>
                  <a:cubicBezTo>
                    <a:pt x="236" y="641"/>
                    <a:pt x="232" y="657"/>
                    <a:pt x="221" y="668"/>
                  </a:cubicBezTo>
                  <a:cubicBezTo>
                    <a:pt x="204" y="685"/>
                    <a:pt x="177" y="686"/>
                    <a:pt x="161" y="670"/>
                  </a:cubicBezTo>
                  <a:cubicBezTo>
                    <a:pt x="145" y="654"/>
                    <a:pt x="146" y="627"/>
                    <a:pt x="163" y="610"/>
                  </a:cubicBezTo>
                  <a:cubicBezTo>
                    <a:pt x="174" y="600"/>
                    <a:pt x="190" y="595"/>
                    <a:pt x="204" y="599"/>
                  </a:cubicBezTo>
                  <a:cubicBezTo>
                    <a:pt x="208" y="600"/>
                    <a:pt x="208" y="600"/>
                    <a:pt x="208" y="600"/>
                  </a:cubicBezTo>
                  <a:cubicBezTo>
                    <a:pt x="239" y="570"/>
                    <a:pt x="239" y="570"/>
                    <a:pt x="239" y="570"/>
                  </a:cubicBezTo>
                  <a:cubicBezTo>
                    <a:pt x="262" y="593"/>
                    <a:pt x="262" y="593"/>
                    <a:pt x="262" y="593"/>
                  </a:cubicBezTo>
                  <a:lnTo>
                    <a:pt x="232" y="623"/>
                  </a:lnTo>
                  <a:close/>
                  <a:moveTo>
                    <a:pt x="487" y="736"/>
                  </a:moveTo>
                  <a:cubicBezTo>
                    <a:pt x="97" y="347"/>
                    <a:pt x="97" y="347"/>
                    <a:pt x="97" y="347"/>
                  </a:cubicBezTo>
                  <a:cubicBezTo>
                    <a:pt x="132" y="346"/>
                    <a:pt x="164" y="345"/>
                    <a:pt x="198" y="324"/>
                  </a:cubicBezTo>
                  <a:cubicBezTo>
                    <a:pt x="243" y="337"/>
                    <a:pt x="422" y="403"/>
                    <a:pt x="508" y="638"/>
                  </a:cubicBezTo>
                  <a:cubicBezTo>
                    <a:pt x="487" y="672"/>
                    <a:pt x="487" y="703"/>
                    <a:pt x="487" y="736"/>
                  </a:cubicBezTo>
                  <a:close/>
                  <a:moveTo>
                    <a:pt x="655" y="486"/>
                  </a:moveTo>
                  <a:cubicBezTo>
                    <a:pt x="551" y="590"/>
                    <a:pt x="551" y="590"/>
                    <a:pt x="551" y="590"/>
                  </a:cubicBezTo>
                  <a:cubicBezTo>
                    <a:pt x="468" y="390"/>
                    <a:pt x="325" y="310"/>
                    <a:pt x="248" y="281"/>
                  </a:cubicBezTo>
                  <a:cubicBezTo>
                    <a:pt x="349" y="180"/>
                    <a:pt x="349" y="180"/>
                    <a:pt x="349" y="180"/>
                  </a:cubicBezTo>
                  <a:cubicBezTo>
                    <a:pt x="438" y="92"/>
                    <a:pt x="565" y="63"/>
                    <a:pt x="652" y="111"/>
                  </a:cubicBezTo>
                  <a:cubicBezTo>
                    <a:pt x="653" y="111"/>
                    <a:pt x="667" y="119"/>
                    <a:pt x="685" y="138"/>
                  </a:cubicBezTo>
                  <a:cubicBezTo>
                    <a:pt x="699" y="151"/>
                    <a:pt x="712" y="167"/>
                    <a:pt x="724" y="186"/>
                  </a:cubicBezTo>
                  <a:cubicBezTo>
                    <a:pt x="782" y="272"/>
                    <a:pt x="735" y="406"/>
                    <a:pt x="655" y="486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2" name="Freeform 520"/>
            <p:cNvSpPr>
              <a:spLocks/>
            </p:cNvSpPr>
            <p:nvPr/>
          </p:nvSpPr>
          <p:spPr bwMode="auto">
            <a:xfrm>
              <a:off x="373063" y="77787"/>
              <a:ext cx="273050" cy="273050"/>
            </a:xfrm>
            <a:custGeom>
              <a:avLst/>
              <a:gdLst>
                <a:gd name="T0" fmla="*/ 2147483647 w 614"/>
                <a:gd name="T1" fmla="*/ 2147483647 h 613"/>
                <a:gd name="T2" fmla="*/ 2147483647 w 614"/>
                <a:gd name="T3" fmla="*/ 2147483647 h 613"/>
                <a:gd name="T4" fmla="*/ 2147483647 w 614"/>
                <a:gd name="T5" fmla="*/ 2147483647 h 613"/>
                <a:gd name="T6" fmla="*/ 2147483647 w 614"/>
                <a:gd name="T7" fmla="*/ 2147483647 h 613"/>
                <a:gd name="T8" fmla="*/ 0 w 614"/>
                <a:gd name="T9" fmla="*/ 2147483647 h 613"/>
                <a:gd name="T10" fmla="*/ 2147483647 w 614"/>
                <a:gd name="T11" fmla="*/ 2147483647 h 613"/>
                <a:gd name="T12" fmla="*/ 2147483647 w 614"/>
                <a:gd name="T13" fmla="*/ 2147483647 h 613"/>
                <a:gd name="T14" fmla="*/ 2147483647 w 614"/>
                <a:gd name="T15" fmla="*/ 2147483647 h 613"/>
                <a:gd name="T16" fmla="*/ 2147483647 w 614"/>
                <a:gd name="T17" fmla="*/ 2147483647 h 613"/>
                <a:gd name="T18" fmla="*/ 2147483647 w 614"/>
                <a:gd name="T19" fmla="*/ 2147483647 h 6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14" h="613">
                  <a:moveTo>
                    <a:pt x="586" y="27"/>
                  </a:moveTo>
                  <a:cubicBezTo>
                    <a:pt x="559" y="0"/>
                    <a:pt x="506" y="9"/>
                    <a:pt x="468" y="47"/>
                  </a:cubicBezTo>
                  <a:cubicBezTo>
                    <a:pt x="140" y="416"/>
                    <a:pt x="140" y="416"/>
                    <a:pt x="140" y="416"/>
                  </a:cubicBezTo>
                  <a:cubicBezTo>
                    <a:pt x="131" y="425"/>
                    <a:pt x="122" y="434"/>
                    <a:pt x="114" y="442"/>
                  </a:cubicBezTo>
                  <a:cubicBezTo>
                    <a:pt x="55" y="415"/>
                    <a:pt x="0" y="460"/>
                    <a:pt x="0" y="460"/>
                  </a:cubicBezTo>
                  <a:cubicBezTo>
                    <a:pt x="0" y="460"/>
                    <a:pt x="100" y="514"/>
                    <a:pt x="153" y="613"/>
                  </a:cubicBezTo>
                  <a:cubicBezTo>
                    <a:pt x="153" y="613"/>
                    <a:pt x="199" y="558"/>
                    <a:pt x="171" y="499"/>
                  </a:cubicBezTo>
                  <a:cubicBezTo>
                    <a:pt x="180" y="491"/>
                    <a:pt x="189" y="483"/>
                    <a:pt x="198" y="474"/>
                  </a:cubicBezTo>
                  <a:cubicBezTo>
                    <a:pt x="567" y="146"/>
                    <a:pt x="567" y="146"/>
                    <a:pt x="567" y="146"/>
                  </a:cubicBezTo>
                  <a:cubicBezTo>
                    <a:pt x="605" y="107"/>
                    <a:pt x="614" y="54"/>
                    <a:pt x="586" y="27"/>
                  </a:cubicBezTo>
                  <a:close/>
                </a:path>
              </a:pathLst>
            </a:custGeom>
            <a:solidFill>
              <a:srgbClr val="95531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3" name="Freeform 521"/>
            <p:cNvSpPr>
              <a:spLocks/>
            </p:cNvSpPr>
            <p:nvPr/>
          </p:nvSpPr>
          <p:spPr bwMode="auto">
            <a:xfrm>
              <a:off x="466725" y="101600"/>
              <a:ext cx="130175" cy="138113"/>
            </a:xfrm>
            <a:custGeom>
              <a:avLst/>
              <a:gdLst>
                <a:gd name="T0" fmla="*/ 2147483647 w 292"/>
                <a:gd name="T1" fmla="*/ 2147483647 h 313"/>
                <a:gd name="T2" fmla="*/ 2147483647 w 292"/>
                <a:gd name="T3" fmla="*/ 2147483647 h 313"/>
                <a:gd name="T4" fmla="*/ 2147483647 w 292"/>
                <a:gd name="T5" fmla="*/ 2147483647 h 313"/>
                <a:gd name="T6" fmla="*/ 2147483647 w 292"/>
                <a:gd name="T7" fmla="*/ 2147483647 h 313"/>
                <a:gd name="T8" fmla="*/ 2147483647 w 292"/>
                <a:gd name="T9" fmla="*/ 2147483647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2" h="313">
                  <a:moveTo>
                    <a:pt x="157" y="166"/>
                  </a:moveTo>
                  <a:cubicBezTo>
                    <a:pt x="79" y="250"/>
                    <a:pt x="12" y="313"/>
                    <a:pt x="6" y="307"/>
                  </a:cubicBezTo>
                  <a:cubicBezTo>
                    <a:pt x="0" y="302"/>
                    <a:pt x="58" y="230"/>
                    <a:pt x="135" y="146"/>
                  </a:cubicBezTo>
                  <a:cubicBezTo>
                    <a:pt x="212" y="63"/>
                    <a:pt x="280" y="0"/>
                    <a:pt x="286" y="6"/>
                  </a:cubicBezTo>
                  <a:cubicBezTo>
                    <a:pt x="292" y="11"/>
                    <a:pt x="234" y="83"/>
                    <a:pt x="157" y="166"/>
                  </a:cubicBezTo>
                  <a:close/>
                </a:path>
              </a:pathLst>
            </a:custGeom>
            <a:solidFill>
              <a:srgbClr val="C37E0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04" name="Oval 522"/>
            <p:cNvSpPr>
              <a:spLocks noChangeArrowheads="1"/>
            </p:cNvSpPr>
            <p:nvPr/>
          </p:nvSpPr>
          <p:spPr bwMode="auto">
            <a:xfrm>
              <a:off x="309563" y="341312"/>
              <a:ext cx="104775" cy="104775"/>
            </a:xfrm>
            <a:prstGeom prst="ellipse">
              <a:avLst/>
            </a:prstGeom>
            <a:solidFill>
              <a:srgbClr val="F6E98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50210" name="组合 258"/>
          <p:cNvGrpSpPr>
            <a:grpSpLocks/>
          </p:cNvGrpSpPr>
          <p:nvPr/>
        </p:nvGrpSpPr>
        <p:grpSpPr bwMode="auto">
          <a:xfrm>
            <a:off x="7353300" y="4760913"/>
            <a:ext cx="725488" cy="723900"/>
            <a:chOff x="0" y="0"/>
            <a:chExt cx="724349" cy="724349"/>
          </a:xfrm>
        </p:grpSpPr>
        <p:sp>
          <p:nvSpPr>
            <p:cNvPr id="50293" name="Freeform 73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4" name="Freeform 74"/>
            <p:cNvSpPr>
              <a:spLocks/>
            </p:cNvSpPr>
            <p:nvPr/>
          </p:nvSpPr>
          <p:spPr bwMode="auto">
            <a:xfrm>
              <a:off x="79701" y="110176"/>
              <a:ext cx="535643" cy="535643"/>
            </a:xfrm>
            <a:custGeom>
              <a:avLst/>
              <a:gdLst>
                <a:gd name="T0" fmla="*/ 0 w 1206"/>
                <a:gd name="T1" fmla="*/ 2147483647 h 1206"/>
                <a:gd name="T2" fmla="*/ 2147483647 w 1206"/>
                <a:gd name="T3" fmla="*/ 2147483647 h 1206"/>
                <a:gd name="T4" fmla="*/ 2147483647 w 1206"/>
                <a:gd name="T5" fmla="*/ 2147483647 h 1206"/>
                <a:gd name="T6" fmla="*/ 2147483647 w 1206"/>
                <a:gd name="T7" fmla="*/ 0 h 1206"/>
                <a:gd name="T8" fmla="*/ 2147483647 w 1206"/>
                <a:gd name="T9" fmla="*/ 2147483647 h 1206"/>
                <a:gd name="T10" fmla="*/ 2147483647 w 1206"/>
                <a:gd name="T11" fmla="*/ 2147483647 h 1206"/>
                <a:gd name="T12" fmla="*/ 2147483647 w 1206"/>
                <a:gd name="T13" fmla="*/ 2147483647 h 1206"/>
                <a:gd name="T14" fmla="*/ 2147483647 w 1206"/>
                <a:gd name="T15" fmla="*/ 2147483647 h 1206"/>
                <a:gd name="T16" fmla="*/ 2147483647 w 1206"/>
                <a:gd name="T17" fmla="*/ 2147483647 h 1206"/>
                <a:gd name="T18" fmla="*/ 2147483647 w 1206"/>
                <a:gd name="T19" fmla="*/ 2147483647 h 1206"/>
                <a:gd name="T20" fmla="*/ 2147483647 w 1206"/>
                <a:gd name="T21" fmla="*/ 2147483647 h 1206"/>
                <a:gd name="T22" fmla="*/ 2147483647 w 1206"/>
                <a:gd name="T23" fmla="*/ 2147483647 h 1206"/>
                <a:gd name="T24" fmla="*/ 2147483647 w 1206"/>
                <a:gd name="T25" fmla="*/ 2147483647 h 1206"/>
                <a:gd name="T26" fmla="*/ 0 w 1206"/>
                <a:gd name="T27" fmla="*/ 2147483647 h 120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06" h="1206">
                  <a:moveTo>
                    <a:pt x="0" y="731"/>
                  </a:moveTo>
                  <a:cubicBezTo>
                    <a:pt x="0" y="731"/>
                    <a:pt x="72" y="545"/>
                    <a:pt x="223" y="479"/>
                  </a:cubicBezTo>
                  <a:cubicBezTo>
                    <a:pt x="374" y="413"/>
                    <a:pt x="630" y="218"/>
                    <a:pt x="651" y="181"/>
                  </a:cubicBezTo>
                  <a:cubicBezTo>
                    <a:pt x="672" y="143"/>
                    <a:pt x="756" y="0"/>
                    <a:pt x="756" y="0"/>
                  </a:cubicBezTo>
                  <a:cubicBezTo>
                    <a:pt x="861" y="64"/>
                    <a:pt x="861" y="64"/>
                    <a:pt x="861" y="64"/>
                  </a:cubicBezTo>
                  <a:cubicBezTo>
                    <a:pt x="1206" y="407"/>
                    <a:pt x="1206" y="407"/>
                    <a:pt x="1206" y="407"/>
                  </a:cubicBezTo>
                  <a:cubicBezTo>
                    <a:pt x="1206" y="517"/>
                    <a:pt x="1206" y="517"/>
                    <a:pt x="1206" y="517"/>
                  </a:cubicBezTo>
                  <a:cubicBezTo>
                    <a:pt x="1021" y="731"/>
                    <a:pt x="1021" y="731"/>
                    <a:pt x="1021" y="731"/>
                  </a:cubicBezTo>
                  <a:cubicBezTo>
                    <a:pt x="752" y="891"/>
                    <a:pt x="752" y="891"/>
                    <a:pt x="752" y="891"/>
                  </a:cubicBezTo>
                  <a:cubicBezTo>
                    <a:pt x="567" y="1055"/>
                    <a:pt x="567" y="1055"/>
                    <a:pt x="567" y="1055"/>
                  </a:cubicBezTo>
                  <a:cubicBezTo>
                    <a:pt x="493" y="1206"/>
                    <a:pt x="493" y="1206"/>
                    <a:pt x="493" y="1206"/>
                  </a:cubicBezTo>
                  <a:cubicBezTo>
                    <a:pt x="357" y="1143"/>
                    <a:pt x="357" y="1143"/>
                    <a:pt x="357" y="1143"/>
                  </a:cubicBezTo>
                  <a:cubicBezTo>
                    <a:pt x="46" y="847"/>
                    <a:pt x="46" y="847"/>
                    <a:pt x="46" y="847"/>
                  </a:cubicBezTo>
                  <a:lnTo>
                    <a:pt x="0" y="731"/>
                  </a:lnTo>
                  <a:close/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5" name="Freeform 75"/>
            <p:cNvSpPr>
              <a:spLocks noEditPoints="1"/>
            </p:cNvSpPr>
            <p:nvPr/>
          </p:nvSpPr>
          <p:spPr bwMode="auto">
            <a:xfrm>
              <a:off x="57432" y="83217"/>
              <a:ext cx="586043" cy="584871"/>
            </a:xfrm>
            <a:custGeom>
              <a:avLst/>
              <a:gdLst>
                <a:gd name="T0" fmla="*/ 2147483647 w 1321"/>
                <a:gd name="T1" fmla="*/ 2147483647 h 1319"/>
                <a:gd name="T2" fmla="*/ 2147483647 w 1321"/>
                <a:gd name="T3" fmla="*/ 2147483647 h 1319"/>
                <a:gd name="T4" fmla="*/ 2147483647 w 1321"/>
                <a:gd name="T5" fmla="*/ 2147483647 h 1319"/>
                <a:gd name="T6" fmla="*/ 2147483647 w 1321"/>
                <a:gd name="T7" fmla="*/ 2147483647 h 1319"/>
                <a:gd name="T8" fmla="*/ 2147483647 w 1321"/>
                <a:gd name="T9" fmla="*/ 2147483647 h 1319"/>
                <a:gd name="T10" fmla="*/ 2147483647 w 1321"/>
                <a:gd name="T11" fmla="*/ 2147483647 h 1319"/>
                <a:gd name="T12" fmla="*/ 2147483647 w 1321"/>
                <a:gd name="T13" fmla="*/ 2147483647 h 1319"/>
                <a:gd name="T14" fmla="*/ 2147483647 w 1321"/>
                <a:gd name="T15" fmla="*/ 2147483647 h 1319"/>
                <a:gd name="T16" fmla="*/ 2147483647 w 1321"/>
                <a:gd name="T17" fmla="*/ 2147483647 h 1319"/>
                <a:gd name="T18" fmla="*/ 2147483647 w 1321"/>
                <a:gd name="T19" fmla="*/ 2147483647 h 1319"/>
                <a:gd name="T20" fmla="*/ 2147483647 w 1321"/>
                <a:gd name="T21" fmla="*/ 2147483647 h 1319"/>
                <a:gd name="T22" fmla="*/ 2147483647 w 1321"/>
                <a:gd name="T23" fmla="*/ 2147483647 h 1319"/>
                <a:gd name="T24" fmla="*/ 2147483647 w 1321"/>
                <a:gd name="T25" fmla="*/ 2147483647 h 1319"/>
                <a:gd name="T26" fmla="*/ 2147483647 w 1321"/>
                <a:gd name="T27" fmla="*/ 2147483647 h 1319"/>
                <a:gd name="T28" fmla="*/ 2147483647 w 1321"/>
                <a:gd name="T29" fmla="*/ 2147483647 h 1319"/>
                <a:gd name="T30" fmla="*/ 2147483647 w 1321"/>
                <a:gd name="T31" fmla="*/ 2147483647 h 1319"/>
                <a:gd name="T32" fmla="*/ 2147483647 w 1321"/>
                <a:gd name="T33" fmla="*/ 2147483647 h 1319"/>
                <a:gd name="T34" fmla="*/ 2147483647 w 1321"/>
                <a:gd name="T35" fmla="*/ 2147483647 h 1319"/>
                <a:gd name="T36" fmla="*/ 2147483647 w 1321"/>
                <a:gd name="T37" fmla="*/ 2147483647 h 1319"/>
                <a:gd name="T38" fmla="*/ 2147483647 w 1321"/>
                <a:gd name="T39" fmla="*/ 2147483647 h 1319"/>
                <a:gd name="T40" fmla="*/ 2147483647 w 1321"/>
                <a:gd name="T41" fmla="*/ 2147483647 h 1319"/>
                <a:gd name="T42" fmla="*/ 2147483647 w 1321"/>
                <a:gd name="T43" fmla="*/ 2147483647 h 1319"/>
                <a:gd name="T44" fmla="*/ 2147483647 w 1321"/>
                <a:gd name="T45" fmla="*/ 2147483647 h 1319"/>
                <a:gd name="T46" fmla="*/ 2147483647 w 1321"/>
                <a:gd name="T47" fmla="*/ 2147483647 h 131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321" h="1319">
                  <a:moveTo>
                    <a:pt x="1292" y="438"/>
                  </a:moveTo>
                  <a:cubicBezTo>
                    <a:pt x="883" y="28"/>
                    <a:pt x="883" y="28"/>
                    <a:pt x="883" y="28"/>
                  </a:cubicBezTo>
                  <a:cubicBezTo>
                    <a:pt x="862" y="8"/>
                    <a:pt x="833" y="0"/>
                    <a:pt x="805" y="7"/>
                  </a:cubicBezTo>
                  <a:cubicBezTo>
                    <a:pt x="790" y="10"/>
                    <a:pt x="777" y="18"/>
                    <a:pt x="767" y="28"/>
                  </a:cubicBezTo>
                  <a:cubicBezTo>
                    <a:pt x="758" y="37"/>
                    <a:pt x="751" y="49"/>
                    <a:pt x="747" y="62"/>
                  </a:cubicBezTo>
                  <a:cubicBezTo>
                    <a:pt x="728" y="122"/>
                    <a:pt x="696" y="174"/>
                    <a:pt x="648" y="222"/>
                  </a:cubicBezTo>
                  <a:cubicBezTo>
                    <a:pt x="585" y="285"/>
                    <a:pt x="502" y="333"/>
                    <a:pt x="415" y="384"/>
                  </a:cubicBezTo>
                  <a:cubicBezTo>
                    <a:pt x="322" y="438"/>
                    <a:pt x="227" y="493"/>
                    <a:pt x="148" y="572"/>
                  </a:cubicBezTo>
                  <a:cubicBezTo>
                    <a:pt x="81" y="639"/>
                    <a:pt x="36" y="713"/>
                    <a:pt x="9" y="799"/>
                  </a:cubicBezTo>
                  <a:cubicBezTo>
                    <a:pt x="0" y="828"/>
                    <a:pt x="8" y="860"/>
                    <a:pt x="30" y="881"/>
                  </a:cubicBezTo>
                  <a:cubicBezTo>
                    <a:pt x="439" y="1291"/>
                    <a:pt x="439" y="1291"/>
                    <a:pt x="439" y="1291"/>
                  </a:cubicBezTo>
                  <a:cubicBezTo>
                    <a:pt x="460" y="1311"/>
                    <a:pt x="489" y="1319"/>
                    <a:pt x="517" y="1312"/>
                  </a:cubicBezTo>
                  <a:cubicBezTo>
                    <a:pt x="532" y="1309"/>
                    <a:pt x="545" y="1301"/>
                    <a:pt x="555" y="1291"/>
                  </a:cubicBezTo>
                  <a:cubicBezTo>
                    <a:pt x="564" y="1281"/>
                    <a:pt x="571" y="1270"/>
                    <a:pt x="575" y="1257"/>
                  </a:cubicBezTo>
                  <a:cubicBezTo>
                    <a:pt x="594" y="1197"/>
                    <a:pt x="626" y="1144"/>
                    <a:pt x="674" y="1097"/>
                  </a:cubicBezTo>
                  <a:cubicBezTo>
                    <a:pt x="737" y="1034"/>
                    <a:pt x="819" y="986"/>
                    <a:pt x="907" y="935"/>
                  </a:cubicBezTo>
                  <a:cubicBezTo>
                    <a:pt x="1000" y="881"/>
                    <a:pt x="1095" y="826"/>
                    <a:pt x="1174" y="747"/>
                  </a:cubicBezTo>
                  <a:cubicBezTo>
                    <a:pt x="1241" y="680"/>
                    <a:pt x="1286" y="606"/>
                    <a:pt x="1313" y="520"/>
                  </a:cubicBezTo>
                  <a:cubicBezTo>
                    <a:pt x="1321" y="491"/>
                    <a:pt x="1314" y="459"/>
                    <a:pt x="1292" y="438"/>
                  </a:cubicBezTo>
                  <a:close/>
                  <a:moveTo>
                    <a:pt x="497" y="1233"/>
                  </a:moveTo>
                  <a:cubicBezTo>
                    <a:pt x="362" y="1097"/>
                    <a:pt x="223" y="959"/>
                    <a:pt x="88" y="823"/>
                  </a:cubicBezTo>
                  <a:cubicBezTo>
                    <a:pt x="204" y="446"/>
                    <a:pt x="708" y="463"/>
                    <a:pt x="825" y="86"/>
                  </a:cubicBezTo>
                  <a:cubicBezTo>
                    <a:pt x="960" y="222"/>
                    <a:pt x="1099" y="360"/>
                    <a:pt x="1234" y="496"/>
                  </a:cubicBezTo>
                  <a:cubicBezTo>
                    <a:pt x="1118" y="872"/>
                    <a:pt x="614" y="856"/>
                    <a:pt x="497" y="1233"/>
                  </a:cubicBezTo>
                  <a:close/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6" name="Freeform 76"/>
            <p:cNvSpPr>
              <a:spLocks noEditPoints="1"/>
            </p:cNvSpPr>
            <p:nvPr/>
          </p:nvSpPr>
          <p:spPr bwMode="auto">
            <a:xfrm>
              <a:off x="270751" y="290677"/>
              <a:ext cx="159404" cy="164092"/>
            </a:xfrm>
            <a:custGeom>
              <a:avLst/>
              <a:gdLst>
                <a:gd name="T0" fmla="*/ 2147483647 w 357"/>
                <a:gd name="T1" fmla="*/ 2147483647 h 370"/>
                <a:gd name="T2" fmla="*/ 2147483647 w 357"/>
                <a:gd name="T3" fmla="*/ 2147483647 h 370"/>
                <a:gd name="T4" fmla="*/ 2147483647 w 357"/>
                <a:gd name="T5" fmla="*/ 2147483647 h 370"/>
                <a:gd name="T6" fmla="*/ 2147483647 w 357"/>
                <a:gd name="T7" fmla="*/ 2147483647 h 370"/>
                <a:gd name="T8" fmla="*/ 2147483647 w 357"/>
                <a:gd name="T9" fmla="*/ 2147483647 h 370"/>
                <a:gd name="T10" fmla="*/ 2147483647 w 357"/>
                <a:gd name="T11" fmla="*/ 2147483647 h 370"/>
                <a:gd name="T12" fmla="*/ 2147483647 w 357"/>
                <a:gd name="T13" fmla="*/ 2147483647 h 370"/>
                <a:gd name="T14" fmla="*/ 2147483647 w 357"/>
                <a:gd name="T15" fmla="*/ 2147483647 h 370"/>
                <a:gd name="T16" fmla="*/ 2147483647 w 357"/>
                <a:gd name="T17" fmla="*/ 2147483647 h 370"/>
                <a:gd name="T18" fmla="*/ 2147483647 w 357"/>
                <a:gd name="T19" fmla="*/ 2147483647 h 370"/>
                <a:gd name="T20" fmla="*/ 2147483647 w 357"/>
                <a:gd name="T21" fmla="*/ 2147483647 h 370"/>
                <a:gd name="T22" fmla="*/ 2147483647 w 357"/>
                <a:gd name="T23" fmla="*/ 2147483647 h 370"/>
                <a:gd name="T24" fmla="*/ 2147483647 w 357"/>
                <a:gd name="T25" fmla="*/ 2147483647 h 370"/>
                <a:gd name="T26" fmla="*/ 2147483647 w 357"/>
                <a:gd name="T27" fmla="*/ 2147483647 h 370"/>
                <a:gd name="T28" fmla="*/ 2147483647 w 357"/>
                <a:gd name="T29" fmla="*/ 2147483647 h 370"/>
                <a:gd name="T30" fmla="*/ 2147483647 w 357"/>
                <a:gd name="T31" fmla="*/ 2147483647 h 370"/>
                <a:gd name="T32" fmla="*/ 2147483647 w 357"/>
                <a:gd name="T33" fmla="*/ 2147483647 h 370"/>
                <a:gd name="T34" fmla="*/ 2147483647 w 357"/>
                <a:gd name="T35" fmla="*/ 2147483647 h 370"/>
                <a:gd name="T36" fmla="*/ 2147483647 w 357"/>
                <a:gd name="T37" fmla="*/ 2147483647 h 370"/>
                <a:gd name="T38" fmla="*/ 2147483647 w 357"/>
                <a:gd name="T39" fmla="*/ 2147483647 h 370"/>
                <a:gd name="T40" fmla="*/ 2147483647 w 357"/>
                <a:gd name="T41" fmla="*/ 2147483647 h 370"/>
                <a:gd name="T42" fmla="*/ 2147483647 w 357"/>
                <a:gd name="T43" fmla="*/ 2147483647 h 370"/>
                <a:gd name="T44" fmla="*/ 2147483647 w 357"/>
                <a:gd name="T45" fmla="*/ 2147483647 h 370"/>
                <a:gd name="T46" fmla="*/ 2147483647 w 357"/>
                <a:gd name="T47" fmla="*/ 2147483647 h 370"/>
                <a:gd name="T48" fmla="*/ 2147483647 w 357"/>
                <a:gd name="T49" fmla="*/ 2147483647 h 370"/>
                <a:gd name="T50" fmla="*/ 2147483647 w 357"/>
                <a:gd name="T51" fmla="*/ 2147483647 h 370"/>
                <a:gd name="T52" fmla="*/ 2147483647 w 357"/>
                <a:gd name="T53" fmla="*/ 2147483647 h 370"/>
                <a:gd name="T54" fmla="*/ 2147483647 w 357"/>
                <a:gd name="T55" fmla="*/ 2147483647 h 370"/>
                <a:gd name="T56" fmla="*/ 2147483647 w 357"/>
                <a:gd name="T57" fmla="*/ 2147483647 h 370"/>
                <a:gd name="T58" fmla="*/ 2147483647 w 357"/>
                <a:gd name="T59" fmla="*/ 2147483647 h 370"/>
                <a:gd name="T60" fmla="*/ 2147483647 w 357"/>
                <a:gd name="T61" fmla="*/ 2147483647 h 370"/>
                <a:gd name="T62" fmla="*/ 2147483647 w 357"/>
                <a:gd name="T63" fmla="*/ 2147483647 h 370"/>
                <a:gd name="T64" fmla="*/ 2147483647 w 357"/>
                <a:gd name="T65" fmla="*/ 2147483647 h 370"/>
                <a:gd name="T66" fmla="*/ 2147483647 w 357"/>
                <a:gd name="T67" fmla="*/ 2147483647 h 37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57" h="370">
                  <a:moveTo>
                    <a:pt x="326" y="147"/>
                  </a:moveTo>
                  <a:cubicBezTo>
                    <a:pt x="313" y="136"/>
                    <a:pt x="299" y="129"/>
                    <a:pt x="286" y="125"/>
                  </a:cubicBezTo>
                  <a:cubicBezTo>
                    <a:pt x="272" y="121"/>
                    <a:pt x="259" y="120"/>
                    <a:pt x="245" y="121"/>
                  </a:cubicBezTo>
                  <a:cubicBezTo>
                    <a:pt x="232" y="122"/>
                    <a:pt x="218" y="125"/>
                    <a:pt x="204" y="130"/>
                  </a:cubicBezTo>
                  <a:cubicBezTo>
                    <a:pt x="190" y="135"/>
                    <a:pt x="177" y="141"/>
                    <a:pt x="163" y="148"/>
                  </a:cubicBezTo>
                  <a:cubicBezTo>
                    <a:pt x="141" y="123"/>
                    <a:pt x="119" y="98"/>
                    <a:pt x="97" y="74"/>
                  </a:cubicBezTo>
                  <a:cubicBezTo>
                    <a:pt x="107" y="65"/>
                    <a:pt x="116" y="61"/>
                    <a:pt x="125" y="61"/>
                  </a:cubicBezTo>
                  <a:cubicBezTo>
                    <a:pt x="135" y="60"/>
                    <a:pt x="144" y="61"/>
                    <a:pt x="152" y="63"/>
                  </a:cubicBezTo>
                  <a:cubicBezTo>
                    <a:pt x="161" y="65"/>
                    <a:pt x="169" y="67"/>
                    <a:pt x="176" y="69"/>
                  </a:cubicBezTo>
                  <a:cubicBezTo>
                    <a:pt x="183" y="70"/>
                    <a:pt x="190" y="69"/>
                    <a:pt x="195" y="64"/>
                  </a:cubicBezTo>
                  <a:cubicBezTo>
                    <a:pt x="201" y="59"/>
                    <a:pt x="205" y="52"/>
                    <a:pt x="205" y="44"/>
                  </a:cubicBezTo>
                  <a:cubicBezTo>
                    <a:pt x="205" y="36"/>
                    <a:pt x="202" y="28"/>
                    <a:pt x="196" y="21"/>
                  </a:cubicBezTo>
                  <a:cubicBezTo>
                    <a:pt x="187" y="11"/>
                    <a:pt x="177" y="5"/>
                    <a:pt x="164" y="2"/>
                  </a:cubicBezTo>
                  <a:cubicBezTo>
                    <a:pt x="152" y="0"/>
                    <a:pt x="139" y="0"/>
                    <a:pt x="126" y="3"/>
                  </a:cubicBezTo>
                  <a:cubicBezTo>
                    <a:pt x="113" y="6"/>
                    <a:pt x="101" y="11"/>
                    <a:pt x="89" y="18"/>
                  </a:cubicBezTo>
                  <a:cubicBezTo>
                    <a:pt x="77" y="25"/>
                    <a:pt x="68" y="32"/>
                    <a:pt x="61" y="39"/>
                  </a:cubicBezTo>
                  <a:cubicBezTo>
                    <a:pt x="58" y="36"/>
                    <a:pt x="56" y="34"/>
                    <a:pt x="53" y="31"/>
                  </a:cubicBezTo>
                  <a:cubicBezTo>
                    <a:pt x="50" y="29"/>
                    <a:pt x="46" y="27"/>
                    <a:pt x="42" y="27"/>
                  </a:cubicBezTo>
                  <a:cubicBezTo>
                    <a:pt x="38" y="27"/>
                    <a:pt x="34" y="29"/>
                    <a:pt x="31" y="33"/>
                  </a:cubicBezTo>
                  <a:cubicBezTo>
                    <a:pt x="28" y="36"/>
                    <a:pt x="27" y="40"/>
                    <a:pt x="27" y="44"/>
                  </a:cubicBezTo>
                  <a:cubicBezTo>
                    <a:pt x="27" y="49"/>
                    <a:pt x="29" y="52"/>
                    <a:pt x="32" y="55"/>
                  </a:cubicBezTo>
                  <a:cubicBezTo>
                    <a:pt x="35" y="57"/>
                    <a:pt x="38" y="59"/>
                    <a:pt x="40" y="61"/>
                  </a:cubicBezTo>
                  <a:cubicBezTo>
                    <a:pt x="30" y="74"/>
                    <a:pt x="21" y="88"/>
                    <a:pt x="14" y="103"/>
                  </a:cubicBezTo>
                  <a:cubicBezTo>
                    <a:pt x="7" y="117"/>
                    <a:pt x="3" y="132"/>
                    <a:pt x="2" y="146"/>
                  </a:cubicBezTo>
                  <a:cubicBezTo>
                    <a:pt x="0" y="161"/>
                    <a:pt x="2" y="174"/>
                    <a:pt x="6" y="186"/>
                  </a:cubicBezTo>
                  <a:cubicBezTo>
                    <a:pt x="11" y="198"/>
                    <a:pt x="19" y="209"/>
                    <a:pt x="30" y="218"/>
                  </a:cubicBezTo>
                  <a:cubicBezTo>
                    <a:pt x="50" y="234"/>
                    <a:pt x="72" y="241"/>
                    <a:pt x="99" y="240"/>
                  </a:cubicBezTo>
                  <a:cubicBezTo>
                    <a:pt x="125" y="238"/>
                    <a:pt x="153" y="230"/>
                    <a:pt x="184" y="214"/>
                  </a:cubicBezTo>
                  <a:cubicBezTo>
                    <a:pt x="208" y="242"/>
                    <a:pt x="232" y="270"/>
                    <a:pt x="256" y="295"/>
                  </a:cubicBezTo>
                  <a:cubicBezTo>
                    <a:pt x="246" y="304"/>
                    <a:pt x="237" y="309"/>
                    <a:pt x="229" y="311"/>
                  </a:cubicBezTo>
                  <a:cubicBezTo>
                    <a:pt x="221" y="312"/>
                    <a:pt x="214" y="312"/>
                    <a:pt x="208" y="310"/>
                  </a:cubicBezTo>
                  <a:cubicBezTo>
                    <a:pt x="201" y="308"/>
                    <a:pt x="196" y="305"/>
                    <a:pt x="190" y="302"/>
                  </a:cubicBezTo>
                  <a:cubicBezTo>
                    <a:pt x="185" y="298"/>
                    <a:pt x="179" y="295"/>
                    <a:pt x="174" y="292"/>
                  </a:cubicBezTo>
                  <a:cubicBezTo>
                    <a:pt x="169" y="289"/>
                    <a:pt x="163" y="288"/>
                    <a:pt x="158" y="288"/>
                  </a:cubicBezTo>
                  <a:cubicBezTo>
                    <a:pt x="152" y="288"/>
                    <a:pt x="146" y="290"/>
                    <a:pt x="140" y="296"/>
                  </a:cubicBezTo>
                  <a:cubicBezTo>
                    <a:pt x="133" y="302"/>
                    <a:pt x="130" y="309"/>
                    <a:pt x="130" y="316"/>
                  </a:cubicBezTo>
                  <a:cubicBezTo>
                    <a:pt x="130" y="324"/>
                    <a:pt x="133" y="332"/>
                    <a:pt x="140" y="340"/>
                  </a:cubicBezTo>
                  <a:cubicBezTo>
                    <a:pt x="147" y="347"/>
                    <a:pt x="156" y="354"/>
                    <a:pt x="167" y="359"/>
                  </a:cubicBezTo>
                  <a:cubicBezTo>
                    <a:pt x="178" y="364"/>
                    <a:pt x="190" y="368"/>
                    <a:pt x="204" y="369"/>
                  </a:cubicBezTo>
                  <a:cubicBezTo>
                    <a:pt x="217" y="370"/>
                    <a:pt x="232" y="367"/>
                    <a:pt x="247" y="362"/>
                  </a:cubicBezTo>
                  <a:cubicBezTo>
                    <a:pt x="262" y="356"/>
                    <a:pt x="277" y="346"/>
                    <a:pt x="292" y="331"/>
                  </a:cubicBezTo>
                  <a:cubicBezTo>
                    <a:pt x="299" y="338"/>
                    <a:pt x="306" y="345"/>
                    <a:pt x="313" y="351"/>
                  </a:cubicBezTo>
                  <a:cubicBezTo>
                    <a:pt x="316" y="354"/>
                    <a:pt x="320" y="355"/>
                    <a:pt x="325" y="355"/>
                  </a:cubicBezTo>
                  <a:cubicBezTo>
                    <a:pt x="329" y="355"/>
                    <a:pt x="333" y="353"/>
                    <a:pt x="336" y="349"/>
                  </a:cubicBezTo>
                  <a:cubicBezTo>
                    <a:pt x="339" y="346"/>
                    <a:pt x="340" y="342"/>
                    <a:pt x="339" y="337"/>
                  </a:cubicBezTo>
                  <a:cubicBezTo>
                    <a:pt x="339" y="333"/>
                    <a:pt x="337" y="330"/>
                    <a:pt x="334" y="327"/>
                  </a:cubicBezTo>
                  <a:cubicBezTo>
                    <a:pt x="327" y="322"/>
                    <a:pt x="320" y="315"/>
                    <a:pt x="313" y="309"/>
                  </a:cubicBezTo>
                  <a:cubicBezTo>
                    <a:pt x="325" y="294"/>
                    <a:pt x="335" y="278"/>
                    <a:pt x="342" y="262"/>
                  </a:cubicBezTo>
                  <a:cubicBezTo>
                    <a:pt x="349" y="247"/>
                    <a:pt x="354" y="232"/>
                    <a:pt x="355" y="217"/>
                  </a:cubicBezTo>
                  <a:cubicBezTo>
                    <a:pt x="357" y="203"/>
                    <a:pt x="355" y="191"/>
                    <a:pt x="350" y="179"/>
                  </a:cubicBezTo>
                  <a:cubicBezTo>
                    <a:pt x="346" y="167"/>
                    <a:pt x="338" y="157"/>
                    <a:pt x="326" y="147"/>
                  </a:cubicBezTo>
                  <a:close/>
                  <a:moveTo>
                    <a:pt x="97" y="175"/>
                  </a:moveTo>
                  <a:cubicBezTo>
                    <a:pt x="85" y="176"/>
                    <a:pt x="75" y="172"/>
                    <a:pt x="66" y="163"/>
                  </a:cubicBezTo>
                  <a:cubicBezTo>
                    <a:pt x="63" y="160"/>
                    <a:pt x="60" y="155"/>
                    <a:pt x="58" y="150"/>
                  </a:cubicBezTo>
                  <a:cubicBezTo>
                    <a:pt x="57" y="145"/>
                    <a:pt x="56" y="139"/>
                    <a:pt x="57" y="133"/>
                  </a:cubicBezTo>
                  <a:cubicBezTo>
                    <a:pt x="57" y="127"/>
                    <a:pt x="59" y="120"/>
                    <a:pt x="62" y="114"/>
                  </a:cubicBezTo>
                  <a:cubicBezTo>
                    <a:pt x="65" y="107"/>
                    <a:pt x="70" y="101"/>
                    <a:pt x="76" y="95"/>
                  </a:cubicBezTo>
                  <a:cubicBezTo>
                    <a:pt x="96" y="115"/>
                    <a:pt x="117" y="138"/>
                    <a:pt x="138" y="161"/>
                  </a:cubicBezTo>
                  <a:cubicBezTo>
                    <a:pt x="122" y="170"/>
                    <a:pt x="108" y="175"/>
                    <a:pt x="97" y="175"/>
                  </a:cubicBezTo>
                  <a:close/>
                  <a:moveTo>
                    <a:pt x="290" y="257"/>
                  </a:moveTo>
                  <a:cubicBezTo>
                    <a:pt x="286" y="264"/>
                    <a:pt x="282" y="270"/>
                    <a:pt x="277" y="275"/>
                  </a:cubicBezTo>
                  <a:cubicBezTo>
                    <a:pt x="254" y="252"/>
                    <a:pt x="231" y="227"/>
                    <a:pt x="208" y="201"/>
                  </a:cubicBezTo>
                  <a:cubicBezTo>
                    <a:pt x="214" y="198"/>
                    <a:pt x="220" y="195"/>
                    <a:pt x="227" y="192"/>
                  </a:cubicBezTo>
                  <a:cubicBezTo>
                    <a:pt x="234" y="190"/>
                    <a:pt x="240" y="188"/>
                    <a:pt x="247" y="187"/>
                  </a:cubicBezTo>
                  <a:cubicBezTo>
                    <a:pt x="254" y="186"/>
                    <a:pt x="260" y="186"/>
                    <a:pt x="267" y="187"/>
                  </a:cubicBezTo>
                  <a:cubicBezTo>
                    <a:pt x="274" y="189"/>
                    <a:pt x="280" y="193"/>
                    <a:pt x="286" y="198"/>
                  </a:cubicBezTo>
                  <a:cubicBezTo>
                    <a:pt x="292" y="204"/>
                    <a:pt x="295" y="210"/>
                    <a:pt x="297" y="217"/>
                  </a:cubicBezTo>
                  <a:cubicBezTo>
                    <a:pt x="298" y="223"/>
                    <a:pt x="299" y="230"/>
                    <a:pt x="297" y="237"/>
                  </a:cubicBezTo>
                  <a:cubicBezTo>
                    <a:pt x="296" y="243"/>
                    <a:pt x="294" y="250"/>
                    <a:pt x="290" y="257"/>
                  </a:cubicBezTo>
                  <a:close/>
                </a:path>
              </a:pathLst>
            </a:cu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7" name="Freeform 77"/>
            <p:cNvSpPr>
              <a:spLocks/>
            </p:cNvSpPr>
            <p:nvPr/>
          </p:nvSpPr>
          <p:spPr bwMode="auto">
            <a:xfrm>
              <a:off x="254342" y="485243"/>
              <a:ext cx="89078" cy="93767"/>
            </a:xfrm>
            <a:custGeom>
              <a:avLst/>
              <a:gdLst>
                <a:gd name="T0" fmla="*/ 2147483647 w 202"/>
                <a:gd name="T1" fmla="*/ 2147483647 h 212"/>
                <a:gd name="T2" fmla="*/ 2147483647 w 202"/>
                <a:gd name="T3" fmla="*/ 2147483647 h 212"/>
                <a:gd name="T4" fmla="*/ 2147483647 w 202"/>
                <a:gd name="T5" fmla="*/ 2147483647 h 212"/>
                <a:gd name="T6" fmla="*/ 2147483647 w 202"/>
                <a:gd name="T7" fmla="*/ 2147483647 h 212"/>
                <a:gd name="T8" fmla="*/ 2147483647 w 202"/>
                <a:gd name="T9" fmla="*/ 2147483647 h 212"/>
                <a:gd name="T10" fmla="*/ 2147483647 w 202"/>
                <a:gd name="T11" fmla="*/ 2147483647 h 212"/>
                <a:gd name="T12" fmla="*/ 2147483647 w 202"/>
                <a:gd name="T13" fmla="*/ 2147483647 h 212"/>
                <a:gd name="T14" fmla="*/ 2147483647 w 202"/>
                <a:gd name="T15" fmla="*/ 2147483647 h 212"/>
                <a:gd name="T16" fmla="*/ 2147483647 w 202"/>
                <a:gd name="T17" fmla="*/ 2147483647 h 212"/>
                <a:gd name="T18" fmla="*/ 2147483647 w 202"/>
                <a:gd name="T19" fmla="*/ 2147483647 h 212"/>
                <a:gd name="T20" fmla="*/ 2147483647 w 202"/>
                <a:gd name="T21" fmla="*/ 2147483647 h 212"/>
                <a:gd name="T22" fmla="*/ 2147483647 w 202"/>
                <a:gd name="T23" fmla="*/ 2147483647 h 212"/>
                <a:gd name="T24" fmla="*/ 2147483647 w 202"/>
                <a:gd name="T25" fmla="*/ 2147483647 h 212"/>
                <a:gd name="T26" fmla="*/ 2147483647 w 202"/>
                <a:gd name="T27" fmla="*/ 2147483647 h 212"/>
                <a:gd name="T28" fmla="*/ 2147483647 w 202"/>
                <a:gd name="T29" fmla="*/ 2147483647 h 212"/>
                <a:gd name="T30" fmla="*/ 2147483647 w 202"/>
                <a:gd name="T31" fmla="*/ 2147483647 h 21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2" h="212">
                  <a:moveTo>
                    <a:pt x="166" y="6"/>
                  </a:moveTo>
                  <a:cubicBezTo>
                    <a:pt x="166" y="6"/>
                    <a:pt x="166" y="6"/>
                    <a:pt x="166" y="6"/>
                  </a:cubicBezTo>
                  <a:cubicBezTo>
                    <a:pt x="141" y="26"/>
                    <a:pt x="116" y="47"/>
                    <a:pt x="93" y="70"/>
                  </a:cubicBezTo>
                  <a:cubicBezTo>
                    <a:pt x="70" y="92"/>
                    <a:pt x="50" y="116"/>
                    <a:pt x="33" y="140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0" y="186"/>
                    <a:pt x="1" y="197"/>
                    <a:pt x="8" y="204"/>
                  </a:cubicBezTo>
                  <a:cubicBezTo>
                    <a:pt x="16" y="212"/>
                    <a:pt x="29" y="212"/>
                    <a:pt x="37" y="204"/>
                  </a:cubicBezTo>
                  <a:cubicBezTo>
                    <a:pt x="38" y="202"/>
                    <a:pt x="39" y="201"/>
                    <a:pt x="40" y="200"/>
                  </a:cubicBezTo>
                  <a:cubicBezTo>
                    <a:pt x="66" y="164"/>
                    <a:pt x="66" y="164"/>
                    <a:pt x="66" y="164"/>
                  </a:cubicBezTo>
                  <a:cubicBezTo>
                    <a:pt x="82" y="142"/>
                    <a:pt x="101" y="120"/>
                    <a:pt x="122" y="99"/>
                  </a:cubicBezTo>
                  <a:cubicBezTo>
                    <a:pt x="145" y="76"/>
                    <a:pt x="166" y="58"/>
                    <a:pt x="192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2" y="38"/>
                    <a:pt x="193" y="38"/>
                    <a:pt x="194" y="37"/>
                  </a:cubicBezTo>
                  <a:cubicBezTo>
                    <a:pt x="202" y="29"/>
                    <a:pt x="202" y="16"/>
                    <a:pt x="194" y="8"/>
                  </a:cubicBezTo>
                  <a:cubicBezTo>
                    <a:pt x="186" y="0"/>
                    <a:pt x="175" y="0"/>
                    <a:pt x="166" y="6"/>
                  </a:cubicBezTo>
                  <a:close/>
                </a:path>
              </a:pathLst>
            </a:cu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8" name="Freeform 78"/>
            <p:cNvSpPr>
              <a:spLocks/>
            </p:cNvSpPr>
            <p:nvPr/>
          </p:nvSpPr>
          <p:spPr bwMode="auto">
            <a:xfrm>
              <a:off x="358658" y="174640"/>
              <a:ext cx="90251" cy="94939"/>
            </a:xfrm>
            <a:custGeom>
              <a:avLst/>
              <a:gdLst>
                <a:gd name="T0" fmla="*/ 2147483647 w 205"/>
                <a:gd name="T1" fmla="*/ 2147483647 h 215"/>
                <a:gd name="T2" fmla="*/ 2147483647 w 205"/>
                <a:gd name="T3" fmla="*/ 2147483647 h 215"/>
                <a:gd name="T4" fmla="*/ 2147483647 w 205"/>
                <a:gd name="T5" fmla="*/ 2147483647 h 215"/>
                <a:gd name="T6" fmla="*/ 2147483647 w 205"/>
                <a:gd name="T7" fmla="*/ 2147483647 h 215"/>
                <a:gd name="T8" fmla="*/ 2147483647 w 205"/>
                <a:gd name="T9" fmla="*/ 2147483647 h 215"/>
                <a:gd name="T10" fmla="*/ 2147483647 w 205"/>
                <a:gd name="T11" fmla="*/ 2147483647 h 215"/>
                <a:gd name="T12" fmla="*/ 2147483647 w 205"/>
                <a:gd name="T13" fmla="*/ 2147483647 h 215"/>
                <a:gd name="T14" fmla="*/ 2147483647 w 205"/>
                <a:gd name="T15" fmla="*/ 2147483647 h 215"/>
                <a:gd name="T16" fmla="*/ 2147483647 w 205"/>
                <a:gd name="T17" fmla="*/ 2147483647 h 215"/>
                <a:gd name="T18" fmla="*/ 2147483647 w 205"/>
                <a:gd name="T19" fmla="*/ 2147483647 h 215"/>
                <a:gd name="T20" fmla="*/ 2147483647 w 205"/>
                <a:gd name="T21" fmla="*/ 2147483647 h 215"/>
                <a:gd name="T22" fmla="*/ 2147483647 w 205"/>
                <a:gd name="T23" fmla="*/ 2147483647 h 215"/>
                <a:gd name="T24" fmla="*/ 2147483647 w 205"/>
                <a:gd name="T25" fmla="*/ 2147483647 h 215"/>
                <a:gd name="T26" fmla="*/ 2147483647 w 205"/>
                <a:gd name="T27" fmla="*/ 2147483647 h 215"/>
                <a:gd name="T28" fmla="*/ 2147483647 w 205"/>
                <a:gd name="T29" fmla="*/ 2147483647 h 2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05" h="215">
                  <a:moveTo>
                    <a:pt x="81" y="115"/>
                  </a:moveTo>
                  <a:cubicBezTo>
                    <a:pt x="60" y="137"/>
                    <a:pt x="37" y="156"/>
                    <a:pt x="13" y="174"/>
                  </a:cubicBezTo>
                  <a:cubicBezTo>
                    <a:pt x="11" y="175"/>
                    <a:pt x="9" y="176"/>
                    <a:pt x="8" y="178"/>
                  </a:cubicBezTo>
                  <a:cubicBezTo>
                    <a:pt x="0" y="186"/>
                    <a:pt x="0" y="199"/>
                    <a:pt x="8" y="207"/>
                  </a:cubicBezTo>
                  <a:cubicBezTo>
                    <a:pt x="16" y="215"/>
                    <a:pt x="28" y="215"/>
                    <a:pt x="36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62" y="188"/>
                    <a:pt x="87" y="167"/>
                    <a:pt x="110" y="144"/>
                  </a:cubicBezTo>
                  <a:cubicBezTo>
                    <a:pt x="133" y="122"/>
                    <a:pt x="153" y="99"/>
                    <a:pt x="170" y="75"/>
                  </a:cubicBezTo>
                  <a:cubicBezTo>
                    <a:pt x="198" y="36"/>
                    <a:pt x="198" y="36"/>
                    <a:pt x="198" y="36"/>
                  </a:cubicBezTo>
                  <a:cubicBezTo>
                    <a:pt x="198" y="36"/>
                    <a:pt x="198" y="36"/>
                    <a:pt x="198" y="36"/>
                  </a:cubicBezTo>
                  <a:cubicBezTo>
                    <a:pt x="205" y="28"/>
                    <a:pt x="205" y="16"/>
                    <a:pt x="197" y="8"/>
                  </a:cubicBezTo>
                  <a:cubicBezTo>
                    <a:pt x="189" y="0"/>
                    <a:pt x="176" y="0"/>
                    <a:pt x="168" y="8"/>
                  </a:cubicBezTo>
                  <a:cubicBezTo>
                    <a:pt x="166" y="10"/>
                    <a:pt x="165" y="11"/>
                    <a:pt x="164" y="13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121" y="73"/>
                    <a:pt x="102" y="94"/>
                    <a:pt x="81" y="115"/>
                  </a:cubicBezTo>
                  <a:close/>
                </a:path>
              </a:pathLst>
            </a:custGeom>
            <a:solidFill>
              <a:srgbClr val="84A33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11" name="组合 248"/>
          <p:cNvGrpSpPr>
            <a:grpSpLocks/>
          </p:cNvGrpSpPr>
          <p:nvPr/>
        </p:nvGrpSpPr>
        <p:grpSpPr bwMode="auto">
          <a:xfrm>
            <a:off x="8453438" y="4760913"/>
            <a:ext cx="723900" cy="723900"/>
            <a:chOff x="0" y="0"/>
            <a:chExt cx="724349" cy="724349"/>
          </a:xfrm>
        </p:grpSpPr>
        <p:sp>
          <p:nvSpPr>
            <p:cNvPr id="50285" name="Freeform 79"/>
            <p:cNvSpPr>
              <a:spLocks/>
            </p:cNvSpPr>
            <p:nvPr/>
          </p:nvSpPr>
          <p:spPr bwMode="auto">
            <a:xfrm>
              <a:off x="0" y="0"/>
              <a:ext cx="724349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6" name="Oval 80"/>
            <p:cNvSpPr>
              <a:spLocks noChangeArrowheads="1"/>
            </p:cNvSpPr>
            <p:nvPr/>
          </p:nvSpPr>
          <p:spPr bwMode="auto">
            <a:xfrm>
              <a:off x="324668" y="560256"/>
              <a:ext cx="75013" cy="75013"/>
            </a:xfrm>
            <a:prstGeom prst="ellipse">
              <a:avLst/>
            </a:prstGeom>
            <a:solidFill>
              <a:srgbClr val="707B8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87" name="Rectangle 81"/>
            <p:cNvSpPr>
              <a:spLocks noChangeArrowheads="1"/>
            </p:cNvSpPr>
            <p:nvPr/>
          </p:nvSpPr>
          <p:spPr bwMode="auto">
            <a:xfrm>
              <a:off x="228557" y="159403"/>
              <a:ext cx="269580" cy="394993"/>
            </a:xfrm>
            <a:prstGeom prst="rect">
              <a:avLst/>
            </a:prstGeom>
            <a:solidFill>
              <a:srgbClr val="707B8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88" name="Freeform 82"/>
            <p:cNvSpPr>
              <a:spLocks/>
            </p:cNvSpPr>
            <p:nvPr/>
          </p:nvSpPr>
          <p:spPr bwMode="auto">
            <a:xfrm>
              <a:off x="228557" y="159403"/>
              <a:ext cx="269580" cy="394993"/>
            </a:xfrm>
            <a:custGeom>
              <a:avLst/>
              <a:gdLst>
                <a:gd name="T0" fmla="*/ 0 w 609"/>
                <a:gd name="T1" fmla="*/ 2147483647 h 891"/>
                <a:gd name="T2" fmla="*/ 2147483647 w 609"/>
                <a:gd name="T3" fmla="*/ 0 h 891"/>
                <a:gd name="T4" fmla="*/ 2147483647 w 609"/>
                <a:gd name="T5" fmla="*/ 2147483647 h 891"/>
                <a:gd name="T6" fmla="*/ 0 w 609"/>
                <a:gd name="T7" fmla="*/ 2147483647 h 8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9" h="891">
                  <a:moveTo>
                    <a:pt x="0" y="891"/>
                  </a:moveTo>
                  <a:cubicBezTo>
                    <a:pt x="0" y="891"/>
                    <a:pt x="294" y="235"/>
                    <a:pt x="609" y="0"/>
                  </a:cubicBezTo>
                  <a:cubicBezTo>
                    <a:pt x="609" y="891"/>
                    <a:pt x="609" y="891"/>
                    <a:pt x="609" y="891"/>
                  </a:cubicBezTo>
                  <a:lnTo>
                    <a:pt x="0" y="891"/>
                  </a:lnTo>
                  <a:close/>
                </a:path>
              </a:pathLst>
            </a:custGeom>
            <a:solidFill>
              <a:srgbClr val="6874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9" name="Freeform 83"/>
            <p:cNvSpPr>
              <a:spLocks noEditPoints="1"/>
            </p:cNvSpPr>
            <p:nvPr/>
          </p:nvSpPr>
          <p:spPr bwMode="auto">
            <a:xfrm>
              <a:off x="206287" y="128929"/>
              <a:ext cx="311775" cy="527438"/>
            </a:xfrm>
            <a:custGeom>
              <a:avLst/>
              <a:gdLst>
                <a:gd name="T0" fmla="*/ 2147483647 w 703"/>
                <a:gd name="T1" fmla="*/ 0 h 1190"/>
                <a:gd name="T2" fmla="*/ 2147483647 w 703"/>
                <a:gd name="T3" fmla="*/ 0 h 1190"/>
                <a:gd name="T4" fmla="*/ 0 w 703"/>
                <a:gd name="T5" fmla="*/ 2147483647 h 1190"/>
                <a:gd name="T6" fmla="*/ 0 w 703"/>
                <a:gd name="T7" fmla="*/ 2147483647 h 1190"/>
                <a:gd name="T8" fmla="*/ 2147483647 w 703"/>
                <a:gd name="T9" fmla="*/ 2147483647 h 1190"/>
                <a:gd name="T10" fmla="*/ 2147483647 w 703"/>
                <a:gd name="T11" fmla="*/ 2147483647 h 1190"/>
                <a:gd name="T12" fmla="*/ 2147483647 w 703"/>
                <a:gd name="T13" fmla="*/ 2147483647 h 1190"/>
                <a:gd name="T14" fmla="*/ 2147483647 w 703"/>
                <a:gd name="T15" fmla="*/ 2147483647 h 1190"/>
                <a:gd name="T16" fmla="*/ 2147483647 w 703"/>
                <a:gd name="T17" fmla="*/ 2147483647 h 1190"/>
                <a:gd name="T18" fmla="*/ 2147483647 w 703"/>
                <a:gd name="T19" fmla="*/ 0 h 1190"/>
                <a:gd name="T20" fmla="*/ 2147483647 w 703"/>
                <a:gd name="T21" fmla="*/ 2147483647 h 1190"/>
                <a:gd name="T22" fmla="*/ 2147483647 w 703"/>
                <a:gd name="T23" fmla="*/ 2147483647 h 1190"/>
                <a:gd name="T24" fmla="*/ 2147483647 w 703"/>
                <a:gd name="T25" fmla="*/ 2147483647 h 1190"/>
                <a:gd name="T26" fmla="*/ 2147483647 w 703"/>
                <a:gd name="T27" fmla="*/ 2147483647 h 1190"/>
                <a:gd name="T28" fmla="*/ 2147483647 w 703"/>
                <a:gd name="T29" fmla="*/ 2147483647 h 1190"/>
                <a:gd name="T30" fmla="*/ 2147483647 w 703"/>
                <a:gd name="T31" fmla="*/ 2147483647 h 1190"/>
                <a:gd name="T32" fmla="*/ 2147483647 w 703"/>
                <a:gd name="T33" fmla="*/ 2147483647 h 1190"/>
                <a:gd name="T34" fmla="*/ 2147483647 w 703"/>
                <a:gd name="T35" fmla="*/ 2147483647 h 1190"/>
                <a:gd name="T36" fmla="*/ 2147483647 w 703"/>
                <a:gd name="T37" fmla="*/ 2147483647 h 1190"/>
                <a:gd name="T38" fmla="*/ 2147483647 w 703"/>
                <a:gd name="T39" fmla="*/ 2147483647 h 119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703" h="1190">
                  <a:moveTo>
                    <a:pt x="639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30" y="0"/>
                    <a:pt x="0" y="30"/>
                    <a:pt x="0" y="65"/>
                  </a:cubicBezTo>
                  <a:cubicBezTo>
                    <a:pt x="0" y="1125"/>
                    <a:pt x="0" y="1125"/>
                    <a:pt x="0" y="1125"/>
                  </a:cubicBezTo>
                  <a:cubicBezTo>
                    <a:pt x="0" y="1161"/>
                    <a:pt x="30" y="1190"/>
                    <a:pt x="65" y="1190"/>
                  </a:cubicBezTo>
                  <a:cubicBezTo>
                    <a:pt x="639" y="1190"/>
                    <a:pt x="639" y="1190"/>
                    <a:pt x="639" y="1190"/>
                  </a:cubicBezTo>
                  <a:cubicBezTo>
                    <a:pt x="674" y="1190"/>
                    <a:pt x="703" y="1161"/>
                    <a:pt x="703" y="1125"/>
                  </a:cubicBezTo>
                  <a:cubicBezTo>
                    <a:pt x="703" y="1125"/>
                    <a:pt x="703" y="1125"/>
                    <a:pt x="703" y="1125"/>
                  </a:cubicBezTo>
                  <a:cubicBezTo>
                    <a:pt x="703" y="65"/>
                    <a:pt x="703" y="65"/>
                    <a:pt x="703" y="65"/>
                  </a:cubicBezTo>
                  <a:cubicBezTo>
                    <a:pt x="703" y="30"/>
                    <a:pt x="674" y="0"/>
                    <a:pt x="639" y="0"/>
                  </a:cubicBezTo>
                  <a:close/>
                  <a:moveTo>
                    <a:pt x="352" y="1125"/>
                  </a:moveTo>
                  <a:cubicBezTo>
                    <a:pt x="319" y="1125"/>
                    <a:pt x="292" y="1099"/>
                    <a:pt x="292" y="1066"/>
                  </a:cubicBezTo>
                  <a:cubicBezTo>
                    <a:pt x="292" y="1033"/>
                    <a:pt x="319" y="1006"/>
                    <a:pt x="352" y="1006"/>
                  </a:cubicBezTo>
                  <a:cubicBezTo>
                    <a:pt x="385" y="1006"/>
                    <a:pt x="411" y="1033"/>
                    <a:pt x="411" y="1066"/>
                  </a:cubicBezTo>
                  <a:cubicBezTo>
                    <a:pt x="411" y="1099"/>
                    <a:pt x="385" y="1125"/>
                    <a:pt x="352" y="1125"/>
                  </a:cubicBezTo>
                  <a:close/>
                  <a:moveTo>
                    <a:pt x="629" y="941"/>
                  </a:moveTo>
                  <a:cubicBezTo>
                    <a:pt x="75" y="941"/>
                    <a:pt x="75" y="941"/>
                    <a:pt x="75" y="941"/>
                  </a:cubicBezTo>
                  <a:cubicBezTo>
                    <a:pt x="75" y="146"/>
                    <a:pt x="75" y="146"/>
                    <a:pt x="75" y="146"/>
                  </a:cubicBezTo>
                  <a:cubicBezTo>
                    <a:pt x="629" y="146"/>
                    <a:pt x="629" y="146"/>
                    <a:pt x="629" y="146"/>
                  </a:cubicBezTo>
                  <a:lnTo>
                    <a:pt x="629" y="941"/>
                  </a:ln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90" name="Rectangle 84"/>
            <p:cNvSpPr>
              <a:spLocks noChangeArrowheads="1"/>
            </p:cNvSpPr>
            <p:nvPr/>
          </p:nvSpPr>
          <p:spPr bwMode="auto">
            <a:xfrm>
              <a:off x="275441" y="387959"/>
              <a:ext cx="48056" cy="125413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91" name="Rectangle 85"/>
            <p:cNvSpPr>
              <a:spLocks noChangeArrowheads="1"/>
            </p:cNvSpPr>
            <p:nvPr/>
          </p:nvSpPr>
          <p:spPr bwMode="auto">
            <a:xfrm>
              <a:off x="400854" y="314118"/>
              <a:ext cx="48056" cy="199254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92" name="Rectangle 86"/>
            <p:cNvSpPr>
              <a:spLocks noChangeArrowheads="1"/>
            </p:cNvSpPr>
            <p:nvPr/>
          </p:nvSpPr>
          <p:spPr bwMode="auto">
            <a:xfrm>
              <a:off x="338733" y="355141"/>
              <a:ext cx="48056" cy="158232"/>
            </a:xfrm>
            <a:prstGeom prst="rect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50212" name="组合 257"/>
          <p:cNvGrpSpPr>
            <a:grpSpLocks/>
          </p:cNvGrpSpPr>
          <p:nvPr/>
        </p:nvGrpSpPr>
        <p:grpSpPr bwMode="auto">
          <a:xfrm>
            <a:off x="6254750" y="4760913"/>
            <a:ext cx="723900" cy="723900"/>
            <a:chOff x="0" y="0"/>
            <a:chExt cx="723177" cy="724349"/>
          </a:xfrm>
        </p:grpSpPr>
        <p:sp>
          <p:nvSpPr>
            <p:cNvPr id="50278" name="Freeform 125"/>
            <p:cNvSpPr>
              <a:spLocks/>
            </p:cNvSpPr>
            <p:nvPr/>
          </p:nvSpPr>
          <p:spPr bwMode="auto">
            <a:xfrm>
              <a:off x="0" y="0"/>
              <a:ext cx="723177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79" name="Freeform 126"/>
            <p:cNvSpPr>
              <a:spLocks/>
            </p:cNvSpPr>
            <p:nvPr/>
          </p:nvSpPr>
          <p:spPr bwMode="auto">
            <a:xfrm>
              <a:off x="137134" y="153542"/>
              <a:ext cx="366863" cy="526267"/>
            </a:xfrm>
            <a:custGeom>
              <a:avLst/>
              <a:gdLst>
                <a:gd name="T0" fmla="*/ 2147483647 w 827"/>
                <a:gd name="T1" fmla="*/ 0 h 1185"/>
                <a:gd name="T2" fmla="*/ 2147483647 w 827"/>
                <a:gd name="T3" fmla="*/ 0 h 1185"/>
                <a:gd name="T4" fmla="*/ 2147483647 w 827"/>
                <a:gd name="T5" fmla="*/ 2147483647 h 1185"/>
                <a:gd name="T6" fmla="*/ 2147483647 w 827"/>
                <a:gd name="T7" fmla="*/ 2147483647 h 1185"/>
                <a:gd name="T8" fmla="*/ 2147483647 w 827"/>
                <a:gd name="T9" fmla="*/ 2147483647 h 1185"/>
                <a:gd name="T10" fmla="*/ 2147483647 w 827"/>
                <a:gd name="T11" fmla="*/ 2147483647 h 1185"/>
                <a:gd name="T12" fmla="*/ 2147483647 w 827"/>
                <a:gd name="T13" fmla="*/ 2147483647 h 1185"/>
                <a:gd name="T14" fmla="*/ 2147483647 w 827"/>
                <a:gd name="T15" fmla="*/ 2147483647 h 1185"/>
                <a:gd name="T16" fmla="*/ 2147483647 w 827"/>
                <a:gd name="T17" fmla="*/ 2147483647 h 1185"/>
                <a:gd name="T18" fmla="*/ 2147483647 w 827"/>
                <a:gd name="T19" fmla="*/ 2147483647 h 1185"/>
                <a:gd name="T20" fmla="*/ 2147483647 w 827"/>
                <a:gd name="T21" fmla="*/ 2147483647 h 1185"/>
                <a:gd name="T22" fmla="*/ 2147483647 w 827"/>
                <a:gd name="T23" fmla="*/ 2147483647 h 1185"/>
                <a:gd name="T24" fmla="*/ 2147483647 w 827"/>
                <a:gd name="T25" fmla="*/ 2147483647 h 1185"/>
                <a:gd name="T26" fmla="*/ 2147483647 w 827"/>
                <a:gd name="T27" fmla="*/ 2147483647 h 1185"/>
                <a:gd name="T28" fmla="*/ 2147483647 w 827"/>
                <a:gd name="T29" fmla="*/ 2147483647 h 1185"/>
                <a:gd name="T30" fmla="*/ 2147483647 w 827"/>
                <a:gd name="T31" fmla="*/ 2147483647 h 118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827" h="1185">
                  <a:moveTo>
                    <a:pt x="725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4"/>
                    <a:pt x="3" y="9"/>
                  </a:cubicBezTo>
                  <a:cubicBezTo>
                    <a:pt x="0" y="15"/>
                    <a:pt x="1" y="21"/>
                    <a:pt x="5" y="26"/>
                  </a:cubicBezTo>
                  <a:cubicBezTo>
                    <a:pt x="437" y="525"/>
                    <a:pt x="437" y="525"/>
                    <a:pt x="437" y="525"/>
                  </a:cubicBezTo>
                  <a:cubicBezTo>
                    <a:pt x="437" y="1071"/>
                    <a:pt x="437" y="1071"/>
                    <a:pt x="437" y="1071"/>
                  </a:cubicBezTo>
                  <a:cubicBezTo>
                    <a:pt x="392" y="1075"/>
                    <a:pt x="360" y="1085"/>
                    <a:pt x="360" y="1096"/>
                  </a:cubicBezTo>
                  <a:cubicBezTo>
                    <a:pt x="360" y="1097"/>
                    <a:pt x="360" y="1098"/>
                    <a:pt x="360" y="1099"/>
                  </a:cubicBezTo>
                  <a:cubicBezTo>
                    <a:pt x="304" y="1107"/>
                    <a:pt x="268" y="1122"/>
                    <a:pt x="268" y="1138"/>
                  </a:cubicBezTo>
                  <a:cubicBezTo>
                    <a:pt x="268" y="1164"/>
                    <a:pt x="364" y="1185"/>
                    <a:pt x="484" y="1185"/>
                  </a:cubicBezTo>
                  <a:cubicBezTo>
                    <a:pt x="603" y="1185"/>
                    <a:pt x="700" y="1164"/>
                    <a:pt x="700" y="1138"/>
                  </a:cubicBezTo>
                  <a:cubicBezTo>
                    <a:pt x="700" y="1121"/>
                    <a:pt x="661" y="1107"/>
                    <a:pt x="602" y="1098"/>
                  </a:cubicBezTo>
                  <a:cubicBezTo>
                    <a:pt x="602" y="1097"/>
                    <a:pt x="602" y="1097"/>
                    <a:pt x="602" y="1096"/>
                  </a:cubicBezTo>
                  <a:cubicBezTo>
                    <a:pt x="602" y="1085"/>
                    <a:pt x="573" y="1076"/>
                    <a:pt x="530" y="1072"/>
                  </a:cubicBezTo>
                  <a:cubicBezTo>
                    <a:pt x="530" y="525"/>
                    <a:pt x="530" y="525"/>
                    <a:pt x="530" y="525"/>
                  </a:cubicBezTo>
                  <a:cubicBezTo>
                    <a:pt x="827" y="182"/>
                    <a:pt x="827" y="182"/>
                    <a:pt x="827" y="182"/>
                  </a:cubicBezTo>
                </a:path>
              </a:pathLst>
            </a:custGeom>
            <a:solidFill>
              <a:srgbClr val="FAF2D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0" name="Freeform 127"/>
            <p:cNvSpPr>
              <a:spLocks/>
            </p:cNvSpPr>
            <p:nvPr/>
          </p:nvSpPr>
          <p:spPr bwMode="auto">
            <a:xfrm>
              <a:off x="160576" y="167607"/>
              <a:ext cx="383272" cy="202771"/>
            </a:xfrm>
            <a:custGeom>
              <a:avLst/>
              <a:gdLst>
                <a:gd name="T0" fmla="*/ 2147483647 w 327"/>
                <a:gd name="T1" fmla="*/ 2147483647 h 173"/>
                <a:gd name="T2" fmla="*/ 2147483647 w 327"/>
                <a:gd name="T3" fmla="*/ 2147483647 h 173"/>
                <a:gd name="T4" fmla="*/ 0 w 327"/>
                <a:gd name="T5" fmla="*/ 0 h 173"/>
                <a:gd name="T6" fmla="*/ 2147483647 w 327"/>
                <a:gd name="T7" fmla="*/ 0 h 173"/>
                <a:gd name="T8" fmla="*/ 2147483647 w 327"/>
                <a:gd name="T9" fmla="*/ 2147483647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7" h="173">
                  <a:moveTo>
                    <a:pt x="177" y="173"/>
                  </a:moveTo>
                  <a:lnTo>
                    <a:pt x="150" y="173"/>
                  </a:lnTo>
                  <a:lnTo>
                    <a:pt x="0" y="0"/>
                  </a:lnTo>
                  <a:lnTo>
                    <a:pt x="327" y="0"/>
                  </a:lnTo>
                  <a:lnTo>
                    <a:pt x="177" y="173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1" name="Freeform 128"/>
            <p:cNvSpPr>
              <a:spLocks/>
            </p:cNvSpPr>
            <p:nvPr/>
          </p:nvSpPr>
          <p:spPr bwMode="auto">
            <a:xfrm>
              <a:off x="255515" y="241449"/>
              <a:ext cx="192222" cy="114864"/>
            </a:xfrm>
            <a:custGeom>
              <a:avLst/>
              <a:gdLst>
                <a:gd name="T0" fmla="*/ 2147483647 w 433"/>
                <a:gd name="T1" fmla="*/ 2147483647 h 258"/>
                <a:gd name="T2" fmla="*/ 0 w 433"/>
                <a:gd name="T3" fmla="*/ 2147483647 h 258"/>
                <a:gd name="T4" fmla="*/ 2147483647 w 433"/>
                <a:gd name="T5" fmla="*/ 2147483647 h 258"/>
                <a:gd name="T6" fmla="*/ 2147483647 w 433"/>
                <a:gd name="T7" fmla="*/ 2147483647 h 258"/>
                <a:gd name="T8" fmla="*/ 2147483647 w 433"/>
                <a:gd name="T9" fmla="*/ 2147483647 h 258"/>
                <a:gd name="T10" fmla="*/ 2147483647 w 433"/>
                <a:gd name="T11" fmla="*/ 2147483647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3" h="258">
                  <a:moveTo>
                    <a:pt x="199" y="41"/>
                  </a:moveTo>
                  <a:cubicBezTo>
                    <a:pt x="137" y="83"/>
                    <a:pt x="0" y="33"/>
                    <a:pt x="0" y="33"/>
                  </a:cubicBezTo>
                  <a:cubicBezTo>
                    <a:pt x="195" y="258"/>
                    <a:pt x="195" y="258"/>
                    <a:pt x="195" y="258"/>
                  </a:cubicBezTo>
                  <a:cubicBezTo>
                    <a:pt x="239" y="258"/>
                    <a:pt x="239" y="258"/>
                    <a:pt x="239" y="258"/>
                  </a:cubicBezTo>
                  <a:cubicBezTo>
                    <a:pt x="433" y="33"/>
                    <a:pt x="433" y="33"/>
                    <a:pt x="433" y="33"/>
                  </a:cubicBezTo>
                  <a:cubicBezTo>
                    <a:pt x="433" y="33"/>
                    <a:pt x="261" y="0"/>
                    <a:pt x="199" y="41"/>
                  </a:cubicBezTo>
                  <a:close/>
                </a:path>
              </a:pathLst>
            </a:custGeom>
            <a:solidFill>
              <a:srgbClr val="49CD6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2" name="Freeform 129"/>
            <p:cNvSpPr>
              <a:spLocks/>
            </p:cNvSpPr>
            <p:nvPr/>
          </p:nvSpPr>
          <p:spPr bwMode="auto">
            <a:xfrm>
              <a:off x="459457" y="72669"/>
              <a:ext cx="171124" cy="172297"/>
            </a:xfrm>
            <a:custGeom>
              <a:avLst/>
              <a:gdLst>
                <a:gd name="T0" fmla="*/ 2147483647 w 386"/>
                <a:gd name="T1" fmla="*/ 2147483647 h 387"/>
                <a:gd name="T2" fmla="*/ 2147483647 w 386"/>
                <a:gd name="T3" fmla="*/ 2147483647 h 387"/>
                <a:gd name="T4" fmla="*/ 2147483647 w 386"/>
                <a:gd name="T5" fmla="*/ 2147483647 h 387"/>
                <a:gd name="T6" fmla="*/ 2147483647 w 386"/>
                <a:gd name="T7" fmla="*/ 0 h 387"/>
                <a:gd name="T8" fmla="*/ 0 w 386"/>
                <a:gd name="T9" fmla="*/ 2147483647 h 3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6" h="387">
                  <a:moveTo>
                    <a:pt x="101" y="364"/>
                  </a:moveTo>
                  <a:cubicBezTo>
                    <a:pt x="129" y="379"/>
                    <a:pt x="160" y="387"/>
                    <a:pt x="193" y="387"/>
                  </a:cubicBezTo>
                  <a:cubicBezTo>
                    <a:pt x="299" y="387"/>
                    <a:pt x="386" y="301"/>
                    <a:pt x="386" y="194"/>
                  </a:cubicBezTo>
                  <a:cubicBezTo>
                    <a:pt x="386" y="87"/>
                    <a:pt x="299" y="0"/>
                    <a:pt x="193" y="0"/>
                  </a:cubicBezTo>
                  <a:cubicBezTo>
                    <a:pt x="90" y="0"/>
                    <a:pt x="6" y="81"/>
                    <a:pt x="0" y="182"/>
                  </a:cubicBezTo>
                </a:path>
              </a:pathLst>
            </a:cu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3" name="Freeform 130"/>
            <p:cNvSpPr>
              <a:spLocks/>
            </p:cNvSpPr>
            <p:nvPr/>
          </p:nvSpPr>
          <p:spPr bwMode="auto">
            <a:xfrm>
              <a:off x="473522" y="153542"/>
              <a:ext cx="92595" cy="70325"/>
            </a:xfrm>
            <a:custGeom>
              <a:avLst/>
              <a:gdLst>
                <a:gd name="T0" fmla="*/ 2147483647 w 210"/>
                <a:gd name="T1" fmla="*/ 2147483647 h 158"/>
                <a:gd name="T2" fmla="*/ 2147483647 w 210"/>
                <a:gd name="T3" fmla="*/ 2147483647 h 158"/>
                <a:gd name="T4" fmla="*/ 2147483647 w 210"/>
                <a:gd name="T5" fmla="*/ 2147483647 h 158"/>
                <a:gd name="T6" fmla="*/ 2147483647 w 210"/>
                <a:gd name="T7" fmla="*/ 0 h 158"/>
                <a:gd name="T8" fmla="*/ 0 w 210"/>
                <a:gd name="T9" fmla="*/ 0 h 1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0" h="158">
                  <a:moveTo>
                    <a:pt x="91" y="158"/>
                  </a:moveTo>
                  <a:cubicBezTo>
                    <a:pt x="205" y="26"/>
                    <a:pt x="205" y="26"/>
                    <a:pt x="205" y="26"/>
                  </a:cubicBezTo>
                  <a:cubicBezTo>
                    <a:pt x="209" y="21"/>
                    <a:pt x="210" y="15"/>
                    <a:pt x="207" y="9"/>
                  </a:cubicBezTo>
                  <a:cubicBezTo>
                    <a:pt x="205" y="4"/>
                    <a:pt x="199" y="0"/>
                    <a:pt x="19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84" name="Freeform 131"/>
            <p:cNvSpPr>
              <a:spLocks/>
            </p:cNvSpPr>
            <p:nvPr/>
          </p:nvSpPr>
          <p:spPr bwMode="auto">
            <a:xfrm>
              <a:off x="473522" y="86734"/>
              <a:ext cx="144167" cy="144167"/>
            </a:xfrm>
            <a:custGeom>
              <a:avLst/>
              <a:gdLst>
                <a:gd name="T0" fmla="*/ 0 w 324"/>
                <a:gd name="T1" fmla="*/ 2147483647 h 325"/>
                <a:gd name="T2" fmla="*/ 2147483647 w 324"/>
                <a:gd name="T3" fmla="*/ 0 h 325"/>
                <a:gd name="T4" fmla="*/ 2147483647 w 324"/>
                <a:gd name="T5" fmla="*/ 2147483647 h 325"/>
                <a:gd name="T6" fmla="*/ 2147483647 w 324"/>
                <a:gd name="T7" fmla="*/ 2147483647 h 325"/>
                <a:gd name="T8" fmla="*/ 2147483647 w 324"/>
                <a:gd name="T9" fmla="*/ 2147483647 h 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4" h="325">
                  <a:moveTo>
                    <a:pt x="0" y="151"/>
                  </a:moveTo>
                  <a:cubicBezTo>
                    <a:pt x="6" y="67"/>
                    <a:pt x="76" y="0"/>
                    <a:pt x="162" y="0"/>
                  </a:cubicBezTo>
                  <a:cubicBezTo>
                    <a:pt x="251" y="0"/>
                    <a:pt x="324" y="73"/>
                    <a:pt x="324" y="163"/>
                  </a:cubicBezTo>
                  <a:cubicBezTo>
                    <a:pt x="324" y="252"/>
                    <a:pt x="251" y="325"/>
                    <a:pt x="162" y="325"/>
                  </a:cubicBezTo>
                  <a:cubicBezTo>
                    <a:pt x="137" y="325"/>
                    <a:pt x="113" y="320"/>
                    <a:pt x="91" y="309"/>
                  </a:cubicBezTo>
                </a:path>
              </a:pathLst>
            </a:custGeom>
            <a:solidFill>
              <a:srgbClr val="FFB51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13" name="组合 253"/>
          <p:cNvGrpSpPr>
            <a:grpSpLocks/>
          </p:cNvGrpSpPr>
          <p:nvPr/>
        </p:nvGrpSpPr>
        <p:grpSpPr bwMode="auto">
          <a:xfrm>
            <a:off x="5156200" y="4760913"/>
            <a:ext cx="723900" cy="723900"/>
            <a:chOff x="0" y="0"/>
            <a:chExt cx="723177" cy="724349"/>
          </a:xfrm>
        </p:grpSpPr>
        <p:sp>
          <p:nvSpPr>
            <p:cNvPr id="50268" name="Freeform 132"/>
            <p:cNvSpPr>
              <a:spLocks/>
            </p:cNvSpPr>
            <p:nvPr/>
          </p:nvSpPr>
          <p:spPr bwMode="auto">
            <a:xfrm>
              <a:off x="0" y="0"/>
              <a:ext cx="723177" cy="724349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9" name="Freeform 133"/>
            <p:cNvSpPr>
              <a:spLocks/>
            </p:cNvSpPr>
            <p:nvPr/>
          </p:nvSpPr>
          <p:spPr bwMode="auto">
            <a:xfrm>
              <a:off x="48056" y="180501"/>
              <a:ext cx="625893" cy="362175"/>
            </a:xfrm>
            <a:custGeom>
              <a:avLst/>
              <a:gdLst>
                <a:gd name="T0" fmla="*/ 2147483647 w 1411"/>
                <a:gd name="T1" fmla="*/ 0 h 816"/>
                <a:gd name="T2" fmla="*/ 2147483647 w 1411"/>
                <a:gd name="T3" fmla="*/ 0 h 816"/>
                <a:gd name="T4" fmla="*/ 2147483647 w 1411"/>
                <a:gd name="T5" fmla="*/ 2147483647 h 816"/>
                <a:gd name="T6" fmla="*/ 2147483647 w 1411"/>
                <a:gd name="T7" fmla="*/ 2147483647 h 816"/>
                <a:gd name="T8" fmla="*/ 2147483647 w 1411"/>
                <a:gd name="T9" fmla="*/ 2147483647 h 816"/>
                <a:gd name="T10" fmla="*/ 2147483647 w 1411"/>
                <a:gd name="T11" fmla="*/ 0 h 8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11" h="816">
                  <a:moveTo>
                    <a:pt x="937" y="0"/>
                  </a:moveTo>
                  <a:cubicBezTo>
                    <a:pt x="887" y="0"/>
                    <a:pt x="522" y="0"/>
                    <a:pt x="477" y="0"/>
                  </a:cubicBezTo>
                  <a:cubicBezTo>
                    <a:pt x="174" y="0"/>
                    <a:pt x="0" y="816"/>
                    <a:pt x="227" y="816"/>
                  </a:cubicBezTo>
                  <a:cubicBezTo>
                    <a:pt x="419" y="816"/>
                    <a:pt x="444" y="577"/>
                    <a:pt x="706" y="577"/>
                  </a:cubicBezTo>
                  <a:cubicBezTo>
                    <a:pt x="918" y="577"/>
                    <a:pt x="1043" y="813"/>
                    <a:pt x="1184" y="813"/>
                  </a:cubicBezTo>
                  <a:cubicBezTo>
                    <a:pt x="1411" y="813"/>
                    <a:pt x="1240" y="0"/>
                    <a:pt x="937" y="0"/>
                  </a:cubicBezTo>
                </a:path>
              </a:pathLst>
            </a:cu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70" name="Freeform 134"/>
            <p:cNvSpPr>
              <a:spLocks/>
            </p:cNvSpPr>
            <p:nvPr/>
          </p:nvSpPr>
          <p:spPr bwMode="auto">
            <a:xfrm>
              <a:off x="104316" y="181673"/>
              <a:ext cx="500481" cy="312947"/>
            </a:xfrm>
            <a:custGeom>
              <a:avLst/>
              <a:gdLst>
                <a:gd name="T0" fmla="*/ 2147483647 w 1127"/>
                <a:gd name="T1" fmla="*/ 2147483647 h 707"/>
                <a:gd name="T2" fmla="*/ 2147483647 w 1127"/>
                <a:gd name="T3" fmla="*/ 2147483647 h 707"/>
                <a:gd name="T4" fmla="*/ 2147483647 w 1127"/>
                <a:gd name="T5" fmla="*/ 2147483647 h 707"/>
                <a:gd name="T6" fmla="*/ 2147483647 w 1127"/>
                <a:gd name="T7" fmla="*/ 2147483647 h 707"/>
                <a:gd name="T8" fmla="*/ 2147483647 w 1127"/>
                <a:gd name="T9" fmla="*/ 0 h 707"/>
                <a:gd name="T10" fmla="*/ 2147483647 w 1127"/>
                <a:gd name="T11" fmla="*/ 0 h 707"/>
                <a:gd name="T12" fmla="*/ 2147483647 w 1127"/>
                <a:gd name="T13" fmla="*/ 2147483647 h 7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27" h="707">
                  <a:moveTo>
                    <a:pt x="274" y="18"/>
                  </a:moveTo>
                  <a:cubicBezTo>
                    <a:pt x="274" y="18"/>
                    <a:pt x="179" y="58"/>
                    <a:pt x="90" y="234"/>
                  </a:cubicBezTo>
                  <a:cubicBezTo>
                    <a:pt x="0" y="411"/>
                    <a:pt x="244" y="577"/>
                    <a:pt x="580" y="453"/>
                  </a:cubicBezTo>
                  <a:cubicBezTo>
                    <a:pt x="580" y="453"/>
                    <a:pt x="1127" y="707"/>
                    <a:pt x="1081" y="255"/>
                  </a:cubicBezTo>
                  <a:cubicBezTo>
                    <a:pt x="1081" y="255"/>
                    <a:pt x="994" y="29"/>
                    <a:pt x="830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298" y="3"/>
                    <a:pt x="274" y="18"/>
                  </a:cubicBezTo>
                  <a:close/>
                </a:path>
              </a:pathLst>
            </a:custGeom>
            <a:solidFill>
              <a:srgbClr val="4542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71" name="Oval 135"/>
            <p:cNvSpPr>
              <a:spLocks noChangeArrowheads="1"/>
            </p:cNvSpPr>
            <p:nvPr/>
          </p:nvSpPr>
          <p:spPr bwMode="auto">
            <a:xfrm>
              <a:off x="193394" y="227384"/>
              <a:ext cx="134790" cy="134790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72" name="Freeform 136"/>
            <p:cNvSpPr>
              <a:spLocks/>
            </p:cNvSpPr>
            <p:nvPr/>
          </p:nvSpPr>
          <p:spPr bwMode="auto">
            <a:xfrm>
              <a:off x="411402" y="262547"/>
              <a:ext cx="46883" cy="45712"/>
            </a:xfrm>
            <a:custGeom>
              <a:avLst/>
              <a:gdLst>
                <a:gd name="T0" fmla="*/ 2147483647 w 105"/>
                <a:gd name="T1" fmla="*/ 2147483647 h 105"/>
                <a:gd name="T2" fmla="*/ 2147483647 w 105"/>
                <a:gd name="T3" fmla="*/ 2147483647 h 105"/>
                <a:gd name="T4" fmla="*/ 2147483647 w 105"/>
                <a:gd name="T5" fmla="*/ 2147483647 h 105"/>
                <a:gd name="T6" fmla="*/ 2147483647 w 105"/>
                <a:gd name="T7" fmla="*/ 2147483647 h 105"/>
                <a:gd name="T8" fmla="*/ 2147483647 w 105"/>
                <a:gd name="T9" fmla="*/ 2147483647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5" h="105">
                  <a:moveTo>
                    <a:pt x="38" y="97"/>
                  </a:moveTo>
                  <a:cubicBezTo>
                    <a:pt x="13" y="89"/>
                    <a:pt x="0" y="63"/>
                    <a:pt x="7" y="38"/>
                  </a:cubicBezTo>
                  <a:cubicBezTo>
                    <a:pt x="15" y="14"/>
                    <a:pt x="42" y="0"/>
                    <a:pt x="66" y="8"/>
                  </a:cubicBezTo>
                  <a:cubicBezTo>
                    <a:pt x="91" y="15"/>
                    <a:pt x="105" y="42"/>
                    <a:pt x="97" y="66"/>
                  </a:cubicBezTo>
                  <a:cubicBezTo>
                    <a:pt x="89" y="91"/>
                    <a:pt x="63" y="105"/>
                    <a:pt x="38" y="97"/>
                  </a:cubicBezTo>
                  <a:close/>
                </a:path>
              </a:pathLst>
            </a:custGeom>
            <a:solidFill>
              <a:srgbClr val="3290B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73" name="Freeform 137"/>
            <p:cNvSpPr>
              <a:spLocks/>
            </p:cNvSpPr>
            <p:nvPr/>
          </p:nvSpPr>
          <p:spPr bwMode="auto">
            <a:xfrm>
              <a:off x="425467" y="309430"/>
              <a:ext cx="71498" cy="71498"/>
            </a:xfrm>
            <a:custGeom>
              <a:avLst/>
              <a:gdLst>
                <a:gd name="T0" fmla="*/ 2147483647 w 160"/>
                <a:gd name="T1" fmla="*/ 2147483647 h 161"/>
                <a:gd name="T2" fmla="*/ 2147483647 w 160"/>
                <a:gd name="T3" fmla="*/ 2147483647 h 161"/>
                <a:gd name="T4" fmla="*/ 2147483647 w 160"/>
                <a:gd name="T5" fmla="*/ 2147483647 h 161"/>
                <a:gd name="T6" fmla="*/ 2147483647 w 160"/>
                <a:gd name="T7" fmla="*/ 2147483647 h 161"/>
                <a:gd name="T8" fmla="*/ 2147483647 w 160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161">
                  <a:moveTo>
                    <a:pt x="149" y="102"/>
                  </a:moveTo>
                  <a:cubicBezTo>
                    <a:pt x="137" y="140"/>
                    <a:pt x="97" y="161"/>
                    <a:pt x="59" y="149"/>
                  </a:cubicBezTo>
                  <a:cubicBezTo>
                    <a:pt x="21" y="137"/>
                    <a:pt x="0" y="97"/>
                    <a:pt x="12" y="59"/>
                  </a:cubicBezTo>
                  <a:cubicBezTo>
                    <a:pt x="23" y="21"/>
                    <a:pt x="64" y="0"/>
                    <a:pt x="102" y="12"/>
                  </a:cubicBezTo>
                  <a:cubicBezTo>
                    <a:pt x="139" y="24"/>
                    <a:pt x="160" y="64"/>
                    <a:pt x="149" y="102"/>
                  </a:cubicBezTo>
                  <a:close/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74" name="Freeform 138"/>
            <p:cNvSpPr>
              <a:spLocks/>
            </p:cNvSpPr>
            <p:nvPr/>
          </p:nvSpPr>
          <p:spPr bwMode="auto">
            <a:xfrm>
              <a:off x="454769" y="220352"/>
              <a:ext cx="65637" cy="66809"/>
            </a:xfrm>
            <a:custGeom>
              <a:avLst/>
              <a:gdLst>
                <a:gd name="T0" fmla="*/ 2147483647 w 148"/>
                <a:gd name="T1" fmla="*/ 2147483647 h 149"/>
                <a:gd name="T2" fmla="*/ 2147483647 w 148"/>
                <a:gd name="T3" fmla="*/ 2147483647 h 149"/>
                <a:gd name="T4" fmla="*/ 2147483647 w 148"/>
                <a:gd name="T5" fmla="*/ 2147483647 h 149"/>
                <a:gd name="T6" fmla="*/ 2147483647 w 148"/>
                <a:gd name="T7" fmla="*/ 2147483647 h 149"/>
                <a:gd name="T8" fmla="*/ 2147483647 w 148"/>
                <a:gd name="T9" fmla="*/ 2147483647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8" h="149">
                  <a:moveTo>
                    <a:pt x="55" y="138"/>
                  </a:moveTo>
                  <a:cubicBezTo>
                    <a:pt x="20" y="127"/>
                    <a:pt x="0" y="89"/>
                    <a:pt x="11" y="55"/>
                  </a:cubicBezTo>
                  <a:cubicBezTo>
                    <a:pt x="22" y="20"/>
                    <a:pt x="59" y="0"/>
                    <a:pt x="94" y="11"/>
                  </a:cubicBezTo>
                  <a:cubicBezTo>
                    <a:pt x="129" y="22"/>
                    <a:pt x="148" y="59"/>
                    <a:pt x="137" y="94"/>
                  </a:cubicBezTo>
                  <a:cubicBezTo>
                    <a:pt x="127" y="129"/>
                    <a:pt x="90" y="149"/>
                    <a:pt x="55" y="138"/>
                  </a:cubicBezTo>
                  <a:close/>
                </a:path>
              </a:pathLst>
            </a:custGeom>
            <a:solidFill>
              <a:srgbClr val="EFF3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75" name="Freeform 139"/>
            <p:cNvSpPr>
              <a:spLocks/>
            </p:cNvSpPr>
            <p:nvPr/>
          </p:nvSpPr>
          <p:spPr bwMode="auto">
            <a:xfrm>
              <a:off x="493448" y="295365"/>
              <a:ext cx="46883" cy="46883"/>
            </a:xfrm>
            <a:custGeom>
              <a:avLst/>
              <a:gdLst>
                <a:gd name="T0" fmla="*/ 2147483647 w 105"/>
                <a:gd name="T1" fmla="*/ 2147483647 h 105"/>
                <a:gd name="T2" fmla="*/ 2147483647 w 105"/>
                <a:gd name="T3" fmla="*/ 2147483647 h 105"/>
                <a:gd name="T4" fmla="*/ 2147483647 w 105"/>
                <a:gd name="T5" fmla="*/ 2147483647 h 105"/>
                <a:gd name="T6" fmla="*/ 2147483647 w 105"/>
                <a:gd name="T7" fmla="*/ 2147483647 h 105"/>
                <a:gd name="T8" fmla="*/ 2147483647 w 105"/>
                <a:gd name="T9" fmla="*/ 2147483647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5" h="105">
                  <a:moveTo>
                    <a:pt x="98" y="66"/>
                  </a:moveTo>
                  <a:cubicBezTo>
                    <a:pt x="90" y="91"/>
                    <a:pt x="63" y="105"/>
                    <a:pt x="39" y="97"/>
                  </a:cubicBezTo>
                  <a:cubicBezTo>
                    <a:pt x="14" y="89"/>
                    <a:pt x="0" y="63"/>
                    <a:pt x="8" y="38"/>
                  </a:cubicBezTo>
                  <a:cubicBezTo>
                    <a:pt x="16" y="13"/>
                    <a:pt x="42" y="0"/>
                    <a:pt x="67" y="7"/>
                  </a:cubicBezTo>
                  <a:cubicBezTo>
                    <a:pt x="92" y="15"/>
                    <a:pt x="105" y="41"/>
                    <a:pt x="98" y="66"/>
                  </a:cubicBezTo>
                  <a:close/>
                </a:path>
              </a:pathLst>
            </a:custGeom>
            <a:solidFill>
              <a:srgbClr val="73CC5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76" name="Oval 140"/>
            <p:cNvSpPr>
              <a:spLocks noChangeArrowheads="1"/>
            </p:cNvSpPr>
            <p:nvPr/>
          </p:nvSpPr>
          <p:spPr bwMode="auto">
            <a:xfrm>
              <a:off x="226213" y="260203"/>
              <a:ext cx="69153" cy="70325"/>
            </a:xfrm>
            <a:prstGeom prst="ellipse">
              <a:avLst/>
            </a:prstGeom>
            <a:solidFill>
              <a:srgbClr val="36363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77" name="Rectangle 141"/>
            <p:cNvSpPr>
              <a:spLocks noChangeArrowheads="1"/>
            </p:cNvSpPr>
            <p:nvPr/>
          </p:nvSpPr>
          <p:spPr bwMode="auto">
            <a:xfrm>
              <a:off x="571977" y="362174"/>
              <a:ext cx="41023" cy="169953"/>
            </a:xfrm>
            <a:prstGeom prst="rect">
              <a:avLst/>
            </a:prstGeom>
            <a:solidFill>
              <a:srgbClr val="3E3C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50214" name="组合 741"/>
          <p:cNvGrpSpPr>
            <a:grpSpLocks/>
          </p:cNvGrpSpPr>
          <p:nvPr/>
        </p:nvGrpSpPr>
        <p:grpSpPr bwMode="auto">
          <a:xfrm>
            <a:off x="2960688" y="4754563"/>
            <a:ext cx="722312" cy="722312"/>
            <a:chOff x="0" y="0"/>
            <a:chExt cx="722956" cy="721714"/>
          </a:xfrm>
        </p:grpSpPr>
        <p:sp>
          <p:nvSpPr>
            <p:cNvPr id="50255" name="Freeform 457"/>
            <p:cNvSpPr>
              <a:spLocks/>
            </p:cNvSpPr>
            <p:nvPr/>
          </p:nvSpPr>
          <p:spPr bwMode="auto">
            <a:xfrm>
              <a:off x="0" y="0"/>
              <a:ext cx="722956" cy="721714"/>
            </a:xfrm>
            <a:custGeom>
              <a:avLst/>
              <a:gdLst>
                <a:gd name="T0" fmla="*/ 2147483647 w 1633"/>
                <a:gd name="T1" fmla="*/ 2147483647 h 1632"/>
                <a:gd name="T2" fmla="*/ 2147483647 w 1633"/>
                <a:gd name="T3" fmla="*/ 2147483647 h 1632"/>
                <a:gd name="T4" fmla="*/ 2147483647 w 1633"/>
                <a:gd name="T5" fmla="*/ 2147483647 h 1632"/>
                <a:gd name="T6" fmla="*/ 0 w 1633"/>
                <a:gd name="T7" fmla="*/ 2147483647 h 1632"/>
                <a:gd name="T8" fmla="*/ 0 w 1633"/>
                <a:gd name="T9" fmla="*/ 2147483647 h 1632"/>
                <a:gd name="T10" fmla="*/ 2147483647 w 1633"/>
                <a:gd name="T11" fmla="*/ 0 h 1632"/>
                <a:gd name="T12" fmla="*/ 2147483647 w 1633"/>
                <a:gd name="T13" fmla="*/ 0 h 1632"/>
                <a:gd name="T14" fmla="*/ 2147483647 w 1633"/>
                <a:gd name="T15" fmla="*/ 2147483647 h 1632"/>
                <a:gd name="T16" fmla="*/ 2147483647 w 1633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3" h="1632">
                  <a:moveTo>
                    <a:pt x="1633" y="1518"/>
                  </a:moveTo>
                  <a:cubicBezTo>
                    <a:pt x="1633" y="1581"/>
                    <a:pt x="1582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2" y="0"/>
                    <a:pt x="1633" y="51"/>
                    <a:pt x="1633" y="114"/>
                  </a:cubicBezTo>
                  <a:cubicBezTo>
                    <a:pt x="1633" y="1518"/>
                    <a:pt x="1633" y="1518"/>
                    <a:pt x="1633" y="1518"/>
                  </a:cubicBezTo>
                </a:path>
              </a:pathLst>
            </a:cu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6" name="Freeform 458"/>
            <p:cNvSpPr>
              <a:spLocks/>
            </p:cNvSpPr>
            <p:nvPr/>
          </p:nvSpPr>
          <p:spPr bwMode="auto">
            <a:xfrm>
              <a:off x="79500" y="508056"/>
              <a:ext cx="121735" cy="85712"/>
            </a:xfrm>
            <a:custGeom>
              <a:avLst/>
              <a:gdLst>
                <a:gd name="T0" fmla="*/ 0 w 275"/>
                <a:gd name="T1" fmla="*/ 2147483647 h 195"/>
                <a:gd name="T2" fmla="*/ 0 w 275"/>
                <a:gd name="T3" fmla="*/ 2147483647 h 195"/>
                <a:gd name="T4" fmla="*/ 2147483647 w 275"/>
                <a:gd name="T5" fmla="*/ 2147483647 h 195"/>
                <a:gd name="T6" fmla="*/ 2147483647 w 275"/>
                <a:gd name="T7" fmla="*/ 2147483647 h 195"/>
                <a:gd name="T8" fmla="*/ 2147483647 w 275"/>
                <a:gd name="T9" fmla="*/ 2147483647 h 195"/>
                <a:gd name="T10" fmla="*/ 2147483647 w 275"/>
                <a:gd name="T11" fmla="*/ 0 h 195"/>
                <a:gd name="T12" fmla="*/ 0 w 275"/>
                <a:gd name="T13" fmla="*/ 2147483647 h 1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5" h="195">
                  <a:moveTo>
                    <a:pt x="0" y="2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165"/>
                    <a:pt x="30" y="195"/>
                    <a:pt x="68" y="195"/>
                  </a:cubicBezTo>
                  <a:cubicBezTo>
                    <a:pt x="208" y="195"/>
                    <a:pt x="208" y="195"/>
                    <a:pt x="208" y="195"/>
                  </a:cubicBezTo>
                  <a:cubicBezTo>
                    <a:pt x="245" y="195"/>
                    <a:pt x="275" y="165"/>
                    <a:pt x="275" y="128"/>
                  </a:cubicBezTo>
                  <a:cubicBezTo>
                    <a:pt x="275" y="0"/>
                    <a:pt x="275" y="0"/>
                    <a:pt x="275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7" name="Freeform 459"/>
            <p:cNvSpPr>
              <a:spLocks/>
            </p:cNvSpPr>
            <p:nvPr/>
          </p:nvSpPr>
          <p:spPr bwMode="auto">
            <a:xfrm>
              <a:off x="79500" y="126704"/>
              <a:ext cx="565197" cy="314275"/>
            </a:xfrm>
            <a:custGeom>
              <a:avLst/>
              <a:gdLst>
                <a:gd name="T0" fmla="*/ 2147483647 w 1278"/>
                <a:gd name="T1" fmla="*/ 2147483647 h 712"/>
                <a:gd name="T2" fmla="*/ 2147483647 w 1278"/>
                <a:gd name="T3" fmla="*/ 2147483647 h 712"/>
                <a:gd name="T4" fmla="*/ 2147483647 w 1278"/>
                <a:gd name="T5" fmla="*/ 2147483647 h 712"/>
                <a:gd name="T6" fmla="*/ 2147483647 w 1278"/>
                <a:gd name="T7" fmla="*/ 2147483647 h 712"/>
                <a:gd name="T8" fmla="*/ 2147483647 w 1278"/>
                <a:gd name="T9" fmla="*/ 2147483647 h 712"/>
                <a:gd name="T10" fmla="*/ 2147483647 w 1278"/>
                <a:gd name="T11" fmla="*/ 2147483647 h 712"/>
                <a:gd name="T12" fmla="*/ 2147483647 w 1278"/>
                <a:gd name="T13" fmla="*/ 2147483647 h 712"/>
                <a:gd name="T14" fmla="*/ 2147483647 w 1278"/>
                <a:gd name="T15" fmla="*/ 2147483647 h 712"/>
                <a:gd name="T16" fmla="*/ 2147483647 w 1278"/>
                <a:gd name="T17" fmla="*/ 0 h 712"/>
                <a:gd name="T18" fmla="*/ 2147483647 w 1278"/>
                <a:gd name="T19" fmla="*/ 0 h 712"/>
                <a:gd name="T20" fmla="*/ 2147483647 w 1278"/>
                <a:gd name="T21" fmla="*/ 2147483647 h 712"/>
                <a:gd name="T22" fmla="*/ 2147483647 w 1278"/>
                <a:gd name="T23" fmla="*/ 2147483647 h 712"/>
                <a:gd name="T24" fmla="*/ 0 w 1278"/>
                <a:gd name="T25" fmla="*/ 2147483647 h 712"/>
                <a:gd name="T26" fmla="*/ 0 w 1278"/>
                <a:gd name="T27" fmla="*/ 2147483647 h 712"/>
                <a:gd name="T28" fmla="*/ 2147483647 w 1278"/>
                <a:gd name="T29" fmla="*/ 2147483647 h 712"/>
                <a:gd name="T30" fmla="*/ 2147483647 w 1278"/>
                <a:gd name="T31" fmla="*/ 2147483647 h 71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78" h="712">
                  <a:moveTo>
                    <a:pt x="1273" y="712"/>
                  </a:moveTo>
                  <a:cubicBezTo>
                    <a:pt x="1276" y="699"/>
                    <a:pt x="1278" y="686"/>
                    <a:pt x="1278" y="673"/>
                  </a:cubicBezTo>
                  <a:cubicBezTo>
                    <a:pt x="1278" y="588"/>
                    <a:pt x="1278" y="588"/>
                    <a:pt x="1278" y="588"/>
                  </a:cubicBezTo>
                  <a:cubicBezTo>
                    <a:pt x="1278" y="588"/>
                    <a:pt x="1278" y="588"/>
                    <a:pt x="1278" y="588"/>
                  </a:cubicBezTo>
                  <a:cubicBezTo>
                    <a:pt x="1278" y="563"/>
                    <a:pt x="1272" y="539"/>
                    <a:pt x="1262" y="517"/>
                  </a:cubicBezTo>
                  <a:cubicBezTo>
                    <a:pt x="1261" y="511"/>
                    <a:pt x="1259" y="505"/>
                    <a:pt x="1258" y="500"/>
                  </a:cubicBezTo>
                  <a:cubicBezTo>
                    <a:pt x="1147" y="225"/>
                    <a:pt x="1147" y="225"/>
                    <a:pt x="1147" y="225"/>
                  </a:cubicBezTo>
                  <a:cubicBezTo>
                    <a:pt x="1146" y="222"/>
                    <a:pt x="1146" y="222"/>
                    <a:pt x="1146" y="222"/>
                  </a:cubicBezTo>
                  <a:cubicBezTo>
                    <a:pt x="1107" y="107"/>
                    <a:pt x="1052" y="0"/>
                    <a:pt x="912" y="0"/>
                  </a:cubicBezTo>
                  <a:cubicBezTo>
                    <a:pt x="376" y="0"/>
                    <a:pt x="376" y="0"/>
                    <a:pt x="376" y="0"/>
                  </a:cubicBezTo>
                  <a:cubicBezTo>
                    <a:pt x="233" y="0"/>
                    <a:pt x="182" y="109"/>
                    <a:pt x="143" y="222"/>
                  </a:cubicBezTo>
                  <a:cubicBezTo>
                    <a:pt x="26" y="497"/>
                    <a:pt x="26" y="497"/>
                    <a:pt x="26" y="497"/>
                  </a:cubicBezTo>
                  <a:cubicBezTo>
                    <a:pt x="10" y="524"/>
                    <a:pt x="0" y="555"/>
                    <a:pt x="0" y="588"/>
                  </a:cubicBezTo>
                  <a:cubicBezTo>
                    <a:pt x="0" y="673"/>
                    <a:pt x="0" y="673"/>
                    <a:pt x="0" y="673"/>
                  </a:cubicBezTo>
                  <a:cubicBezTo>
                    <a:pt x="0" y="686"/>
                    <a:pt x="2" y="699"/>
                    <a:pt x="5" y="712"/>
                  </a:cubicBezTo>
                  <a:cubicBezTo>
                    <a:pt x="1273" y="712"/>
                    <a:pt x="1273" y="712"/>
                    <a:pt x="1273" y="712"/>
                  </a:cubicBezTo>
                </a:path>
              </a:pathLst>
            </a:custGeom>
            <a:solidFill>
              <a:srgbClr val="45A35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8" name="Freeform 460"/>
            <p:cNvSpPr>
              <a:spLocks/>
            </p:cNvSpPr>
            <p:nvPr/>
          </p:nvSpPr>
          <p:spPr bwMode="auto">
            <a:xfrm>
              <a:off x="79500" y="440978"/>
              <a:ext cx="565197" cy="68321"/>
            </a:xfrm>
            <a:custGeom>
              <a:avLst/>
              <a:gdLst>
                <a:gd name="T0" fmla="*/ 2147483647 w 1278"/>
                <a:gd name="T1" fmla="*/ 0 h 154"/>
                <a:gd name="T2" fmla="*/ 0 w 1278"/>
                <a:gd name="T3" fmla="*/ 2147483647 h 154"/>
                <a:gd name="T4" fmla="*/ 0 w 1278"/>
                <a:gd name="T5" fmla="*/ 2147483647 h 154"/>
                <a:gd name="T6" fmla="*/ 2147483647 w 1278"/>
                <a:gd name="T7" fmla="*/ 2147483647 h 154"/>
                <a:gd name="T8" fmla="*/ 2147483647 w 1278"/>
                <a:gd name="T9" fmla="*/ 2147483647 h 154"/>
                <a:gd name="T10" fmla="*/ 2147483647 w 1278"/>
                <a:gd name="T11" fmla="*/ 2147483647 h 154"/>
                <a:gd name="T12" fmla="*/ 2147483647 w 1278"/>
                <a:gd name="T13" fmla="*/ 2147483647 h 154"/>
                <a:gd name="T14" fmla="*/ 2147483647 w 1278"/>
                <a:gd name="T15" fmla="*/ 0 h 154"/>
                <a:gd name="T16" fmla="*/ 2147483647 w 1278"/>
                <a:gd name="T17" fmla="*/ 0 h 1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78" h="154">
                  <a:moveTo>
                    <a:pt x="5" y="0"/>
                  </a:moveTo>
                  <a:cubicBezTo>
                    <a:pt x="2" y="7"/>
                    <a:pt x="0" y="16"/>
                    <a:pt x="0" y="2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1010" y="151"/>
                    <a:pt x="1010" y="151"/>
                    <a:pt x="1010" y="151"/>
                  </a:cubicBezTo>
                  <a:cubicBezTo>
                    <a:pt x="1278" y="154"/>
                    <a:pt x="1278" y="154"/>
                    <a:pt x="1278" y="154"/>
                  </a:cubicBezTo>
                  <a:cubicBezTo>
                    <a:pt x="1278" y="24"/>
                    <a:pt x="1278" y="24"/>
                    <a:pt x="1278" y="24"/>
                  </a:cubicBezTo>
                  <a:cubicBezTo>
                    <a:pt x="1278" y="16"/>
                    <a:pt x="1276" y="7"/>
                    <a:pt x="1273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3232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9" name="Freeform 461"/>
            <p:cNvSpPr>
              <a:spLocks/>
            </p:cNvSpPr>
            <p:nvPr/>
          </p:nvSpPr>
          <p:spPr bwMode="auto">
            <a:xfrm>
              <a:off x="526689" y="506814"/>
              <a:ext cx="118008" cy="86953"/>
            </a:xfrm>
            <a:custGeom>
              <a:avLst/>
              <a:gdLst>
                <a:gd name="T0" fmla="*/ 0 w 268"/>
                <a:gd name="T1" fmla="*/ 2147483647 h 197"/>
                <a:gd name="T2" fmla="*/ 0 w 268"/>
                <a:gd name="T3" fmla="*/ 2147483647 h 197"/>
                <a:gd name="T4" fmla="*/ 2147483647 w 268"/>
                <a:gd name="T5" fmla="*/ 2147483647 h 197"/>
                <a:gd name="T6" fmla="*/ 2147483647 w 268"/>
                <a:gd name="T7" fmla="*/ 2147483647 h 197"/>
                <a:gd name="T8" fmla="*/ 2147483647 w 268"/>
                <a:gd name="T9" fmla="*/ 2147483647 h 197"/>
                <a:gd name="T10" fmla="*/ 2147483647 w 268"/>
                <a:gd name="T11" fmla="*/ 0 h 197"/>
                <a:gd name="T12" fmla="*/ 0 w 268"/>
                <a:gd name="T13" fmla="*/ 2147483647 h 1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8" h="197">
                  <a:moveTo>
                    <a:pt x="0" y="2"/>
                  </a:moveTo>
                  <a:cubicBezTo>
                    <a:pt x="0" y="130"/>
                    <a:pt x="0" y="130"/>
                    <a:pt x="0" y="130"/>
                  </a:cubicBezTo>
                  <a:cubicBezTo>
                    <a:pt x="0" y="167"/>
                    <a:pt x="30" y="197"/>
                    <a:pt x="68" y="197"/>
                  </a:cubicBezTo>
                  <a:cubicBezTo>
                    <a:pt x="200" y="197"/>
                    <a:pt x="200" y="197"/>
                    <a:pt x="200" y="197"/>
                  </a:cubicBezTo>
                  <a:cubicBezTo>
                    <a:pt x="237" y="197"/>
                    <a:pt x="268" y="167"/>
                    <a:pt x="268" y="130"/>
                  </a:cubicBezTo>
                  <a:cubicBezTo>
                    <a:pt x="268" y="0"/>
                    <a:pt x="268" y="0"/>
                    <a:pt x="268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0" name="Freeform 462"/>
            <p:cNvSpPr>
              <a:spLocks/>
            </p:cNvSpPr>
            <p:nvPr/>
          </p:nvSpPr>
          <p:spPr bwMode="auto">
            <a:xfrm>
              <a:off x="141610" y="165211"/>
              <a:ext cx="443462" cy="144094"/>
            </a:xfrm>
            <a:custGeom>
              <a:avLst/>
              <a:gdLst>
                <a:gd name="T0" fmla="*/ 2147483647 w 1003"/>
                <a:gd name="T1" fmla="*/ 2147483647 h 326"/>
                <a:gd name="T2" fmla="*/ 2147483647 w 1003"/>
                <a:gd name="T3" fmla="*/ 0 h 326"/>
                <a:gd name="T4" fmla="*/ 2147483647 w 1003"/>
                <a:gd name="T5" fmla="*/ 0 h 326"/>
                <a:gd name="T6" fmla="*/ 2147483647 w 1003"/>
                <a:gd name="T7" fmla="*/ 2147483647 h 326"/>
                <a:gd name="T8" fmla="*/ 2147483647 w 1003"/>
                <a:gd name="T9" fmla="*/ 2147483647 h 326"/>
                <a:gd name="T10" fmla="*/ 2147483647 w 1003"/>
                <a:gd name="T11" fmla="*/ 2147483647 h 326"/>
                <a:gd name="T12" fmla="*/ 2147483647 w 1003"/>
                <a:gd name="T13" fmla="*/ 2147483647 h 326"/>
                <a:gd name="T14" fmla="*/ 0 w 1003"/>
                <a:gd name="T15" fmla="*/ 2147483647 h 326"/>
                <a:gd name="T16" fmla="*/ 2147483647 w 1003"/>
                <a:gd name="T17" fmla="*/ 2147483647 h 3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3" h="326">
                  <a:moveTo>
                    <a:pt x="84" y="162"/>
                  </a:moveTo>
                  <a:cubicBezTo>
                    <a:pt x="128" y="38"/>
                    <a:pt x="164" y="0"/>
                    <a:pt x="235" y="0"/>
                  </a:cubicBezTo>
                  <a:cubicBezTo>
                    <a:pt x="771" y="0"/>
                    <a:pt x="771" y="0"/>
                    <a:pt x="771" y="0"/>
                  </a:cubicBezTo>
                  <a:cubicBezTo>
                    <a:pt x="842" y="0"/>
                    <a:pt x="882" y="42"/>
                    <a:pt x="922" y="162"/>
                  </a:cubicBezTo>
                  <a:cubicBezTo>
                    <a:pt x="1003" y="326"/>
                    <a:pt x="1003" y="326"/>
                    <a:pt x="1003" y="326"/>
                  </a:cubicBezTo>
                  <a:cubicBezTo>
                    <a:pt x="977" y="316"/>
                    <a:pt x="948" y="311"/>
                    <a:pt x="917" y="311"/>
                  </a:cubicBezTo>
                  <a:cubicBezTo>
                    <a:pt x="78" y="311"/>
                    <a:pt x="78" y="311"/>
                    <a:pt x="78" y="311"/>
                  </a:cubicBezTo>
                  <a:cubicBezTo>
                    <a:pt x="51" y="311"/>
                    <a:pt x="25" y="315"/>
                    <a:pt x="0" y="323"/>
                  </a:cubicBezTo>
                  <a:cubicBezTo>
                    <a:pt x="84" y="162"/>
                    <a:pt x="84" y="162"/>
                    <a:pt x="84" y="162"/>
                  </a:cubicBezTo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1" name="Freeform 463"/>
            <p:cNvSpPr>
              <a:spLocks/>
            </p:cNvSpPr>
            <p:nvPr/>
          </p:nvSpPr>
          <p:spPr bwMode="auto">
            <a:xfrm>
              <a:off x="122977" y="396259"/>
              <a:ext cx="108070" cy="42235"/>
            </a:xfrm>
            <a:custGeom>
              <a:avLst/>
              <a:gdLst>
                <a:gd name="T0" fmla="*/ 2147483647 w 245"/>
                <a:gd name="T1" fmla="*/ 2147483647 h 97"/>
                <a:gd name="T2" fmla="*/ 2147483647 w 245"/>
                <a:gd name="T3" fmla="*/ 2147483647 h 97"/>
                <a:gd name="T4" fmla="*/ 0 w 245"/>
                <a:gd name="T5" fmla="*/ 2147483647 h 97"/>
                <a:gd name="T6" fmla="*/ 2147483647 w 245"/>
                <a:gd name="T7" fmla="*/ 0 h 97"/>
                <a:gd name="T8" fmla="*/ 2147483647 w 245"/>
                <a:gd name="T9" fmla="*/ 0 h 97"/>
                <a:gd name="T10" fmla="*/ 2147483647 w 245"/>
                <a:gd name="T11" fmla="*/ 2147483647 h 97"/>
                <a:gd name="T12" fmla="*/ 2147483647 w 245"/>
                <a:gd name="T13" fmla="*/ 2147483647 h 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5" h="97">
                  <a:moveTo>
                    <a:pt x="196" y="97"/>
                  </a:moveTo>
                  <a:cubicBezTo>
                    <a:pt x="48" y="97"/>
                    <a:pt x="48" y="97"/>
                    <a:pt x="48" y="97"/>
                  </a:cubicBezTo>
                  <a:cubicBezTo>
                    <a:pt x="22" y="97"/>
                    <a:pt x="0" y="75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23" y="0"/>
                    <a:pt x="245" y="22"/>
                    <a:pt x="245" y="48"/>
                  </a:cubicBezTo>
                  <a:cubicBezTo>
                    <a:pt x="245" y="75"/>
                    <a:pt x="223" y="97"/>
                    <a:pt x="196" y="97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2" name="Freeform 464"/>
            <p:cNvSpPr>
              <a:spLocks/>
            </p:cNvSpPr>
            <p:nvPr/>
          </p:nvSpPr>
          <p:spPr bwMode="auto">
            <a:xfrm>
              <a:off x="274524" y="407439"/>
              <a:ext cx="180117" cy="27328"/>
            </a:xfrm>
            <a:custGeom>
              <a:avLst/>
              <a:gdLst>
                <a:gd name="T0" fmla="*/ 2147483647 w 406"/>
                <a:gd name="T1" fmla="*/ 2147483647 h 61"/>
                <a:gd name="T2" fmla="*/ 2147483647 w 406"/>
                <a:gd name="T3" fmla="*/ 2147483647 h 61"/>
                <a:gd name="T4" fmla="*/ 0 w 406"/>
                <a:gd name="T5" fmla="*/ 2147483647 h 61"/>
                <a:gd name="T6" fmla="*/ 2147483647 w 406"/>
                <a:gd name="T7" fmla="*/ 0 h 61"/>
                <a:gd name="T8" fmla="*/ 2147483647 w 406"/>
                <a:gd name="T9" fmla="*/ 0 h 61"/>
                <a:gd name="T10" fmla="*/ 2147483647 w 406"/>
                <a:gd name="T11" fmla="*/ 2147483647 h 61"/>
                <a:gd name="T12" fmla="*/ 2147483647 w 406"/>
                <a:gd name="T13" fmla="*/ 2147483647 h 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6" h="61">
                  <a:moveTo>
                    <a:pt x="375" y="6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47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92" y="0"/>
                    <a:pt x="406" y="14"/>
                    <a:pt x="406" y="31"/>
                  </a:cubicBezTo>
                  <a:cubicBezTo>
                    <a:pt x="406" y="47"/>
                    <a:pt x="392" y="61"/>
                    <a:pt x="375" y="61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3" name="Freeform 465"/>
            <p:cNvSpPr>
              <a:spLocks/>
            </p:cNvSpPr>
            <p:nvPr/>
          </p:nvSpPr>
          <p:spPr bwMode="auto">
            <a:xfrm>
              <a:off x="490665" y="396259"/>
              <a:ext cx="109313" cy="42235"/>
            </a:xfrm>
            <a:custGeom>
              <a:avLst/>
              <a:gdLst>
                <a:gd name="T0" fmla="*/ 2147483647 w 245"/>
                <a:gd name="T1" fmla="*/ 2147483647 h 97"/>
                <a:gd name="T2" fmla="*/ 2147483647 w 245"/>
                <a:gd name="T3" fmla="*/ 2147483647 h 97"/>
                <a:gd name="T4" fmla="*/ 0 w 245"/>
                <a:gd name="T5" fmla="*/ 2147483647 h 97"/>
                <a:gd name="T6" fmla="*/ 2147483647 w 245"/>
                <a:gd name="T7" fmla="*/ 0 h 97"/>
                <a:gd name="T8" fmla="*/ 2147483647 w 245"/>
                <a:gd name="T9" fmla="*/ 0 h 97"/>
                <a:gd name="T10" fmla="*/ 2147483647 w 245"/>
                <a:gd name="T11" fmla="*/ 2147483647 h 97"/>
                <a:gd name="T12" fmla="*/ 2147483647 w 245"/>
                <a:gd name="T13" fmla="*/ 2147483647 h 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5" h="97">
                  <a:moveTo>
                    <a:pt x="196" y="97"/>
                  </a:moveTo>
                  <a:cubicBezTo>
                    <a:pt x="49" y="97"/>
                    <a:pt x="49" y="97"/>
                    <a:pt x="49" y="97"/>
                  </a:cubicBezTo>
                  <a:cubicBezTo>
                    <a:pt x="22" y="97"/>
                    <a:pt x="0" y="75"/>
                    <a:pt x="0" y="48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23" y="0"/>
                    <a:pt x="245" y="22"/>
                    <a:pt x="245" y="48"/>
                  </a:cubicBezTo>
                  <a:cubicBezTo>
                    <a:pt x="245" y="75"/>
                    <a:pt x="223" y="97"/>
                    <a:pt x="196" y="97"/>
                  </a:cubicBez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4" name="Freeform 466"/>
            <p:cNvSpPr>
              <a:spLocks/>
            </p:cNvSpPr>
            <p:nvPr/>
          </p:nvSpPr>
          <p:spPr bwMode="auto">
            <a:xfrm>
              <a:off x="535384" y="175149"/>
              <a:ext cx="85711" cy="168938"/>
            </a:xfrm>
            <a:custGeom>
              <a:avLst/>
              <a:gdLst>
                <a:gd name="T0" fmla="*/ 2147483647 w 195"/>
                <a:gd name="T1" fmla="*/ 0 h 380"/>
                <a:gd name="T2" fmla="*/ 2147483647 w 195"/>
                <a:gd name="T3" fmla="*/ 2147483647 h 380"/>
                <a:gd name="T4" fmla="*/ 2147483647 w 195"/>
                <a:gd name="T5" fmla="*/ 2147483647 h 380"/>
                <a:gd name="T6" fmla="*/ 2147483647 w 195"/>
                <a:gd name="T7" fmla="*/ 2147483647 h 380"/>
                <a:gd name="T8" fmla="*/ 2147483647 w 195"/>
                <a:gd name="T9" fmla="*/ 2147483647 h 380"/>
                <a:gd name="T10" fmla="*/ 2147483647 w 195"/>
                <a:gd name="T11" fmla="*/ 2147483647 h 380"/>
                <a:gd name="T12" fmla="*/ 2147483647 w 195"/>
                <a:gd name="T13" fmla="*/ 2147483647 h 380"/>
                <a:gd name="T14" fmla="*/ 2147483647 w 195"/>
                <a:gd name="T15" fmla="*/ 2147483647 h 380"/>
                <a:gd name="T16" fmla="*/ 2147483647 w 195"/>
                <a:gd name="T17" fmla="*/ 2147483647 h 380"/>
                <a:gd name="T18" fmla="*/ 2147483647 w 195"/>
                <a:gd name="T19" fmla="*/ 2147483647 h 380"/>
                <a:gd name="T20" fmla="*/ 2147483647 w 195"/>
                <a:gd name="T21" fmla="*/ 2147483647 h 380"/>
                <a:gd name="T22" fmla="*/ 2147483647 w 195"/>
                <a:gd name="T23" fmla="*/ 2147483647 h 380"/>
                <a:gd name="T24" fmla="*/ 2147483647 w 195"/>
                <a:gd name="T25" fmla="*/ 0 h 3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95" h="380">
                  <a:moveTo>
                    <a:pt x="10" y="0"/>
                  </a:moveTo>
                  <a:cubicBezTo>
                    <a:pt x="3" y="0"/>
                    <a:pt x="0" y="7"/>
                    <a:pt x="6" y="25"/>
                  </a:cubicBezTo>
                  <a:cubicBezTo>
                    <a:pt x="22" y="77"/>
                    <a:pt x="39" y="119"/>
                    <a:pt x="39" y="119"/>
                  </a:cubicBezTo>
                  <a:cubicBezTo>
                    <a:pt x="120" y="297"/>
                    <a:pt x="120" y="297"/>
                    <a:pt x="120" y="297"/>
                  </a:cubicBezTo>
                  <a:cubicBezTo>
                    <a:pt x="120" y="297"/>
                    <a:pt x="134" y="314"/>
                    <a:pt x="98" y="314"/>
                  </a:cubicBezTo>
                  <a:cubicBezTo>
                    <a:pt x="91" y="314"/>
                    <a:pt x="81" y="314"/>
                    <a:pt x="69" y="312"/>
                  </a:cubicBezTo>
                  <a:cubicBezTo>
                    <a:pt x="65" y="311"/>
                    <a:pt x="61" y="311"/>
                    <a:pt x="57" y="311"/>
                  </a:cubicBezTo>
                  <a:cubicBezTo>
                    <a:pt x="27" y="311"/>
                    <a:pt x="7" y="328"/>
                    <a:pt x="6" y="345"/>
                  </a:cubicBezTo>
                  <a:cubicBezTo>
                    <a:pt x="4" y="363"/>
                    <a:pt x="21" y="380"/>
                    <a:pt x="65" y="380"/>
                  </a:cubicBezTo>
                  <a:cubicBezTo>
                    <a:pt x="68" y="380"/>
                    <a:pt x="70" y="380"/>
                    <a:pt x="72" y="380"/>
                  </a:cubicBezTo>
                  <a:cubicBezTo>
                    <a:pt x="174" y="376"/>
                    <a:pt x="195" y="344"/>
                    <a:pt x="170" y="289"/>
                  </a:cubicBezTo>
                  <a:cubicBezTo>
                    <a:pt x="145" y="233"/>
                    <a:pt x="79" y="74"/>
                    <a:pt x="63" y="45"/>
                  </a:cubicBezTo>
                  <a:cubicBezTo>
                    <a:pt x="52" y="25"/>
                    <a:pt x="24" y="0"/>
                    <a:pt x="10" y="0"/>
                  </a:cubicBezTo>
                </a:path>
              </a:pathLst>
            </a:custGeom>
            <a:solidFill>
              <a:srgbClr val="3C7D4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5" name="Freeform 467"/>
            <p:cNvSpPr>
              <a:spLocks/>
            </p:cNvSpPr>
            <p:nvPr/>
          </p:nvSpPr>
          <p:spPr bwMode="auto">
            <a:xfrm>
              <a:off x="242227" y="136641"/>
              <a:ext cx="248438" cy="19875"/>
            </a:xfrm>
            <a:custGeom>
              <a:avLst/>
              <a:gdLst>
                <a:gd name="T0" fmla="*/ 2147483647 w 564"/>
                <a:gd name="T1" fmla="*/ 0 h 46"/>
                <a:gd name="T2" fmla="*/ 2147483647 w 564"/>
                <a:gd name="T3" fmla="*/ 0 h 46"/>
                <a:gd name="T4" fmla="*/ 0 w 564"/>
                <a:gd name="T5" fmla="*/ 2147483647 h 46"/>
                <a:gd name="T6" fmla="*/ 0 w 564"/>
                <a:gd name="T7" fmla="*/ 2147483647 h 46"/>
                <a:gd name="T8" fmla="*/ 2147483647 w 564"/>
                <a:gd name="T9" fmla="*/ 2147483647 h 46"/>
                <a:gd name="T10" fmla="*/ 2147483647 w 564"/>
                <a:gd name="T11" fmla="*/ 2147483647 h 46"/>
                <a:gd name="T12" fmla="*/ 2147483647 w 564"/>
                <a:gd name="T13" fmla="*/ 2147483647 h 46"/>
                <a:gd name="T14" fmla="*/ 2147483647 w 564"/>
                <a:gd name="T15" fmla="*/ 2147483647 h 46"/>
                <a:gd name="T16" fmla="*/ 2147483647 w 564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64" h="46">
                  <a:moveTo>
                    <a:pt x="49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1" y="0"/>
                    <a:pt x="0" y="8"/>
                    <a:pt x="0" y="1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7"/>
                    <a:pt x="31" y="46"/>
                    <a:pt x="69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533" y="46"/>
                    <a:pt x="564" y="37"/>
                    <a:pt x="564" y="27"/>
                  </a:cubicBezTo>
                  <a:cubicBezTo>
                    <a:pt x="564" y="18"/>
                    <a:pt x="564" y="18"/>
                    <a:pt x="564" y="18"/>
                  </a:cubicBezTo>
                  <a:cubicBezTo>
                    <a:pt x="564" y="8"/>
                    <a:pt x="533" y="0"/>
                    <a:pt x="495" y="0"/>
                  </a:cubicBezTo>
                </a:path>
              </a:pathLst>
            </a:custGeom>
            <a:solidFill>
              <a:srgbClr val="3F8A4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6" name="Freeform 468"/>
            <p:cNvSpPr>
              <a:spLocks/>
            </p:cNvSpPr>
            <p:nvPr/>
          </p:nvSpPr>
          <p:spPr bwMode="auto">
            <a:xfrm>
              <a:off x="237258" y="183844"/>
              <a:ext cx="240985" cy="89438"/>
            </a:xfrm>
            <a:custGeom>
              <a:avLst/>
              <a:gdLst>
                <a:gd name="T0" fmla="*/ 2147483647 w 194"/>
                <a:gd name="T1" fmla="*/ 0 h 72"/>
                <a:gd name="T2" fmla="*/ 2147483647 w 194"/>
                <a:gd name="T3" fmla="*/ 2147483647 h 72"/>
                <a:gd name="T4" fmla="*/ 2147483647 w 194"/>
                <a:gd name="T5" fmla="*/ 2147483647 h 72"/>
                <a:gd name="T6" fmla="*/ 0 w 194"/>
                <a:gd name="T7" fmla="*/ 2147483647 h 72"/>
                <a:gd name="T8" fmla="*/ 2147483647 w 194"/>
                <a:gd name="T9" fmla="*/ 2147483647 h 72"/>
                <a:gd name="T10" fmla="*/ 2147483647 w 194"/>
                <a:gd name="T11" fmla="*/ 2147483647 h 72"/>
                <a:gd name="T12" fmla="*/ 2147483647 w 194"/>
                <a:gd name="T13" fmla="*/ 2147483647 h 72"/>
                <a:gd name="T14" fmla="*/ 2147483647 w 194"/>
                <a:gd name="T15" fmla="*/ 2147483647 h 72"/>
                <a:gd name="T16" fmla="*/ 2147483647 w 194"/>
                <a:gd name="T17" fmla="*/ 2147483647 h 72"/>
                <a:gd name="T18" fmla="*/ 2147483647 w 194"/>
                <a:gd name="T19" fmla="*/ 0 h 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4" h="72">
                  <a:moveTo>
                    <a:pt x="74" y="0"/>
                  </a:moveTo>
                  <a:lnTo>
                    <a:pt x="74" y="13"/>
                  </a:lnTo>
                  <a:lnTo>
                    <a:pt x="175" y="13"/>
                  </a:lnTo>
                  <a:lnTo>
                    <a:pt x="0" y="72"/>
                  </a:lnTo>
                  <a:lnTo>
                    <a:pt x="194" y="72"/>
                  </a:lnTo>
                  <a:lnTo>
                    <a:pt x="157" y="54"/>
                  </a:lnTo>
                  <a:lnTo>
                    <a:pt x="76" y="54"/>
                  </a:lnTo>
                  <a:lnTo>
                    <a:pt x="160" y="27"/>
                  </a:lnTo>
                  <a:lnTo>
                    <a:pt x="194" y="5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2D8CC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67" name="Freeform 469"/>
            <p:cNvSpPr>
              <a:spLocks/>
            </p:cNvSpPr>
            <p:nvPr/>
          </p:nvSpPr>
          <p:spPr bwMode="auto">
            <a:xfrm>
              <a:off x="237258" y="183844"/>
              <a:ext cx="240985" cy="89438"/>
            </a:xfrm>
            <a:custGeom>
              <a:avLst/>
              <a:gdLst>
                <a:gd name="T0" fmla="*/ 2147483647 w 194"/>
                <a:gd name="T1" fmla="*/ 0 h 72"/>
                <a:gd name="T2" fmla="*/ 2147483647 w 194"/>
                <a:gd name="T3" fmla="*/ 2147483647 h 72"/>
                <a:gd name="T4" fmla="*/ 2147483647 w 194"/>
                <a:gd name="T5" fmla="*/ 2147483647 h 72"/>
                <a:gd name="T6" fmla="*/ 0 w 194"/>
                <a:gd name="T7" fmla="*/ 2147483647 h 72"/>
                <a:gd name="T8" fmla="*/ 2147483647 w 194"/>
                <a:gd name="T9" fmla="*/ 2147483647 h 72"/>
                <a:gd name="T10" fmla="*/ 2147483647 w 194"/>
                <a:gd name="T11" fmla="*/ 2147483647 h 72"/>
                <a:gd name="T12" fmla="*/ 2147483647 w 194"/>
                <a:gd name="T13" fmla="*/ 2147483647 h 72"/>
                <a:gd name="T14" fmla="*/ 2147483647 w 194"/>
                <a:gd name="T15" fmla="*/ 2147483647 h 72"/>
                <a:gd name="T16" fmla="*/ 2147483647 w 194"/>
                <a:gd name="T17" fmla="*/ 2147483647 h 72"/>
                <a:gd name="T18" fmla="*/ 2147483647 w 194"/>
                <a:gd name="T19" fmla="*/ 0 h 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4" h="72">
                  <a:moveTo>
                    <a:pt x="74" y="0"/>
                  </a:moveTo>
                  <a:lnTo>
                    <a:pt x="74" y="13"/>
                  </a:lnTo>
                  <a:lnTo>
                    <a:pt x="175" y="13"/>
                  </a:lnTo>
                  <a:lnTo>
                    <a:pt x="0" y="72"/>
                  </a:lnTo>
                  <a:lnTo>
                    <a:pt x="194" y="72"/>
                  </a:lnTo>
                  <a:lnTo>
                    <a:pt x="157" y="54"/>
                  </a:lnTo>
                  <a:lnTo>
                    <a:pt x="76" y="54"/>
                  </a:lnTo>
                  <a:lnTo>
                    <a:pt x="160" y="27"/>
                  </a:lnTo>
                  <a:lnTo>
                    <a:pt x="194" y="5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15" name="组合 734"/>
          <p:cNvGrpSpPr>
            <a:grpSpLocks/>
          </p:cNvGrpSpPr>
          <p:nvPr/>
        </p:nvGrpSpPr>
        <p:grpSpPr bwMode="auto">
          <a:xfrm>
            <a:off x="4059238" y="4754563"/>
            <a:ext cx="720725" cy="722312"/>
            <a:chOff x="0" y="0"/>
            <a:chExt cx="721713" cy="721714"/>
          </a:xfrm>
        </p:grpSpPr>
        <p:sp>
          <p:nvSpPr>
            <p:cNvPr id="50235" name="Freeform 470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9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9" y="0"/>
                    <a:pt x="1519" y="0"/>
                    <a:pt x="1519" y="0"/>
                  </a:cubicBezTo>
                  <a:cubicBezTo>
                    <a:pt x="1581" y="0"/>
                    <a:pt x="1632" y="51"/>
                    <a:pt x="1632" y="114"/>
                  </a:cubicBezTo>
                  <a:cubicBezTo>
                    <a:pt x="1632" y="1518"/>
                    <a:pt x="1632" y="1518"/>
                    <a:pt x="1632" y="1518"/>
                  </a:cubicBezTo>
                </a:path>
              </a:pathLst>
            </a:cu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6" name="Oval 471"/>
            <p:cNvSpPr>
              <a:spLocks noChangeArrowheads="1"/>
            </p:cNvSpPr>
            <p:nvPr/>
          </p:nvSpPr>
          <p:spPr bwMode="auto">
            <a:xfrm>
              <a:off x="161485" y="470790"/>
              <a:ext cx="122977" cy="12421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37" name="Oval 472"/>
            <p:cNvSpPr>
              <a:spLocks noChangeArrowheads="1"/>
            </p:cNvSpPr>
            <p:nvPr/>
          </p:nvSpPr>
          <p:spPr bwMode="auto">
            <a:xfrm>
              <a:off x="454642" y="470790"/>
              <a:ext cx="122977" cy="12421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38" name="Freeform 473"/>
            <p:cNvSpPr>
              <a:spLocks/>
            </p:cNvSpPr>
            <p:nvPr/>
          </p:nvSpPr>
          <p:spPr bwMode="auto">
            <a:xfrm>
              <a:off x="53414" y="393775"/>
              <a:ext cx="19875" cy="62110"/>
            </a:xfrm>
            <a:custGeom>
              <a:avLst/>
              <a:gdLst>
                <a:gd name="T0" fmla="*/ 2147483647 w 44"/>
                <a:gd name="T1" fmla="*/ 0 h 140"/>
                <a:gd name="T2" fmla="*/ 2147483647 w 44"/>
                <a:gd name="T3" fmla="*/ 2147483647 h 140"/>
                <a:gd name="T4" fmla="*/ 2147483647 w 44"/>
                <a:gd name="T5" fmla="*/ 2147483647 h 140"/>
                <a:gd name="T6" fmla="*/ 2147483647 w 44"/>
                <a:gd name="T7" fmla="*/ 2147483647 h 140"/>
                <a:gd name="T8" fmla="*/ 0 w 44"/>
                <a:gd name="T9" fmla="*/ 2147483647 h 140"/>
                <a:gd name="T10" fmla="*/ 2147483647 w 44"/>
                <a:gd name="T11" fmla="*/ 2147483647 h 140"/>
                <a:gd name="T12" fmla="*/ 2147483647 w 44"/>
                <a:gd name="T13" fmla="*/ 2147483647 h 140"/>
                <a:gd name="T14" fmla="*/ 2147483647 w 44"/>
                <a:gd name="T15" fmla="*/ 2147483647 h 140"/>
                <a:gd name="T16" fmla="*/ 2147483647 w 44"/>
                <a:gd name="T17" fmla="*/ 2147483647 h 140"/>
                <a:gd name="T18" fmla="*/ 2147483647 w 44"/>
                <a:gd name="T19" fmla="*/ 0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4" h="140">
                  <a:moveTo>
                    <a:pt x="44" y="0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7" y="23"/>
                    <a:pt x="0" y="44"/>
                    <a:pt x="0" y="68"/>
                  </a:cubicBezTo>
                  <a:cubicBezTo>
                    <a:pt x="0" y="93"/>
                    <a:pt x="7" y="113"/>
                    <a:pt x="15" y="113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44" y="140"/>
                    <a:pt x="44" y="140"/>
                    <a:pt x="44" y="140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F6E69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9" name="Freeform 474"/>
            <p:cNvSpPr>
              <a:spLocks/>
            </p:cNvSpPr>
            <p:nvPr/>
          </p:nvSpPr>
          <p:spPr bwMode="auto">
            <a:xfrm>
              <a:off x="73289" y="226079"/>
              <a:ext cx="159001" cy="262103"/>
            </a:xfrm>
            <a:custGeom>
              <a:avLst/>
              <a:gdLst>
                <a:gd name="T0" fmla="*/ 2147483647 w 361"/>
                <a:gd name="T1" fmla="*/ 2147483647 h 594"/>
                <a:gd name="T2" fmla="*/ 2147483647 w 361"/>
                <a:gd name="T3" fmla="*/ 2147483647 h 594"/>
                <a:gd name="T4" fmla="*/ 2147483647 w 361"/>
                <a:gd name="T5" fmla="*/ 2147483647 h 594"/>
                <a:gd name="T6" fmla="*/ 2147483647 w 361"/>
                <a:gd name="T7" fmla="*/ 2147483647 h 594"/>
                <a:gd name="T8" fmla="*/ 2147483647 w 361"/>
                <a:gd name="T9" fmla="*/ 2147483647 h 594"/>
                <a:gd name="T10" fmla="*/ 2147483647 w 361"/>
                <a:gd name="T11" fmla="*/ 0 h 594"/>
                <a:gd name="T12" fmla="*/ 2147483647 w 361"/>
                <a:gd name="T13" fmla="*/ 0 h 594"/>
                <a:gd name="T14" fmla="*/ 2147483647 w 361"/>
                <a:gd name="T15" fmla="*/ 0 h 594"/>
                <a:gd name="T16" fmla="*/ 2147483647 w 361"/>
                <a:gd name="T17" fmla="*/ 2147483647 h 594"/>
                <a:gd name="T18" fmla="*/ 0 w 361"/>
                <a:gd name="T19" fmla="*/ 2147483647 h 594"/>
                <a:gd name="T20" fmla="*/ 0 w 361"/>
                <a:gd name="T21" fmla="*/ 2147483647 h 594"/>
                <a:gd name="T22" fmla="*/ 0 w 361"/>
                <a:gd name="T23" fmla="*/ 2147483647 h 594"/>
                <a:gd name="T24" fmla="*/ 0 w 361"/>
                <a:gd name="T25" fmla="*/ 2147483647 h 594"/>
                <a:gd name="T26" fmla="*/ 0 w 361"/>
                <a:gd name="T27" fmla="*/ 2147483647 h 594"/>
                <a:gd name="T28" fmla="*/ 2147483647 w 361"/>
                <a:gd name="T29" fmla="*/ 2147483647 h 594"/>
                <a:gd name="T30" fmla="*/ 2147483647 w 361"/>
                <a:gd name="T31" fmla="*/ 2147483647 h 59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61" h="594">
                  <a:moveTo>
                    <a:pt x="197" y="594"/>
                  </a:moveTo>
                  <a:cubicBezTo>
                    <a:pt x="223" y="542"/>
                    <a:pt x="277" y="507"/>
                    <a:pt x="339" y="506"/>
                  </a:cubicBezTo>
                  <a:cubicBezTo>
                    <a:pt x="347" y="506"/>
                    <a:pt x="354" y="507"/>
                    <a:pt x="361" y="508"/>
                  </a:cubicBezTo>
                  <a:cubicBezTo>
                    <a:pt x="361" y="437"/>
                    <a:pt x="361" y="437"/>
                    <a:pt x="361" y="437"/>
                  </a:cubicBezTo>
                  <a:cubicBezTo>
                    <a:pt x="361" y="381"/>
                    <a:pt x="361" y="381"/>
                    <a:pt x="361" y="381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84" y="0"/>
                    <a:pt x="38" y="46"/>
                    <a:pt x="38" y="103"/>
                  </a:cubicBezTo>
                  <a:cubicBezTo>
                    <a:pt x="38" y="103"/>
                    <a:pt x="3" y="180"/>
                    <a:pt x="0" y="3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492"/>
                    <a:pt x="0" y="492"/>
                    <a:pt x="0" y="492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71"/>
                    <a:pt x="1" y="576"/>
                    <a:pt x="1" y="582"/>
                  </a:cubicBezTo>
                  <a:cubicBezTo>
                    <a:pt x="197" y="594"/>
                    <a:pt x="197" y="594"/>
                    <a:pt x="197" y="5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0" name="Freeform 475"/>
            <p:cNvSpPr>
              <a:spLocks/>
            </p:cNvSpPr>
            <p:nvPr/>
          </p:nvSpPr>
          <p:spPr bwMode="auto">
            <a:xfrm>
              <a:off x="232289" y="418618"/>
              <a:ext cx="436009" cy="101860"/>
            </a:xfrm>
            <a:custGeom>
              <a:avLst/>
              <a:gdLst>
                <a:gd name="T0" fmla="*/ 2147483647 w 984"/>
                <a:gd name="T1" fmla="*/ 2147483647 h 230"/>
                <a:gd name="T2" fmla="*/ 2147483647 w 984"/>
                <a:gd name="T3" fmla="*/ 2147483647 h 230"/>
                <a:gd name="T4" fmla="*/ 2147483647 w 984"/>
                <a:gd name="T5" fmla="*/ 2147483647 h 230"/>
                <a:gd name="T6" fmla="*/ 2147483647 w 984"/>
                <a:gd name="T7" fmla="*/ 2147483647 h 230"/>
                <a:gd name="T8" fmla="*/ 2147483647 w 984"/>
                <a:gd name="T9" fmla="*/ 2147483647 h 230"/>
                <a:gd name="T10" fmla="*/ 2147483647 w 984"/>
                <a:gd name="T11" fmla="*/ 2147483647 h 230"/>
                <a:gd name="T12" fmla="*/ 2147483647 w 984"/>
                <a:gd name="T13" fmla="*/ 2147483647 h 230"/>
                <a:gd name="T14" fmla="*/ 2147483647 w 984"/>
                <a:gd name="T15" fmla="*/ 2147483647 h 230"/>
                <a:gd name="T16" fmla="*/ 2147483647 w 984"/>
                <a:gd name="T17" fmla="*/ 2147483647 h 230"/>
                <a:gd name="T18" fmla="*/ 2147483647 w 984"/>
                <a:gd name="T19" fmla="*/ 2147483647 h 230"/>
                <a:gd name="T20" fmla="*/ 2147483647 w 984"/>
                <a:gd name="T21" fmla="*/ 2147483647 h 230"/>
                <a:gd name="T22" fmla="*/ 2147483647 w 984"/>
                <a:gd name="T23" fmla="*/ 2147483647 h 230"/>
                <a:gd name="T24" fmla="*/ 2147483647 w 984"/>
                <a:gd name="T25" fmla="*/ 2147483647 h 230"/>
                <a:gd name="T26" fmla="*/ 2147483647 w 984"/>
                <a:gd name="T27" fmla="*/ 2147483647 h 230"/>
                <a:gd name="T28" fmla="*/ 2147483647 w 984"/>
                <a:gd name="T29" fmla="*/ 2147483647 h 230"/>
                <a:gd name="T30" fmla="*/ 2147483647 w 984"/>
                <a:gd name="T31" fmla="*/ 2147483647 h 230"/>
                <a:gd name="T32" fmla="*/ 2147483647 w 984"/>
                <a:gd name="T33" fmla="*/ 2147483647 h 230"/>
                <a:gd name="T34" fmla="*/ 2147483647 w 984"/>
                <a:gd name="T35" fmla="*/ 2147483647 h 230"/>
                <a:gd name="T36" fmla="*/ 2147483647 w 984"/>
                <a:gd name="T37" fmla="*/ 2147483647 h 230"/>
                <a:gd name="T38" fmla="*/ 2147483647 w 984"/>
                <a:gd name="T39" fmla="*/ 2147483647 h 230"/>
                <a:gd name="T40" fmla="*/ 2147483647 w 984"/>
                <a:gd name="T41" fmla="*/ 0 h 230"/>
                <a:gd name="T42" fmla="*/ 0 w 984"/>
                <a:gd name="T43" fmla="*/ 0 h 230"/>
                <a:gd name="T44" fmla="*/ 2147483647 w 984"/>
                <a:gd name="T45" fmla="*/ 2147483647 h 23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84" h="230">
                  <a:moveTo>
                    <a:pt x="1" y="71"/>
                  </a:moveTo>
                  <a:cubicBezTo>
                    <a:pt x="79" y="82"/>
                    <a:pt x="139" y="149"/>
                    <a:pt x="139" y="230"/>
                  </a:cubicBezTo>
                  <a:cubicBezTo>
                    <a:pt x="139" y="230"/>
                    <a:pt x="139" y="230"/>
                    <a:pt x="139" y="230"/>
                  </a:cubicBezTo>
                  <a:cubicBezTo>
                    <a:pt x="141" y="230"/>
                    <a:pt x="141" y="230"/>
                    <a:pt x="141" y="230"/>
                  </a:cubicBezTo>
                  <a:cubicBezTo>
                    <a:pt x="480" y="230"/>
                    <a:pt x="480" y="230"/>
                    <a:pt x="480" y="230"/>
                  </a:cubicBezTo>
                  <a:cubicBezTo>
                    <a:pt x="481" y="230"/>
                    <a:pt x="481" y="230"/>
                    <a:pt x="481" y="230"/>
                  </a:cubicBezTo>
                  <a:cubicBezTo>
                    <a:pt x="481" y="141"/>
                    <a:pt x="553" y="70"/>
                    <a:pt x="642" y="69"/>
                  </a:cubicBezTo>
                  <a:cubicBezTo>
                    <a:pt x="730" y="70"/>
                    <a:pt x="802" y="142"/>
                    <a:pt x="802" y="230"/>
                  </a:cubicBezTo>
                  <a:cubicBezTo>
                    <a:pt x="802" y="230"/>
                    <a:pt x="802" y="230"/>
                    <a:pt x="802" y="230"/>
                  </a:cubicBezTo>
                  <a:cubicBezTo>
                    <a:pt x="803" y="230"/>
                    <a:pt x="803" y="230"/>
                    <a:pt x="803" y="230"/>
                  </a:cubicBezTo>
                  <a:cubicBezTo>
                    <a:pt x="841" y="230"/>
                    <a:pt x="841" y="230"/>
                    <a:pt x="841" y="230"/>
                  </a:cubicBezTo>
                  <a:cubicBezTo>
                    <a:pt x="879" y="230"/>
                    <a:pt x="879" y="230"/>
                    <a:pt x="879" y="230"/>
                  </a:cubicBezTo>
                  <a:cubicBezTo>
                    <a:pt x="902" y="230"/>
                    <a:pt x="924" y="222"/>
                    <a:pt x="942" y="208"/>
                  </a:cubicBezTo>
                  <a:cubicBezTo>
                    <a:pt x="958" y="208"/>
                    <a:pt x="958" y="208"/>
                    <a:pt x="958" y="208"/>
                  </a:cubicBezTo>
                  <a:cubicBezTo>
                    <a:pt x="973" y="208"/>
                    <a:pt x="984" y="196"/>
                    <a:pt x="984" y="182"/>
                  </a:cubicBezTo>
                  <a:cubicBezTo>
                    <a:pt x="984" y="107"/>
                    <a:pt x="984" y="107"/>
                    <a:pt x="984" y="107"/>
                  </a:cubicBezTo>
                  <a:cubicBezTo>
                    <a:pt x="984" y="103"/>
                    <a:pt x="983" y="99"/>
                    <a:pt x="981" y="96"/>
                  </a:cubicBezTo>
                  <a:cubicBezTo>
                    <a:pt x="981" y="15"/>
                    <a:pt x="981" y="15"/>
                    <a:pt x="981" y="15"/>
                  </a:cubicBezTo>
                  <a:cubicBezTo>
                    <a:pt x="983" y="11"/>
                    <a:pt x="984" y="6"/>
                    <a:pt x="984" y="2"/>
                  </a:cubicBezTo>
                  <a:cubicBezTo>
                    <a:pt x="984" y="2"/>
                    <a:pt x="984" y="2"/>
                    <a:pt x="984" y="2"/>
                  </a:cubicBezTo>
                  <a:cubicBezTo>
                    <a:pt x="984" y="0"/>
                    <a:pt x="984" y="0"/>
                    <a:pt x="98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7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1" name="Freeform 476"/>
            <p:cNvSpPr>
              <a:spLocks/>
            </p:cNvSpPr>
            <p:nvPr/>
          </p:nvSpPr>
          <p:spPr bwMode="auto">
            <a:xfrm>
              <a:off x="63351" y="483212"/>
              <a:ext cx="98133" cy="42235"/>
            </a:xfrm>
            <a:custGeom>
              <a:avLst/>
              <a:gdLst>
                <a:gd name="T0" fmla="*/ 2147483647 w 221"/>
                <a:gd name="T1" fmla="*/ 0 h 96"/>
                <a:gd name="T2" fmla="*/ 2147483647 w 221"/>
                <a:gd name="T3" fmla="*/ 0 h 96"/>
                <a:gd name="T4" fmla="*/ 0 w 221"/>
                <a:gd name="T5" fmla="*/ 2147483647 h 96"/>
                <a:gd name="T6" fmla="*/ 0 w 221"/>
                <a:gd name="T7" fmla="*/ 2147483647 h 96"/>
                <a:gd name="T8" fmla="*/ 2147483647 w 221"/>
                <a:gd name="T9" fmla="*/ 2147483647 h 96"/>
                <a:gd name="T10" fmla="*/ 2147483647 w 221"/>
                <a:gd name="T11" fmla="*/ 2147483647 h 96"/>
                <a:gd name="T12" fmla="*/ 2147483647 w 221"/>
                <a:gd name="T13" fmla="*/ 2147483647 h 96"/>
                <a:gd name="T14" fmla="*/ 2147483647 w 221"/>
                <a:gd name="T15" fmla="*/ 2147483647 h 96"/>
                <a:gd name="T16" fmla="*/ 2147483647 w 221"/>
                <a:gd name="T17" fmla="*/ 2147483647 h 96"/>
                <a:gd name="T18" fmla="*/ 2147483647 w 221"/>
                <a:gd name="T19" fmla="*/ 2147483647 h 96"/>
                <a:gd name="T20" fmla="*/ 2147483647 w 221"/>
                <a:gd name="T21" fmla="*/ 0 h 9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21" h="96">
                  <a:moveTo>
                    <a:pt x="221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1"/>
                    <a:pt x="0" y="14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2"/>
                    <a:pt x="12" y="96"/>
                    <a:pt x="27" y="96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70" y="96"/>
                    <a:pt x="177" y="92"/>
                    <a:pt x="183" y="85"/>
                  </a:cubicBezTo>
                  <a:cubicBezTo>
                    <a:pt x="202" y="85"/>
                    <a:pt x="202" y="85"/>
                    <a:pt x="202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59"/>
                    <a:pt x="210" y="34"/>
                    <a:pt x="221" y="12"/>
                  </a:cubicBezTo>
                  <a:lnTo>
                    <a:pt x="221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2" name="Freeform 477"/>
            <p:cNvSpPr>
              <a:spLocks/>
            </p:cNvSpPr>
            <p:nvPr/>
          </p:nvSpPr>
          <p:spPr bwMode="auto">
            <a:xfrm>
              <a:off x="79500" y="264587"/>
              <a:ext cx="137883" cy="91922"/>
            </a:xfrm>
            <a:custGeom>
              <a:avLst/>
              <a:gdLst>
                <a:gd name="T0" fmla="*/ 2147483647 w 311"/>
                <a:gd name="T1" fmla="*/ 2147483647 h 208"/>
                <a:gd name="T2" fmla="*/ 0 w 311"/>
                <a:gd name="T3" fmla="*/ 2147483647 h 208"/>
                <a:gd name="T4" fmla="*/ 2147483647 w 311"/>
                <a:gd name="T5" fmla="*/ 2147483647 h 208"/>
                <a:gd name="T6" fmla="*/ 2147483647 w 311"/>
                <a:gd name="T7" fmla="*/ 0 h 208"/>
                <a:gd name="T8" fmla="*/ 2147483647 w 311"/>
                <a:gd name="T9" fmla="*/ 0 h 208"/>
                <a:gd name="T10" fmla="*/ 2147483647 w 311"/>
                <a:gd name="T11" fmla="*/ 2147483647 h 208"/>
                <a:gd name="T12" fmla="*/ 2147483647 w 311"/>
                <a:gd name="T13" fmla="*/ 2147483647 h 208"/>
                <a:gd name="T14" fmla="*/ 2147483647 w 311"/>
                <a:gd name="T15" fmla="*/ 2147483647 h 2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11" h="208">
                  <a:moveTo>
                    <a:pt x="293" y="208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7" y="85"/>
                    <a:pt x="36" y="20"/>
                    <a:pt x="36" y="20"/>
                  </a:cubicBezTo>
                  <a:cubicBezTo>
                    <a:pt x="36" y="13"/>
                    <a:pt x="37" y="6"/>
                    <a:pt x="38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303" y="0"/>
                    <a:pt x="311" y="8"/>
                    <a:pt x="311" y="19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1" y="200"/>
                    <a:pt x="303" y="208"/>
                    <a:pt x="293" y="208"/>
                  </a:cubicBezTo>
                </a:path>
              </a:pathLst>
            </a:custGeom>
            <a:solidFill>
              <a:srgbClr val="157FC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3" name="Freeform 478"/>
            <p:cNvSpPr>
              <a:spLocks/>
            </p:cNvSpPr>
            <p:nvPr/>
          </p:nvSpPr>
          <p:spPr bwMode="auto">
            <a:xfrm>
              <a:off x="238501" y="206204"/>
              <a:ext cx="424830" cy="207446"/>
            </a:xfrm>
            <a:custGeom>
              <a:avLst/>
              <a:gdLst>
                <a:gd name="T0" fmla="*/ 2147483647 w 961"/>
                <a:gd name="T1" fmla="*/ 2147483647 h 469"/>
                <a:gd name="T2" fmla="*/ 2147483647 w 961"/>
                <a:gd name="T3" fmla="*/ 2147483647 h 469"/>
                <a:gd name="T4" fmla="*/ 2147483647 w 961"/>
                <a:gd name="T5" fmla="*/ 0 h 469"/>
                <a:gd name="T6" fmla="*/ 2147483647 w 961"/>
                <a:gd name="T7" fmla="*/ 2147483647 h 469"/>
                <a:gd name="T8" fmla="*/ 0 w 961"/>
                <a:gd name="T9" fmla="*/ 2147483647 h 469"/>
                <a:gd name="T10" fmla="*/ 2147483647 w 961"/>
                <a:gd name="T11" fmla="*/ 2147483647 h 469"/>
                <a:gd name="T12" fmla="*/ 2147483647 w 961"/>
                <a:gd name="T13" fmla="*/ 2147483647 h 4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61" h="469">
                  <a:moveTo>
                    <a:pt x="961" y="469"/>
                  </a:moveTo>
                  <a:cubicBezTo>
                    <a:pt x="960" y="53"/>
                    <a:pt x="960" y="53"/>
                    <a:pt x="960" y="53"/>
                  </a:cubicBezTo>
                  <a:cubicBezTo>
                    <a:pt x="960" y="24"/>
                    <a:pt x="934" y="0"/>
                    <a:pt x="900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27" y="2"/>
                    <a:pt x="0" y="25"/>
                    <a:pt x="0" y="54"/>
                  </a:cubicBezTo>
                  <a:cubicBezTo>
                    <a:pt x="1" y="469"/>
                    <a:pt x="1" y="469"/>
                    <a:pt x="1" y="469"/>
                  </a:cubicBezTo>
                  <a:cubicBezTo>
                    <a:pt x="961" y="469"/>
                    <a:pt x="961" y="469"/>
                    <a:pt x="961" y="469"/>
                  </a:cubicBezTo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4" name="Oval 479"/>
            <p:cNvSpPr>
              <a:spLocks noChangeArrowheads="1"/>
            </p:cNvSpPr>
            <p:nvPr/>
          </p:nvSpPr>
          <p:spPr bwMode="auto">
            <a:xfrm>
              <a:off x="195024" y="505572"/>
              <a:ext cx="55898" cy="54656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45" name="Oval 480"/>
            <p:cNvSpPr>
              <a:spLocks noChangeArrowheads="1"/>
            </p:cNvSpPr>
            <p:nvPr/>
          </p:nvSpPr>
          <p:spPr bwMode="auto">
            <a:xfrm>
              <a:off x="488181" y="505572"/>
              <a:ext cx="55898" cy="54656"/>
            </a:xfrm>
            <a:prstGeom prst="ellipse">
              <a:avLst/>
            </a:pr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46" name="Freeform 481"/>
            <p:cNvSpPr>
              <a:spLocks/>
            </p:cNvSpPr>
            <p:nvPr/>
          </p:nvSpPr>
          <p:spPr bwMode="auto">
            <a:xfrm>
              <a:off x="74531" y="483212"/>
              <a:ext cx="86953" cy="4969"/>
            </a:xfrm>
            <a:custGeom>
              <a:avLst/>
              <a:gdLst>
                <a:gd name="T0" fmla="*/ 0 w 70"/>
                <a:gd name="T1" fmla="*/ 0 h 4"/>
                <a:gd name="T2" fmla="*/ 2147483647 w 70"/>
                <a:gd name="T3" fmla="*/ 2147483647 h 4"/>
                <a:gd name="T4" fmla="*/ 0 w 70"/>
                <a:gd name="T5" fmla="*/ 0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" h="4">
                  <a:moveTo>
                    <a:pt x="0" y="0"/>
                  </a:moveTo>
                  <a:lnTo>
                    <a:pt x="7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7" name="Line 482"/>
            <p:cNvSpPr>
              <a:spLocks noChangeShapeType="1"/>
            </p:cNvSpPr>
            <p:nvPr/>
          </p:nvSpPr>
          <p:spPr bwMode="auto">
            <a:xfrm>
              <a:off x="74531" y="483212"/>
              <a:ext cx="86953" cy="4969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8" name="Freeform 483"/>
            <p:cNvSpPr>
              <a:spLocks/>
            </p:cNvSpPr>
            <p:nvPr/>
          </p:nvSpPr>
          <p:spPr bwMode="auto">
            <a:xfrm>
              <a:off x="263345" y="226079"/>
              <a:ext cx="380111" cy="150306"/>
            </a:xfrm>
            <a:custGeom>
              <a:avLst/>
              <a:gdLst>
                <a:gd name="T0" fmla="*/ 2147483647 w 860"/>
                <a:gd name="T1" fmla="*/ 0 h 339"/>
                <a:gd name="T2" fmla="*/ 2147483647 w 860"/>
                <a:gd name="T3" fmla="*/ 0 h 339"/>
                <a:gd name="T4" fmla="*/ 2147483647 w 860"/>
                <a:gd name="T5" fmla="*/ 0 h 339"/>
                <a:gd name="T6" fmla="*/ 2147483647 w 860"/>
                <a:gd name="T7" fmla="*/ 2147483647 h 339"/>
                <a:gd name="T8" fmla="*/ 2147483647 w 860"/>
                <a:gd name="T9" fmla="*/ 2147483647 h 339"/>
                <a:gd name="T10" fmla="*/ 2147483647 w 860"/>
                <a:gd name="T11" fmla="*/ 2147483647 h 339"/>
                <a:gd name="T12" fmla="*/ 2147483647 w 860"/>
                <a:gd name="T13" fmla="*/ 2147483647 h 339"/>
                <a:gd name="T14" fmla="*/ 2147483647 w 860"/>
                <a:gd name="T15" fmla="*/ 2147483647 h 339"/>
                <a:gd name="T16" fmla="*/ 2147483647 w 860"/>
                <a:gd name="T17" fmla="*/ 2147483647 h 339"/>
                <a:gd name="T18" fmla="*/ 2147483647 w 860"/>
                <a:gd name="T19" fmla="*/ 2147483647 h 339"/>
                <a:gd name="T20" fmla="*/ 2147483647 w 860"/>
                <a:gd name="T21" fmla="*/ 2147483647 h 339"/>
                <a:gd name="T22" fmla="*/ 2147483647 w 860"/>
                <a:gd name="T23" fmla="*/ 0 h 3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60" h="339">
                  <a:moveTo>
                    <a:pt x="726" y="0"/>
                  </a:moveTo>
                  <a:cubicBezTo>
                    <a:pt x="722" y="0"/>
                    <a:pt x="720" y="0"/>
                    <a:pt x="72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43"/>
                    <a:pt x="47" y="87"/>
                    <a:pt x="47" y="87"/>
                  </a:cubicBezTo>
                  <a:cubicBezTo>
                    <a:pt x="47" y="87"/>
                    <a:pt x="305" y="75"/>
                    <a:pt x="533" y="73"/>
                  </a:cubicBezTo>
                  <a:cubicBezTo>
                    <a:pt x="538" y="73"/>
                    <a:pt x="543" y="73"/>
                    <a:pt x="548" y="73"/>
                  </a:cubicBezTo>
                  <a:cubicBezTo>
                    <a:pt x="761" y="73"/>
                    <a:pt x="761" y="114"/>
                    <a:pt x="761" y="114"/>
                  </a:cubicBezTo>
                  <a:cubicBezTo>
                    <a:pt x="767" y="317"/>
                    <a:pt x="767" y="317"/>
                    <a:pt x="767" y="317"/>
                  </a:cubicBezTo>
                  <a:cubicBezTo>
                    <a:pt x="780" y="333"/>
                    <a:pt x="794" y="339"/>
                    <a:pt x="807" y="339"/>
                  </a:cubicBezTo>
                  <a:cubicBezTo>
                    <a:pt x="833" y="339"/>
                    <a:pt x="855" y="317"/>
                    <a:pt x="855" y="317"/>
                  </a:cubicBezTo>
                  <a:cubicBezTo>
                    <a:pt x="855" y="108"/>
                    <a:pt x="855" y="108"/>
                    <a:pt x="855" y="108"/>
                  </a:cubicBezTo>
                  <a:cubicBezTo>
                    <a:pt x="860" y="6"/>
                    <a:pt x="754" y="0"/>
                    <a:pt x="726" y="0"/>
                  </a:cubicBezTo>
                </a:path>
              </a:pathLst>
            </a:custGeom>
            <a:solidFill>
              <a:srgbClr val="B19D6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49" name="Freeform 484"/>
            <p:cNvSpPr>
              <a:spLocks/>
            </p:cNvSpPr>
            <p:nvPr/>
          </p:nvSpPr>
          <p:spPr bwMode="auto">
            <a:xfrm>
              <a:off x="79500" y="360236"/>
              <a:ext cx="130430" cy="115524"/>
            </a:xfrm>
            <a:custGeom>
              <a:avLst/>
              <a:gdLst>
                <a:gd name="T0" fmla="*/ 2147483647 w 293"/>
                <a:gd name="T1" fmla="*/ 0 h 262"/>
                <a:gd name="T2" fmla="*/ 0 w 293"/>
                <a:gd name="T3" fmla="*/ 0 h 262"/>
                <a:gd name="T4" fmla="*/ 0 w 293"/>
                <a:gd name="T5" fmla="*/ 2147483647 h 262"/>
                <a:gd name="T6" fmla="*/ 2147483647 w 293"/>
                <a:gd name="T7" fmla="*/ 2147483647 h 262"/>
                <a:gd name="T8" fmla="*/ 2147483647 w 293"/>
                <a:gd name="T9" fmla="*/ 2147483647 h 262"/>
                <a:gd name="T10" fmla="*/ 2147483647 w 293"/>
                <a:gd name="T11" fmla="*/ 0 h 2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3" h="262">
                  <a:moveTo>
                    <a:pt x="29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177" y="262"/>
                    <a:pt x="177" y="262"/>
                    <a:pt x="177" y="262"/>
                  </a:cubicBezTo>
                  <a:cubicBezTo>
                    <a:pt x="213" y="204"/>
                    <a:pt x="293" y="190"/>
                    <a:pt x="293" y="190"/>
                  </a:cubicBezTo>
                  <a:cubicBezTo>
                    <a:pt x="293" y="0"/>
                    <a:pt x="293" y="0"/>
                    <a:pt x="293" y="0"/>
                  </a:cubicBezTo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0" name="Rectangle 485"/>
            <p:cNvSpPr>
              <a:spLocks noChangeArrowheads="1"/>
            </p:cNvSpPr>
            <p:nvPr/>
          </p:nvSpPr>
          <p:spPr bwMode="auto">
            <a:xfrm>
              <a:off x="173907" y="370173"/>
              <a:ext cx="18632" cy="745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51" name="Freeform 486"/>
            <p:cNvSpPr>
              <a:spLocks/>
            </p:cNvSpPr>
            <p:nvPr/>
          </p:nvSpPr>
          <p:spPr bwMode="auto">
            <a:xfrm>
              <a:off x="111797" y="229805"/>
              <a:ext cx="6211" cy="2484"/>
            </a:xfrm>
            <a:custGeom>
              <a:avLst/>
              <a:gdLst>
                <a:gd name="T0" fmla="*/ 2147483647 w 12"/>
                <a:gd name="T1" fmla="*/ 0 h 6"/>
                <a:gd name="T2" fmla="*/ 0 w 12"/>
                <a:gd name="T3" fmla="*/ 2147483647 h 6"/>
                <a:gd name="T4" fmla="*/ 2147483647 w 12"/>
                <a:gd name="T5" fmla="*/ 0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cubicBezTo>
                    <a:pt x="7" y="0"/>
                    <a:pt x="3" y="2"/>
                    <a:pt x="0" y="6"/>
                  </a:cubicBezTo>
                  <a:cubicBezTo>
                    <a:pt x="4" y="4"/>
                    <a:pt x="8" y="1"/>
                    <a:pt x="12" y="0"/>
                  </a:cubicBezTo>
                </a:path>
              </a:pathLst>
            </a:custGeom>
            <a:solidFill>
              <a:srgbClr val="C05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2" name="Freeform 487"/>
            <p:cNvSpPr>
              <a:spLocks/>
            </p:cNvSpPr>
            <p:nvPr/>
          </p:nvSpPr>
          <p:spPr bwMode="auto">
            <a:xfrm>
              <a:off x="110555" y="229805"/>
              <a:ext cx="115523" cy="14906"/>
            </a:xfrm>
            <a:custGeom>
              <a:avLst/>
              <a:gdLst>
                <a:gd name="T0" fmla="*/ 2147483647 w 262"/>
                <a:gd name="T1" fmla="*/ 0 h 35"/>
                <a:gd name="T2" fmla="*/ 2147483647 w 262"/>
                <a:gd name="T3" fmla="*/ 0 h 35"/>
                <a:gd name="T4" fmla="*/ 2147483647 w 262"/>
                <a:gd name="T5" fmla="*/ 0 h 35"/>
                <a:gd name="T6" fmla="*/ 2147483647 w 262"/>
                <a:gd name="T7" fmla="*/ 2147483647 h 35"/>
                <a:gd name="T8" fmla="*/ 0 w 262"/>
                <a:gd name="T9" fmla="*/ 2147483647 h 35"/>
                <a:gd name="T10" fmla="*/ 2147483647 w 262"/>
                <a:gd name="T11" fmla="*/ 2147483647 h 35"/>
                <a:gd name="T12" fmla="*/ 2147483647 w 262"/>
                <a:gd name="T13" fmla="*/ 2147483647 h 35"/>
                <a:gd name="T14" fmla="*/ 2147483647 w 262"/>
                <a:gd name="T15" fmla="*/ 2147483647 h 35"/>
                <a:gd name="T16" fmla="*/ 2147483647 w 262"/>
                <a:gd name="T17" fmla="*/ 0 h 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2" h="35">
                  <a:moveTo>
                    <a:pt x="24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3" y="1"/>
                    <a:pt x="9" y="4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27"/>
                    <a:pt x="9" y="35"/>
                    <a:pt x="19" y="35"/>
                  </a:cubicBezTo>
                  <a:cubicBezTo>
                    <a:pt x="244" y="35"/>
                    <a:pt x="244" y="35"/>
                    <a:pt x="244" y="35"/>
                  </a:cubicBezTo>
                  <a:cubicBezTo>
                    <a:pt x="254" y="35"/>
                    <a:pt x="262" y="27"/>
                    <a:pt x="262" y="17"/>
                  </a:cubicBezTo>
                  <a:cubicBezTo>
                    <a:pt x="262" y="7"/>
                    <a:pt x="254" y="0"/>
                    <a:pt x="244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3" name="Freeform 488"/>
            <p:cNvSpPr>
              <a:spLocks/>
            </p:cNvSpPr>
            <p:nvPr/>
          </p:nvSpPr>
          <p:spPr bwMode="auto">
            <a:xfrm>
              <a:off x="104344" y="279493"/>
              <a:ext cx="83226" cy="59625"/>
            </a:xfrm>
            <a:custGeom>
              <a:avLst/>
              <a:gdLst>
                <a:gd name="T0" fmla="*/ 2147483647 w 67"/>
                <a:gd name="T1" fmla="*/ 0 h 48"/>
                <a:gd name="T2" fmla="*/ 2147483647 w 67"/>
                <a:gd name="T3" fmla="*/ 2147483647 h 48"/>
                <a:gd name="T4" fmla="*/ 2147483647 w 67"/>
                <a:gd name="T5" fmla="*/ 2147483647 h 48"/>
                <a:gd name="T6" fmla="*/ 0 w 67"/>
                <a:gd name="T7" fmla="*/ 2147483647 h 48"/>
                <a:gd name="T8" fmla="*/ 2147483647 w 67"/>
                <a:gd name="T9" fmla="*/ 2147483647 h 48"/>
                <a:gd name="T10" fmla="*/ 2147483647 w 67"/>
                <a:gd name="T11" fmla="*/ 2147483647 h 48"/>
                <a:gd name="T12" fmla="*/ 2147483647 w 67"/>
                <a:gd name="T13" fmla="*/ 0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48">
                  <a:moveTo>
                    <a:pt x="56" y="0"/>
                  </a:moveTo>
                  <a:lnTo>
                    <a:pt x="26" y="22"/>
                  </a:lnTo>
                  <a:lnTo>
                    <a:pt x="41" y="30"/>
                  </a:lnTo>
                  <a:lnTo>
                    <a:pt x="0" y="48"/>
                  </a:lnTo>
                  <a:lnTo>
                    <a:pt x="67" y="34"/>
                  </a:lnTo>
                  <a:lnTo>
                    <a:pt x="46" y="2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4499C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54" name="Freeform 489"/>
            <p:cNvSpPr>
              <a:spLocks/>
            </p:cNvSpPr>
            <p:nvPr/>
          </p:nvSpPr>
          <p:spPr bwMode="auto">
            <a:xfrm>
              <a:off x="104344" y="279493"/>
              <a:ext cx="83226" cy="59625"/>
            </a:xfrm>
            <a:custGeom>
              <a:avLst/>
              <a:gdLst>
                <a:gd name="T0" fmla="*/ 2147483647 w 67"/>
                <a:gd name="T1" fmla="*/ 0 h 48"/>
                <a:gd name="T2" fmla="*/ 2147483647 w 67"/>
                <a:gd name="T3" fmla="*/ 2147483647 h 48"/>
                <a:gd name="T4" fmla="*/ 2147483647 w 67"/>
                <a:gd name="T5" fmla="*/ 2147483647 h 48"/>
                <a:gd name="T6" fmla="*/ 0 w 67"/>
                <a:gd name="T7" fmla="*/ 2147483647 h 48"/>
                <a:gd name="T8" fmla="*/ 2147483647 w 67"/>
                <a:gd name="T9" fmla="*/ 2147483647 h 48"/>
                <a:gd name="T10" fmla="*/ 2147483647 w 67"/>
                <a:gd name="T11" fmla="*/ 2147483647 h 48"/>
                <a:gd name="T12" fmla="*/ 2147483647 w 67"/>
                <a:gd name="T13" fmla="*/ 0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48">
                  <a:moveTo>
                    <a:pt x="56" y="0"/>
                  </a:moveTo>
                  <a:lnTo>
                    <a:pt x="26" y="22"/>
                  </a:lnTo>
                  <a:lnTo>
                    <a:pt x="41" y="30"/>
                  </a:lnTo>
                  <a:lnTo>
                    <a:pt x="0" y="48"/>
                  </a:lnTo>
                  <a:lnTo>
                    <a:pt x="67" y="34"/>
                  </a:lnTo>
                  <a:lnTo>
                    <a:pt x="46" y="20"/>
                  </a:lnTo>
                  <a:lnTo>
                    <a:pt x="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16" name="组合 739"/>
          <p:cNvGrpSpPr>
            <a:grpSpLocks/>
          </p:cNvGrpSpPr>
          <p:nvPr/>
        </p:nvGrpSpPr>
        <p:grpSpPr bwMode="auto">
          <a:xfrm>
            <a:off x="766763" y="4765675"/>
            <a:ext cx="720725" cy="722313"/>
            <a:chOff x="0" y="0"/>
            <a:chExt cx="721713" cy="721714"/>
          </a:xfrm>
        </p:grpSpPr>
        <p:sp>
          <p:nvSpPr>
            <p:cNvPr id="50230" name="Freeform 598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E8C04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1" name="Freeform 599"/>
            <p:cNvSpPr>
              <a:spLocks/>
            </p:cNvSpPr>
            <p:nvPr/>
          </p:nvSpPr>
          <p:spPr bwMode="auto">
            <a:xfrm>
              <a:off x="488181" y="239744"/>
              <a:ext cx="106829" cy="209931"/>
            </a:xfrm>
            <a:custGeom>
              <a:avLst/>
              <a:gdLst>
                <a:gd name="T0" fmla="*/ 2147483647 w 86"/>
                <a:gd name="T1" fmla="*/ 0 h 169"/>
                <a:gd name="T2" fmla="*/ 0 w 86"/>
                <a:gd name="T3" fmla="*/ 2147483647 h 169"/>
                <a:gd name="T4" fmla="*/ 2147483647 w 86"/>
                <a:gd name="T5" fmla="*/ 2147483647 h 169"/>
                <a:gd name="T6" fmla="*/ 2147483647 w 86"/>
                <a:gd name="T7" fmla="*/ 2147483647 h 169"/>
                <a:gd name="T8" fmla="*/ 2147483647 w 86"/>
                <a:gd name="T9" fmla="*/ 2147483647 h 169"/>
                <a:gd name="T10" fmla="*/ 2147483647 w 86"/>
                <a:gd name="T11" fmla="*/ 0 h 169"/>
                <a:gd name="T12" fmla="*/ 2147483647 w 86"/>
                <a:gd name="T13" fmla="*/ 0 h 1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6" h="169">
                  <a:moveTo>
                    <a:pt x="16" y="0"/>
                  </a:moveTo>
                  <a:lnTo>
                    <a:pt x="0" y="164"/>
                  </a:lnTo>
                  <a:lnTo>
                    <a:pt x="37" y="169"/>
                  </a:lnTo>
                  <a:lnTo>
                    <a:pt x="71" y="129"/>
                  </a:lnTo>
                  <a:lnTo>
                    <a:pt x="86" y="49"/>
                  </a:lnTo>
                  <a:lnTo>
                    <a:pt x="4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2524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2" name="Freeform 600"/>
            <p:cNvSpPr>
              <a:spLocks/>
            </p:cNvSpPr>
            <p:nvPr/>
          </p:nvSpPr>
          <p:spPr bwMode="auto">
            <a:xfrm>
              <a:off x="496876" y="96891"/>
              <a:ext cx="95648" cy="129188"/>
            </a:xfrm>
            <a:custGeom>
              <a:avLst/>
              <a:gdLst>
                <a:gd name="T0" fmla="*/ 2147483647 w 217"/>
                <a:gd name="T1" fmla="*/ 2147483647 h 293"/>
                <a:gd name="T2" fmla="*/ 2147483647 w 217"/>
                <a:gd name="T3" fmla="*/ 2147483647 h 293"/>
                <a:gd name="T4" fmla="*/ 2147483647 w 217"/>
                <a:gd name="T5" fmla="*/ 2147483647 h 293"/>
                <a:gd name="T6" fmla="*/ 2147483647 w 217"/>
                <a:gd name="T7" fmla="*/ 2147483647 h 293"/>
                <a:gd name="T8" fmla="*/ 2147483647 w 217"/>
                <a:gd name="T9" fmla="*/ 2147483647 h 2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7" h="293">
                  <a:moveTo>
                    <a:pt x="186" y="293"/>
                  </a:moveTo>
                  <a:cubicBezTo>
                    <a:pt x="217" y="198"/>
                    <a:pt x="162" y="92"/>
                    <a:pt x="85" y="32"/>
                  </a:cubicBezTo>
                  <a:cubicBezTo>
                    <a:pt x="43" y="0"/>
                    <a:pt x="0" y="69"/>
                    <a:pt x="41" y="101"/>
                  </a:cubicBezTo>
                  <a:cubicBezTo>
                    <a:pt x="85" y="134"/>
                    <a:pt x="121" y="196"/>
                    <a:pt x="112" y="252"/>
                  </a:cubicBezTo>
                  <a:cubicBezTo>
                    <a:pt x="138" y="262"/>
                    <a:pt x="163" y="276"/>
                    <a:pt x="186" y="293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3" name="Freeform 601"/>
            <p:cNvSpPr>
              <a:spLocks/>
            </p:cNvSpPr>
            <p:nvPr/>
          </p:nvSpPr>
          <p:spPr bwMode="auto">
            <a:xfrm>
              <a:off x="506814" y="209931"/>
              <a:ext cx="0" cy="8696"/>
            </a:xfrm>
            <a:custGeom>
              <a:avLst/>
              <a:gdLst>
                <a:gd name="T0" fmla="*/ 0 h 7"/>
                <a:gd name="T1" fmla="*/ 0 h 7"/>
                <a:gd name="T2" fmla="*/ 2147483647 h 7"/>
                <a:gd name="T3" fmla="*/ 0 h 7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4" name="Freeform 602"/>
            <p:cNvSpPr>
              <a:spLocks noEditPoints="1"/>
            </p:cNvSpPr>
            <p:nvPr/>
          </p:nvSpPr>
          <p:spPr bwMode="auto">
            <a:xfrm>
              <a:off x="50930" y="218626"/>
              <a:ext cx="566440" cy="396260"/>
            </a:xfrm>
            <a:custGeom>
              <a:avLst/>
              <a:gdLst>
                <a:gd name="T0" fmla="*/ 2147483647 w 1282"/>
                <a:gd name="T1" fmla="*/ 2147483647 h 897"/>
                <a:gd name="T2" fmla="*/ 2147483647 w 1282"/>
                <a:gd name="T3" fmla="*/ 2147483647 h 897"/>
                <a:gd name="T4" fmla="*/ 2147483647 w 1282"/>
                <a:gd name="T5" fmla="*/ 0 h 897"/>
                <a:gd name="T6" fmla="*/ 2147483647 w 1282"/>
                <a:gd name="T7" fmla="*/ 2147483647 h 897"/>
                <a:gd name="T8" fmla="*/ 2147483647 w 1282"/>
                <a:gd name="T9" fmla="*/ 2147483647 h 897"/>
                <a:gd name="T10" fmla="*/ 2147483647 w 1282"/>
                <a:gd name="T11" fmla="*/ 2147483647 h 897"/>
                <a:gd name="T12" fmla="*/ 2147483647 w 1282"/>
                <a:gd name="T13" fmla="*/ 2147483647 h 897"/>
                <a:gd name="T14" fmla="*/ 2147483647 w 1282"/>
                <a:gd name="T15" fmla="*/ 2147483647 h 897"/>
                <a:gd name="T16" fmla="*/ 2147483647 w 1282"/>
                <a:gd name="T17" fmla="*/ 2147483647 h 897"/>
                <a:gd name="T18" fmla="*/ 2147483647 w 1282"/>
                <a:gd name="T19" fmla="*/ 2147483647 h 897"/>
                <a:gd name="T20" fmla="*/ 2147483647 w 1282"/>
                <a:gd name="T21" fmla="*/ 2147483647 h 897"/>
                <a:gd name="T22" fmla="*/ 2147483647 w 1282"/>
                <a:gd name="T23" fmla="*/ 2147483647 h 897"/>
                <a:gd name="T24" fmla="*/ 2147483647 w 1282"/>
                <a:gd name="T25" fmla="*/ 2147483647 h 897"/>
                <a:gd name="T26" fmla="*/ 2147483647 w 1282"/>
                <a:gd name="T27" fmla="*/ 2147483647 h 89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82" h="897">
                  <a:moveTo>
                    <a:pt x="1176" y="56"/>
                  </a:moveTo>
                  <a:cubicBezTo>
                    <a:pt x="1155" y="38"/>
                    <a:pt x="1131" y="24"/>
                    <a:pt x="1106" y="15"/>
                  </a:cubicBezTo>
                  <a:cubicBezTo>
                    <a:pt x="1082" y="5"/>
                    <a:pt x="1057" y="0"/>
                    <a:pt x="1032" y="0"/>
                  </a:cubicBezTo>
                  <a:cubicBezTo>
                    <a:pt x="963" y="0"/>
                    <a:pt x="895" y="40"/>
                    <a:pt x="853" y="143"/>
                  </a:cubicBezTo>
                  <a:cubicBezTo>
                    <a:pt x="732" y="444"/>
                    <a:pt x="409" y="679"/>
                    <a:pt x="339" y="731"/>
                  </a:cubicBezTo>
                  <a:cubicBezTo>
                    <a:pt x="283" y="771"/>
                    <a:pt x="0" y="897"/>
                    <a:pt x="218" y="897"/>
                  </a:cubicBezTo>
                  <a:cubicBezTo>
                    <a:pt x="276" y="897"/>
                    <a:pt x="370" y="888"/>
                    <a:pt x="512" y="867"/>
                  </a:cubicBezTo>
                  <a:cubicBezTo>
                    <a:pt x="1190" y="764"/>
                    <a:pt x="1255" y="263"/>
                    <a:pt x="1255" y="263"/>
                  </a:cubicBezTo>
                  <a:cubicBezTo>
                    <a:pt x="1282" y="190"/>
                    <a:pt x="1241" y="108"/>
                    <a:pt x="1176" y="56"/>
                  </a:cubicBezTo>
                  <a:close/>
                  <a:moveTo>
                    <a:pt x="1110" y="451"/>
                  </a:moveTo>
                  <a:cubicBezTo>
                    <a:pt x="1083" y="496"/>
                    <a:pt x="1013" y="455"/>
                    <a:pt x="1040" y="410"/>
                  </a:cubicBezTo>
                  <a:cubicBezTo>
                    <a:pt x="1077" y="345"/>
                    <a:pt x="1181" y="223"/>
                    <a:pt x="1085" y="169"/>
                  </a:cubicBezTo>
                  <a:cubicBezTo>
                    <a:pt x="1039" y="143"/>
                    <a:pt x="1080" y="74"/>
                    <a:pt x="1126" y="99"/>
                  </a:cubicBezTo>
                  <a:cubicBezTo>
                    <a:pt x="1278" y="185"/>
                    <a:pt x="1173" y="342"/>
                    <a:pt x="1110" y="451"/>
                  </a:cubicBezTo>
                  <a:close/>
                </a:path>
              </a:pathLst>
            </a:custGeom>
            <a:solidFill>
              <a:srgbClr val="C521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217" name="组合 740"/>
          <p:cNvGrpSpPr>
            <a:grpSpLocks/>
          </p:cNvGrpSpPr>
          <p:nvPr/>
        </p:nvGrpSpPr>
        <p:grpSpPr bwMode="auto">
          <a:xfrm>
            <a:off x="1863725" y="4765675"/>
            <a:ext cx="720725" cy="722313"/>
            <a:chOff x="0" y="0"/>
            <a:chExt cx="721713" cy="721714"/>
          </a:xfrm>
        </p:grpSpPr>
        <p:sp>
          <p:nvSpPr>
            <p:cNvPr id="50221" name="Freeform 603"/>
            <p:cNvSpPr>
              <a:spLocks/>
            </p:cNvSpPr>
            <p:nvPr/>
          </p:nvSpPr>
          <p:spPr bwMode="auto">
            <a:xfrm>
              <a:off x="0" y="0"/>
              <a:ext cx="721713" cy="721714"/>
            </a:xfrm>
            <a:custGeom>
              <a:avLst/>
              <a:gdLst>
                <a:gd name="T0" fmla="*/ 2147483647 w 1632"/>
                <a:gd name="T1" fmla="*/ 2147483647 h 1632"/>
                <a:gd name="T2" fmla="*/ 2147483647 w 1632"/>
                <a:gd name="T3" fmla="*/ 2147483647 h 1632"/>
                <a:gd name="T4" fmla="*/ 2147483647 w 1632"/>
                <a:gd name="T5" fmla="*/ 2147483647 h 1632"/>
                <a:gd name="T6" fmla="*/ 0 w 1632"/>
                <a:gd name="T7" fmla="*/ 2147483647 h 1632"/>
                <a:gd name="T8" fmla="*/ 0 w 1632"/>
                <a:gd name="T9" fmla="*/ 2147483647 h 1632"/>
                <a:gd name="T10" fmla="*/ 2147483647 w 1632"/>
                <a:gd name="T11" fmla="*/ 0 h 1632"/>
                <a:gd name="T12" fmla="*/ 2147483647 w 1632"/>
                <a:gd name="T13" fmla="*/ 0 h 1632"/>
                <a:gd name="T14" fmla="*/ 2147483647 w 1632"/>
                <a:gd name="T15" fmla="*/ 2147483647 h 1632"/>
                <a:gd name="T16" fmla="*/ 2147483647 w 1632"/>
                <a:gd name="T17" fmla="*/ 2147483647 h 16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2" h="1632">
                  <a:moveTo>
                    <a:pt x="1632" y="1518"/>
                  </a:moveTo>
                  <a:cubicBezTo>
                    <a:pt x="1632" y="1581"/>
                    <a:pt x="1581" y="1632"/>
                    <a:pt x="1518" y="1632"/>
                  </a:cubicBezTo>
                  <a:cubicBezTo>
                    <a:pt x="114" y="1632"/>
                    <a:pt x="114" y="1632"/>
                    <a:pt x="114" y="1632"/>
                  </a:cubicBezTo>
                  <a:cubicBezTo>
                    <a:pt x="51" y="1632"/>
                    <a:pt x="0" y="1581"/>
                    <a:pt x="0" y="15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18" y="0"/>
                    <a:pt x="1518" y="0"/>
                    <a:pt x="1518" y="0"/>
                  </a:cubicBezTo>
                  <a:cubicBezTo>
                    <a:pt x="1581" y="0"/>
                    <a:pt x="1632" y="51"/>
                    <a:pt x="1632" y="114"/>
                  </a:cubicBezTo>
                  <a:lnTo>
                    <a:pt x="1632" y="1518"/>
                  </a:lnTo>
                  <a:close/>
                </a:path>
              </a:pathLst>
            </a:cu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2" name="Freeform 604"/>
            <p:cNvSpPr>
              <a:spLocks/>
            </p:cNvSpPr>
            <p:nvPr/>
          </p:nvSpPr>
          <p:spPr bwMode="auto">
            <a:xfrm>
              <a:off x="346571" y="167697"/>
              <a:ext cx="114282" cy="99375"/>
            </a:xfrm>
            <a:custGeom>
              <a:avLst/>
              <a:gdLst>
                <a:gd name="T0" fmla="*/ 2147483647 w 257"/>
                <a:gd name="T1" fmla="*/ 2147483647 h 224"/>
                <a:gd name="T2" fmla="*/ 2147483647 w 257"/>
                <a:gd name="T3" fmla="*/ 2147483647 h 224"/>
                <a:gd name="T4" fmla="*/ 2147483647 w 257"/>
                <a:gd name="T5" fmla="*/ 2147483647 h 224"/>
                <a:gd name="T6" fmla="*/ 2147483647 w 257"/>
                <a:gd name="T7" fmla="*/ 2147483647 h 224"/>
                <a:gd name="T8" fmla="*/ 2147483647 w 257"/>
                <a:gd name="T9" fmla="*/ 2147483647 h 224"/>
                <a:gd name="T10" fmla="*/ 2147483647 w 257"/>
                <a:gd name="T11" fmla="*/ 2147483647 h 224"/>
                <a:gd name="T12" fmla="*/ 2147483647 w 257"/>
                <a:gd name="T13" fmla="*/ 2147483647 h 224"/>
                <a:gd name="T14" fmla="*/ 2147483647 w 257"/>
                <a:gd name="T15" fmla="*/ 2147483647 h 2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7" h="224">
                  <a:moveTo>
                    <a:pt x="133" y="159"/>
                  </a:moveTo>
                  <a:cubicBezTo>
                    <a:pt x="189" y="151"/>
                    <a:pt x="221" y="118"/>
                    <a:pt x="237" y="82"/>
                  </a:cubicBezTo>
                  <a:cubicBezTo>
                    <a:pt x="257" y="39"/>
                    <a:pt x="237" y="0"/>
                    <a:pt x="217" y="1"/>
                  </a:cubicBezTo>
                  <a:cubicBezTo>
                    <a:pt x="197" y="2"/>
                    <a:pt x="183" y="30"/>
                    <a:pt x="168" y="56"/>
                  </a:cubicBezTo>
                  <a:cubicBezTo>
                    <a:pt x="160" y="71"/>
                    <a:pt x="146" y="83"/>
                    <a:pt x="123" y="86"/>
                  </a:cubicBezTo>
                  <a:cubicBezTo>
                    <a:pt x="22" y="99"/>
                    <a:pt x="0" y="181"/>
                    <a:pt x="3" y="224"/>
                  </a:cubicBezTo>
                  <a:cubicBezTo>
                    <a:pt x="76" y="224"/>
                    <a:pt x="76" y="224"/>
                    <a:pt x="76" y="224"/>
                  </a:cubicBezTo>
                  <a:cubicBezTo>
                    <a:pt x="75" y="211"/>
                    <a:pt x="78" y="166"/>
                    <a:pt x="133" y="159"/>
                  </a:cubicBezTo>
                  <a:close/>
                </a:path>
              </a:pathLst>
            </a:custGeom>
            <a:solidFill>
              <a:srgbClr val="3938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3" name="Freeform 605"/>
            <p:cNvSpPr>
              <a:spLocks/>
            </p:cNvSpPr>
            <p:nvPr/>
          </p:nvSpPr>
          <p:spPr bwMode="auto">
            <a:xfrm>
              <a:off x="145336" y="257135"/>
              <a:ext cx="448431" cy="325454"/>
            </a:xfrm>
            <a:custGeom>
              <a:avLst/>
              <a:gdLst>
                <a:gd name="T0" fmla="*/ 2147483647 w 1014"/>
                <a:gd name="T1" fmla="*/ 2147483647 h 736"/>
                <a:gd name="T2" fmla="*/ 2147483647 w 1014"/>
                <a:gd name="T3" fmla="*/ 2147483647 h 736"/>
                <a:gd name="T4" fmla="*/ 2147483647 w 1014"/>
                <a:gd name="T5" fmla="*/ 2147483647 h 736"/>
                <a:gd name="T6" fmla="*/ 2147483647 w 1014"/>
                <a:gd name="T7" fmla="*/ 2147483647 h 736"/>
                <a:gd name="T8" fmla="*/ 2147483647 w 1014"/>
                <a:gd name="T9" fmla="*/ 2147483647 h 736"/>
                <a:gd name="T10" fmla="*/ 2147483647 w 1014"/>
                <a:gd name="T11" fmla="*/ 2147483647 h 736"/>
                <a:gd name="T12" fmla="*/ 2147483647 w 1014"/>
                <a:gd name="T13" fmla="*/ 2147483647 h 736"/>
                <a:gd name="T14" fmla="*/ 2147483647 w 1014"/>
                <a:gd name="T15" fmla="*/ 2147483647 h 736"/>
                <a:gd name="T16" fmla="*/ 2147483647 w 1014"/>
                <a:gd name="T17" fmla="*/ 2147483647 h 736"/>
                <a:gd name="T18" fmla="*/ 2147483647 w 1014"/>
                <a:gd name="T19" fmla="*/ 2147483647 h 736"/>
                <a:gd name="T20" fmla="*/ 2147483647 w 1014"/>
                <a:gd name="T21" fmla="*/ 2147483647 h 736"/>
                <a:gd name="T22" fmla="*/ 2147483647 w 1014"/>
                <a:gd name="T23" fmla="*/ 2147483647 h 736"/>
                <a:gd name="T24" fmla="*/ 2147483647 w 1014"/>
                <a:gd name="T25" fmla="*/ 2147483647 h 736"/>
                <a:gd name="T26" fmla="*/ 2147483647 w 1014"/>
                <a:gd name="T27" fmla="*/ 2147483647 h 736"/>
                <a:gd name="T28" fmla="*/ 2147483647 w 1014"/>
                <a:gd name="T29" fmla="*/ 0 h 736"/>
                <a:gd name="T30" fmla="*/ 2147483647 w 1014"/>
                <a:gd name="T31" fmla="*/ 2147483647 h 736"/>
                <a:gd name="T32" fmla="*/ 2147483647 w 1014"/>
                <a:gd name="T33" fmla="*/ 2147483647 h 736"/>
                <a:gd name="T34" fmla="*/ 2147483647 w 1014"/>
                <a:gd name="T35" fmla="*/ 2147483647 h 736"/>
                <a:gd name="T36" fmla="*/ 2147483647 w 1014"/>
                <a:gd name="T37" fmla="*/ 2147483647 h 736"/>
                <a:gd name="T38" fmla="*/ 2147483647 w 1014"/>
                <a:gd name="T39" fmla="*/ 2147483647 h 736"/>
                <a:gd name="T40" fmla="*/ 2147483647 w 1014"/>
                <a:gd name="T41" fmla="*/ 2147483647 h 736"/>
                <a:gd name="T42" fmla="*/ 2147483647 w 1014"/>
                <a:gd name="T43" fmla="*/ 0 h 736"/>
                <a:gd name="T44" fmla="*/ 2147483647 w 1014"/>
                <a:gd name="T45" fmla="*/ 2147483647 h 7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14" h="736">
                  <a:moveTo>
                    <a:pt x="6" y="182"/>
                  </a:moveTo>
                  <a:cubicBezTo>
                    <a:pt x="6" y="182"/>
                    <a:pt x="6" y="182"/>
                    <a:pt x="6" y="183"/>
                  </a:cubicBezTo>
                  <a:cubicBezTo>
                    <a:pt x="4" y="196"/>
                    <a:pt x="2" y="209"/>
                    <a:pt x="2" y="222"/>
                  </a:cubicBezTo>
                  <a:cubicBezTo>
                    <a:pt x="2" y="228"/>
                    <a:pt x="3" y="235"/>
                    <a:pt x="3" y="242"/>
                  </a:cubicBezTo>
                  <a:cubicBezTo>
                    <a:pt x="0" y="385"/>
                    <a:pt x="7" y="735"/>
                    <a:pt x="168" y="736"/>
                  </a:cubicBezTo>
                  <a:cubicBezTo>
                    <a:pt x="370" y="736"/>
                    <a:pt x="393" y="459"/>
                    <a:pt x="393" y="459"/>
                  </a:cubicBezTo>
                  <a:cubicBezTo>
                    <a:pt x="507" y="459"/>
                    <a:pt x="507" y="459"/>
                    <a:pt x="507" y="459"/>
                  </a:cubicBezTo>
                  <a:cubicBezTo>
                    <a:pt x="620" y="459"/>
                    <a:pt x="620" y="459"/>
                    <a:pt x="620" y="459"/>
                  </a:cubicBezTo>
                  <a:cubicBezTo>
                    <a:pt x="620" y="459"/>
                    <a:pt x="643" y="736"/>
                    <a:pt x="846" y="736"/>
                  </a:cubicBezTo>
                  <a:cubicBezTo>
                    <a:pt x="1006" y="735"/>
                    <a:pt x="1014" y="385"/>
                    <a:pt x="1010" y="242"/>
                  </a:cubicBezTo>
                  <a:cubicBezTo>
                    <a:pt x="1011" y="235"/>
                    <a:pt x="1011" y="228"/>
                    <a:pt x="1011" y="222"/>
                  </a:cubicBezTo>
                  <a:cubicBezTo>
                    <a:pt x="1011" y="209"/>
                    <a:pt x="1010" y="196"/>
                    <a:pt x="1008" y="183"/>
                  </a:cubicBezTo>
                  <a:cubicBezTo>
                    <a:pt x="1008" y="182"/>
                    <a:pt x="1008" y="182"/>
                    <a:pt x="1008" y="182"/>
                  </a:cubicBezTo>
                  <a:cubicBezTo>
                    <a:pt x="1007" y="182"/>
                    <a:pt x="1007" y="182"/>
                    <a:pt x="1007" y="182"/>
                  </a:cubicBezTo>
                  <a:cubicBezTo>
                    <a:pt x="989" y="78"/>
                    <a:pt x="898" y="0"/>
                    <a:pt x="789" y="0"/>
                  </a:cubicBezTo>
                  <a:cubicBezTo>
                    <a:pt x="735" y="0"/>
                    <a:pt x="685" y="19"/>
                    <a:pt x="646" y="52"/>
                  </a:cubicBezTo>
                  <a:cubicBezTo>
                    <a:pt x="646" y="52"/>
                    <a:pt x="646" y="52"/>
                    <a:pt x="646" y="52"/>
                  </a:cubicBezTo>
                  <a:cubicBezTo>
                    <a:pt x="600" y="52"/>
                    <a:pt x="600" y="52"/>
                    <a:pt x="600" y="52"/>
                  </a:cubicBezTo>
                  <a:cubicBezTo>
                    <a:pt x="413" y="52"/>
                    <a:pt x="413" y="52"/>
                    <a:pt x="413" y="52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67" y="52"/>
                    <a:pt x="367" y="52"/>
                    <a:pt x="367" y="52"/>
                  </a:cubicBezTo>
                  <a:cubicBezTo>
                    <a:pt x="328" y="19"/>
                    <a:pt x="279" y="0"/>
                    <a:pt x="224" y="0"/>
                  </a:cubicBezTo>
                  <a:cubicBezTo>
                    <a:pt x="115" y="0"/>
                    <a:pt x="25" y="78"/>
                    <a:pt x="6" y="182"/>
                  </a:cubicBezTo>
                  <a:close/>
                </a:path>
              </a:pathLst>
            </a:custGeom>
            <a:solidFill>
              <a:srgbClr val="3938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4" name="Freeform 606"/>
            <p:cNvSpPr>
              <a:spLocks/>
            </p:cNvSpPr>
            <p:nvPr/>
          </p:nvSpPr>
          <p:spPr bwMode="auto">
            <a:xfrm>
              <a:off x="144094" y="228564"/>
              <a:ext cx="458368" cy="279494"/>
            </a:xfrm>
            <a:custGeom>
              <a:avLst/>
              <a:gdLst>
                <a:gd name="T0" fmla="*/ 2147483647 w 1037"/>
                <a:gd name="T1" fmla="*/ 2147483647 h 630"/>
                <a:gd name="T2" fmla="*/ 2147483647 w 1037"/>
                <a:gd name="T3" fmla="*/ 2147483647 h 630"/>
                <a:gd name="T4" fmla="*/ 2147483647 w 1037"/>
                <a:gd name="T5" fmla="*/ 2147483647 h 630"/>
                <a:gd name="T6" fmla="*/ 2147483647 w 1037"/>
                <a:gd name="T7" fmla="*/ 2147483647 h 630"/>
                <a:gd name="T8" fmla="*/ 2147483647 w 1037"/>
                <a:gd name="T9" fmla="*/ 2147483647 h 630"/>
                <a:gd name="T10" fmla="*/ 2147483647 w 1037"/>
                <a:gd name="T11" fmla="*/ 2147483647 h 630"/>
                <a:gd name="T12" fmla="*/ 2147483647 w 1037"/>
                <a:gd name="T13" fmla="*/ 2147483647 h 630"/>
                <a:gd name="T14" fmla="*/ 2147483647 w 1037"/>
                <a:gd name="T15" fmla="*/ 2147483647 h 630"/>
                <a:gd name="T16" fmla="*/ 2147483647 w 1037"/>
                <a:gd name="T17" fmla="*/ 2147483647 h 6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7" h="630">
                  <a:moveTo>
                    <a:pt x="371" y="116"/>
                  </a:moveTo>
                  <a:cubicBezTo>
                    <a:pt x="649" y="115"/>
                    <a:pt x="649" y="115"/>
                    <a:pt x="649" y="115"/>
                  </a:cubicBezTo>
                  <a:cubicBezTo>
                    <a:pt x="649" y="115"/>
                    <a:pt x="784" y="0"/>
                    <a:pt x="935" y="115"/>
                  </a:cubicBezTo>
                  <a:cubicBezTo>
                    <a:pt x="935" y="115"/>
                    <a:pt x="1037" y="186"/>
                    <a:pt x="1014" y="366"/>
                  </a:cubicBezTo>
                  <a:cubicBezTo>
                    <a:pt x="981" y="621"/>
                    <a:pt x="623" y="522"/>
                    <a:pt x="623" y="522"/>
                  </a:cubicBezTo>
                  <a:cubicBezTo>
                    <a:pt x="396" y="522"/>
                    <a:pt x="396" y="522"/>
                    <a:pt x="396" y="522"/>
                  </a:cubicBezTo>
                  <a:cubicBezTo>
                    <a:pt x="70" y="630"/>
                    <a:pt x="6" y="352"/>
                    <a:pt x="6" y="352"/>
                  </a:cubicBezTo>
                  <a:cubicBezTo>
                    <a:pt x="6" y="352"/>
                    <a:pt x="0" y="74"/>
                    <a:pt x="214" y="63"/>
                  </a:cubicBezTo>
                  <a:cubicBezTo>
                    <a:pt x="214" y="63"/>
                    <a:pt x="291" y="52"/>
                    <a:pt x="370" y="115"/>
                  </a:cubicBezTo>
                </a:path>
              </a:pathLst>
            </a:custGeom>
            <a:solidFill>
              <a:srgbClr val="45424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5" name="Freeform 607"/>
            <p:cNvSpPr>
              <a:spLocks/>
            </p:cNvSpPr>
            <p:nvPr/>
          </p:nvSpPr>
          <p:spPr bwMode="auto">
            <a:xfrm>
              <a:off x="470790" y="321729"/>
              <a:ext cx="80742" cy="81985"/>
            </a:xfrm>
            <a:custGeom>
              <a:avLst/>
              <a:gdLst>
                <a:gd name="T0" fmla="*/ 0 w 185"/>
                <a:gd name="T1" fmla="*/ 2147483647 h 185"/>
                <a:gd name="T2" fmla="*/ 2147483647 w 185"/>
                <a:gd name="T3" fmla="*/ 2147483647 h 185"/>
                <a:gd name="T4" fmla="*/ 2147483647 w 185"/>
                <a:gd name="T5" fmla="*/ 2147483647 h 185"/>
                <a:gd name="T6" fmla="*/ 2147483647 w 185"/>
                <a:gd name="T7" fmla="*/ 2147483647 h 185"/>
                <a:gd name="T8" fmla="*/ 2147483647 w 185"/>
                <a:gd name="T9" fmla="*/ 0 h 185"/>
                <a:gd name="T10" fmla="*/ 2147483647 w 185"/>
                <a:gd name="T11" fmla="*/ 0 h 185"/>
                <a:gd name="T12" fmla="*/ 2147483647 w 185"/>
                <a:gd name="T13" fmla="*/ 2147483647 h 185"/>
                <a:gd name="T14" fmla="*/ 2147483647 w 185"/>
                <a:gd name="T15" fmla="*/ 2147483647 h 185"/>
                <a:gd name="T16" fmla="*/ 2147483647 w 185"/>
                <a:gd name="T17" fmla="*/ 2147483647 h 185"/>
                <a:gd name="T18" fmla="*/ 2147483647 w 185"/>
                <a:gd name="T19" fmla="*/ 2147483647 h 185"/>
                <a:gd name="T20" fmla="*/ 2147483647 w 185"/>
                <a:gd name="T21" fmla="*/ 2147483647 h 185"/>
                <a:gd name="T22" fmla="*/ 2147483647 w 185"/>
                <a:gd name="T23" fmla="*/ 2147483647 h 185"/>
                <a:gd name="T24" fmla="*/ 2147483647 w 185"/>
                <a:gd name="T25" fmla="*/ 2147483647 h 185"/>
                <a:gd name="T26" fmla="*/ 2147483647 w 185"/>
                <a:gd name="T27" fmla="*/ 2147483647 h 185"/>
                <a:gd name="T28" fmla="*/ 2147483647 w 185"/>
                <a:gd name="T29" fmla="*/ 2147483647 h 185"/>
                <a:gd name="T30" fmla="*/ 2147483647 w 185"/>
                <a:gd name="T31" fmla="*/ 2147483647 h 185"/>
                <a:gd name="T32" fmla="*/ 2147483647 w 185"/>
                <a:gd name="T33" fmla="*/ 2147483647 h 185"/>
                <a:gd name="T34" fmla="*/ 2147483647 w 185"/>
                <a:gd name="T35" fmla="*/ 2147483647 h 185"/>
                <a:gd name="T36" fmla="*/ 2147483647 w 185"/>
                <a:gd name="T37" fmla="*/ 2147483647 h 185"/>
                <a:gd name="T38" fmla="*/ 0 w 185"/>
                <a:gd name="T39" fmla="*/ 2147483647 h 185"/>
                <a:gd name="T40" fmla="*/ 0 w 185"/>
                <a:gd name="T41" fmla="*/ 2147483647 h 18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5" h="185">
                  <a:moveTo>
                    <a:pt x="0" y="81"/>
                  </a:moveTo>
                  <a:cubicBezTo>
                    <a:pt x="0" y="73"/>
                    <a:pt x="7" y="66"/>
                    <a:pt x="15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7"/>
                    <a:pt x="72" y="0"/>
                    <a:pt x="81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3" y="0"/>
                    <a:pt x="120" y="7"/>
                    <a:pt x="120" y="16"/>
                  </a:cubicBezTo>
                  <a:cubicBezTo>
                    <a:pt x="120" y="66"/>
                    <a:pt x="120" y="66"/>
                    <a:pt x="120" y="66"/>
                  </a:cubicBezTo>
                  <a:cubicBezTo>
                    <a:pt x="170" y="66"/>
                    <a:pt x="170" y="66"/>
                    <a:pt x="170" y="66"/>
                  </a:cubicBezTo>
                  <a:cubicBezTo>
                    <a:pt x="178" y="66"/>
                    <a:pt x="185" y="73"/>
                    <a:pt x="185" y="81"/>
                  </a:cubicBezTo>
                  <a:cubicBezTo>
                    <a:pt x="185" y="104"/>
                    <a:pt x="185" y="104"/>
                    <a:pt x="185" y="104"/>
                  </a:cubicBezTo>
                  <a:cubicBezTo>
                    <a:pt x="185" y="113"/>
                    <a:pt x="178" y="120"/>
                    <a:pt x="170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8"/>
                    <a:pt x="113" y="185"/>
                    <a:pt x="104" y="185"/>
                  </a:cubicBezTo>
                  <a:cubicBezTo>
                    <a:pt x="81" y="185"/>
                    <a:pt x="81" y="185"/>
                    <a:pt x="81" y="185"/>
                  </a:cubicBezTo>
                  <a:cubicBezTo>
                    <a:pt x="72" y="185"/>
                    <a:pt x="65" y="178"/>
                    <a:pt x="65" y="17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7" y="120"/>
                    <a:pt x="0" y="113"/>
                    <a:pt x="0" y="104"/>
                  </a:cubicBezTo>
                  <a:lnTo>
                    <a:pt x="0" y="8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26" name="Oval 608"/>
            <p:cNvSpPr>
              <a:spLocks noChangeArrowheads="1"/>
            </p:cNvSpPr>
            <p:nvPr/>
          </p:nvSpPr>
          <p:spPr bwMode="auto">
            <a:xfrm>
              <a:off x="250923" y="349057"/>
              <a:ext cx="27328" cy="26086"/>
            </a:xfrm>
            <a:prstGeom prst="ellipse">
              <a:avLst/>
            </a:prstGeom>
            <a:solidFill>
              <a:srgbClr val="D2514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27" name="Oval 609"/>
            <p:cNvSpPr>
              <a:spLocks noChangeArrowheads="1"/>
            </p:cNvSpPr>
            <p:nvPr/>
          </p:nvSpPr>
          <p:spPr bwMode="auto">
            <a:xfrm>
              <a:off x="219868" y="320486"/>
              <a:ext cx="27328" cy="26086"/>
            </a:xfrm>
            <a:prstGeom prst="ellipse">
              <a:avLst/>
            </a:prstGeom>
            <a:solidFill>
              <a:srgbClr val="A3BE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28" name="Oval 610"/>
            <p:cNvSpPr>
              <a:spLocks noChangeArrowheads="1"/>
            </p:cNvSpPr>
            <p:nvPr/>
          </p:nvSpPr>
          <p:spPr bwMode="auto">
            <a:xfrm>
              <a:off x="219868" y="380111"/>
              <a:ext cx="27328" cy="27328"/>
            </a:xfrm>
            <a:prstGeom prst="ellipse">
              <a:avLst/>
            </a:prstGeom>
            <a:solidFill>
              <a:srgbClr val="66A4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50229" name="Oval 611"/>
            <p:cNvSpPr>
              <a:spLocks noChangeArrowheads="1"/>
            </p:cNvSpPr>
            <p:nvPr/>
          </p:nvSpPr>
          <p:spPr bwMode="auto">
            <a:xfrm>
              <a:off x="188813" y="349057"/>
              <a:ext cx="27328" cy="26086"/>
            </a:xfrm>
            <a:prstGeom prst="ellipse">
              <a:avLst/>
            </a:prstGeom>
            <a:solidFill>
              <a:srgbClr val="9D9AB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50218" name="组合 264"/>
          <p:cNvGrpSpPr>
            <a:grpSpLocks/>
          </p:cNvGrpSpPr>
          <p:nvPr/>
        </p:nvGrpSpPr>
        <p:grpSpPr bwMode="auto">
          <a:xfrm>
            <a:off x="746125" y="446088"/>
            <a:ext cx="10634663" cy="1835150"/>
            <a:chOff x="0" y="0"/>
            <a:chExt cx="10635290" cy="1835106"/>
          </a:xfrm>
        </p:grpSpPr>
        <p:sp>
          <p:nvSpPr>
            <p:cNvPr id="50219" name="矩形 51"/>
            <p:cNvSpPr>
              <a:spLocks noChangeArrowheads="1"/>
            </p:cNvSpPr>
            <p:nvPr/>
          </p:nvSpPr>
          <p:spPr bwMode="auto">
            <a:xfrm>
              <a:off x="0" y="0"/>
              <a:ext cx="10635290" cy="1835106"/>
            </a:xfrm>
            <a:prstGeom prst="rect">
              <a:avLst/>
            </a:prstGeom>
            <a:solidFill>
              <a:srgbClr val="6FB0A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0220" name="文本框 266"/>
            <p:cNvSpPr txBox="1">
              <a:spLocks noChangeArrowheads="1"/>
            </p:cNvSpPr>
            <p:nvPr/>
          </p:nvSpPr>
          <p:spPr bwMode="auto">
            <a:xfrm>
              <a:off x="1231023" y="206497"/>
              <a:ext cx="8173243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sz="8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赠送可编辑图标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reeform 5"/>
          <p:cNvSpPr>
            <a:spLocks noEditPoints="1"/>
          </p:cNvSpPr>
          <p:nvPr/>
        </p:nvSpPr>
        <p:spPr bwMode="auto">
          <a:xfrm>
            <a:off x="762000" y="2565400"/>
            <a:ext cx="436563" cy="403225"/>
          </a:xfrm>
          <a:custGeom>
            <a:avLst/>
            <a:gdLst>
              <a:gd name="T0" fmla="*/ 2147483647 w 183"/>
              <a:gd name="T1" fmla="*/ 2147483647 h 169"/>
              <a:gd name="T2" fmla="*/ 2147483647 w 183"/>
              <a:gd name="T3" fmla="*/ 2147483647 h 169"/>
              <a:gd name="T4" fmla="*/ 2147483647 w 183"/>
              <a:gd name="T5" fmla="*/ 2147483647 h 169"/>
              <a:gd name="T6" fmla="*/ 2147483647 w 183"/>
              <a:gd name="T7" fmla="*/ 2147483647 h 169"/>
              <a:gd name="T8" fmla="*/ 2147483647 w 183"/>
              <a:gd name="T9" fmla="*/ 0 h 169"/>
              <a:gd name="T10" fmla="*/ 2147483647 w 183"/>
              <a:gd name="T11" fmla="*/ 0 h 169"/>
              <a:gd name="T12" fmla="*/ 2147483647 w 183"/>
              <a:gd name="T13" fmla="*/ 2147483647 h 169"/>
              <a:gd name="T14" fmla="*/ 0 w 183"/>
              <a:gd name="T15" fmla="*/ 2147483647 h 169"/>
              <a:gd name="T16" fmla="*/ 2147483647 w 183"/>
              <a:gd name="T17" fmla="*/ 2147483647 h 169"/>
              <a:gd name="T18" fmla="*/ 2147483647 w 183"/>
              <a:gd name="T19" fmla="*/ 2147483647 h 169"/>
              <a:gd name="T20" fmla="*/ 2147483647 w 183"/>
              <a:gd name="T21" fmla="*/ 2147483647 h 169"/>
              <a:gd name="T22" fmla="*/ 2147483647 w 183"/>
              <a:gd name="T23" fmla="*/ 2147483647 h 169"/>
              <a:gd name="T24" fmla="*/ 2147483647 w 183"/>
              <a:gd name="T25" fmla="*/ 2147483647 h 169"/>
              <a:gd name="T26" fmla="*/ 2147483647 w 183"/>
              <a:gd name="T27" fmla="*/ 2147483647 h 169"/>
              <a:gd name="T28" fmla="*/ 2147483647 w 183"/>
              <a:gd name="T29" fmla="*/ 2147483647 h 169"/>
              <a:gd name="T30" fmla="*/ 2147483647 w 183"/>
              <a:gd name="T31" fmla="*/ 2147483647 h 169"/>
              <a:gd name="T32" fmla="*/ 2147483647 w 183"/>
              <a:gd name="T33" fmla="*/ 2147483647 h 169"/>
              <a:gd name="T34" fmla="*/ 2147483647 w 183"/>
              <a:gd name="T35" fmla="*/ 2147483647 h 169"/>
              <a:gd name="T36" fmla="*/ 2147483647 w 183"/>
              <a:gd name="T37" fmla="*/ 2147483647 h 169"/>
              <a:gd name="T38" fmla="*/ 2147483647 w 183"/>
              <a:gd name="T39" fmla="*/ 2147483647 h 169"/>
              <a:gd name="T40" fmla="*/ 2147483647 w 183"/>
              <a:gd name="T41" fmla="*/ 2147483647 h 169"/>
              <a:gd name="T42" fmla="*/ 2147483647 w 183"/>
              <a:gd name="T43" fmla="*/ 2147483647 h 169"/>
              <a:gd name="T44" fmla="*/ 2147483647 w 183"/>
              <a:gd name="T45" fmla="*/ 2147483647 h 169"/>
              <a:gd name="T46" fmla="*/ 2147483647 w 183"/>
              <a:gd name="T47" fmla="*/ 2147483647 h 169"/>
              <a:gd name="T48" fmla="*/ 2147483647 w 183"/>
              <a:gd name="T49" fmla="*/ 2147483647 h 169"/>
              <a:gd name="T50" fmla="*/ 2147483647 w 183"/>
              <a:gd name="T51" fmla="*/ 2147483647 h 169"/>
              <a:gd name="T52" fmla="*/ 2147483647 w 183"/>
              <a:gd name="T53" fmla="*/ 2147483647 h 169"/>
              <a:gd name="T54" fmla="*/ 2147483647 w 183"/>
              <a:gd name="T55" fmla="*/ 2147483647 h 169"/>
              <a:gd name="T56" fmla="*/ 2147483647 w 183"/>
              <a:gd name="T57" fmla="*/ 2147483647 h 169"/>
              <a:gd name="T58" fmla="*/ 2147483647 w 183"/>
              <a:gd name="T59" fmla="*/ 2147483647 h 169"/>
              <a:gd name="T60" fmla="*/ 2147483647 w 183"/>
              <a:gd name="T61" fmla="*/ 2147483647 h 169"/>
              <a:gd name="T62" fmla="*/ 2147483647 w 183"/>
              <a:gd name="T63" fmla="*/ 2147483647 h 169"/>
              <a:gd name="T64" fmla="*/ 2147483647 w 183"/>
              <a:gd name="T65" fmla="*/ 2147483647 h 169"/>
              <a:gd name="T66" fmla="*/ 2147483647 w 183"/>
              <a:gd name="T67" fmla="*/ 2147483647 h 16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83" h="169">
                <a:moveTo>
                  <a:pt x="118" y="71"/>
                </a:moveTo>
                <a:cubicBezTo>
                  <a:pt x="118" y="71"/>
                  <a:pt x="118" y="71"/>
                  <a:pt x="118" y="71"/>
                </a:cubicBezTo>
                <a:cubicBezTo>
                  <a:pt x="169" y="71"/>
                  <a:pt x="183" y="3"/>
                  <a:pt x="183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6" y="2"/>
                  <a:pt x="146" y="1"/>
                  <a:pt x="14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"/>
                  <a:pt x="36" y="2"/>
                  <a:pt x="36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4" y="71"/>
                  <a:pt x="64" y="71"/>
                </a:cubicBezTo>
                <a:cubicBezTo>
                  <a:pt x="65" y="71"/>
                  <a:pt x="65" y="71"/>
                  <a:pt x="65" y="71"/>
                </a:cubicBezTo>
                <a:cubicBezTo>
                  <a:pt x="68" y="74"/>
                  <a:pt x="71" y="77"/>
                  <a:pt x="74" y="79"/>
                </a:cubicBezTo>
                <a:cubicBezTo>
                  <a:pt x="72" y="79"/>
                  <a:pt x="70" y="81"/>
                  <a:pt x="70" y="83"/>
                </a:cubicBezTo>
                <a:cubicBezTo>
                  <a:pt x="70" y="86"/>
                  <a:pt x="72" y="87"/>
                  <a:pt x="74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63" y="169"/>
                  <a:pt x="63" y="169"/>
                  <a:pt x="63" y="169"/>
                </a:cubicBezTo>
                <a:cubicBezTo>
                  <a:pt x="122" y="169"/>
                  <a:pt x="122" y="169"/>
                  <a:pt x="122" y="169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11" y="87"/>
                  <a:pt x="111" y="87"/>
                  <a:pt x="111" y="87"/>
                </a:cubicBezTo>
                <a:cubicBezTo>
                  <a:pt x="114" y="87"/>
                  <a:pt x="115" y="86"/>
                  <a:pt x="115" y="83"/>
                </a:cubicBezTo>
                <a:cubicBezTo>
                  <a:pt x="115" y="81"/>
                  <a:pt x="114" y="79"/>
                  <a:pt x="111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12" y="77"/>
                  <a:pt x="115" y="74"/>
                  <a:pt x="118" y="71"/>
                </a:cubicBezTo>
                <a:close/>
                <a:moveTo>
                  <a:pt x="9" y="11"/>
                </a:moveTo>
                <a:cubicBezTo>
                  <a:pt x="37" y="11"/>
                  <a:pt x="37" y="11"/>
                  <a:pt x="37" y="11"/>
                </a:cubicBezTo>
                <a:cubicBezTo>
                  <a:pt x="40" y="27"/>
                  <a:pt x="48" y="48"/>
                  <a:pt x="59" y="63"/>
                </a:cubicBezTo>
                <a:cubicBezTo>
                  <a:pt x="29" y="60"/>
                  <a:pt x="15" y="27"/>
                  <a:pt x="9" y="11"/>
                </a:cubicBezTo>
                <a:close/>
                <a:moveTo>
                  <a:pt x="173" y="11"/>
                </a:moveTo>
                <a:cubicBezTo>
                  <a:pt x="168" y="27"/>
                  <a:pt x="154" y="60"/>
                  <a:pt x="124" y="63"/>
                </a:cubicBezTo>
                <a:cubicBezTo>
                  <a:pt x="135" y="48"/>
                  <a:pt x="143" y="27"/>
                  <a:pt x="145" y="11"/>
                </a:cubicBezTo>
                <a:lnTo>
                  <a:pt x="173" y="1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03" name="组合 123"/>
          <p:cNvGrpSpPr>
            <a:grpSpLocks/>
          </p:cNvGrpSpPr>
          <p:nvPr/>
        </p:nvGrpSpPr>
        <p:grpSpPr bwMode="auto">
          <a:xfrm>
            <a:off x="1538288" y="2505075"/>
            <a:ext cx="406400" cy="463550"/>
            <a:chOff x="0" y="0"/>
            <a:chExt cx="366310" cy="417339"/>
          </a:xfrm>
        </p:grpSpPr>
        <p:sp>
          <p:nvSpPr>
            <p:cNvPr id="51640" name="Freeform 6"/>
            <p:cNvSpPr>
              <a:spLocks noEditPoints="1"/>
            </p:cNvSpPr>
            <p:nvPr/>
          </p:nvSpPr>
          <p:spPr bwMode="auto">
            <a:xfrm>
              <a:off x="0" y="0"/>
              <a:ext cx="366310" cy="368133"/>
            </a:xfrm>
            <a:custGeom>
              <a:avLst/>
              <a:gdLst>
                <a:gd name="T0" fmla="*/ 2147483647 w 170"/>
                <a:gd name="T1" fmla="*/ 2147483647 h 171"/>
                <a:gd name="T2" fmla="*/ 2147483647 w 170"/>
                <a:gd name="T3" fmla="*/ 2147483647 h 171"/>
                <a:gd name="T4" fmla="*/ 2147483647 w 170"/>
                <a:gd name="T5" fmla="*/ 2147483647 h 171"/>
                <a:gd name="T6" fmla="*/ 2147483647 w 170"/>
                <a:gd name="T7" fmla="*/ 2147483647 h 171"/>
                <a:gd name="T8" fmla="*/ 2147483647 w 170"/>
                <a:gd name="T9" fmla="*/ 0 h 171"/>
                <a:gd name="T10" fmla="*/ 2147483647 w 170"/>
                <a:gd name="T11" fmla="*/ 2147483647 h 171"/>
                <a:gd name="T12" fmla="*/ 2147483647 w 170"/>
                <a:gd name="T13" fmla="*/ 2147483647 h 171"/>
                <a:gd name="T14" fmla="*/ 2147483647 w 170"/>
                <a:gd name="T15" fmla="*/ 2147483647 h 171"/>
                <a:gd name="T16" fmla="*/ 2147483647 w 170"/>
                <a:gd name="T17" fmla="*/ 2147483647 h 171"/>
                <a:gd name="T18" fmla="*/ 2147483647 w 170"/>
                <a:gd name="T19" fmla="*/ 2147483647 h 171"/>
                <a:gd name="T20" fmla="*/ 2147483647 w 170"/>
                <a:gd name="T21" fmla="*/ 2147483647 h 171"/>
                <a:gd name="T22" fmla="*/ 2147483647 w 170"/>
                <a:gd name="T23" fmla="*/ 2147483647 h 171"/>
                <a:gd name="T24" fmla="*/ 2147483647 w 170"/>
                <a:gd name="T25" fmla="*/ 2147483647 h 171"/>
                <a:gd name="T26" fmla="*/ 0 w 170"/>
                <a:gd name="T27" fmla="*/ 2147483647 h 171"/>
                <a:gd name="T28" fmla="*/ 2147483647 w 170"/>
                <a:gd name="T29" fmla="*/ 2147483647 h 171"/>
                <a:gd name="T30" fmla="*/ 2147483647 w 170"/>
                <a:gd name="T31" fmla="*/ 2147483647 h 171"/>
                <a:gd name="T32" fmla="*/ 2147483647 w 170"/>
                <a:gd name="T33" fmla="*/ 2147483647 h 171"/>
                <a:gd name="T34" fmla="*/ 2147483647 w 170"/>
                <a:gd name="T35" fmla="*/ 2147483647 h 171"/>
                <a:gd name="T36" fmla="*/ 2147483647 w 170"/>
                <a:gd name="T37" fmla="*/ 2147483647 h 171"/>
                <a:gd name="T38" fmla="*/ 2147483647 w 170"/>
                <a:gd name="T39" fmla="*/ 2147483647 h 171"/>
                <a:gd name="T40" fmla="*/ 2147483647 w 170"/>
                <a:gd name="T41" fmla="*/ 2147483647 h 171"/>
                <a:gd name="T42" fmla="*/ 2147483647 w 170"/>
                <a:gd name="T43" fmla="*/ 2147483647 h 171"/>
                <a:gd name="T44" fmla="*/ 2147483647 w 170"/>
                <a:gd name="T45" fmla="*/ 2147483647 h 171"/>
                <a:gd name="T46" fmla="*/ 2147483647 w 170"/>
                <a:gd name="T47" fmla="*/ 2147483647 h 171"/>
                <a:gd name="T48" fmla="*/ 2147483647 w 170"/>
                <a:gd name="T49" fmla="*/ 2147483647 h 171"/>
                <a:gd name="T50" fmla="*/ 2147483647 w 170"/>
                <a:gd name="T51" fmla="*/ 2147483647 h 171"/>
                <a:gd name="T52" fmla="*/ 2147483647 w 170"/>
                <a:gd name="T53" fmla="*/ 2147483647 h 171"/>
                <a:gd name="T54" fmla="*/ 2147483647 w 170"/>
                <a:gd name="T55" fmla="*/ 2147483647 h 171"/>
                <a:gd name="T56" fmla="*/ 2147483647 w 170"/>
                <a:gd name="T57" fmla="*/ 2147483647 h 171"/>
                <a:gd name="T58" fmla="*/ 2147483647 w 170"/>
                <a:gd name="T59" fmla="*/ 2147483647 h 171"/>
                <a:gd name="T60" fmla="*/ 2147483647 w 170"/>
                <a:gd name="T61" fmla="*/ 2147483647 h 171"/>
                <a:gd name="T62" fmla="*/ 2147483647 w 170"/>
                <a:gd name="T63" fmla="*/ 2147483647 h 171"/>
                <a:gd name="T64" fmla="*/ 2147483647 w 170"/>
                <a:gd name="T65" fmla="*/ 2147483647 h 171"/>
                <a:gd name="T66" fmla="*/ 2147483647 w 170"/>
                <a:gd name="T67" fmla="*/ 2147483647 h 1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70" h="171">
                  <a:moveTo>
                    <a:pt x="148" y="87"/>
                  </a:moveTo>
                  <a:cubicBezTo>
                    <a:pt x="149" y="86"/>
                    <a:pt x="150" y="85"/>
                    <a:pt x="150" y="85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0"/>
                    <a:pt x="84" y="21"/>
                    <a:pt x="83" y="2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29" y="48"/>
                    <a:pt x="59" y="78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9" y="82"/>
                    <a:pt x="59" y="86"/>
                    <a:pt x="60" y="89"/>
                  </a:cubicBezTo>
                  <a:cubicBezTo>
                    <a:pt x="59" y="88"/>
                    <a:pt x="56" y="88"/>
                    <a:pt x="55" y="89"/>
                  </a:cubicBezTo>
                  <a:cubicBezTo>
                    <a:pt x="54" y="90"/>
                    <a:pt x="54" y="93"/>
                    <a:pt x="55" y="94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0" y="126"/>
                    <a:pt x="10" y="126"/>
                    <a:pt x="10" y="12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9" y="118"/>
                    <a:pt x="81" y="118"/>
                    <a:pt x="82" y="116"/>
                  </a:cubicBezTo>
                  <a:cubicBezTo>
                    <a:pt x="84" y="115"/>
                    <a:pt x="84" y="113"/>
                    <a:pt x="82" y="111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4" y="110"/>
                    <a:pt x="87" y="110"/>
                    <a:pt x="91" y="110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121" y="141"/>
                    <a:pt x="170" y="108"/>
                    <a:pt x="170" y="108"/>
                  </a:cubicBezTo>
                  <a:lnTo>
                    <a:pt x="148" y="87"/>
                  </a:lnTo>
                  <a:close/>
                  <a:moveTo>
                    <a:pt x="61" y="69"/>
                  </a:moveTo>
                  <a:cubicBezTo>
                    <a:pt x="47" y="50"/>
                    <a:pt x="56" y="24"/>
                    <a:pt x="63" y="11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1" y="38"/>
                    <a:pt x="64" y="54"/>
                    <a:pt x="61" y="69"/>
                  </a:cubicBezTo>
                  <a:close/>
                  <a:moveTo>
                    <a:pt x="101" y="109"/>
                  </a:moveTo>
                  <a:cubicBezTo>
                    <a:pt x="116" y="106"/>
                    <a:pt x="132" y="99"/>
                    <a:pt x="142" y="91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45" y="113"/>
                    <a:pt x="119" y="123"/>
                    <a:pt x="101" y="10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1" name="Freeform 7"/>
            <p:cNvSpPr>
              <a:spLocks/>
            </p:cNvSpPr>
            <p:nvPr/>
          </p:nvSpPr>
          <p:spPr bwMode="auto">
            <a:xfrm>
              <a:off x="49206" y="217782"/>
              <a:ext cx="258787" cy="199557"/>
            </a:xfrm>
            <a:custGeom>
              <a:avLst/>
              <a:gdLst>
                <a:gd name="T0" fmla="*/ 2147483647 w 120"/>
                <a:gd name="T1" fmla="*/ 2147483647 h 93"/>
                <a:gd name="T2" fmla="*/ 2147483647 w 120"/>
                <a:gd name="T3" fmla="*/ 2147483647 h 93"/>
                <a:gd name="T4" fmla="*/ 2147483647 w 120"/>
                <a:gd name="T5" fmla="*/ 2147483647 h 93"/>
                <a:gd name="T6" fmla="*/ 2147483647 w 120"/>
                <a:gd name="T7" fmla="*/ 2147483647 h 93"/>
                <a:gd name="T8" fmla="*/ 2147483647 w 120"/>
                <a:gd name="T9" fmla="*/ 2147483647 h 93"/>
                <a:gd name="T10" fmla="*/ 2147483647 w 120"/>
                <a:gd name="T11" fmla="*/ 2147483647 h 93"/>
                <a:gd name="T12" fmla="*/ 2147483647 w 120"/>
                <a:gd name="T13" fmla="*/ 2147483647 h 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93">
                  <a:moveTo>
                    <a:pt x="33" y="7"/>
                  </a:moveTo>
                  <a:cubicBezTo>
                    <a:pt x="26" y="0"/>
                    <a:pt x="20" y="0"/>
                    <a:pt x="13" y="7"/>
                  </a:cubicBezTo>
                  <a:cubicBezTo>
                    <a:pt x="6" y="14"/>
                    <a:pt x="0" y="25"/>
                    <a:pt x="7" y="3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120" y="93"/>
                    <a:pt x="120" y="93"/>
                    <a:pt x="120" y="93"/>
                  </a:cubicBezTo>
                  <a:lnTo>
                    <a:pt x="33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04" name="组合 253"/>
          <p:cNvGrpSpPr>
            <a:grpSpLocks/>
          </p:cNvGrpSpPr>
          <p:nvPr/>
        </p:nvGrpSpPr>
        <p:grpSpPr bwMode="auto">
          <a:xfrm>
            <a:off x="2898775" y="2501900"/>
            <a:ext cx="498475" cy="457200"/>
            <a:chOff x="0" y="0"/>
            <a:chExt cx="448321" cy="411872"/>
          </a:xfrm>
        </p:grpSpPr>
        <p:sp>
          <p:nvSpPr>
            <p:cNvPr id="51635" name="Freeform 8"/>
            <p:cNvSpPr>
              <a:spLocks/>
            </p:cNvSpPr>
            <p:nvPr/>
          </p:nvSpPr>
          <p:spPr bwMode="auto">
            <a:xfrm>
              <a:off x="146707" y="377245"/>
              <a:ext cx="123015" cy="34627"/>
            </a:xfrm>
            <a:custGeom>
              <a:avLst/>
              <a:gdLst>
                <a:gd name="T0" fmla="*/ 2147483647 w 57"/>
                <a:gd name="T1" fmla="*/ 2147483647 h 16"/>
                <a:gd name="T2" fmla="*/ 2147483647 w 57"/>
                <a:gd name="T3" fmla="*/ 2147483647 h 16"/>
                <a:gd name="T4" fmla="*/ 2147483647 w 57"/>
                <a:gd name="T5" fmla="*/ 2147483647 h 16"/>
                <a:gd name="T6" fmla="*/ 2147483647 w 57"/>
                <a:gd name="T7" fmla="*/ 2147483647 h 16"/>
                <a:gd name="T8" fmla="*/ 2147483647 w 57"/>
                <a:gd name="T9" fmla="*/ 2147483647 h 16"/>
                <a:gd name="T10" fmla="*/ 2147483647 w 57"/>
                <a:gd name="T11" fmla="*/ 2147483647 h 16"/>
                <a:gd name="T12" fmla="*/ 2147483647 w 57"/>
                <a:gd name="T13" fmla="*/ 2147483647 h 16"/>
                <a:gd name="T14" fmla="*/ 2147483647 w 57"/>
                <a:gd name="T15" fmla="*/ 2147483647 h 16"/>
                <a:gd name="T16" fmla="*/ 2147483647 w 57"/>
                <a:gd name="T17" fmla="*/ 0 h 16"/>
                <a:gd name="T18" fmla="*/ 0 w 57"/>
                <a:gd name="T19" fmla="*/ 0 h 16"/>
                <a:gd name="T20" fmla="*/ 2147483647 w 57"/>
                <a:gd name="T21" fmla="*/ 214748364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" h="16">
                  <a:moveTo>
                    <a:pt x="3" y="9"/>
                  </a:moveTo>
                  <a:cubicBezTo>
                    <a:pt x="3" y="10"/>
                    <a:pt x="5" y="12"/>
                    <a:pt x="7" y="13"/>
                  </a:cubicBezTo>
                  <a:cubicBezTo>
                    <a:pt x="9" y="13"/>
                    <a:pt x="11" y="13"/>
                    <a:pt x="13" y="12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5"/>
                    <a:pt x="42" y="16"/>
                    <a:pt x="43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6" y="16"/>
                    <a:pt x="48" y="15"/>
                    <a:pt x="49" y="1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6" name="Freeform 9"/>
            <p:cNvSpPr>
              <a:spLocks/>
            </p:cNvSpPr>
            <p:nvPr/>
          </p:nvSpPr>
          <p:spPr bwMode="auto">
            <a:xfrm>
              <a:off x="15491" y="0"/>
              <a:ext cx="410961" cy="306170"/>
            </a:xfrm>
            <a:custGeom>
              <a:avLst/>
              <a:gdLst>
                <a:gd name="T0" fmla="*/ 2147483647 w 191"/>
                <a:gd name="T1" fmla="*/ 2147483647 h 142"/>
                <a:gd name="T2" fmla="*/ 2147483647 w 191"/>
                <a:gd name="T3" fmla="*/ 2147483647 h 142"/>
                <a:gd name="T4" fmla="*/ 2147483647 w 191"/>
                <a:gd name="T5" fmla="*/ 2147483647 h 142"/>
                <a:gd name="T6" fmla="*/ 2147483647 w 191"/>
                <a:gd name="T7" fmla="*/ 2147483647 h 142"/>
                <a:gd name="T8" fmla="*/ 2147483647 w 191"/>
                <a:gd name="T9" fmla="*/ 2147483647 h 142"/>
                <a:gd name="T10" fmla="*/ 2147483647 w 191"/>
                <a:gd name="T11" fmla="*/ 2147483647 h 142"/>
                <a:gd name="T12" fmla="*/ 2147483647 w 191"/>
                <a:gd name="T13" fmla="*/ 2147483647 h 142"/>
                <a:gd name="T14" fmla="*/ 2147483647 w 191"/>
                <a:gd name="T15" fmla="*/ 2147483647 h 142"/>
                <a:gd name="T16" fmla="*/ 2147483647 w 191"/>
                <a:gd name="T17" fmla="*/ 2147483647 h 142"/>
                <a:gd name="T18" fmla="*/ 2147483647 w 191"/>
                <a:gd name="T19" fmla="*/ 2147483647 h 142"/>
                <a:gd name="T20" fmla="*/ 2147483647 w 191"/>
                <a:gd name="T21" fmla="*/ 2147483647 h 142"/>
                <a:gd name="T22" fmla="*/ 2147483647 w 191"/>
                <a:gd name="T23" fmla="*/ 2147483647 h 142"/>
                <a:gd name="T24" fmla="*/ 2147483647 w 191"/>
                <a:gd name="T25" fmla="*/ 2147483647 h 142"/>
                <a:gd name="T26" fmla="*/ 2147483647 w 191"/>
                <a:gd name="T27" fmla="*/ 2147483647 h 142"/>
                <a:gd name="T28" fmla="*/ 2147483647 w 191"/>
                <a:gd name="T29" fmla="*/ 2147483647 h 142"/>
                <a:gd name="T30" fmla="*/ 2147483647 w 191"/>
                <a:gd name="T31" fmla="*/ 2147483647 h 142"/>
                <a:gd name="T32" fmla="*/ 2147483647 w 191"/>
                <a:gd name="T33" fmla="*/ 2147483647 h 142"/>
                <a:gd name="T34" fmla="*/ 2147483647 w 191"/>
                <a:gd name="T35" fmla="*/ 2147483647 h 142"/>
                <a:gd name="T36" fmla="*/ 2147483647 w 191"/>
                <a:gd name="T37" fmla="*/ 2147483647 h 142"/>
                <a:gd name="T38" fmla="*/ 2147483647 w 191"/>
                <a:gd name="T39" fmla="*/ 2147483647 h 142"/>
                <a:gd name="T40" fmla="*/ 2147483647 w 191"/>
                <a:gd name="T41" fmla="*/ 2147483647 h 142"/>
                <a:gd name="T42" fmla="*/ 2147483647 w 191"/>
                <a:gd name="T43" fmla="*/ 2147483647 h 142"/>
                <a:gd name="T44" fmla="*/ 2147483647 w 191"/>
                <a:gd name="T45" fmla="*/ 2147483647 h 142"/>
                <a:gd name="T46" fmla="*/ 2147483647 w 191"/>
                <a:gd name="T47" fmla="*/ 2147483647 h 142"/>
                <a:gd name="T48" fmla="*/ 2147483647 w 191"/>
                <a:gd name="T49" fmla="*/ 2147483647 h 142"/>
                <a:gd name="T50" fmla="*/ 2147483647 w 191"/>
                <a:gd name="T51" fmla="*/ 2147483647 h 142"/>
                <a:gd name="T52" fmla="*/ 2147483647 w 191"/>
                <a:gd name="T53" fmla="*/ 2147483647 h 142"/>
                <a:gd name="T54" fmla="*/ 2147483647 w 191"/>
                <a:gd name="T55" fmla="*/ 2147483647 h 142"/>
                <a:gd name="T56" fmla="*/ 2147483647 w 191"/>
                <a:gd name="T57" fmla="*/ 2147483647 h 142"/>
                <a:gd name="T58" fmla="*/ 2147483647 w 191"/>
                <a:gd name="T59" fmla="*/ 2147483647 h 142"/>
                <a:gd name="T60" fmla="*/ 2147483647 w 191"/>
                <a:gd name="T61" fmla="*/ 2147483647 h 142"/>
                <a:gd name="T62" fmla="*/ 2147483647 w 191"/>
                <a:gd name="T63" fmla="*/ 2147483647 h 142"/>
                <a:gd name="T64" fmla="*/ 2147483647 w 191"/>
                <a:gd name="T65" fmla="*/ 2147483647 h 142"/>
                <a:gd name="T66" fmla="*/ 2147483647 w 191"/>
                <a:gd name="T67" fmla="*/ 2147483647 h 142"/>
                <a:gd name="T68" fmla="*/ 2147483647 w 191"/>
                <a:gd name="T69" fmla="*/ 2147483647 h 142"/>
                <a:gd name="T70" fmla="*/ 2147483647 w 191"/>
                <a:gd name="T71" fmla="*/ 2147483647 h 142"/>
                <a:gd name="T72" fmla="*/ 2147483647 w 191"/>
                <a:gd name="T73" fmla="*/ 2147483647 h 142"/>
                <a:gd name="T74" fmla="*/ 2147483647 w 191"/>
                <a:gd name="T75" fmla="*/ 0 h 142"/>
                <a:gd name="T76" fmla="*/ 2147483647 w 191"/>
                <a:gd name="T77" fmla="*/ 2147483647 h 142"/>
                <a:gd name="T78" fmla="*/ 2147483647 w 191"/>
                <a:gd name="T79" fmla="*/ 2147483647 h 142"/>
                <a:gd name="T80" fmla="*/ 2147483647 w 191"/>
                <a:gd name="T81" fmla="*/ 2147483647 h 142"/>
                <a:gd name="T82" fmla="*/ 2147483647 w 191"/>
                <a:gd name="T83" fmla="*/ 2147483647 h 142"/>
                <a:gd name="T84" fmla="*/ 2147483647 w 191"/>
                <a:gd name="T85" fmla="*/ 2147483647 h 142"/>
                <a:gd name="T86" fmla="*/ 2147483647 w 191"/>
                <a:gd name="T87" fmla="*/ 2147483647 h 142"/>
                <a:gd name="T88" fmla="*/ 2147483647 w 191"/>
                <a:gd name="T89" fmla="*/ 2147483647 h 142"/>
                <a:gd name="T90" fmla="*/ 2147483647 w 191"/>
                <a:gd name="T91" fmla="*/ 2147483647 h 142"/>
                <a:gd name="T92" fmla="*/ 2147483647 w 191"/>
                <a:gd name="T93" fmla="*/ 2147483647 h 142"/>
                <a:gd name="T94" fmla="*/ 2147483647 w 191"/>
                <a:gd name="T95" fmla="*/ 2147483647 h 142"/>
                <a:gd name="T96" fmla="*/ 2147483647 w 191"/>
                <a:gd name="T97" fmla="*/ 2147483647 h 142"/>
                <a:gd name="T98" fmla="*/ 2147483647 w 191"/>
                <a:gd name="T99" fmla="*/ 2147483647 h 142"/>
                <a:gd name="T100" fmla="*/ 2147483647 w 191"/>
                <a:gd name="T101" fmla="*/ 2147483647 h 142"/>
                <a:gd name="T102" fmla="*/ 2147483647 w 191"/>
                <a:gd name="T103" fmla="*/ 2147483647 h 142"/>
                <a:gd name="T104" fmla="*/ 2147483647 w 191"/>
                <a:gd name="T105" fmla="*/ 2147483647 h 142"/>
                <a:gd name="T106" fmla="*/ 0 w 191"/>
                <a:gd name="T107" fmla="*/ 2147483647 h 142"/>
                <a:gd name="T108" fmla="*/ 2147483647 w 191"/>
                <a:gd name="T109" fmla="*/ 2147483647 h 14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1" h="142">
                  <a:moveTo>
                    <a:pt x="3" y="110"/>
                  </a:moveTo>
                  <a:cubicBezTo>
                    <a:pt x="18" y="119"/>
                    <a:pt x="18" y="119"/>
                    <a:pt x="18" y="119"/>
                  </a:cubicBezTo>
                  <a:cubicBezTo>
                    <a:pt x="11" y="135"/>
                    <a:pt x="11" y="135"/>
                    <a:pt x="11" y="135"/>
                  </a:cubicBezTo>
                  <a:cubicBezTo>
                    <a:pt x="10" y="137"/>
                    <a:pt x="10" y="139"/>
                    <a:pt x="11" y="141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27"/>
                    <a:pt x="30" y="127"/>
                    <a:pt x="30" y="127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28" y="118"/>
                    <a:pt x="25" y="107"/>
                    <a:pt x="25" y="96"/>
                  </a:cubicBezTo>
                  <a:cubicBezTo>
                    <a:pt x="25" y="56"/>
                    <a:pt x="57" y="24"/>
                    <a:pt x="97" y="24"/>
                  </a:cubicBezTo>
                  <a:cubicBezTo>
                    <a:pt x="136" y="24"/>
                    <a:pt x="169" y="56"/>
                    <a:pt x="169" y="96"/>
                  </a:cubicBezTo>
                  <a:cubicBezTo>
                    <a:pt x="169" y="107"/>
                    <a:pt x="166" y="118"/>
                    <a:pt x="161" y="127"/>
                  </a:cubicBezTo>
                  <a:cubicBezTo>
                    <a:pt x="164" y="127"/>
                    <a:pt x="164" y="127"/>
                    <a:pt x="164" y="12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9" y="142"/>
                    <a:pt x="169" y="142"/>
                    <a:pt x="169" y="142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183" y="128"/>
                    <a:pt x="183" y="128"/>
                    <a:pt x="183" y="128"/>
                  </a:cubicBezTo>
                  <a:cubicBezTo>
                    <a:pt x="185" y="127"/>
                    <a:pt x="187" y="126"/>
                    <a:pt x="187" y="124"/>
                  </a:cubicBezTo>
                  <a:cubicBezTo>
                    <a:pt x="188" y="122"/>
                    <a:pt x="188" y="120"/>
                    <a:pt x="186" y="118"/>
                  </a:cubicBezTo>
                  <a:cubicBezTo>
                    <a:pt x="176" y="104"/>
                    <a:pt x="176" y="104"/>
                    <a:pt x="176" y="104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91" y="90"/>
                    <a:pt x="191" y="88"/>
                    <a:pt x="191" y="86"/>
                  </a:cubicBezTo>
                  <a:cubicBezTo>
                    <a:pt x="191" y="84"/>
                    <a:pt x="190" y="83"/>
                    <a:pt x="188" y="8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1" y="55"/>
                    <a:pt x="181" y="52"/>
                    <a:pt x="180" y="51"/>
                  </a:cubicBezTo>
                  <a:cubicBezTo>
                    <a:pt x="179" y="49"/>
                    <a:pt x="178" y="48"/>
                    <a:pt x="176" y="47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9" y="27"/>
                    <a:pt x="159" y="27"/>
                    <a:pt x="159" y="27"/>
                  </a:cubicBezTo>
                  <a:cubicBezTo>
                    <a:pt x="159" y="25"/>
                    <a:pt x="158" y="23"/>
                    <a:pt x="157" y="22"/>
                  </a:cubicBezTo>
                  <a:cubicBezTo>
                    <a:pt x="155" y="20"/>
                    <a:pt x="153" y="20"/>
                    <a:pt x="151" y="20"/>
                  </a:cubicBezTo>
                  <a:cubicBezTo>
                    <a:pt x="134" y="24"/>
                    <a:pt x="134" y="24"/>
                    <a:pt x="134" y="24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7" y="6"/>
                    <a:pt x="125" y="5"/>
                    <a:pt x="124" y="4"/>
                  </a:cubicBezTo>
                  <a:cubicBezTo>
                    <a:pt x="122" y="3"/>
                    <a:pt x="119" y="4"/>
                    <a:pt x="118" y="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0" y="1"/>
                    <a:pt x="88" y="0"/>
                    <a:pt x="86" y="0"/>
                  </a:cubicBezTo>
                  <a:cubicBezTo>
                    <a:pt x="84" y="1"/>
                    <a:pt x="82" y="2"/>
                    <a:pt x="81" y="3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4" y="10"/>
                    <a:pt x="52" y="10"/>
                    <a:pt x="51" y="11"/>
                  </a:cubicBezTo>
                  <a:cubicBezTo>
                    <a:pt x="49" y="12"/>
                    <a:pt x="47" y="14"/>
                    <a:pt x="47" y="16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3"/>
                    <a:pt x="23" y="33"/>
                    <a:pt x="22" y="35"/>
                  </a:cubicBezTo>
                  <a:cubicBezTo>
                    <a:pt x="20" y="37"/>
                    <a:pt x="20" y="39"/>
                    <a:pt x="20" y="41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6" y="64"/>
                    <a:pt x="5" y="66"/>
                    <a:pt x="4" y="68"/>
                  </a:cubicBezTo>
                  <a:cubicBezTo>
                    <a:pt x="3" y="70"/>
                    <a:pt x="4" y="72"/>
                    <a:pt x="5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" y="101"/>
                    <a:pt x="0" y="103"/>
                    <a:pt x="0" y="105"/>
                  </a:cubicBezTo>
                  <a:cubicBezTo>
                    <a:pt x="0" y="107"/>
                    <a:pt x="2" y="109"/>
                    <a:pt x="3" y="11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7" name="Freeform 10"/>
            <p:cNvSpPr>
              <a:spLocks/>
            </p:cNvSpPr>
            <p:nvPr/>
          </p:nvSpPr>
          <p:spPr bwMode="auto">
            <a:xfrm>
              <a:off x="269722" y="377245"/>
              <a:ext cx="44649" cy="12757"/>
            </a:xfrm>
            <a:custGeom>
              <a:avLst/>
              <a:gdLst>
                <a:gd name="T0" fmla="*/ 2147483647 w 21"/>
                <a:gd name="T1" fmla="*/ 2147483647 h 6"/>
                <a:gd name="T2" fmla="*/ 2147483647 w 21"/>
                <a:gd name="T3" fmla="*/ 2147483647 h 6"/>
                <a:gd name="T4" fmla="*/ 2147483647 w 21"/>
                <a:gd name="T5" fmla="*/ 2147483647 h 6"/>
                <a:gd name="T6" fmla="*/ 2147483647 w 21"/>
                <a:gd name="T7" fmla="*/ 0 h 6"/>
                <a:gd name="T8" fmla="*/ 0 w 21"/>
                <a:gd name="T9" fmla="*/ 0 h 6"/>
                <a:gd name="T10" fmla="*/ 2147483647 w 21"/>
                <a:gd name="T11" fmla="*/ 2147483647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6">
                  <a:moveTo>
                    <a:pt x="12" y="5"/>
                  </a:moveTo>
                  <a:cubicBezTo>
                    <a:pt x="14" y="6"/>
                    <a:pt x="16" y="6"/>
                    <a:pt x="18" y="5"/>
                  </a:cubicBezTo>
                  <a:cubicBezTo>
                    <a:pt x="19" y="4"/>
                    <a:pt x="21" y="3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8" name="Freeform 11"/>
            <p:cNvSpPr>
              <a:spLocks/>
            </p:cNvSpPr>
            <p:nvPr/>
          </p:nvSpPr>
          <p:spPr bwMode="auto">
            <a:xfrm>
              <a:off x="82011" y="64697"/>
              <a:ext cx="284301" cy="209580"/>
            </a:xfrm>
            <a:custGeom>
              <a:avLst/>
              <a:gdLst>
                <a:gd name="T0" fmla="*/ 2147483647 w 132"/>
                <a:gd name="T1" fmla="*/ 2147483647 h 97"/>
                <a:gd name="T2" fmla="*/ 2147483647 w 132"/>
                <a:gd name="T3" fmla="*/ 2147483647 h 97"/>
                <a:gd name="T4" fmla="*/ 2147483647 w 132"/>
                <a:gd name="T5" fmla="*/ 0 h 97"/>
                <a:gd name="T6" fmla="*/ 0 w 132"/>
                <a:gd name="T7" fmla="*/ 2147483647 h 97"/>
                <a:gd name="T8" fmla="*/ 2147483647 w 132"/>
                <a:gd name="T9" fmla="*/ 2147483647 h 97"/>
                <a:gd name="T10" fmla="*/ 2147483647 w 132"/>
                <a:gd name="T11" fmla="*/ 2147483647 h 97"/>
                <a:gd name="T12" fmla="*/ 2147483647 w 132"/>
                <a:gd name="T13" fmla="*/ 2147483647 h 97"/>
                <a:gd name="T14" fmla="*/ 2147483647 w 132"/>
                <a:gd name="T15" fmla="*/ 2147483647 h 97"/>
                <a:gd name="T16" fmla="*/ 2147483647 w 132"/>
                <a:gd name="T17" fmla="*/ 2147483647 h 97"/>
                <a:gd name="T18" fmla="*/ 2147483647 w 132"/>
                <a:gd name="T19" fmla="*/ 2147483647 h 97"/>
                <a:gd name="T20" fmla="*/ 2147483647 w 132"/>
                <a:gd name="T21" fmla="*/ 2147483647 h 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" h="97">
                  <a:moveTo>
                    <a:pt x="124" y="97"/>
                  </a:moveTo>
                  <a:cubicBezTo>
                    <a:pt x="129" y="88"/>
                    <a:pt x="132" y="77"/>
                    <a:pt x="132" y="66"/>
                  </a:cubicBezTo>
                  <a:cubicBezTo>
                    <a:pt x="132" y="29"/>
                    <a:pt x="102" y="0"/>
                    <a:pt x="66" y="0"/>
                  </a:cubicBezTo>
                  <a:cubicBezTo>
                    <a:pt x="29" y="0"/>
                    <a:pt x="0" y="29"/>
                    <a:pt x="0" y="66"/>
                  </a:cubicBezTo>
                  <a:cubicBezTo>
                    <a:pt x="0" y="77"/>
                    <a:pt x="3" y="88"/>
                    <a:pt x="8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8" y="88"/>
                    <a:pt x="4" y="77"/>
                    <a:pt x="4" y="66"/>
                  </a:cubicBezTo>
                  <a:cubicBezTo>
                    <a:pt x="4" y="32"/>
                    <a:pt x="32" y="4"/>
                    <a:pt x="66" y="4"/>
                  </a:cubicBezTo>
                  <a:cubicBezTo>
                    <a:pt x="100" y="4"/>
                    <a:pt x="127" y="32"/>
                    <a:pt x="127" y="66"/>
                  </a:cubicBezTo>
                  <a:cubicBezTo>
                    <a:pt x="127" y="77"/>
                    <a:pt x="124" y="88"/>
                    <a:pt x="118" y="97"/>
                  </a:cubicBezTo>
                  <a:lnTo>
                    <a:pt x="124" y="9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9" name="Freeform 12"/>
            <p:cNvSpPr>
              <a:spLocks noEditPoints="1"/>
            </p:cNvSpPr>
            <p:nvPr/>
          </p:nvSpPr>
          <p:spPr bwMode="auto">
            <a:xfrm>
              <a:off x="0" y="282478"/>
              <a:ext cx="448321" cy="94767"/>
            </a:xfrm>
            <a:custGeom>
              <a:avLst/>
              <a:gdLst>
                <a:gd name="T0" fmla="*/ 2147483647 w 492"/>
                <a:gd name="T1" fmla="*/ 2147483647 h 104"/>
                <a:gd name="T2" fmla="*/ 2147483647 w 492"/>
                <a:gd name="T3" fmla="*/ 2147483647 h 104"/>
                <a:gd name="T4" fmla="*/ 2147483647 w 492"/>
                <a:gd name="T5" fmla="*/ 2147483647 h 104"/>
                <a:gd name="T6" fmla="*/ 2147483647 w 492"/>
                <a:gd name="T7" fmla="*/ 2147483647 h 104"/>
                <a:gd name="T8" fmla="*/ 2147483647 w 492"/>
                <a:gd name="T9" fmla="*/ 0 h 104"/>
                <a:gd name="T10" fmla="*/ 2147483647 w 492"/>
                <a:gd name="T11" fmla="*/ 0 h 104"/>
                <a:gd name="T12" fmla="*/ 2147483647 w 492"/>
                <a:gd name="T13" fmla="*/ 2147483647 h 104"/>
                <a:gd name="T14" fmla="*/ 0 w 492"/>
                <a:gd name="T15" fmla="*/ 2147483647 h 104"/>
                <a:gd name="T16" fmla="*/ 2147483647 w 492"/>
                <a:gd name="T17" fmla="*/ 2147483647 h 104"/>
                <a:gd name="T18" fmla="*/ 0 w 492"/>
                <a:gd name="T19" fmla="*/ 2147483647 h 104"/>
                <a:gd name="T20" fmla="*/ 2147483647 w 492"/>
                <a:gd name="T21" fmla="*/ 2147483647 h 104"/>
                <a:gd name="T22" fmla="*/ 2147483647 w 492"/>
                <a:gd name="T23" fmla="*/ 2147483647 h 104"/>
                <a:gd name="T24" fmla="*/ 2147483647 w 492"/>
                <a:gd name="T25" fmla="*/ 2147483647 h 104"/>
                <a:gd name="T26" fmla="*/ 2147483647 w 492"/>
                <a:gd name="T27" fmla="*/ 2147483647 h 104"/>
                <a:gd name="T28" fmla="*/ 2147483647 w 492"/>
                <a:gd name="T29" fmla="*/ 2147483647 h 104"/>
                <a:gd name="T30" fmla="*/ 2147483647 w 492"/>
                <a:gd name="T31" fmla="*/ 2147483647 h 104"/>
                <a:gd name="T32" fmla="*/ 2147483647 w 492"/>
                <a:gd name="T33" fmla="*/ 2147483647 h 104"/>
                <a:gd name="T34" fmla="*/ 2147483647 w 492"/>
                <a:gd name="T35" fmla="*/ 2147483647 h 104"/>
                <a:gd name="T36" fmla="*/ 2147483647 w 492"/>
                <a:gd name="T37" fmla="*/ 2147483647 h 104"/>
                <a:gd name="T38" fmla="*/ 2147483647 w 492"/>
                <a:gd name="T39" fmla="*/ 2147483647 h 104"/>
                <a:gd name="T40" fmla="*/ 2147483647 w 492"/>
                <a:gd name="T41" fmla="*/ 2147483647 h 104"/>
                <a:gd name="T42" fmla="*/ 2147483647 w 492"/>
                <a:gd name="T43" fmla="*/ 2147483647 h 104"/>
                <a:gd name="T44" fmla="*/ 2147483647 w 492"/>
                <a:gd name="T45" fmla="*/ 2147483647 h 104"/>
                <a:gd name="T46" fmla="*/ 2147483647 w 492"/>
                <a:gd name="T47" fmla="*/ 2147483647 h 104"/>
                <a:gd name="T48" fmla="*/ 2147483647 w 492"/>
                <a:gd name="T49" fmla="*/ 2147483647 h 104"/>
                <a:gd name="T50" fmla="*/ 2147483647 w 492"/>
                <a:gd name="T51" fmla="*/ 2147483647 h 104"/>
                <a:gd name="T52" fmla="*/ 2147483647 w 492"/>
                <a:gd name="T53" fmla="*/ 2147483647 h 104"/>
                <a:gd name="T54" fmla="*/ 2147483647 w 492"/>
                <a:gd name="T55" fmla="*/ 2147483647 h 104"/>
                <a:gd name="T56" fmla="*/ 2147483647 w 492"/>
                <a:gd name="T57" fmla="*/ 2147483647 h 104"/>
                <a:gd name="T58" fmla="*/ 2147483647 w 492"/>
                <a:gd name="T59" fmla="*/ 2147483647 h 104"/>
                <a:gd name="T60" fmla="*/ 2147483647 w 492"/>
                <a:gd name="T61" fmla="*/ 2147483647 h 10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92" h="104">
                  <a:moveTo>
                    <a:pt x="492" y="104"/>
                  </a:moveTo>
                  <a:lnTo>
                    <a:pt x="468" y="69"/>
                  </a:lnTo>
                  <a:lnTo>
                    <a:pt x="492" y="36"/>
                  </a:lnTo>
                  <a:lnTo>
                    <a:pt x="395" y="36"/>
                  </a:lnTo>
                  <a:lnTo>
                    <a:pt x="395" y="0"/>
                  </a:lnTo>
                  <a:lnTo>
                    <a:pt x="97" y="0"/>
                  </a:lnTo>
                  <a:lnTo>
                    <a:pt x="97" y="36"/>
                  </a:lnTo>
                  <a:lnTo>
                    <a:pt x="0" y="36"/>
                  </a:lnTo>
                  <a:lnTo>
                    <a:pt x="24" y="69"/>
                  </a:lnTo>
                  <a:lnTo>
                    <a:pt x="0" y="104"/>
                  </a:lnTo>
                  <a:lnTo>
                    <a:pt x="109" y="104"/>
                  </a:lnTo>
                  <a:lnTo>
                    <a:pt x="109" y="92"/>
                  </a:lnTo>
                  <a:lnTo>
                    <a:pt x="381" y="92"/>
                  </a:lnTo>
                  <a:lnTo>
                    <a:pt x="381" y="104"/>
                  </a:lnTo>
                  <a:lnTo>
                    <a:pt x="492" y="104"/>
                  </a:lnTo>
                  <a:close/>
                  <a:moveTo>
                    <a:pt x="100" y="95"/>
                  </a:moveTo>
                  <a:lnTo>
                    <a:pt x="19" y="95"/>
                  </a:lnTo>
                  <a:lnTo>
                    <a:pt x="38" y="69"/>
                  </a:lnTo>
                  <a:lnTo>
                    <a:pt x="19" y="45"/>
                  </a:lnTo>
                  <a:lnTo>
                    <a:pt x="97" y="45"/>
                  </a:lnTo>
                  <a:lnTo>
                    <a:pt x="97" y="92"/>
                  </a:lnTo>
                  <a:lnTo>
                    <a:pt x="100" y="92"/>
                  </a:lnTo>
                  <a:lnTo>
                    <a:pt x="100" y="95"/>
                  </a:lnTo>
                  <a:close/>
                  <a:moveTo>
                    <a:pt x="393" y="92"/>
                  </a:moveTo>
                  <a:lnTo>
                    <a:pt x="395" y="92"/>
                  </a:lnTo>
                  <a:lnTo>
                    <a:pt x="395" y="45"/>
                  </a:lnTo>
                  <a:lnTo>
                    <a:pt x="471" y="45"/>
                  </a:lnTo>
                  <a:lnTo>
                    <a:pt x="454" y="69"/>
                  </a:lnTo>
                  <a:lnTo>
                    <a:pt x="471" y="95"/>
                  </a:lnTo>
                  <a:lnTo>
                    <a:pt x="393" y="95"/>
                  </a:lnTo>
                  <a:lnTo>
                    <a:pt x="393" y="9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05" name="组合 127"/>
          <p:cNvGrpSpPr>
            <a:grpSpLocks/>
          </p:cNvGrpSpPr>
          <p:nvPr/>
        </p:nvGrpSpPr>
        <p:grpSpPr bwMode="auto">
          <a:xfrm>
            <a:off x="2343150" y="6002338"/>
            <a:ext cx="428625" cy="409575"/>
            <a:chOff x="0" y="0"/>
            <a:chExt cx="386357" cy="369045"/>
          </a:xfrm>
        </p:grpSpPr>
        <p:sp>
          <p:nvSpPr>
            <p:cNvPr id="51615" name="Freeform 13"/>
            <p:cNvSpPr>
              <a:spLocks/>
            </p:cNvSpPr>
            <p:nvPr/>
          </p:nvSpPr>
          <p:spPr bwMode="auto">
            <a:xfrm>
              <a:off x="246030" y="237829"/>
              <a:ext cx="36449" cy="36449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0 h 40"/>
                <a:gd name="T4" fmla="*/ 0 w 40"/>
                <a:gd name="T5" fmla="*/ 2147483647 h 40"/>
                <a:gd name="T6" fmla="*/ 2147483647 w 40"/>
                <a:gd name="T7" fmla="*/ 2147483647 h 40"/>
                <a:gd name="T8" fmla="*/ 2147483647 w 40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40">
                  <a:moveTo>
                    <a:pt x="40" y="33"/>
                  </a:moveTo>
                  <a:lnTo>
                    <a:pt x="33" y="0"/>
                  </a:lnTo>
                  <a:lnTo>
                    <a:pt x="0" y="7"/>
                  </a:lnTo>
                  <a:lnTo>
                    <a:pt x="7" y="40"/>
                  </a:lnTo>
                  <a:lnTo>
                    <a:pt x="40" y="3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6" name="Freeform 14"/>
            <p:cNvSpPr>
              <a:spLocks/>
            </p:cNvSpPr>
            <p:nvPr/>
          </p:nvSpPr>
          <p:spPr bwMode="auto">
            <a:xfrm>
              <a:off x="220516" y="121193"/>
              <a:ext cx="33715" cy="34627"/>
            </a:xfrm>
            <a:custGeom>
              <a:avLst/>
              <a:gdLst>
                <a:gd name="T0" fmla="*/ 0 w 37"/>
                <a:gd name="T1" fmla="*/ 2147483647 h 38"/>
                <a:gd name="T2" fmla="*/ 2147483647 w 37"/>
                <a:gd name="T3" fmla="*/ 2147483647 h 38"/>
                <a:gd name="T4" fmla="*/ 2147483647 w 37"/>
                <a:gd name="T5" fmla="*/ 2147483647 h 38"/>
                <a:gd name="T6" fmla="*/ 2147483647 w 37"/>
                <a:gd name="T7" fmla="*/ 0 h 38"/>
                <a:gd name="T8" fmla="*/ 0 w 37"/>
                <a:gd name="T9" fmla="*/ 2147483647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" h="38">
                  <a:moveTo>
                    <a:pt x="0" y="7"/>
                  </a:moveTo>
                  <a:lnTo>
                    <a:pt x="4" y="38"/>
                  </a:lnTo>
                  <a:lnTo>
                    <a:pt x="37" y="28"/>
                  </a:lnTo>
                  <a:lnTo>
                    <a:pt x="33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7" name="Freeform 15"/>
            <p:cNvSpPr>
              <a:spLocks/>
            </p:cNvSpPr>
            <p:nvPr/>
          </p:nvSpPr>
          <p:spPr bwMode="auto">
            <a:xfrm>
              <a:off x="235095" y="194090"/>
              <a:ext cx="36449" cy="39183"/>
            </a:xfrm>
            <a:custGeom>
              <a:avLst/>
              <a:gdLst>
                <a:gd name="T0" fmla="*/ 0 w 40"/>
                <a:gd name="T1" fmla="*/ 2147483647 h 43"/>
                <a:gd name="T2" fmla="*/ 2147483647 w 40"/>
                <a:gd name="T3" fmla="*/ 2147483647 h 43"/>
                <a:gd name="T4" fmla="*/ 2147483647 w 40"/>
                <a:gd name="T5" fmla="*/ 2147483647 h 43"/>
                <a:gd name="T6" fmla="*/ 2147483647 w 40"/>
                <a:gd name="T7" fmla="*/ 0 h 43"/>
                <a:gd name="T8" fmla="*/ 0 w 40"/>
                <a:gd name="T9" fmla="*/ 2147483647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43">
                  <a:moveTo>
                    <a:pt x="0" y="7"/>
                  </a:moveTo>
                  <a:lnTo>
                    <a:pt x="7" y="43"/>
                  </a:lnTo>
                  <a:lnTo>
                    <a:pt x="40" y="36"/>
                  </a:lnTo>
                  <a:lnTo>
                    <a:pt x="33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8" name="Freeform 16"/>
            <p:cNvSpPr>
              <a:spLocks/>
            </p:cNvSpPr>
            <p:nvPr/>
          </p:nvSpPr>
          <p:spPr bwMode="auto">
            <a:xfrm>
              <a:off x="254231" y="277923"/>
              <a:ext cx="30070" cy="32804"/>
            </a:xfrm>
            <a:custGeom>
              <a:avLst/>
              <a:gdLst>
                <a:gd name="T0" fmla="*/ 2147483647 w 33"/>
                <a:gd name="T1" fmla="*/ 2147483647 h 36"/>
                <a:gd name="T2" fmla="*/ 2147483647 w 33"/>
                <a:gd name="T3" fmla="*/ 0 h 36"/>
                <a:gd name="T4" fmla="*/ 0 w 33"/>
                <a:gd name="T5" fmla="*/ 2147483647 h 36"/>
                <a:gd name="T6" fmla="*/ 2147483647 w 33"/>
                <a:gd name="T7" fmla="*/ 2147483647 h 36"/>
                <a:gd name="T8" fmla="*/ 2147483647 w 33"/>
                <a:gd name="T9" fmla="*/ 2147483647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36">
                  <a:moveTo>
                    <a:pt x="12" y="34"/>
                  </a:moveTo>
                  <a:lnTo>
                    <a:pt x="33" y="0"/>
                  </a:lnTo>
                  <a:lnTo>
                    <a:pt x="0" y="10"/>
                  </a:lnTo>
                  <a:lnTo>
                    <a:pt x="5" y="36"/>
                  </a:lnTo>
                  <a:lnTo>
                    <a:pt x="12" y="3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9" name="Freeform 17"/>
            <p:cNvSpPr>
              <a:spLocks/>
            </p:cNvSpPr>
            <p:nvPr/>
          </p:nvSpPr>
          <p:spPr bwMode="auto">
            <a:xfrm>
              <a:off x="226894" y="159464"/>
              <a:ext cx="36449" cy="30070"/>
            </a:xfrm>
            <a:custGeom>
              <a:avLst/>
              <a:gdLst>
                <a:gd name="T0" fmla="*/ 2147483647 w 40"/>
                <a:gd name="T1" fmla="*/ 2147483647 h 33"/>
                <a:gd name="T2" fmla="*/ 2147483647 w 40"/>
                <a:gd name="T3" fmla="*/ 2147483647 h 33"/>
                <a:gd name="T4" fmla="*/ 2147483647 w 40"/>
                <a:gd name="T5" fmla="*/ 0 h 33"/>
                <a:gd name="T6" fmla="*/ 0 w 40"/>
                <a:gd name="T7" fmla="*/ 2147483647 h 33"/>
                <a:gd name="T8" fmla="*/ 2147483647 w 40"/>
                <a:gd name="T9" fmla="*/ 2147483647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33">
                  <a:moveTo>
                    <a:pt x="7" y="33"/>
                  </a:moveTo>
                  <a:lnTo>
                    <a:pt x="40" y="26"/>
                  </a:lnTo>
                  <a:lnTo>
                    <a:pt x="33" y="0"/>
                  </a:lnTo>
                  <a:lnTo>
                    <a:pt x="0" y="7"/>
                  </a:lnTo>
                  <a:lnTo>
                    <a:pt x="7" y="3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0" name="Freeform 18"/>
            <p:cNvSpPr>
              <a:spLocks/>
            </p:cNvSpPr>
            <p:nvPr/>
          </p:nvSpPr>
          <p:spPr bwMode="auto">
            <a:xfrm>
              <a:off x="213225" y="99324"/>
              <a:ext cx="32804" cy="17313"/>
            </a:xfrm>
            <a:custGeom>
              <a:avLst/>
              <a:gdLst>
                <a:gd name="T0" fmla="*/ 0 w 15"/>
                <a:gd name="T1" fmla="*/ 2147483647 h 8"/>
                <a:gd name="T2" fmla="*/ 2147483647 w 15"/>
                <a:gd name="T3" fmla="*/ 2147483647 h 8"/>
                <a:gd name="T4" fmla="*/ 2147483647 w 15"/>
                <a:gd name="T5" fmla="*/ 2147483647 h 8"/>
                <a:gd name="T6" fmla="*/ 2147483647 w 15"/>
                <a:gd name="T7" fmla="*/ 2147483647 h 8"/>
                <a:gd name="T8" fmla="*/ 0 w 15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8">
                  <a:moveTo>
                    <a:pt x="0" y="2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0"/>
                    <a:pt x="5" y="1"/>
                    <a:pt x="0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1" name="Freeform 19"/>
            <p:cNvSpPr>
              <a:spLocks/>
            </p:cNvSpPr>
            <p:nvPr/>
          </p:nvSpPr>
          <p:spPr bwMode="auto">
            <a:xfrm>
              <a:off x="269721" y="151263"/>
              <a:ext cx="28248" cy="28248"/>
            </a:xfrm>
            <a:custGeom>
              <a:avLst/>
              <a:gdLst>
                <a:gd name="T0" fmla="*/ 0 w 31"/>
                <a:gd name="T1" fmla="*/ 2147483647 h 31"/>
                <a:gd name="T2" fmla="*/ 2147483647 w 31"/>
                <a:gd name="T3" fmla="*/ 2147483647 h 31"/>
                <a:gd name="T4" fmla="*/ 2147483647 w 31"/>
                <a:gd name="T5" fmla="*/ 2147483647 h 31"/>
                <a:gd name="T6" fmla="*/ 2147483647 w 31"/>
                <a:gd name="T7" fmla="*/ 0 h 31"/>
                <a:gd name="T8" fmla="*/ 0 w 31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31">
                  <a:moveTo>
                    <a:pt x="0" y="5"/>
                  </a:moveTo>
                  <a:lnTo>
                    <a:pt x="5" y="31"/>
                  </a:lnTo>
                  <a:lnTo>
                    <a:pt x="31" y="26"/>
                  </a:lnTo>
                  <a:lnTo>
                    <a:pt x="2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2" name="Freeform 20"/>
            <p:cNvSpPr>
              <a:spLocks/>
            </p:cNvSpPr>
            <p:nvPr/>
          </p:nvSpPr>
          <p:spPr bwMode="auto">
            <a:xfrm>
              <a:off x="276099" y="185889"/>
              <a:ext cx="31892" cy="38271"/>
            </a:xfrm>
            <a:custGeom>
              <a:avLst/>
              <a:gdLst>
                <a:gd name="T0" fmla="*/ 2147483647 w 35"/>
                <a:gd name="T1" fmla="*/ 2147483647 h 42"/>
                <a:gd name="T2" fmla="*/ 2147483647 w 35"/>
                <a:gd name="T3" fmla="*/ 2147483647 h 42"/>
                <a:gd name="T4" fmla="*/ 2147483647 w 35"/>
                <a:gd name="T5" fmla="*/ 0 h 42"/>
                <a:gd name="T6" fmla="*/ 0 w 35"/>
                <a:gd name="T7" fmla="*/ 2147483647 h 42"/>
                <a:gd name="T8" fmla="*/ 2147483647 w 35"/>
                <a:gd name="T9" fmla="*/ 214748364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42">
                  <a:moveTo>
                    <a:pt x="9" y="42"/>
                  </a:moveTo>
                  <a:lnTo>
                    <a:pt x="35" y="35"/>
                  </a:lnTo>
                  <a:lnTo>
                    <a:pt x="28" y="0"/>
                  </a:lnTo>
                  <a:lnTo>
                    <a:pt x="0" y="7"/>
                  </a:lnTo>
                  <a:lnTo>
                    <a:pt x="9" y="4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3" name="Freeform 21"/>
            <p:cNvSpPr>
              <a:spLocks/>
            </p:cNvSpPr>
            <p:nvPr/>
          </p:nvSpPr>
          <p:spPr bwMode="auto">
            <a:xfrm>
              <a:off x="287035" y="228717"/>
              <a:ext cx="25514" cy="36449"/>
            </a:xfrm>
            <a:custGeom>
              <a:avLst/>
              <a:gdLst>
                <a:gd name="T0" fmla="*/ 0 w 28"/>
                <a:gd name="T1" fmla="*/ 2147483647 h 40"/>
                <a:gd name="T2" fmla="*/ 2147483647 w 28"/>
                <a:gd name="T3" fmla="*/ 2147483647 h 40"/>
                <a:gd name="T4" fmla="*/ 2147483647 w 28"/>
                <a:gd name="T5" fmla="*/ 2147483647 h 40"/>
                <a:gd name="T6" fmla="*/ 2147483647 w 28"/>
                <a:gd name="T7" fmla="*/ 0 h 40"/>
                <a:gd name="T8" fmla="*/ 0 w 28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40">
                  <a:moveTo>
                    <a:pt x="0" y="7"/>
                  </a:moveTo>
                  <a:lnTo>
                    <a:pt x="7" y="40"/>
                  </a:lnTo>
                  <a:lnTo>
                    <a:pt x="28" y="7"/>
                  </a:lnTo>
                  <a:lnTo>
                    <a:pt x="2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4" name="Freeform 22"/>
            <p:cNvSpPr>
              <a:spLocks/>
            </p:cNvSpPr>
            <p:nvPr/>
          </p:nvSpPr>
          <p:spPr bwMode="auto">
            <a:xfrm>
              <a:off x="260609" y="114814"/>
              <a:ext cx="30982" cy="30070"/>
            </a:xfrm>
            <a:custGeom>
              <a:avLst/>
              <a:gdLst>
                <a:gd name="T0" fmla="*/ 2147483647 w 34"/>
                <a:gd name="T1" fmla="*/ 0 h 33"/>
                <a:gd name="T2" fmla="*/ 0 w 34"/>
                <a:gd name="T3" fmla="*/ 2147483647 h 33"/>
                <a:gd name="T4" fmla="*/ 2147483647 w 34"/>
                <a:gd name="T5" fmla="*/ 2147483647 h 33"/>
                <a:gd name="T6" fmla="*/ 2147483647 w 34"/>
                <a:gd name="T7" fmla="*/ 2147483647 h 33"/>
                <a:gd name="T8" fmla="*/ 2147483647 w 34"/>
                <a:gd name="T9" fmla="*/ 2147483647 h 33"/>
                <a:gd name="T10" fmla="*/ 2147483647 w 34"/>
                <a:gd name="T11" fmla="*/ 0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33">
                  <a:moveTo>
                    <a:pt x="19" y="0"/>
                  </a:moveTo>
                  <a:lnTo>
                    <a:pt x="0" y="4"/>
                  </a:lnTo>
                  <a:lnTo>
                    <a:pt x="8" y="33"/>
                  </a:lnTo>
                  <a:lnTo>
                    <a:pt x="34" y="26"/>
                  </a:lnTo>
                  <a:lnTo>
                    <a:pt x="29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5" name="Freeform 23"/>
            <p:cNvSpPr>
              <a:spLocks/>
            </p:cNvSpPr>
            <p:nvPr/>
          </p:nvSpPr>
          <p:spPr bwMode="auto">
            <a:xfrm>
              <a:off x="256964" y="103880"/>
              <a:ext cx="6378" cy="4556"/>
            </a:xfrm>
            <a:custGeom>
              <a:avLst/>
              <a:gdLst>
                <a:gd name="T0" fmla="*/ 2147483647 w 3"/>
                <a:gd name="T1" fmla="*/ 2147483647 h 2"/>
                <a:gd name="T2" fmla="*/ 2147483647 w 3"/>
                <a:gd name="T3" fmla="*/ 2147483647 h 2"/>
                <a:gd name="T4" fmla="*/ 0 w 3"/>
                <a:gd name="T5" fmla="*/ 0 h 2"/>
                <a:gd name="T6" fmla="*/ 2147483647 w 3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6" name="Freeform 24"/>
            <p:cNvSpPr>
              <a:spLocks/>
            </p:cNvSpPr>
            <p:nvPr/>
          </p:nvSpPr>
          <p:spPr bwMode="auto">
            <a:xfrm>
              <a:off x="217782" y="323484"/>
              <a:ext cx="34627" cy="10934"/>
            </a:xfrm>
            <a:custGeom>
              <a:avLst/>
              <a:gdLst>
                <a:gd name="T0" fmla="*/ 0 w 16"/>
                <a:gd name="T1" fmla="*/ 2147483647 h 5"/>
                <a:gd name="T2" fmla="*/ 2147483647 w 16"/>
                <a:gd name="T3" fmla="*/ 2147483647 h 5"/>
                <a:gd name="T4" fmla="*/ 2147483647 w 16"/>
                <a:gd name="T5" fmla="*/ 2147483647 h 5"/>
                <a:gd name="T6" fmla="*/ 2147483647 w 16"/>
                <a:gd name="T7" fmla="*/ 0 h 5"/>
                <a:gd name="T8" fmla="*/ 0 w 16"/>
                <a:gd name="T9" fmla="*/ 2147483647 h 5"/>
                <a:gd name="T10" fmla="*/ 0 w 16"/>
                <a:gd name="T11" fmla="*/ 2147483647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5">
                  <a:moveTo>
                    <a:pt x="0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3" y="4"/>
                    <a:pt x="14" y="3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7" name="Freeform 25"/>
            <p:cNvSpPr>
              <a:spLocks/>
            </p:cNvSpPr>
            <p:nvPr/>
          </p:nvSpPr>
          <p:spPr bwMode="auto">
            <a:xfrm>
              <a:off x="304348" y="146707"/>
              <a:ext cx="19135" cy="26426"/>
            </a:xfrm>
            <a:custGeom>
              <a:avLst/>
              <a:gdLst>
                <a:gd name="T0" fmla="*/ 2147483647 w 9"/>
                <a:gd name="T1" fmla="*/ 2147483647 h 12"/>
                <a:gd name="T2" fmla="*/ 2147483647 w 9"/>
                <a:gd name="T3" fmla="*/ 0 h 12"/>
                <a:gd name="T4" fmla="*/ 0 w 9"/>
                <a:gd name="T5" fmla="*/ 2147483647 h 12"/>
                <a:gd name="T6" fmla="*/ 2147483647 w 9"/>
                <a:gd name="T7" fmla="*/ 2147483647 h 12"/>
                <a:gd name="T8" fmla="*/ 2147483647 w 9"/>
                <a:gd name="T9" fmla="*/ 21474836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12">
                  <a:moveTo>
                    <a:pt x="9" y="10"/>
                  </a:moveTo>
                  <a:cubicBezTo>
                    <a:pt x="8" y="6"/>
                    <a:pt x="7" y="3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2"/>
                    <a:pt x="3" y="12"/>
                    <a:pt x="3" y="12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8" name="Freeform 26"/>
            <p:cNvSpPr>
              <a:spLocks/>
            </p:cNvSpPr>
            <p:nvPr/>
          </p:nvSpPr>
          <p:spPr bwMode="auto">
            <a:xfrm>
              <a:off x="299792" y="129394"/>
              <a:ext cx="6378" cy="6378"/>
            </a:xfrm>
            <a:custGeom>
              <a:avLst/>
              <a:gdLst>
                <a:gd name="T0" fmla="*/ 2147483647 w 3"/>
                <a:gd name="T1" fmla="*/ 2147483647 h 3"/>
                <a:gd name="T2" fmla="*/ 2147483647 w 3"/>
                <a:gd name="T3" fmla="*/ 2147483647 h 3"/>
                <a:gd name="T4" fmla="*/ 0 w 3"/>
                <a:gd name="T5" fmla="*/ 0 h 3"/>
                <a:gd name="T6" fmla="*/ 2147483647 w 3"/>
                <a:gd name="T7" fmla="*/ 2147483647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9" name="Freeform 27"/>
            <p:cNvSpPr>
              <a:spLocks/>
            </p:cNvSpPr>
            <p:nvPr/>
          </p:nvSpPr>
          <p:spPr bwMode="auto">
            <a:xfrm>
              <a:off x="312549" y="179511"/>
              <a:ext cx="15491" cy="36449"/>
            </a:xfrm>
            <a:custGeom>
              <a:avLst/>
              <a:gdLst>
                <a:gd name="T0" fmla="*/ 0 w 7"/>
                <a:gd name="T1" fmla="*/ 2147483647 h 17"/>
                <a:gd name="T2" fmla="*/ 2147483647 w 7"/>
                <a:gd name="T3" fmla="*/ 2147483647 h 17"/>
                <a:gd name="T4" fmla="*/ 2147483647 w 7"/>
                <a:gd name="T5" fmla="*/ 2147483647 h 17"/>
                <a:gd name="T6" fmla="*/ 2147483647 w 7"/>
                <a:gd name="T7" fmla="*/ 0 h 17"/>
                <a:gd name="T8" fmla="*/ 0 w 7"/>
                <a:gd name="T9" fmla="*/ 2147483647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7">
                  <a:moveTo>
                    <a:pt x="0" y="2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1"/>
                    <a:pt x="7" y="6"/>
                    <a:pt x="6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0" name="Freeform 28"/>
            <p:cNvSpPr>
              <a:spLocks/>
            </p:cNvSpPr>
            <p:nvPr/>
          </p:nvSpPr>
          <p:spPr bwMode="auto">
            <a:xfrm>
              <a:off x="192267" y="0"/>
              <a:ext cx="194090" cy="162198"/>
            </a:xfrm>
            <a:custGeom>
              <a:avLst/>
              <a:gdLst>
                <a:gd name="T0" fmla="*/ 2147483647 w 90"/>
                <a:gd name="T1" fmla="*/ 2147483647 h 75"/>
                <a:gd name="T2" fmla="*/ 2147483647 w 90"/>
                <a:gd name="T3" fmla="*/ 2147483647 h 75"/>
                <a:gd name="T4" fmla="*/ 2147483647 w 90"/>
                <a:gd name="T5" fmla="*/ 2147483647 h 75"/>
                <a:gd name="T6" fmla="*/ 2147483647 w 90"/>
                <a:gd name="T7" fmla="*/ 2147483647 h 75"/>
                <a:gd name="T8" fmla="*/ 2147483647 w 90"/>
                <a:gd name="T9" fmla="*/ 2147483647 h 75"/>
                <a:gd name="T10" fmla="*/ 2147483647 w 90"/>
                <a:gd name="T11" fmla="*/ 2147483647 h 75"/>
                <a:gd name="T12" fmla="*/ 2147483647 w 90"/>
                <a:gd name="T13" fmla="*/ 2147483647 h 75"/>
                <a:gd name="T14" fmla="*/ 2147483647 w 90"/>
                <a:gd name="T15" fmla="*/ 2147483647 h 75"/>
                <a:gd name="T16" fmla="*/ 2147483647 w 90"/>
                <a:gd name="T17" fmla="*/ 2147483647 h 75"/>
                <a:gd name="T18" fmla="*/ 2147483647 w 90"/>
                <a:gd name="T19" fmla="*/ 2147483647 h 75"/>
                <a:gd name="T20" fmla="*/ 2147483647 w 90"/>
                <a:gd name="T21" fmla="*/ 2147483647 h 75"/>
                <a:gd name="T22" fmla="*/ 2147483647 w 90"/>
                <a:gd name="T23" fmla="*/ 2147483647 h 75"/>
                <a:gd name="T24" fmla="*/ 2147483647 w 90"/>
                <a:gd name="T25" fmla="*/ 2147483647 h 75"/>
                <a:gd name="T26" fmla="*/ 2147483647 w 90"/>
                <a:gd name="T27" fmla="*/ 2147483647 h 75"/>
                <a:gd name="T28" fmla="*/ 2147483647 w 90"/>
                <a:gd name="T29" fmla="*/ 2147483647 h 75"/>
                <a:gd name="T30" fmla="*/ 2147483647 w 90"/>
                <a:gd name="T31" fmla="*/ 2147483647 h 75"/>
                <a:gd name="T32" fmla="*/ 2147483647 w 90"/>
                <a:gd name="T33" fmla="*/ 2147483647 h 75"/>
                <a:gd name="T34" fmla="*/ 2147483647 w 90"/>
                <a:gd name="T35" fmla="*/ 2147483647 h 75"/>
                <a:gd name="T36" fmla="*/ 2147483647 w 90"/>
                <a:gd name="T37" fmla="*/ 2147483647 h 75"/>
                <a:gd name="T38" fmla="*/ 2147483647 w 90"/>
                <a:gd name="T39" fmla="*/ 2147483647 h 75"/>
                <a:gd name="T40" fmla="*/ 2147483647 w 90"/>
                <a:gd name="T41" fmla="*/ 2147483647 h 75"/>
                <a:gd name="T42" fmla="*/ 2147483647 w 90"/>
                <a:gd name="T43" fmla="*/ 2147483647 h 75"/>
                <a:gd name="T44" fmla="*/ 2147483647 w 90"/>
                <a:gd name="T45" fmla="*/ 0 h 75"/>
                <a:gd name="T46" fmla="*/ 2147483647 w 90"/>
                <a:gd name="T47" fmla="*/ 2147483647 h 75"/>
                <a:gd name="T48" fmla="*/ 2147483647 w 90"/>
                <a:gd name="T49" fmla="*/ 2147483647 h 75"/>
                <a:gd name="T50" fmla="*/ 2147483647 w 90"/>
                <a:gd name="T51" fmla="*/ 2147483647 h 75"/>
                <a:gd name="T52" fmla="*/ 2147483647 w 90"/>
                <a:gd name="T53" fmla="*/ 2147483647 h 75"/>
                <a:gd name="T54" fmla="*/ 2147483647 w 90"/>
                <a:gd name="T55" fmla="*/ 2147483647 h 75"/>
                <a:gd name="T56" fmla="*/ 2147483647 w 90"/>
                <a:gd name="T57" fmla="*/ 2147483647 h 75"/>
                <a:gd name="T58" fmla="*/ 2147483647 w 90"/>
                <a:gd name="T59" fmla="*/ 2147483647 h 75"/>
                <a:gd name="T60" fmla="*/ 0 w 90"/>
                <a:gd name="T61" fmla="*/ 2147483647 h 75"/>
                <a:gd name="T62" fmla="*/ 2147483647 w 90"/>
                <a:gd name="T63" fmla="*/ 2147483647 h 75"/>
                <a:gd name="T64" fmla="*/ 2147483647 w 90"/>
                <a:gd name="T65" fmla="*/ 2147483647 h 75"/>
                <a:gd name="T66" fmla="*/ 2147483647 w 90"/>
                <a:gd name="T67" fmla="*/ 2147483647 h 75"/>
                <a:gd name="T68" fmla="*/ 2147483647 w 90"/>
                <a:gd name="T69" fmla="*/ 2147483647 h 75"/>
                <a:gd name="T70" fmla="*/ 2147483647 w 90"/>
                <a:gd name="T71" fmla="*/ 2147483647 h 75"/>
                <a:gd name="T72" fmla="*/ 2147483647 w 90"/>
                <a:gd name="T73" fmla="*/ 2147483647 h 75"/>
                <a:gd name="T74" fmla="*/ 2147483647 w 90"/>
                <a:gd name="T75" fmla="*/ 2147483647 h 75"/>
                <a:gd name="T76" fmla="*/ 2147483647 w 90"/>
                <a:gd name="T77" fmla="*/ 2147483647 h 75"/>
                <a:gd name="T78" fmla="*/ 2147483647 w 90"/>
                <a:gd name="T79" fmla="*/ 2147483647 h 75"/>
                <a:gd name="T80" fmla="*/ 2147483647 w 90"/>
                <a:gd name="T81" fmla="*/ 2147483647 h 75"/>
                <a:gd name="T82" fmla="*/ 2147483647 w 90"/>
                <a:gd name="T83" fmla="*/ 2147483647 h 75"/>
                <a:gd name="T84" fmla="*/ 2147483647 w 90"/>
                <a:gd name="T85" fmla="*/ 2147483647 h 7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0" h="75">
                  <a:moveTo>
                    <a:pt x="69" y="57"/>
                  </a:moveTo>
                  <a:cubicBezTo>
                    <a:pt x="65" y="55"/>
                    <a:pt x="61" y="53"/>
                    <a:pt x="57" y="51"/>
                  </a:cubicBezTo>
                  <a:cubicBezTo>
                    <a:pt x="56" y="51"/>
                    <a:pt x="55" y="51"/>
                    <a:pt x="53" y="50"/>
                  </a:cubicBezTo>
                  <a:cubicBezTo>
                    <a:pt x="54" y="50"/>
                    <a:pt x="55" y="50"/>
                    <a:pt x="55" y="50"/>
                  </a:cubicBezTo>
                  <a:cubicBezTo>
                    <a:pt x="60" y="50"/>
                    <a:pt x="64" y="50"/>
                    <a:pt x="68" y="49"/>
                  </a:cubicBezTo>
                  <a:cubicBezTo>
                    <a:pt x="72" y="48"/>
                    <a:pt x="76" y="47"/>
                    <a:pt x="79" y="45"/>
                  </a:cubicBezTo>
                  <a:cubicBezTo>
                    <a:pt x="83" y="43"/>
                    <a:pt x="87" y="41"/>
                    <a:pt x="90" y="37"/>
                  </a:cubicBezTo>
                  <a:cubicBezTo>
                    <a:pt x="86" y="36"/>
                    <a:pt x="82" y="35"/>
                    <a:pt x="77" y="35"/>
                  </a:cubicBezTo>
                  <a:cubicBezTo>
                    <a:pt x="73" y="35"/>
                    <a:pt x="69" y="36"/>
                    <a:pt x="65" y="37"/>
                  </a:cubicBezTo>
                  <a:cubicBezTo>
                    <a:pt x="61" y="38"/>
                    <a:pt x="57" y="39"/>
                    <a:pt x="53" y="41"/>
                  </a:cubicBezTo>
                  <a:cubicBezTo>
                    <a:pt x="53" y="41"/>
                    <a:pt x="52" y="41"/>
                    <a:pt x="52" y="42"/>
                  </a:cubicBezTo>
                  <a:cubicBezTo>
                    <a:pt x="52" y="41"/>
                    <a:pt x="52" y="41"/>
                    <a:pt x="53" y="40"/>
                  </a:cubicBezTo>
                  <a:cubicBezTo>
                    <a:pt x="56" y="37"/>
                    <a:pt x="58" y="34"/>
                    <a:pt x="61" y="31"/>
                  </a:cubicBezTo>
                  <a:cubicBezTo>
                    <a:pt x="63" y="27"/>
                    <a:pt x="65" y="23"/>
                    <a:pt x="66" y="19"/>
                  </a:cubicBezTo>
                  <a:cubicBezTo>
                    <a:pt x="68" y="15"/>
                    <a:pt x="69" y="11"/>
                    <a:pt x="69" y="6"/>
                  </a:cubicBezTo>
                  <a:cubicBezTo>
                    <a:pt x="64" y="9"/>
                    <a:pt x="61" y="11"/>
                    <a:pt x="58" y="14"/>
                  </a:cubicBezTo>
                  <a:cubicBezTo>
                    <a:pt x="55" y="17"/>
                    <a:pt x="52" y="21"/>
                    <a:pt x="50" y="24"/>
                  </a:cubicBezTo>
                  <a:cubicBezTo>
                    <a:pt x="48" y="27"/>
                    <a:pt x="46" y="31"/>
                    <a:pt x="45" y="35"/>
                  </a:cubicBezTo>
                  <a:cubicBezTo>
                    <a:pt x="45" y="36"/>
                    <a:pt x="44" y="36"/>
                    <a:pt x="44" y="37"/>
                  </a:cubicBezTo>
                  <a:cubicBezTo>
                    <a:pt x="44" y="36"/>
                    <a:pt x="44" y="36"/>
                    <a:pt x="44" y="35"/>
                  </a:cubicBezTo>
                  <a:cubicBezTo>
                    <a:pt x="44" y="31"/>
                    <a:pt x="44" y="27"/>
                    <a:pt x="43" y="23"/>
                  </a:cubicBezTo>
                  <a:cubicBezTo>
                    <a:pt x="42" y="19"/>
                    <a:pt x="41" y="15"/>
                    <a:pt x="39" y="11"/>
                  </a:cubicBezTo>
                  <a:cubicBezTo>
                    <a:pt x="37" y="7"/>
                    <a:pt x="35" y="3"/>
                    <a:pt x="31" y="0"/>
                  </a:cubicBezTo>
                  <a:cubicBezTo>
                    <a:pt x="30" y="4"/>
                    <a:pt x="29" y="9"/>
                    <a:pt x="29" y="13"/>
                  </a:cubicBezTo>
                  <a:cubicBezTo>
                    <a:pt x="29" y="17"/>
                    <a:pt x="30" y="21"/>
                    <a:pt x="31" y="25"/>
                  </a:cubicBezTo>
                  <a:cubicBezTo>
                    <a:pt x="32" y="29"/>
                    <a:pt x="33" y="33"/>
                    <a:pt x="35" y="37"/>
                  </a:cubicBezTo>
                  <a:cubicBezTo>
                    <a:pt x="35" y="38"/>
                    <a:pt x="35" y="38"/>
                    <a:pt x="36" y="39"/>
                  </a:cubicBezTo>
                  <a:cubicBezTo>
                    <a:pt x="35" y="38"/>
                    <a:pt x="35" y="38"/>
                    <a:pt x="34" y="37"/>
                  </a:cubicBezTo>
                  <a:cubicBezTo>
                    <a:pt x="31" y="35"/>
                    <a:pt x="28" y="32"/>
                    <a:pt x="25" y="30"/>
                  </a:cubicBezTo>
                  <a:cubicBezTo>
                    <a:pt x="21" y="27"/>
                    <a:pt x="17" y="26"/>
                    <a:pt x="13" y="24"/>
                  </a:cubicBezTo>
                  <a:cubicBezTo>
                    <a:pt x="9" y="23"/>
                    <a:pt x="5" y="22"/>
                    <a:pt x="0" y="22"/>
                  </a:cubicBezTo>
                  <a:cubicBezTo>
                    <a:pt x="2" y="26"/>
                    <a:pt x="5" y="29"/>
                    <a:pt x="8" y="32"/>
                  </a:cubicBezTo>
                  <a:cubicBezTo>
                    <a:pt x="11" y="35"/>
                    <a:pt x="14" y="38"/>
                    <a:pt x="18" y="40"/>
                  </a:cubicBezTo>
                  <a:cubicBezTo>
                    <a:pt x="21" y="42"/>
                    <a:pt x="25" y="44"/>
                    <a:pt x="29" y="46"/>
                  </a:cubicBezTo>
                  <a:cubicBezTo>
                    <a:pt x="33" y="47"/>
                    <a:pt x="37" y="48"/>
                    <a:pt x="42" y="48"/>
                  </a:cubicBezTo>
                  <a:cubicBezTo>
                    <a:pt x="43" y="48"/>
                    <a:pt x="44" y="49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7" y="53"/>
                    <a:pt x="49" y="57"/>
                    <a:pt x="52" y="60"/>
                  </a:cubicBezTo>
                  <a:cubicBezTo>
                    <a:pt x="55" y="63"/>
                    <a:pt x="59" y="65"/>
                    <a:pt x="62" y="67"/>
                  </a:cubicBezTo>
                  <a:cubicBezTo>
                    <a:pt x="65" y="70"/>
                    <a:pt x="69" y="71"/>
                    <a:pt x="73" y="73"/>
                  </a:cubicBezTo>
                  <a:cubicBezTo>
                    <a:pt x="77" y="74"/>
                    <a:pt x="81" y="75"/>
                    <a:pt x="86" y="75"/>
                  </a:cubicBezTo>
                  <a:cubicBezTo>
                    <a:pt x="84" y="71"/>
                    <a:pt x="81" y="68"/>
                    <a:pt x="78" y="65"/>
                  </a:cubicBezTo>
                  <a:cubicBezTo>
                    <a:pt x="75" y="62"/>
                    <a:pt x="72" y="59"/>
                    <a:pt x="69" y="5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1" name="Freeform 29"/>
            <p:cNvSpPr>
              <a:spLocks/>
            </p:cNvSpPr>
            <p:nvPr/>
          </p:nvSpPr>
          <p:spPr bwMode="auto">
            <a:xfrm>
              <a:off x="0" y="88389"/>
              <a:ext cx="247852" cy="246030"/>
            </a:xfrm>
            <a:custGeom>
              <a:avLst/>
              <a:gdLst>
                <a:gd name="T0" fmla="*/ 2147483647 w 115"/>
                <a:gd name="T1" fmla="*/ 2147483647 h 114"/>
                <a:gd name="T2" fmla="*/ 2147483647 w 115"/>
                <a:gd name="T3" fmla="*/ 2147483647 h 114"/>
                <a:gd name="T4" fmla="*/ 2147483647 w 115"/>
                <a:gd name="T5" fmla="*/ 2147483647 h 114"/>
                <a:gd name="T6" fmla="*/ 2147483647 w 115"/>
                <a:gd name="T7" fmla="*/ 2147483647 h 114"/>
                <a:gd name="T8" fmla="*/ 2147483647 w 115"/>
                <a:gd name="T9" fmla="*/ 2147483647 h 114"/>
                <a:gd name="T10" fmla="*/ 2147483647 w 115"/>
                <a:gd name="T11" fmla="*/ 2147483647 h 114"/>
                <a:gd name="T12" fmla="*/ 2147483647 w 115"/>
                <a:gd name="T13" fmla="*/ 2147483647 h 114"/>
                <a:gd name="T14" fmla="*/ 2147483647 w 115"/>
                <a:gd name="T15" fmla="*/ 2147483647 h 114"/>
                <a:gd name="T16" fmla="*/ 2147483647 w 115"/>
                <a:gd name="T17" fmla="*/ 2147483647 h 114"/>
                <a:gd name="T18" fmla="*/ 2147483647 w 115"/>
                <a:gd name="T19" fmla="*/ 2147483647 h 114"/>
                <a:gd name="T20" fmla="*/ 2147483647 w 115"/>
                <a:gd name="T21" fmla="*/ 2147483647 h 114"/>
                <a:gd name="T22" fmla="*/ 2147483647 w 115"/>
                <a:gd name="T23" fmla="*/ 2147483647 h 114"/>
                <a:gd name="T24" fmla="*/ 2147483647 w 115"/>
                <a:gd name="T25" fmla="*/ 2147483647 h 114"/>
                <a:gd name="T26" fmla="*/ 2147483647 w 115"/>
                <a:gd name="T27" fmla="*/ 2147483647 h 114"/>
                <a:gd name="T28" fmla="*/ 2147483647 w 115"/>
                <a:gd name="T29" fmla="*/ 2147483647 h 114"/>
                <a:gd name="T30" fmla="*/ 2147483647 w 115"/>
                <a:gd name="T31" fmla="*/ 2147483647 h 114"/>
                <a:gd name="T32" fmla="*/ 2147483647 w 115"/>
                <a:gd name="T33" fmla="*/ 2147483647 h 114"/>
                <a:gd name="T34" fmla="*/ 2147483647 w 115"/>
                <a:gd name="T35" fmla="*/ 2147483647 h 114"/>
                <a:gd name="T36" fmla="*/ 2147483647 w 115"/>
                <a:gd name="T37" fmla="*/ 2147483647 h 114"/>
                <a:gd name="T38" fmla="*/ 2147483647 w 115"/>
                <a:gd name="T39" fmla="*/ 2147483647 h 114"/>
                <a:gd name="T40" fmla="*/ 2147483647 w 115"/>
                <a:gd name="T41" fmla="*/ 2147483647 h 114"/>
                <a:gd name="T42" fmla="*/ 2147483647 w 115"/>
                <a:gd name="T43" fmla="*/ 2147483647 h 114"/>
                <a:gd name="T44" fmla="*/ 2147483647 w 115"/>
                <a:gd name="T45" fmla="*/ 2147483647 h 114"/>
                <a:gd name="T46" fmla="*/ 2147483647 w 115"/>
                <a:gd name="T47" fmla="*/ 2147483647 h 114"/>
                <a:gd name="T48" fmla="*/ 2147483647 w 115"/>
                <a:gd name="T49" fmla="*/ 2147483647 h 114"/>
                <a:gd name="T50" fmla="*/ 2147483647 w 115"/>
                <a:gd name="T51" fmla="*/ 2147483647 h 114"/>
                <a:gd name="T52" fmla="*/ 2147483647 w 115"/>
                <a:gd name="T53" fmla="*/ 2147483647 h 114"/>
                <a:gd name="T54" fmla="*/ 2147483647 w 115"/>
                <a:gd name="T55" fmla="*/ 0 h 114"/>
                <a:gd name="T56" fmla="*/ 2147483647 w 115"/>
                <a:gd name="T57" fmla="*/ 2147483647 h 114"/>
                <a:gd name="T58" fmla="*/ 2147483647 w 115"/>
                <a:gd name="T59" fmla="*/ 0 h 114"/>
                <a:gd name="T60" fmla="*/ 2147483647 w 115"/>
                <a:gd name="T61" fmla="*/ 2147483647 h 114"/>
                <a:gd name="T62" fmla="*/ 2147483647 w 115"/>
                <a:gd name="T63" fmla="*/ 2147483647 h 114"/>
                <a:gd name="T64" fmla="*/ 0 w 115"/>
                <a:gd name="T65" fmla="*/ 2147483647 h 114"/>
                <a:gd name="T66" fmla="*/ 2147483647 w 115"/>
                <a:gd name="T67" fmla="*/ 2147483647 h 114"/>
                <a:gd name="T68" fmla="*/ 2147483647 w 115"/>
                <a:gd name="T69" fmla="*/ 2147483647 h 11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5" h="114">
                  <a:moveTo>
                    <a:pt x="91" y="114"/>
                  </a:moveTo>
                  <a:cubicBezTo>
                    <a:pt x="94" y="111"/>
                    <a:pt x="97" y="108"/>
                    <a:pt x="99" y="104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15" y="104"/>
                    <a:pt x="115" y="104"/>
                    <a:pt x="115" y="104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4" y="93"/>
                    <a:pt x="104" y="91"/>
                    <a:pt x="105" y="89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73"/>
                    <a:pt x="104" y="71"/>
                    <a:pt x="104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97" y="53"/>
                    <a:pt x="95" y="51"/>
                    <a:pt x="94" y="50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39"/>
                    <a:pt x="87" y="37"/>
                    <a:pt x="87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4" y="21"/>
                    <a:pt x="83" y="19"/>
                    <a:pt x="82" y="17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9" y="11"/>
                    <a:pt x="85" y="13"/>
                    <a:pt x="82" y="17"/>
                  </a:cubicBezTo>
                  <a:cubicBezTo>
                    <a:pt x="77" y="8"/>
                    <a:pt x="68" y="1"/>
                    <a:pt x="58" y="0"/>
                  </a:cubicBezTo>
                  <a:cubicBezTo>
                    <a:pt x="56" y="2"/>
                    <a:pt x="55" y="4"/>
                    <a:pt x="53" y="6"/>
                  </a:cubicBezTo>
                  <a:cubicBezTo>
                    <a:pt x="51" y="3"/>
                    <a:pt x="49" y="1"/>
                    <a:pt x="47" y="0"/>
                  </a:cubicBezTo>
                  <a:cubicBezTo>
                    <a:pt x="31" y="3"/>
                    <a:pt x="19" y="18"/>
                    <a:pt x="19" y="36"/>
                  </a:cubicBezTo>
                  <a:cubicBezTo>
                    <a:pt x="19" y="38"/>
                    <a:pt x="19" y="40"/>
                    <a:pt x="20" y="43"/>
                  </a:cubicBezTo>
                  <a:cubicBezTo>
                    <a:pt x="8" y="52"/>
                    <a:pt x="0" y="65"/>
                    <a:pt x="0" y="81"/>
                  </a:cubicBezTo>
                  <a:cubicBezTo>
                    <a:pt x="0" y="94"/>
                    <a:pt x="6" y="105"/>
                    <a:pt x="15" y="114"/>
                  </a:cubicBezTo>
                  <a:lnTo>
                    <a:pt x="91" y="1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2" name="Freeform 30"/>
            <p:cNvSpPr>
              <a:spLocks/>
            </p:cNvSpPr>
            <p:nvPr/>
          </p:nvSpPr>
          <p:spPr bwMode="auto">
            <a:xfrm>
              <a:off x="62874" y="17313"/>
              <a:ext cx="66519" cy="71075"/>
            </a:xfrm>
            <a:custGeom>
              <a:avLst/>
              <a:gdLst>
                <a:gd name="T0" fmla="*/ 2147483647 w 31"/>
                <a:gd name="T1" fmla="*/ 2147483647 h 33"/>
                <a:gd name="T2" fmla="*/ 2147483647 w 31"/>
                <a:gd name="T3" fmla="*/ 2147483647 h 33"/>
                <a:gd name="T4" fmla="*/ 2147483647 w 31"/>
                <a:gd name="T5" fmla="*/ 2147483647 h 33"/>
                <a:gd name="T6" fmla="*/ 2147483647 w 31"/>
                <a:gd name="T7" fmla="*/ 2147483647 h 33"/>
                <a:gd name="T8" fmla="*/ 2147483647 w 31"/>
                <a:gd name="T9" fmla="*/ 2147483647 h 33"/>
                <a:gd name="T10" fmla="*/ 2147483647 w 31"/>
                <a:gd name="T11" fmla="*/ 2147483647 h 33"/>
                <a:gd name="T12" fmla="*/ 0 w 31"/>
                <a:gd name="T13" fmla="*/ 2147483647 h 33"/>
                <a:gd name="T14" fmla="*/ 2147483647 w 31"/>
                <a:gd name="T15" fmla="*/ 2147483647 h 33"/>
                <a:gd name="T16" fmla="*/ 2147483647 w 31"/>
                <a:gd name="T17" fmla="*/ 2147483647 h 33"/>
                <a:gd name="T18" fmla="*/ 2147483647 w 31"/>
                <a:gd name="T19" fmla="*/ 2147483647 h 33"/>
                <a:gd name="T20" fmla="*/ 2147483647 w 31"/>
                <a:gd name="T21" fmla="*/ 2147483647 h 33"/>
                <a:gd name="T22" fmla="*/ 2147483647 w 31"/>
                <a:gd name="T23" fmla="*/ 2147483647 h 33"/>
                <a:gd name="T24" fmla="*/ 2147483647 w 31"/>
                <a:gd name="T25" fmla="*/ 2147483647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1" h="33">
                  <a:moveTo>
                    <a:pt x="29" y="33"/>
                  </a:moveTo>
                  <a:cubicBezTo>
                    <a:pt x="29" y="32"/>
                    <a:pt x="29" y="31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28"/>
                    <a:pt x="30" y="26"/>
                    <a:pt x="31" y="25"/>
                  </a:cubicBezTo>
                  <a:cubicBezTo>
                    <a:pt x="31" y="20"/>
                    <a:pt x="30" y="16"/>
                    <a:pt x="27" y="11"/>
                  </a:cubicBezTo>
                  <a:cubicBezTo>
                    <a:pt x="24" y="7"/>
                    <a:pt x="20" y="3"/>
                    <a:pt x="15" y="2"/>
                  </a:cubicBezTo>
                  <a:cubicBezTo>
                    <a:pt x="10" y="0"/>
                    <a:pt x="5" y="1"/>
                    <a:pt x="0" y="4"/>
                  </a:cubicBezTo>
                  <a:cubicBezTo>
                    <a:pt x="3" y="9"/>
                    <a:pt x="5" y="12"/>
                    <a:pt x="6" y="15"/>
                  </a:cubicBezTo>
                  <a:cubicBezTo>
                    <a:pt x="8" y="18"/>
                    <a:pt x="9" y="20"/>
                    <a:pt x="10" y="22"/>
                  </a:cubicBezTo>
                  <a:cubicBezTo>
                    <a:pt x="11" y="24"/>
                    <a:pt x="13" y="26"/>
                    <a:pt x="15" y="29"/>
                  </a:cubicBezTo>
                  <a:cubicBezTo>
                    <a:pt x="16" y="30"/>
                    <a:pt x="17" y="31"/>
                    <a:pt x="18" y="33"/>
                  </a:cubicBezTo>
                  <a:cubicBezTo>
                    <a:pt x="20" y="32"/>
                    <a:pt x="22" y="32"/>
                    <a:pt x="24" y="32"/>
                  </a:cubicBezTo>
                  <a:cubicBezTo>
                    <a:pt x="26" y="32"/>
                    <a:pt x="27" y="32"/>
                    <a:pt x="29" y="3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3" name="Freeform 31"/>
            <p:cNvSpPr>
              <a:spLocks/>
            </p:cNvSpPr>
            <p:nvPr/>
          </p:nvSpPr>
          <p:spPr bwMode="auto">
            <a:xfrm>
              <a:off x="127570" y="51940"/>
              <a:ext cx="53762" cy="32804"/>
            </a:xfrm>
            <a:custGeom>
              <a:avLst/>
              <a:gdLst>
                <a:gd name="T0" fmla="*/ 0 w 25"/>
                <a:gd name="T1" fmla="*/ 2147483647 h 15"/>
                <a:gd name="T2" fmla="*/ 2147483647 w 25"/>
                <a:gd name="T3" fmla="*/ 2147483647 h 15"/>
                <a:gd name="T4" fmla="*/ 2147483647 w 25"/>
                <a:gd name="T5" fmla="*/ 2147483647 h 15"/>
                <a:gd name="T6" fmla="*/ 2147483647 w 25"/>
                <a:gd name="T7" fmla="*/ 2147483647 h 15"/>
                <a:gd name="T8" fmla="*/ 2147483647 w 25"/>
                <a:gd name="T9" fmla="*/ 2147483647 h 15"/>
                <a:gd name="T10" fmla="*/ 2147483647 w 25"/>
                <a:gd name="T11" fmla="*/ 2147483647 h 15"/>
                <a:gd name="T12" fmla="*/ 2147483647 w 25"/>
                <a:gd name="T13" fmla="*/ 2147483647 h 15"/>
                <a:gd name="T14" fmla="*/ 2147483647 w 25"/>
                <a:gd name="T15" fmla="*/ 2147483647 h 15"/>
                <a:gd name="T16" fmla="*/ 2147483647 w 25"/>
                <a:gd name="T17" fmla="*/ 2147483647 h 15"/>
                <a:gd name="T18" fmla="*/ 2147483647 w 25"/>
                <a:gd name="T19" fmla="*/ 2147483647 h 15"/>
                <a:gd name="T20" fmla="*/ 0 w 25"/>
                <a:gd name="T21" fmla="*/ 2147483647 h 1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5" h="15">
                  <a:moveTo>
                    <a:pt x="0" y="14"/>
                  </a:moveTo>
                  <a:cubicBezTo>
                    <a:pt x="3" y="14"/>
                    <a:pt x="5" y="15"/>
                    <a:pt x="8" y="15"/>
                  </a:cubicBezTo>
                  <a:cubicBezTo>
                    <a:pt x="10" y="15"/>
                    <a:pt x="12" y="15"/>
                    <a:pt x="14" y="14"/>
                  </a:cubicBezTo>
                  <a:cubicBezTo>
                    <a:pt x="15" y="13"/>
                    <a:pt x="17" y="12"/>
                    <a:pt x="19" y="11"/>
                  </a:cubicBezTo>
                  <a:cubicBezTo>
                    <a:pt x="21" y="10"/>
                    <a:pt x="22" y="8"/>
                    <a:pt x="25" y="5"/>
                  </a:cubicBezTo>
                  <a:cubicBezTo>
                    <a:pt x="22" y="2"/>
                    <a:pt x="20" y="1"/>
                    <a:pt x="17" y="1"/>
                  </a:cubicBezTo>
                  <a:cubicBezTo>
                    <a:pt x="14" y="0"/>
                    <a:pt x="12" y="0"/>
                    <a:pt x="9" y="1"/>
                  </a:cubicBezTo>
                  <a:cubicBezTo>
                    <a:pt x="7" y="2"/>
                    <a:pt x="5" y="3"/>
                    <a:pt x="3" y="5"/>
                  </a:cubicBezTo>
                  <a:cubicBezTo>
                    <a:pt x="2" y="6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2"/>
                    <a:pt x="0" y="1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4" name="Freeform 32"/>
            <p:cNvSpPr>
              <a:spLocks/>
            </p:cNvSpPr>
            <p:nvPr/>
          </p:nvSpPr>
          <p:spPr bwMode="auto">
            <a:xfrm>
              <a:off x="15491" y="340797"/>
              <a:ext cx="295235" cy="28248"/>
            </a:xfrm>
            <a:custGeom>
              <a:avLst/>
              <a:gdLst>
                <a:gd name="T0" fmla="*/ 2147483647 w 324"/>
                <a:gd name="T1" fmla="*/ 2147483647 h 31"/>
                <a:gd name="T2" fmla="*/ 2147483647 w 324"/>
                <a:gd name="T3" fmla="*/ 2147483647 h 31"/>
                <a:gd name="T4" fmla="*/ 2147483647 w 324"/>
                <a:gd name="T5" fmla="*/ 0 h 31"/>
                <a:gd name="T6" fmla="*/ 0 w 324"/>
                <a:gd name="T7" fmla="*/ 0 h 31"/>
                <a:gd name="T8" fmla="*/ 2147483647 w 324"/>
                <a:gd name="T9" fmla="*/ 214748364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4" h="31">
                  <a:moveTo>
                    <a:pt x="12" y="31"/>
                  </a:moveTo>
                  <a:lnTo>
                    <a:pt x="312" y="31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2" y="3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06" name="Freeform 33"/>
          <p:cNvSpPr>
            <a:spLocks noEditPoints="1"/>
          </p:cNvSpPr>
          <p:nvPr/>
        </p:nvSpPr>
        <p:spPr bwMode="auto">
          <a:xfrm>
            <a:off x="3754438" y="2571750"/>
            <a:ext cx="392112" cy="392113"/>
          </a:xfrm>
          <a:custGeom>
            <a:avLst/>
            <a:gdLst>
              <a:gd name="T0" fmla="*/ 2147483647 w 164"/>
              <a:gd name="T1" fmla="*/ 2147483647 h 164"/>
              <a:gd name="T2" fmla="*/ 2147483647 w 164"/>
              <a:gd name="T3" fmla="*/ 2147483647 h 164"/>
              <a:gd name="T4" fmla="*/ 2147483647 w 164"/>
              <a:gd name="T5" fmla="*/ 2147483647 h 164"/>
              <a:gd name="T6" fmla="*/ 2147483647 w 164"/>
              <a:gd name="T7" fmla="*/ 2147483647 h 164"/>
              <a:gd name="T8" fmla="*/ 2147483647 w 164"/>
              <a:gd name="T9" fmla="*/ 2147483647 h 164"/>
              <a:gd name="T10" fmla="*/ 2147483647 w 164"/>
              <a:gd name="T11" fmla="*/ 2147483647 h 164"/>
              <a:gd name="T12" fmla="*/ 2147483647 w 164"/>
              <a:gd name="T13" fmla="*/ 2147483647 h 164"/>
              <a:gd name="T14" fmla="*/ 2147483647 w 164"/>
              <a:gd name="T15" fmla="*/ 2147483647 h 164"/>
              <a:gd name="T16" fmla="*/ 2147483647 w 164"/>
              <a:gd name="T17" fmla="*/ 2147483647 h 164"/>
              <a:gd name="T18" fmla="*/ 2147483647 w 164"/>
              <a:gd name="T19" fmla="*/ 2147483647 h 164"/>
              <a:gd name="T20" fmla="*/ 2147483647 w 164"/>
              <a:gd name="T21" fmla="*/ 2147483647 h 164"/>
              <a:gd name="T22" fmla="*/ 2147483647 w 164"/>
              <a:gd name="T23" fmla="*/ 2147483647 h 164"/>
              <a:gd name="T24" fmla="*/ 2147483647 w 164"/>
              <a:gd name="T25" fmla="*/ 2147483647 h 164"/>
              <a:gd name="T26" fmla="*/ 2147483647 w 164"/>
              <a:gd name="T27" fmla="*/ 2147483647 h 164"/>
              <a:gd name="T28" fmla="*/ 2147483647 w 164"/>
              <a:gd name="T29" fmla="*/ 2147483647 h 164"/>
              <a:gd name="T30" fmla="*/ 2147483647 w 164"/>
              <a:gd name="T31" fmla="*/ 2147483647 h 164"/>
              <a:gd name="T32" fmla="*/ 2147483647 w 164"/>
              <a:gd name="T33" fmla="*/ 2147483647 h 164"/>
              <a:gd name="T34" fmla="*/ 2147483647 w 164"/>
              <a:gd name="T35" fmla="*/ 2147483647 h 164"/>
              <a:gd name="T36" fmla="*/ 2147483647 w 164"/>
              <a:gd name="T37" fmla="*/ 2147483647 h 164"/>
              <a:gd name="T38" fmla="*/ 2147483647 w 164"/>
              <a:gd name="T39" fmla="*/ 2147483647 h 164"/>
              <a:gd name="T40" fmla="*/ 2147483647 w 164"/>
              <a:gd name="T41" fmla="*/ 2147483647 h 164"/>
              <a:gd name="T42" fmla="*/ 2147483647 w 164"/>
              <a:gd name="T43" fmla="*/ 2147483647 h 164"/>
              <a:gd name="T44" fmla="*/ 2147483647 w 164"/>
              <a:gd name="T45" fmla="*/ 2147483647 h 164"/>
              <a:gd name="T46" fmla="*/ 2147483647 w 164"/>
              <a:gd name="T47" fmla="*/ 2147483647 h 164"/>
              <a:gd name="T48" fmla="*/ 2147483647 w 164"/>
              <a:gd name="T49" fmla="*/ 2147483647 h 164"/>
              <a:gd name="T50" fmla="*/ 2147483647 w 164"/>
              <a:gd name="T51" fmla="*/ 2147483647 h 164"/>
              <a:gd name="T52" fmla="*/ 2147483647 w 164"/>
              <a:gd name="T53" fmla="*/ 2147483647 h 164"/>
              <a:gd name="T54" fmla="*/ 2147483647 w 164"/>
              <a:gd name="T55" fmla="*/ 2147483647 h 164"/>
              <a:gd name="T56" fmla="*/ 2147483647 w 164"/>
              <a:gd name="T57" fmla="*/ 2147483647 h 164"/>
              <a:gd name="T58" fmla="*/ 2147483647 w 164"/>
              <a:gd name="T59" fmla="*/ 2147483647 h 164"/>
              <a:gd name="T60" fmla="*/ 2147483647 w 164"/>
              <a:gd name="T61" fmla="*/ 2147483647 h 164"/>
              <a:gd name="T62" fmla="*/ 2147483647 w 164"/>
              <a:gd name="T63" fmla="*/ 2147483647 h 164"/>
              <a:gd name="T64" fmla="*/ 2147483647 w 164"/>
              <a:gd name="T65" fmla="*/ 2147483647 h 164"/>
              <a:gd name="T66" fmla="*/ 2147483647 w 164"/>
              <a:gd name="T67" fmla="*/ 2147483647 h 164"/>
              <a:gd name="T68" fmla="*/ 2147483647 w 164"/>
              <a:gd name="T69" fmla="*/ 2147483647 h 164"/>
              <a:gd name="T70" fmla="*/ 2147483647 w 164"/>
              <a:gd name="T71" fmla="*/ 2147483647 h 164"/>
              <a:gd name="T72" fmla="*/ 2147483647 w 164"/>
              <a:gd name="T73" fmla="*/ 2147483647 h 164"/>
              <a:gd name="T74" fmla="*/ 2147483647 w 164"/>
              <a:gd name="T75" fmla="*/ 2147483647 h 164"/>
              <a:gd name="T76" fmla="*/ 2147483647 w 164"/>
              <a:gd name="T77" fmla="*/ 2147483647 h 164"/>
              <a:gd name="T78" fmla="*/ 2147483647 w 164"/>
              <a:gd name="T79" fmla="*/ 2147483647 h 164"/>
              <a:gd name="T80" fmla="*/ 2147483647 w 164"/>
              <a:gd name="T81" fmla="*/ 2147483647 h 164"/>
              <a:gd name="T82" fmla="*/ 2147483647 w 164"/>
              <a:gd name="T83" fmla="*/ 2147483647 h 164"/>
              <a:gd name="T84" fmla="*/ 2147483647 w 164"/>
              <a:gd name="T85" fmla="*/ 2147483647 h 164"/>
              <a:gd name="T86" fmla="*/ 2147483647 w 164"/>
              <a:gd name="T87" fmla="*/ 2147483647 h 164"/>
              <a:gd name="T88" fmla="*/ 2147483647 w 164"/>
              <a:gd name="T89" fmla="*/ 2147483647 h 164"/>
              <a:gd name="T90" fmla="*/ 2147483647 w 164"/>
              <a:gd name="T91" fmla="*/ 2147483647 h 164"/>
              <a:gd name="T92" fmla="*/ 2147483647 w 164"/>
              <a:gd name="T93" fmla="*/ 2147483647 h 16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4" h="164">
                <a:moveTo>
                  <a:pt x="82" y="0"/>
                </a:moveTo>
                <a:cubicBezTo>
                  <a:pt x="37" y="0"/>
                  <a:pt x="0" y="36"/>
                  <a:pt x="0" y="82"/>
                </a:cubicBezTo>
                <a:cubicBezTo>
                  <a:pt x="0" y="127"/>
                  <a:pt x="37" y="164"/>
                  <a:pt x="82" y="164"/>
                </a:cubicBezTo>
                <a:cubicBezTo>
                  <a:pt x="128" y="164"/>
                  <a:pt x="164" y="127"/>
                  <a:pt x="164" y="82"/>
                </a:cubicBezTo>
                <a:cubicBezTo>
                  <a:pt x="164" y="36"/>
                  <a:pt x="128" y="0"/>
                  <a:pt x="82" y="0"/>
                </a:cubicBezTo>
                <a:close/>
                <a:moveTo>
                  <a:pt x="67" y="102"/>
                </a:moveTo>
                <a:cubicBezTo>
                  <a:pt x="67" y="100"/>
                  <a:pt x="59" y="77"/>
                  <a:pt x="58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9" y="72"/>
                  <a:pt x="75" y="61"/>
                  <a:pt x="80" y="57"/>
                </a:cubicBezTo>
                <a:cubicBezTo>
                  <a:pt x="81" y="56"/>
                  <a:pt x="82" y="55"/>
                  <a:pt x="82" y="55"/>
                </a:cubicBezTo>
                <a:cubicBezTo>
                  <a:pt x="82" y="55"/>
                  <a:pt x="83" y="56"/>
                  <a:pt x="84" y="57"/>
                </a:cubicBezTo>
                <a:cubicBezTo>
                  <a:pt x="90" y="61"/>
                  <a:pt x="106" y="72"/>
                  <a:pt x="107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5" y="77"/>
                  <a:pt x="98" y="100"/>
                  <a:pt x="97" y="102"/>
                </a:cubicBezTo>
                <a:cubicBezTo>
                  <a:pt x="97" y="102"/>
                  <a:pt x="97" y="102"/>
                  <a:pt x="97" y="102"/>
                </a:cubicBezTo>
                <a:cubicBezTo>
                  <a:pt x="96" y="102"/>
                  <a:pt x="94" y="102"/>
                  <a:pt x="92" y="102"/>
                </a:cubicBezTo>
                <a:cubicBezTo>
                  <a:pt x="84" y="102"/>
                  <a:pt x="69" y="102"/>
                  <a:pt x="67" y="102"/>
                </a:cubicBezTo>
                <a:close/>
                <a:moveTo>
                  <a:pt x="70" y="104"/>
                </a:moveTo>
                <a:cubicBezTo>
                  <a:pt x="57" y="123"/>
                  <a:pt x="57" y="123"/>
                  <a:pt x="57" y="123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66" y="104"/>
                  <a:pt x="66" y="104"/>
                  <a:pt x="66" y="104"/>
                </a:cubicBezTo>
                <a:lnTo>
                  <a:pt x="70" y="104"/>
                </a:lnTo>
                <a:close/>
                <a:moveTo>
                  <a:pt x="80" y="54"/>
                </a:moveTo>
                <a:cubicBezTo>
                  <a:pt x="80" y="31"/>
                  <a:pt x="80" y="31"/>
                  <a:pt x="80" y="31"/>
                </a:cubicBezTo>
                <a:cubicBezTo>
                  <a:pt x="82" y="32"/>
                  <a:pt x="82" y="32"/>
                  <a:pt x="82" y="32"/>
                </a:cubicBezTo>
                <a:cubicBezTo>
                  <a:pt x="84" y="31"/>
                  <a:pt x="84" y="31"/>
                  <a:pt x="84" y="31"/>
                </a:cubicBezTo>
                <a:cubicBezTo>
                  <a:pt x="84" y="54"/>
                  <a:pt x="84" y="54"/>
                  <a:pt x="84" y="54"/>
                </a:cubicBezTo>
                <a:cubicBezTo>
                  <a:pt x="82" y="52"/>
                  <a:pt x="82" y="52"/>
                  <a:pt x="82" y="52"/>
                </a:cubicBezTo>
                <a:lnTo>
                  <a:pt x="80" y="54"/>
                </a:lnTo>
                <a:close/>
                <a:moveTo>
                  <a:pt x="98" y="104"/>
                </a:moveTo>
                <a:cubicBezTo>
                  <a:pt x="110" y="120"/>
                  <a:pt x="110" y="120"/>
                  <a:pt x="110" y="120"/>
                </a:cubicBezTo>
                <a:cubicBezTo>
                  <a:pt x="110" y="120"/>
                  <a:pt x="110" y="120"/>
                  <a:pt x="110" y="120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94" y="104"/>
                  <a:pt x="94" y="104"/>
                  <a:pt x="94" y="104"/>
                </a:cubicBezTo>
                <a:lnTo>
                  <a:pt x="98" y="104"/>
                </a:lnTo>
                <a:close/>
                <a:moveTo>
                  <a:pt x="108" y="76"/>
                </a:moveTo>
                <a:cubicBezTo>
                  <a:pt x="109" y="72"/>
                  <a:pt x="109" y="72"/>
                  <a:pt x="109" y="72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31" y="69"/>
                  <a:pt x="131" y="69"/>
                  <a:pt x="131" y="69"/>
                </a:cubicBezTo>
                <a:lnTo>
                  <a:pt x="108" y="76"/>
                </a:lnTo>
                <a:close/>
                <a:moveTo>
                  <a:pt x="130" y="38"/>
                </a:moveTo>
                <a:cubicBezTo>
                  <a:pt x="130" y="43"/>
                  <a:pt x="130" y="43"/>
                  <a:pt x="130" y="43"/>
                </a:cubicBezTo>
                <a:cubicBezTo>
                  <a:pt x="123" y="34"/>
                  <a:pt x="114" y="28"/>
                  <a:pt x="104" y="24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17" y="26"/>
                  <a:pt x="124" y="31"/>
                  <a:pt x="130" y="38"/>
                </a:cubicBezTo>
                <a:close/>
                <a:moveTo>
                  <a:pt x="64" y="9"/>
                </a:moveTo>
                <a:cubicBezTo>
                  <a:pt x="64" y="8"/>
                  <a:pt x="65" y="6"/>
                  <a:pt x="66" y="5"/>
                </a:cubicBezTo>
                <a:cubicBezTo>
                  <a:pt x="71" y="4"/>
                  <a:pt x="76" y="3"/>
                  <a:pt x="82" y="3"/>
                </a:cubicBezTo>
                <a:cubicBezTo>
                  <a:pt x="87" y="3"/>
                  <a:pt x="93" y="4"/>
                  <a:pt x="98" y="5"/>
                </a:cubicBezTo>
                <a:cubicBezTo>
                  <a:pt x="99" y="6"/>
                  <a:pt x="100" y="8"/>
                  <a:pt x="100" y="9"/>
                </a:cubicBezTo>
                <a:cubicBezTo>
                  <a:pt x="103" y="14"/>
                  <a:pt x="106" y="19"/>
                  <a:pt x="106" y="20"/>
                </a:cubicBezTo>
                <a:cubicBezTo>
                  <a:pt x="106" y="20"/>
                  <a:pt x="106" y="20"/>
                  <a:pt x="105" y="21"/>
                </a:cubicBezTo>
                <a:cubicBezTo>
                  <a:pt x="104" y="21"/>
                  <a:pt x="102" y="22"/>
                  <a:pt x="100" y="23"/>
                </a:cubicBezTo>
                <a:cubicBezTo>
                  <a:pt x="95" y="25"/>
                  <a:pt x="87" y="27"/>
                  <a:pt x="84" y="29"/>
                </a:cubicBezTo>
                <a:cubicBezTo>
                  <a:pt x="83" y="29"/>
                  <a:pt x="82" y="29"/>
                  <a:pt x="82" y="29"/>
                </a:cubicBezTo>
                <a:cubicBezTo>
                  <a:pt x="82" y="29"/>
                  <a:pt x="81" y="29"/>
                  <a:pt x="80" y="29"/>
                </a:cubicBezTo>
                <a:cubicBezTo>
                  <a:pt x="77" y="27"/>
                  <a:pt x="70" y="25"/>
                  <a:pt x="64" y="22"/>
                </a:cubicBezTo>
                <a:cubicBezTo>
                  <a:pt x="62" y="22"/>
                  <a:pt x="60" y="21"/>
                  <a:pt x="59" y="20"/>
                </a:cubicBezTo>
                <a:cubicBezTo>
                  <a:pt x="59" y="20"/>
                  <a:pt x="58" y="20"/>
                  <a:pt x="58" y="20"/>
                </a:cubicBezTo>
                <a:cubicBezTo>
                  <a:pt x="59" y="19"/>
                  <a:pt x="61" y="14"/>
                  <a:pt x="64" y="9"/>
                </a:cubicBezTo>
                <a:close/>
                <a:moveTo>
                  <a:pt x="56" y="22"/>
                </a:moveTo>
                <a:cubicBezTo>
                  <a:pt x="61" y="24"/>
                  <a:pt x="61" y="24"/>
                  <a:pt x="61" y="24"/>
                </a:cubicBezTo>
                <a:cubicBezTo>
                  <a:pt x="50" y="27"/>
                  <a:pt x="42" y="34"/>
                  <a:pt x="35" y="42"/>
                </a:cubicBezTo>
                <a:cubicBezTo>
                  <a:pt x="34" y="37"/>
                  <a:pt x="34" y="37"/>
                  <a:pt x="34" y="37"/>
                </a:cubicBezTo>
                <a:cubicBezTo>
                  <a:pt x="40" y="31"/>
                  <a:pt x="48" y="25"/>
                  <a:pt x="56" y="22"/>
                </a:cubicBezTo>
                <a:close/>
                <a:moveTo>
                  <a:pt x="36" y="66"/>
                </a:moveTo>
                <a:cubicBezTo>
                  <a:pt x="55" y="72"/>
                  <a:pt x="55" y="72"/>
                  <a:pt x="55" y="72"/>
                </a:cubicBezTo>
                <a:cubicBezTo>
                  <a:pt x="56" y="76"/>
                  <a:pt x="56" y="76"/>
                  <a:pt x="56" y="76"/>
                </a:cubicBezTo>
                <a:cubicBezTo>
                  <a:pt x="34" y="69"/>
                  <a:pt x="34" y="69"/>
                  <a:pt x="34" y="69"/>
                </a:cubicBezTo>
                <a:lnTo>
                  <a:pt x="36" y="66"/>
                </a:lnTo>
                <a:close/>
                <a:moveTo>
                  <a:pt x="18" y="86"/>
                </a:moveTo>
                <a:cubicBezTo>
                  <a:pt x="16" y="84"/>
                  <a:pt x="12" y="80"/>
                  <a:pt x="8" y="77"/>
                </a:cubicBezTo>
                <a:cubicBezTo>
                  <a:pt x="7" y="75"/>
                  <a:pt x="6" y="74"/>
                  <a:pt x="5" y="73"/>
                </a:cubicBezTo>
                <a:cubicBezTo>
                  <a:pt x="6" y="62"/>
                  <a:pt x="9" y="52"/>
                  <a:pt x="14" y="43"/>
                </a:cubicBezTo>
                <a:cubicBezTo>
                  <a:pt x="16" y="43"/>
                  <a:pt x="17" y="42"/>
                  <a:pt x="19" y="42"/>
                </a:cubicBezTo>
                <a:cubicBezTo>
                  <a:pt x="24" y="41"/>
                  <a:pt x="31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2" y="42"/>
                  <a:pt x="32" y="45"/>
                </a:cubicBezTo>
                <a:cubicBezTo>
                  <a:pt x="33" y="52"/>
                  <a:pt x="34" y="62"/>
                  <a:pt x="34" y="65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66"/>
                  <a:pt x="33" y="67"/>
                  <a:pt x="32" y="68"/>
                </a:cubicBezTo>
                <a:cubicBezTo>
                  <a:pt x="29" y="72"/>
                  <a:pt x="24" y="78"/>
                  <a:pt x="21" y="82"/>
                </a:cubicBezTo>
                <a:cubicBezTo>
                  <a:pt x="19" y="84"/>
                  <a:pt x="18" y="85"/>
                  <a:pt x="18" y="86"/>
                </a:cubicBezTo>
                <a:close/>
                <a:moveTo>
                  <a:pt x="18" y="89"/>
                </a:moveTo>
                <a:cubicBezTo>
                  <a:pt x="18" y="89"/>
                  <a:pt x="18" y="89"/>
                  <a:pt x="18" y="89"/>
                </a:cubicBezTo>
                <a:cubicBezTo>
                  <a:pt x="21" y="85"/>
                  <a:pt x="21" y="85"/>
                  <a:pt x="21" y="85"/>
                </a:cubicBezTo>
                <a:cubicBezTo>
                  <a:pt x="22" y="96"/>
                  <a:pt x="25" y="106"/>
                  <a:pt x="31" y="114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22" y="106"/>
                  <a:pt x="19" y="98"/>
                  <a:pt x="18" y="89"/>
                </a:cubicBezTo>
                <a:close/>
                <a:moveTo>
                  <a:pt x="56" y="150"/>
                </a:moveTo>
                <a:cubicBezTo>
                  <a:pt x="55" y="151"/>
                  <a:pt x="53" y="152"/>
                  <a:pt x="52" y="152"/>
                </a:cubicBezTo>
                <a:cubicBezTo>
                  <a:pt x="42" y="148"/>
                  <a:pt x="33" y="142"/>
                  <a:pt x="25" y="134"/>
                </a:cubicBezTo>
                <a:cubicBezTo>
                  <a:pt x="26" y="132"/>
                  <a:pt x="26" y="131"/>
                  <a:pt x="26" y="129"/>
                </a:cubicBezTo>
                <a:cubicBezTo>
                  <a:pt x="27" y="124"/>
                  <a:pt x="28" y="119"/>
                  <a:pt x="28" y="11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9" y="116"/>
                  <a:pt x="31" y="116"/>
                  <a:pt x="33" y="117"/>
                </a:cubicBezTo>
                <a:cubicBezTo>
                  <a:pt x="40" y="119"/>
                  <a:pt x="51" y="122"/>
                  <a:pt x="53" y="12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53" y="123"/>
                  <a:pt x="54" y="124"/>
                  <a:pt x="55" y="125"/>
                </a:cubicBezTo>
                <a:cubicBezTo>
                  <a:pt x="57" y="128"/>
                  <a:pt x="61" y="134"/>
                  <a:pt x="64" y="139"/>
                </a:cubicBezTo>
                <a:cubicBezTo>
                  <a:pt x="65" y="141"/>
                  <a:pt x="66" y="142"/>
                  <a:pt x="67" y="143"/>
                </a:cubicBezTo>
                <a:cubicBezTo>
                  <a:pt x="67" y="144"/>
                  <a:pt x="67" y="144"/>
                  <a:pt x="67" y="144"/>
                </a:cubicBezTo>
                <a:cubicBezTo>
                  <a:pt x="66" y="145"/>
                  <a:pt x="61" y="148"/>
                  <a:pt x="56" y="150"/>
                </a:cubicBezTo>
                <a:close/>
                <a:moveTo>
                  <a:pt x="82" y="145"/>
                </a:moveTo>
                <a:cubicBezTo>
                  <a:pt x="78" y="145"/>
                  <a:pt x="74" y="145"/>
                  <a:pt x="70" y="144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72" y="141"/>
                  <a:pt x="77" y="142"/>
                  <a:pt x="82" y="142"/>
                </a:cubicBezTo>
                <a:cubicBezTo>
                  <a:pt x="87" y="142"/>
                  <a:pt x="93" y="141"/>
                  <a:pt x="98" y="140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1" y="145"/>
                  <a:pt x="86" y="145"/>
                  <a:pt x="82" y="145"/>
                </a:cubicBezTo>
                <a:close/>
                <a:moveTo>
                  <a:pt x="113" y="152"/>
                </a:moveTo>
                <a:cubicBezTo>
                  <a:pt x="111" y="151"/>
                  <a:pt x="110" y="151"/>
                  <a:pt x="108" y="150"/>
                </a:cubicBezTo>
                <a:cubicBezTo>
                  <a:pt x="104" y="147"/>
                  <a:pt x="99" y="145"/>
                  <a:pt x="97" y="144"/>
                </a:cubicBezTo>
                <a:cubicBezTo>
                  <a:pt x="98" y="144"/>
                  <a:pt x="98" y="144"/>
                  <a:pt x="98" y="143"/>
                </a:cubicBezTo>
                <a:cubicBezTo>
                  <a:pt x="99" y="142"/>
                  <a:pt x="100" y="141"/>
                  <a:pt x="101" y="139"/>
                </a:cubicBezTo>
                <a:cubicBezTo>
                  <a:pt x="105" y="132"/>
                  <a:pt x="111" y="123"/>
                  <a:pt x="111" y="122"/>
                </a:cubicBezTo>
                <a:cubicBezTo>
                  <a:pt x="112" y="122"/>
                  <a:pt x="123" y="119"/>
                  <a:pt x="131" y="117"/>
                </a:cubicBezTo>
                <a:cubicBezTo>
                  <a:pt x="133" y="116"/>
                  <a:pt x="135" y="116"/>
                  <a:pt x="136" y="116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7" y="117"/>
                  <a:pt x="138" y="123"/>
                  <a:pt x="139" y="128"/>
                </a:cubicBezTo>
                <a:cubicBezTo>
                  <a:pt x="139" y="130"/>
                  <a:pt x="139" y="131"/>
                  <a:pt x="139" y="133"/>
                </a:cubicBezTo>
                <a:cubicBezTo>
                  <a:pt x="132" y="141"/>
                  <a:pt x="123" y="147"/>
                  <a:pt x="113" y="152"/>
                </a:cubicBezTo>
                <a:close/>
                <a:moveTo>
                  <a:pt x="138" y="113"/>
                </a:moveTo>
                <a:cubicBezTo>
                  <a:pt x="133" y="114"/>
                  <a:pt x="133" y="114"/>
                  <a:pt x="133" y="114"/>
                </a:cubicBezTo>
                <a:cubicBezTo>
                  <a:pt x="139" y="106"/>
                  <a:pt x="142" y="95"/>
                  <a:pt x="143" y="85"/>
                </a:cubicBezTo>
                <a:cubicBezTo>
                  <a:pt x="146" y="89"/>
                  <a:pt x="146" y="89"/>
                  <a:pt x="146" y="89"/>
                </a:cubicBezTo>
                <a:cubicBezTo>
                  <a:pt x="145" y="97"/>
                  <a:pt x="142" y="105"/>
                  <a:pt x="138" y="113"/>
                </a:cubicBezTo>
                <a:close/>
                <a:moveTo>
                  <a:pt x="147" y="86"/>
                </a:moveTo>
                <a:cubicBezTo>
                  <a:pt x="146" y="85"/>
                  <a:pt x="146" y="85"/>
                  <a:pt x="146" y="85"/>
                </a:cubicBezTo>
                <a:cubicBezTo>
                  <a:pt x="146" y="84"/>
                  <a:pt x="144" y="83"/>
                  <a:pt x="143" y="81"/>
                </a:cubicBezTo>
                <a:cubicBezTo>
                  <a:pt x="140" y="77"/>
                  <a:pt x="135" y="71"/>
                  <a:pt x="133" y="68"/>
                </a:cubicBezTo>
                <a:cubicBezTo>
                  <a:pt x="132" y="67"/>
                  <a:pt x="131" y="66"/>
                  <a:pt x="131" y="66"/>
                </a:cubicBezTo>
                <a:cubicBezTo>
                  <a:pt x="131" y="65"/>
                  <a:pt x="131" y="65"/>
                  <a:pt x="131" y="65"/>
                </a:cubicBezTo>
                <a:cubicBezTo>
                  <a:pt x="131" y="63"/>
                  <a:pt x="132" y="53"/>
                  <a:pt x="132" y="46"/>
                </a:cubicBezTo>
                <a:cubicBezTo>
                  <a:pt x="132" y="44"/>
                  <a:pt x="132" y="42"/>
                  <a:pt x="132" y="41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34" y="40"/>
                  <a:pt x="140" y="41"/>
                  <a:pt x="145" y="42"/>
                </a:cubicBezTo>
                <a:cubicBezTo>
                  <a:pt x="146" y="42"/>
                  <a:pt x="148" y="42"/>
                  <a:pt x="149" y="43"/>
                </a:cubicBezTo>
                <a:cubicBezTo>
                  <a:pt x="155" y="52"/>
                  <a:pt x="158" y="63"/>
                  <a:pt x="159" y="74"/>
                </a:cubicBezTo>
                <a:cubicBezTo>
                  <a:pt x="158" y="75"/>
                  <a:pt x="157" y="76"/>
                  <a:pt x="156" y="77"/>
                </a:cubicBezTo>
                <a:cubicBezTo>
                  <a:pt x="152" y="81"/>
                  <a:pt x="148" y="85"/>
                  <a:pt x="147" y="8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07" name="组合 465"/>
          <p:cNvGrpSpPr>
            <a:grpSpLocks/>
          </p:cNvGrpSpPr>
          <p:nvPr/>
        </p:nvGrpSpPr>
        <p:grpSpPr bwMode="auto">
          <a:xfrm>
            <a:off x="4479925" y="2557463"/>
            <a:ext cx="414338" cy="403225"/>
            <a:chOff x="0" y="0"/>
            <a:chExt cx="372689" cy="363577"/>
          </a:xfrm>
        </p:grpSpPr>
        <p:sp>
          <p:nvSpPr>
            <p:cNvPr id="51607" name="Freeform 34"/>
            <p:cNvSpPr>
              <a:spLocks/>
            </p:cNvSpPr>
            <p:nvPr/>
          </p:nvSpPr>
          <p:spPr bwMode="auto">
            <a:xfrm>
              <a:off x="67430" y="189534"/>
              <a:ext cx="145796" cy="174043"/>
            </a:xfrm>
            <a:custGeom>
              <a:avLst/>
              <a:gdLst>
                <a:gd name="T0" fmla="*/ 2147483647 w 68"/>
                <a:gd name="T1" fmla="*/ 0 h 81"/>
                <a:gd name="T2" fmla="*/ 0 w 68"/>
                <a:gd name="T3" fmla="*/ 2147483647 h 81"/>
                <a:gd name="T4" fmla="*/ 2147483647 w 68"/>
                <a:gd name="T5" fmla="*/ 2147483647 h 81"/>
                <a:gd name="T6" fmla="*/ 2147483647 w 68"/>
                <a:gd name="T7" fmla="*/ 2147483647 h 81"/>
                <a:gd name="T8" fmla="*/ 2147483647 w 68"/>
                <a:gd name="T9" fmla="*/ 2147483647 h 81"/>
                <a:gd name="T10" fmla="*/ 2147483647 w 68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81">
                  <a:moveTo>
                    <a:pt x="55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15" y="73"/>
                    <a:pt x="33" y="80"/>
                    <a:pt x="51" y="81"/>
                  </a:cubicBezTo>
                  <a:cubicBezTo>
                    <a:pt x="52" y="77"/>
                    <a:pt x="54" y="69"/>
                    <a:pt x="54" y="60"/>
                  </a:cubicBezTo>
                  <a:cubicBezTo>
                    <a:pt x="54" y="48"/>
                    <a:pt x="54" y="29"/>
                    <a:pt x="68" y="12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8" name="Freeform 35"/>
            <p:cNvSpPr>
              <a:spLocks/>
            </p:cNvSpPr>
            <p:nvPr/>
          </p:nvSpPr>
          <p:spPr bwMode="auto">
            <a:xfrm>
              <a:off x="7289" y="156730"/>
              <a:ext cx="169487" cy="155819"/>
            </a:xfrm>
            <a:custGeom>
              <a:avLst/>
              <a:gdLst>
                <a:gd name="T0" fmla="*/ 2147483647 w 79"/>
                <a:gd name="T1" fmla="*/ 0 h 72"/>
                <a:gd name="T2" fmla="*/ 2147483647 w 79"/>
                <a:gd name="T3" fmla="*/ 2147483647 h 72"/>
                <a:gd name="T4" fmla="*/ 0 w 79"/>
                <a:gd name="T5" fmla="*/ 2147483647 h 72"/>
                <a:gd name="T6" fmla="*/ 2147483647 w 79"/>
                <a:gd name="T7" fmla="*/ 2147483647 h 72"/>
                <a:gd name="T8" fmla="*/ 2147483647 w 79"/>
                <a:gd name="T9" fmla="*/ 2147483647 h 72"/>
                <a:gd name="T10" fmla="*/ 2147483647 w 79"/>
                <a:gd name="T11" fmla="*/ 0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9" h="72">
                  <a:moveTo>
                    <a:pt x="66" y="0"/>
                  </a:moveTo>
                  <a:cubicBezTo>
                    <a:pt x="51" y="16"/>
                    <a:pt x="32" y="17"/>
                    <a:pt x="20" y="18"/>
                  </a:cubicBezTo>
                  <a:cubicBezTo>
                    <a:pt x="11" y="19"/>
                    <a:pt x="4" y="22"/>
                    <a:pt x="0" y="23"/>
                  </a:cubicBezTo>
                  <a:cubicBezTo>
                    <a:pt x="2" y="41"/>
                    <a:pt x="10" y="59"/>
                    <a:pt x="24" y="72"/>
                  </a:cubicBezTo>
                  <a:cubicBezTo>
                    <a:pt x="79" y="12"/>
                    <a:pt x="79" y="12"/>
                    <a:pt x="79" y="12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9" name="Freeform 36"/>
            <p:cNvSpPr>
              <a:spLocks/>
            </p:cNvSpPr>
            <p:nvPr/>
          </p:nvSpPr>
          <p:spPr bwMode="auto">
            <a:xfrm>
              <a:off x="157641" y="0"/>
              <a:ext cx="146706" cy="174043"/>
            </a:xfrm>
            <a:custGeom>
              <a:avLst/>
              <a:gdLst>
                <a:gd name="T0" fmla="*/ 2147483647 w 68"/>
                <a:gd name="T1" fmla="*/ 2147483647 h 81"/>
                <a:gd name="T2" fmla="*/ 2147483647 w 68"/>
                <a:gd name="T3" fmla="*/ 2147483647 h 81"/>
                <a:gd name="T4" fmla="*/ 2147483647 w 68"/>
                <a:gd name="T5" fmla="*/ 0 h 81"/>
                <a:gd name="T6" fmla="*/ 2147483647 w 68"/>
                <a:gd name="T7" fmla="*/ 2147483647 h 81"/>
                <a:gd name="T8" fmla="*/ 0 w 68"/>
                <a:gd name="T9" fmla="*/ 2147483647 h 81"/>
                <a:gd name="T10" fmla="*/ 2147483647 w 68"/>
                <a:gd name="T11" fmla="*/ 2147483647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8" h="81">
                  <a:moveTo>
                    <a:pt x="13" y="81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53" y="7"/>
                    <a:pt x="35" y="1"/>
                    <a:pt x="17" y="0"/>
                  </a:cubicBezTo>
                  <a:cubicBezTo>
                    <a:pt x="16" y="4"/>
                    <a:pt x="14" y="12"/>
                    <a:pt x="14" y="22"/>
                  </a:cubicBezTo>
                  <a:cubicBezTo>
                    <a:pt x="14" y="34"/>
                    <a:pt x="14" y="52"/>
                    <a:pt x="0" y="69"/>
                  </a:cubicBezTo>
                  <a:lnTo>
                    <a:pt x="13" y="8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0" name="Freeform 37"/>
            <p:cNvSpPr>
              <a:spLocks/>
            </p:cNvSpPr>
            <p:nvPr/>
          </p:nvSpPr>
          <p:spPr bwMode="auto">
            <a:xfrm>
              <a:off x="194090" y="49206"/>
              <a:ext cx="172220" cy="159463"/>
            </a:xfrm>
            <a:custGeom>
              <a:avLst/>
              <a:gdLst>
                <a:gd name="T0" fmla="*/ 2147483647 w 80"/>
                <a:gd name="T1" fmla="*/ 2147483647 h 74"/>
                <a:gd name="T2" fmla="*/ 2147483647 w 80"/>
                <a:gd name="T3" fmla="*/ 2147483647 h 74"/>
                <a:gd name="T4" fmla="*/ 2147483647 w 80"/>
                <a:gd name="T5" fmla="*/ 2147483647 h 74"/>
                <a:gd name="T6" fmla="*/ 2147483647 w 80"/>
                <a:gd name="T7" fmla="*/ 0 h 74"/>
                <a:gd name="T8" fmla="*/ 0 w 80"/>
                <a:gd name="T9" fmla="*/ 2147483647 h 74"/>
                <a:gd name="T10" fmla="*/ 2147483647 w 80"/>
                <a:gd name="T11" fmla="*/ 2147483647 h 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0" h="74">
                  <a:moveTo>
                    <a:pt x="13" y="74"/>
                  </a:moveTo>
                  <a:cubicBezTo>
                    <a:pt x="28" y="58"/>
                    <a:pt x="46" y="56"/>
                    <a:pt x="59" y="55"/>
                  </a:cubicBezTo>
                  <a:cubicBezTo>
                    <a:pt x="68" y="54"/>
                    <a:pt x="77" y="51"/>
                    <a:pt x="80" y="50"/>
                  </a:cubicBezTo>
                  <a:cubicBezTo>
                    <a:pt x="78" y="31"/>
                    <a:pt x="69" y="14"/>
                    <a:pt x="55" y="0"/>
                  </a:cubicBezTo>
                  <a:cubicBezTo>
                    <a:pt x="0" y="61"/>
                    <a:pt x="0" y="61"/>
                    <a:pt x="0" y="61"/>
                  </a:cubicBezTo>
                  <a:lnTo>
                    <a:pt x="13" y="7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1" name="Freeform 38"/>
            <p:cNvSpPr>
              <a:spLocks/>
            </p:cNvSpPr>
            <p:nvPr/>
          </p:nvSpPr>
          <p:spPr bwMode="auto">
            <a:xfrm>
              <a:off x="187712" y="224160"/>
              <a:ext cx="129393" cy="139417"/>
            </a:xfrm>
            <a:custGeom>
              <a:avLst/>
              <a:gdLst>
                <a:gd name="T0" fmla="*/ 2147483647 w 60"/>
                <a:gd name="T1" fmla="*/ 2147483647 h 65"/>
                <a:gd name="T2" fmla="*/ 0 w 60"/>
                <a:gd name="T3" fmla="*/ 2147483647 h 65"/>
                <a:gd name="T4" fmla="*/ 2147483647 w 60"/>
                <a:gd name="T5" fmla="*/ 2147483647 h 65"/>
                <a:gd name="T6" fmla="*/ 2147483647 w 60"/>
                <a:gd name="T7" fmla="*/ 0 h 65"/>
                <a:gd name="T8" fmla="*/ 2147483647 w 60"/>
                <a:gd name="T9" fmla="*/ 2147483647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65">
                  <a:moveTo>
                    <a:pt x="3" y="44"/>
                  </a:moveTo>
                  <a:cubicBezTo>
                    <a:pt x="3" y="53"/>
                    <a:pt x="2" y="61"/>
                    <a:pt x="0" y="65"/>
                  </a:cubicBezTo>
                  <a:cubicBezTo>
                    <a:pt x="22" y="65"/>
                    <a:pt x="44" y="56"/>
                    <a:pt x="60" y="4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" y="15"/>
                    <a:pt x="3" y="32"/>
                    <a:pt x="3" y="4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2" name="Freeform 39"/>
            <p:cNvSpPr>
              <a:spLocks/>
            </p:cNvSpPr>
            <p:nvPr/>
          </p:nvSpPr>
          <p:spPr bwMode="auto">
            <a:xfrm>
              <a:off x="0" y="64697"/>
              <a:ext cx="140328" cy="131216"/>
            </a:xfrm>
            <a:custGeom>
              <a:avLst/>
              <a:gdLst>
                <a:gd name="T0" fmla="*/ 2147483647 w 65"/>
                <a:gd name="T1" fmla="*/ 2147483647 h 61"/>
                <a:gd name="T2" fmla="*/ 2147483647 w 65"/>
                <a:gd name="T3" fmla="*/ 0 h 61"/>
                <a:gd name="T4" fmla="*/ 2147483647 w 65"/>
                <a:gd name="T5" fmla="*/ 2147483647 h 61"/>
                <a:gd name="T6" fmla="*/ 2147483647 w 65"/>
                <a:gd name="T7" fmla="*/ 2147483647 h 61"/>
                <a:gd name="T8" fmla="*/ 2147483647 w 65"/>
                <a:gd name="T9" fmla="*/ 2147483647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" h="61">
                  <a:moveTo>
                    <a:pt x="65" y="39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7" y="17"/>
                    <a:pt x="0" y="39"/>
                    <a:pt x="2" y="61"/>
                  </a:cubicBezTo>
                  <a:cubicBezTo>
                    <a:pt x="7" y="59"/>
                    <a:pt x="14" y="57"/>
                    <a:pt x="23" y="56"/>
                  </a:cubicBezTo>
                  <a:cubicBezTo>
                    <a:pt x="35" y="55"/>
                    <a:pt x="51" y="54"/>
                    <a:pt x="65" y="3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3" name="Freeform 40"/>
            <p:cNvSpPr>
              <a:spLocks/>
            </p:cNvSpPr>
            <p:nvPr/>
          </p:nvSpPr>
          <p:spPr bwMode="auto">
            <a:xfrm>
              <a:off x="230539" y="167665"/>
              <a:ext cx="142150" cy="133949"/>
            </a:xfrm>
            <a:custGeom>
              <a:avLst/>
              <a:gdLst>
                <a:gd name="T0" fmla="*/ 2147483647 w 66"/>
                <a:gd name="T1" fmla="*/ 0 h 62"/>
                <a:gd name="T2" fmla="*/ 2147483647 w 66"/>
                <a:gd name="T3" fmla="*/ 2147483647 h 62"/>
                <a:gd name="T4" fmla="*/ 0 w 66"/>
                <a:gd name="T5" fmla="*/ 2147483647 h 62"/>
                <a:gd name="T6" fmla="*/ 2147483647 w 66"/>
                <a:gd name="T7" fmla="*/ 2147483647 h 62"/>
                <a:gd name="T8" fmla="*/ 2147483647 w 66"/>
                <a:gd name="T9" fmla="*/ 0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6" h="62">
                  <a:moveTo>
                    <a:pt x="64" y="0"/>
                  </a:moveTo>
                  <a:cubicBezTo>
                    <a:pt x="60" y="2"/>
                    <a:pt x="51" y="4"/>
                    <a:pt x="42" y="5"/>
                  </a:cubicBezTo>
                  <a:cubicBezTo>
                    <a:pt x="30" y="6"/>
                    <a:pt x="14" y="8"/>
                    <a:pt x="0" y="2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59" y="44"/>
                    <a:pt x="66" y="22"/>
                    <a:pt x="6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4" name="Freeform 41"/>
            <p:cNvSpPr>
              <a:spLocks/>
            </p:cNvSpPr>
            <p:nvPr/>
          </p:nvSpPr>
          <p:spPr bwMode="auto">
            <a:xfrm>
              <a:off x="54673" y="0"/>
              <a:ext cx="126660" cy="142150"/>
            </a:xfrm>
            <a:custGeom>
              <a:avLst/>
              <a:gdLst>
                <a:gd name="T0" fmla="*/ 2147483647 w 59"/>
                <a:gd name="T1" fmla="*/ 2147483647 h 66"/>
                <a:gd name="T2" fmla="*/ 2147483647 w 59"/>
                <a:gd name="T3" fmla="*/ 0 h 66"/>
                <a:gd name="T4" fmla="*/ 0 w 59"/>
                <a:gd name="T5" fmla="*/ 2147483647 h 66"/>
                <a:gd name="T6" fmla="*/ 2147483647 w 59"/>
                <a:gd name="T7" fmla="*/ 2147483647 h 66"/>
                <a:gd name="T8" fmla="*/ 2147483647 w 59"/>
                <a:gd name="T9" fmla="*/ 2147483647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66">
                  <a:moveTo>
                    <a:pt x="57" y="22"/>
                  </a:moveTo>
                  <a:cubicBezTo>
                    <a:pt x="57" y="13"/>
                    <a:pt x="58" y="5"/>
                    <a:pt x="59" y="0"/>
                  </a:cubicBezTo>
                  <a:cubicBezTo>
                    <a:pt x="38" y="1"/>
                    <a:pt x="16" y="9"/>
                    <a:pt x="0" y="2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57" y="50"/>
                    <a:pt x="57" y="34"/>
                    <a:pt x="57" y="2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08" name="Freeform 42"/>
          <p:cNvSpPr>
            <a:spLocks/>
          </p:cNvSpPr>
          <p:nvPr/>
        </p:nvSpPr>
        <p:spPr bwMode="auto">
          <a:xfrm>
            <a:off x="5191125" y="2555875"/>
            <a:ext cx="393700" cy="393700"/>
          </a:xfrm>
          <a:custGeom>
            <a:avLst/>
            <a:gdLst>
              <a:gd name="T0" fmla="*/ 2147483647 w 165"/>
              <a:gd name="T1" fmla="*/ 0 h 165"/>
              <a:gd name="T2" fmla="*/ 2147483647 w 165"/>
              <a:gd name="T3" fmla="*/ 2147483647 h 165"/>
              <a:gd name="T4" fmla="*/ 0 w 165"/>
              <a:gd name="T5" fmla="*/ 2147483647 h 165"/>
              <a:gd name="T6" fmla="*/ 2147483647 w 165"/>
              <a:gd name="T7" fmla="*/ 2147483647 h 165"/>
              <a:gd name="T8" fmla="*/ 2147483647 w 165"/>
              <a:gd name="T9" fmla="*/ 2147483647 h 165"/>
              <a:gd name="T10" fmla="*/ 2147483647 w 165"/>
              <a:gd name="T11" fmla="*/ 2147483647 h 165"/>
              <a:gd name="T12" fmla="*/ 2147483647 w 165"/>
              <a:gd name="T13" fmla="*/ 2147483647 h 165"/>
              <a:gd name="T14" fmla="*/ 2147483647 w 165"/>
              <a:gd name="T15" fmla="*/ 2147483647 h 165"/>
              <a:gd name="T16" fmla="*/ 2147483647 w 165"/>
              <a:gd name="T17" fmla="*/ 0 h 16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5" h="165">
                <a:moveTo>
                  <a:pt x="75" y="0"/>
                </a:moveTo>
                <a:cubicBezTo>
                  <a:pt x="56" y="1"/>
                  <a:pt x="38" y="9"/>
                  <a:pt x="24" y="23"/>
                </a:cubicBezTo>
                <a:cubicBezTo>
                  <a:pt x="10" y="38"/>
                  <a:pt x="2" y="56"/>
                  <a:pt x="0" y="74"/>
                </a:cubicBezTo>
                <a:cubicBezTo>
                  <a:pt x="20" y="77"/>
                  <a:pt x="42" y="87"/>
                  <a:pt x="60" y="105"/>
                </a:cubicBezTo>
                <a:cubicBezTo>
                  <a:pt x="78" y="123"/>
                  <a:pt x="88" y="144"/>
                  <a:pt x="90" y="165"/>
                </a:cubicBezTo>
                <a:cubicBezTo>
                  <a:pt x="109" y="163"/>
                  <a:pt x="127" y="155"/>
                  <a:pt x="141" y="141"/>
                </a:cubicBezTo>
                <a:cubicBezTo>
                  <a:pt x="155" y="126"/>
                  <a:pt x="163" y="108"/>
                  <a:pt x="165" y="90"/>
                </a:cubicBezTo>
                <a:cubicBezTo>
                  <a:pt x="145" y="87"/>
                  <a:pt x="123" y="77"/>
                  <a:pt x="105" y="59"/>
                </a:cubicBezTo>
                <a:cubicBezTo>
                  <a:pt x="88" y="42"/>
                  <a:pt x="77" y="20"/>
                  <a:pt x="75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09" name="Freeform 43"/>
          <p:cNvSpPr>
            <a:spLocks/>
          </p:cNvSpPr>
          <p:nvPr/>
        </p:nvSpPr>
        <p:spPr bwMode="auto">
          <a:xfrm>
            <a:off x="5394325" y="2552700"/>
            <a:ext cx="190500" cy="195263"/>
          </a:xfrm>
          <a:custGeom>
            <a:avLst/>
            <a:gdLst>
              <a:gd name="T0" fmla="*/ 2147483647 w 80"/>
              <a:gd name="T1" fmla="*/ 2147483647 h 81"/>
              <a:gd name="T2" fmla="*/ 2147483647 w 80"/>
              <a:gd name="T3" fmla="*/ 2147483647 h 81"/>
              <a:gd name="T4" fmla="*/ 0 w 80"/>
              <a:gd name="T5" fmla="*/ 0 h 81"/>
              <a:gd name="T6" fmla="*/ 2147483647 w 80"/>
              <a:gd name="T7" fmla="*/ 2147483647 h 81"/>
              <a:gd name="T8" fmla="*/ 2147483647 w 80"/>
              <a:gd name="T9" fmla="*/ 2147483647 h 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0" h="81">
                <a:moveTo>
                  <a:pt x="80" y="81"/>
                </a:moveTo>
                <a:cubicBezTo>
                  <a:pt x="80" y="60"/>
                  <a:pt x="72" y="40"/>
                  <a:pt x="56" y="24"/>
                </a:cubicBezTo>
                <a:cubicBezTo>
                  <a:pt x="41" y="9"/>
                  <a:pt x="21" y="1"/>
                  <a:pt x="0" y="0"/>
                </a:cubicBezTo>
                <a:cubicBezTo>
                  <a:pt x="2" y="18"/>
                  <a:pt x="12" y="37"/>
                  <a:pt x="28" y="53"/>
                </a:cubicBezTo>
                <a:cubicBezTo>
                  <a:pt x="44" y="69"/>
                  <a:pt x="63" y="78"/>
                  <a:pt x="80" y="8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0" name="Freeform 44"/>
          <p:cNvSpPr>
            <a:spLocks/>
          </p:cNvSpPr>
          <p:nvPr/>
        </p:nvSpPr>
        <p:spPr bwMode="auto">
          <a:xfrm>
            <a:off x="5191125" y="2759075"/>
            <a:ext cx="190500" cy="190500"/>
          </a:xfrm>
          <a:custGeom>
            <a:avLst/>
            <a:gdLst>
              <a:gd name="T0" fmla="*/ 0 w 80"/>
              <a:gd name="T1" fmla="*/ 0 h 80"/>
              <a:gd name="T2" fmla="*/ 2147483647 w 80"/>
              <a:gd name="T3" fmla="*/ 2147483647 h 80"/>
              <a:gd name="T4" fmla="*/ 2147483647 w 80"/>
              <a:gd name="T5" fmla="*/ 2147483647 h 80"/>
              <a:gd name="T6" fmla="*/ 2147483647 w 80"/>
              <a:gd name="T7" fmla="*/ 2147483647 h 80"/>
              <a:gd name="T8" fmla="*/ 0 w 80"/>
              <a:gd name="T9" fmla="*/ 0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0" h="80">
                <a:moveTo>
                  <a:pt x="0" y="0"/>
                </a:moveTo>
                <a:cubicBezTo>
                  <a:pt x="0" y="20"/>
                  <a:pt x="8" y="40"/>
                  <a:pt x="24" y="56"/>
                </a:cubicBezTo>
                <a:cubicBezTo>
                  <a:pt x="40" y="71"/>
                  <a:pt x="60" y="79"/>
                  <a:pt x="80" y="80"/>
                </a:cubicBezTo>
                <a:cubicBezTo>
                  <a:pt x="78" y="62"/>
                  <a:pt x="68" y="43"/>
                  <a:pt x="53" y="27"/>
                </a:cubicBezTo>
                <a:cubicBezTo>
                  <a:pt x="37" y="11"/>
                  <a:pt x="18" y="2"/>
                  <a:pt x="0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1" name="Freeform 45"/>
          <p:cNvSpPr>
            <a:spLocks noEditPoints="1"/>
          </p:cNvSpPr>
          <p:nvPr/>
        </p:nvSpPr>
        <p:spPr bwMode="auto">
          <a:xfrm>
            <a:off x="5980113" y="2544763"/>
            <a:ext cx="420687" cy="423862"/>
          </a:xfrm>
          <a:custGeom>
            <a:avLst/>
            <a:gdLst>
              <a:gd name="T0" fmla="*/ 2147483647 w 176"/>
              <a:gd name="T1" fmla="*/ 2147483647 h 178"/>
              <a:gd name="T2" fmla="*/ 2147483647 w 176"/>
              <a:gd name="T3" fmla="*/ 2147483647 h 178"/>
              <a:gd name="T4" fmla="*/ 2147483647 w 176"/>
              <a:gd name="T5" fmla="*/ 2147483647 h 178"/>
              <a:gd name="T6" fmla="*/ 2147483647 w 176"/>
              <a:gd name="T7" fmla="*/ 2147483647 h 178"/>
              <a:gd name="T8" fmla="*/ 2147483647 w 176"/>
              <a:gd name="T9" fmla="*/ 2147483647 h 178"/>
              <a:gd name="T10" fmla="*/ 2147483647 w 176"/>
              <a:gd name="T11" fmla="*/ 2147483647 h 178"/>
              <a:gd name="T12" fmla="*/ 2147483647 w 176"/>
              <a:gd name="T13" fmla="*/ 2147483647 h 178"/>
              <a:gd name="T14" fmla="*/ 2147483647 w 176"/>
              <a:gd name="T15" fmla="*/ 2147483647 h 178"/>
              <a:gd name="T16" fmla="*/ 2147483647 w 176"/>
              <a:gd name="T17" fmla="*/ 2147483647 h 178"/>
              <a:gd name="T18" fmla="*/ 2147483647 w 176"/>
              <a:gd name="T19" fmla="*/ 2147483647 h 178"/>
              <a:gd name="T20" fmla="*/ 2147483647 w 176"/>
              <a:gd name="T21" fmla="*/ 2147483647 h 178"/>
              <a:gd name="T22" fmla="*/ 2147483647 w 176"/>
              <a:gd name="T23" fmla="*/ 2147483647 h 178"/>
              <a:gd name="T24" fmla="*/ 2147483647 w 176"/>
              <a:gd name="T25" fmla="*/ 2147483647 h 178"/>
              <a:gd name="T26" fmla="*/ 2147483647 w 176"/>
              <a:gd name="T27" fmla="*/ 2147483647 h 178"/>
              <a:gd name="T28" fmla="*/ 2147483647 w 176"/>
              <a:gd name="T29" fmla="*/ 2147483647 h 178"/>
              <a:gd name="T30" fmla="*/ 2147483647 w 176"/>
              <a:gd name="T31" fmla="*/ 2147483647 h 178"/>
              <a:gd name="T32" fmla="*/ 2147483647 w 176"/>
              <a:gd name="T33" fmla="*/ 2147483647 h 178"/>
              <a:gd name="T34" fmla="*/ 2147483647 w 176"/>
              <a:gd name="T35" fmla="*/ 2147483647 h 178"/>
              <a:gd name="T36" fmla="*/ 2147483647 w 176"/>
              <a:gd name="T37" fmla="*/ 2147483647 h 178"/>
              <a:gd name="T38" fmla="*/ 2147483647 w 176"/>
              <a:gd name="T39" fmla="*/ 2147483647 h 178"/>
              <a:gd name="T40" fmla="*/ 2147483647 w 176"/>
              <a:gd name="T41" fmla="*/ 2147483647 h 178"/>
              <a:gd name="T42" fmla="*/ 2147483647 w 176"/>
              <a:gd name="T43" fmla="*/ 2147483647 h 178"/>
              <a:gd name="T44" fmla="*/ 2147483647 w 176"/>
              <a:gd name="T45" fmla="*/ 2147483647 h 178"/>
              <a:gd name="T46" fmla="*/ 2147483647 w 176"/>
              <a:gd name="T47" fmla="*/ 2147483647 h 178"/>
              <a:gd name="T48" fmla="*/ 2147483647 w 176"/>
              <a:gd name="T49" fmla="*/ 2147483647 h 178"/>
              <a:gd name="T50" fmla="*/ 2147483647 w 176"/>
              <a:gd name="T51" fmla="*/ 2147483647 h 178"/>
              <a:gd name="T52" fmla="*/ 2147483647 w 176"/>
              <a:gd name="T53" fmla="*/ 2147483647 h 178"/>
              <a:gd name="T54" fmla="*/ 2147483647 w 176"/>
              <a:gd name="T55" fmla="*/ 2147483647 h 178"/>
              <a:gd name="T56" fmla="*/ 2147483647 w 176"/>
              <a:gd name="T57" fmla="*/ 2147483647 h 178"/>
              <a:gd name="T58" fmla="*/ 2147483647 w 176"/>
              <a:gd name="T59" fmla="*/ 2147483647 h 178"/>
              <a:gd name="T60" fmla="*/ 2147483647 w 176"/>
              <a:gd name="T61" fmla="*/ 2147483647 h 178"/>
              <a:gd name="T62" fmla="*/ 2147483647 w 176"/>
              <a:gd name="T63" fmla="*/ 2147483647 h 178"/>
              <a:gd name="T64" fmla="*/ 2147483647 w 176"/>
              <a:gd name="T65" fmla="*/ 2147483647 h 178"/>
              <a:gd name="T66" fmla="*/ 2147483647 w 176"/>
              <a:gd name="T67" fmla="*/ 2147483647 h 178"/>
              <a:gd name="T68" fmla="*/ 2147483647 w 176"/>
              <a:gd name="T69" fmla="*/ 2147483647 h 178"/>
              <a:gd name="T70" fmla="*/ 2147483647 w 176"/>
              <a:gd name="T71" fmla="*/ 2147483647 h 178"/>
              <a:gd name="T72" fmla="*/ 2147483647 w 176"/>
              <a:gd name="T73" fmla="*/ 2147483647 h 178"/>
              <a:gd name="T74" fmla="*/ 2147483647 w 176"/>
              <a:gd name="T75" fmla="*/ 2147483647 h 178"/>
              <a:gd name="T76" fmla="*/ 2147483647 w 176"/>
              <a:gd name="T77" fmla="*/ 2147483647 h 178"/>
              <a:gd name="T78" fmla="*/ 2147483647 w 176"/>
              <a:gd name="T79" fmla="*/ 2147483647 h 178"/>
              <a:gd name="T80" fmla="*/ 2147483647 w 176"/>
              <a:gd name="T81" fmla="*/ 2147483647 h 178"/>
              <a:gd name="T82" fmla="*/ 2147483647 w 176"/>
              <a:gd name="T83" fmla="*/ 2147483647 h 178"/>
              <a:gd name="T84" fmla="*/ 2147483647 w 176"/>
              <a:gd name="T85" fmla="*/ 2147483647 h 178"/>
              <a:gd name="T86" fmla="*/ 2147483647 w 176"/>
              <a:gd name="T87" fmla="*/ 2147483647 h 178"/>
              <a:gd name="T88" fmla="*/ 2147483647 w 176"/>
              <a:gd name="T89" fmla="*/ 2147483647 h 178"/>
              <a:gd name="T90" fmla="*/ 2147483647 w 176"/>
              <a:gd name="T91" fmla="*/ 2147483647 h 178"/>
              <a:gd name="T92" fmla="*/ 2147483647 w 176"/>
              <a:gd name="T93" fmla="*/ 2147483647 h 178"/>
              <a:gd name="T94" fmla="*/ 2147483647 w 176"/>
              <a:gd name="T95" fmla="*/ 2147483647 h 178"/>
              <a:gd name="T96" fmla="*/ 2147483647 w 176"/>
              <a:gd name="T97" fmla="*/ 2147483647 h 178"/>
              <a:gd name="T98" fmla="*/ 2147483647 w 176"/>
              <a:gd name="T99" fmla="*/ 2147483647 h 178"/>
              <a:gd name="T100" fmla="*/ 2147483647 w 176"/>
              <a:gd name="T101" fmla="*/ 2147483647 h 178"/>
              <a:gd name="T102" fmla="*/ 2147483647 w 176"/>
              <a:gd name="T103" fmla="*/ 2147483647 h 178"/>
              <a:gd name="T104" fmla="*/ 2147483647 w 176"/>
              <a:gd name="T105" fmla="*/ 2147483647 h 178"/>
              <a:gd name="T106" fmla="*/ 2147483647 w 176"/>
              <a:gd name="T107" fmla="*/ 2147483647 h 178"/>
              <a:gd name="T108" fmla="*/ 2147483647 w 176"/>
              <a:gd name="T109" fmla="*/ 2147483647 h 178"/>
              <a:gd name="T110" fmla="*/ 2147483647 w 176"/>
              <a:gd name="T111" fmla="*/ 2147483647 h 178"/>
              <a:gd name="T112" fmla="*/ 2147483647 w 176"/>
              <a:gd name="T113" fmla="*/ 2147483647 h 178"/>
              <a:gd name="T114" fmla="*/ 2147483647 w 176"/>
              <a:gd name="T115" fmla="*/ 2147483647 h 17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76" h="178">
                <a:moveTo>
                  <a:pt x="162" y="45"/>
                </a:moveTo>
                <a:cubicBezTo>
                  <a:pt x="158" y="38"/>
                  <a:pt x="153" y="30"/>
                  <a:pt x="146" y="25"/>
                </a:cubicBezTo>
                <a:cubicBezTo>
                  <a:pt x="142" y="21"/>
                  <a:pt x="138" y="17"/>
                  <a:pt x="133" y="14"/>
                </a:cubicBezTo>
                <a:cubicBezTo>
                  <a:pt x="119" y="5"/>
                  <a:pt x="104" y="1"/>
                  <a:pt x="89" y="1"/>
                </a:cubicBezTo>
                <a:cubicBezTo>
                  <a:pt x="78" y="0"/>
                  <a:pt x="67" y="2"/>
                  <a:pt x="57" y="6"/>
                </a:cubicBezTo>
                <a:cubicBezTo>
                  <a:pt x="34" y="14"/>
                  <a:pt x="15" y="33"/>
                  <a:pt x="6" y="56"/>
                </a:cubicBezTo>
                <a:cubicBezTo>
                  <a:pt x="1" y="71"/>
                  <a:pt x="0" y="87"/>
                  <a:pt x="3" y="103"/>
                </a:cubicBezTo>
                <a:cubicBezTo>
                  <a:pt x="6" y="122"/>
                  <a:pt x="17" y="139"/>
                  <a:pt x="32" y="152"/>
                </a:cubicBezTo>
                <a:cubicBezTo>
                  <a:pt x="63" y="178"/>
                  <a:pt x="111" y="178"/>
                  <a:pt x="142" y="152"/>
                </a:cubicBezTo>
                <a:cubicBezTo>
                  <a:pt x="151" y="144"/>
                  <a:pt x="159" y="134"/>
                  <a:pt x="164" y="123"/>
                </a:cubicBezTo>
                <a:cubicBezTo>
                  <a:pt x="176" y="98"/>
                  <a:pt x="175" y="69"/>
                  <a:pt x="162" y="45"/>
                </a:cubicBezTo>
                <a:close/>
                <a:moveTo>
                  <a:pt x="164" y="57"/>
                </a:moveTo>
                <a:cubicBezTo>
                  <a:pt x="166" y="62"/>
                  <a:pt x="167" y="67"/>
                  <a:pt x="166" y="72"/>
                </a:cubicBezTo>
                <a:cubicBezTo>
                  <a:pt x="166" y="74"/>
                  <a:pt x="165" y="75"/>
                  <a:pt x="165" y="77"/>
                </a:cubicBezTo>
                <a:cubicBezTo>
                  <a:pt x="165" y="77"/>
                  <a:pt x="164" y="78"/>
                  <a:pt x="164" y="78"/>
                </a:cubicBezTo>
                <a:cubicBezTo>
                  <a:pt x="163" y="79"/>
                  <a:pt x="162" y="78"/>
                  <a:pt x="161" y="78"/>
                </a:cubicBezTo>
                <a:cubicBezTo>
                  <a:pt x="160" y="77"/>
                  <a:pt x="158" y="76"/>
                  <a:pt x="156" y="75"/>
                </a:cubicBezTo>
                <a:cubicBezTo>
                  <a:pt x="150" y="72"/>
                  <a:pt x="142" y="71"/>
                  <a:pt x="136" y="71"/>
                </a:cubicBezTo>
                <a:cubicBezTo>
                  <a:pt x="125" y="71"/>
                  <a:pt x="114" y="73"/>
                  <a:pt x="104" y="77"/>
                </a:cubicBezTo>
                <a:cubicBezTo>
                  <a:pt x="100" y="78"/>
                  <a:pt x="96" y="80"/>
                  <a:pt x="92" y="82"/>
                </a:cubicBezTo>
                <a:cubicBezTo>
                  <a:pt x="91" y="83"/>
                  <a:pt x="89" y="84"/>
                  <a:pt x="87" y="84"/>
                </a:cubicBezTo>
                <a:cubicBezTo>
                  <a:pt x="85" y="84"/>
                  <a:pt x="82" y="81"/>
                  <a:pt x="80" y="80"/>
                </a:cubicBezTo>
                <a:cubicBezTo>
                  <a:pt x="76" y="77"/>
                  <a:pt x="72" y="74"/>
                  <a:pt x="68" y="71"/>
                </a:cubicBezTo>
                <a:cubicBezTo>
                  <a:pt x="66" y="70"/>
                  <a:pt x="63" y="68"/>
                  <a:pt x="62" y="66"/>
                </a:cubicBezTo>
                <a:cubicBezTo>
                  <a:pt x="61" y="65"/>
                  <a:pt x="61" y="64"/>
                  <a:pt x="61" y="64"/>
                </a:cubicBezTo>
                <a:cubicBezTo>
                  <a:pt x="63" y="63"/>
                  <a:pt x="65" y="62"/>
                  <a:pt x="67" y="61"/>
                </a:cubicBezTo>
                <a:cubicBezTo>
                  <a:pt x="74" y="57"/>
                  <a:pt x="81" y="54"/>
                  <a:pt x="89" y="51"/>
                </a:cubicBezTo>
                <a:cubicBezTo>
                  <a:pt x="105" y="44"/>
                  <a:pt x="123" y="41"/>
                  <a:pt x="140" y="44"/>
                </a:cubicBezTo>
                <a:cubicBezTo>
                  <a:pt x="148" y="45"/>
                  <a:pt x="155" y="47"/>
                  <a:pt x="161" y="52"/>
                </a:cubicBezTo>
                <a:cubicBezTo>
                  <a:pt x="163" y="53"/>
                  <a:pt x="163" y="55"/>
                  <a:pt x="164" y="57"/>
                </a:cubicBezTo>
                <a:close/>
                <a:moveTo>
                  <a:pt x="142" y="25"/>
                </a:moveTo>
                <a:cubicBezTo>
                  <a:pt x="147" y="29"/>
                  <a:pt x="151" y="35"/>
                  <a:pt x="155" y="40"/>
                </a:cubicBezTo>
                <a:cubicBezTo>
                  <a:pt x="156" y="41"/>
                  <a:pt x="156" y="42"/>
                  <a:pt x="157" y="44"/>
                </a:cubicBezTo>
                <a:cubicBezTo>
                  <a:pt x="157" y="44"/>
                  <a:pt x="158" y="45"/>
                  <a:pt x="158" y="45"/>
                </a:cubicBezTo>
                <a:cubicBezTo>
                  <a:pt x="157" y="46"/>
                  <a:pt x="154" y="45"/>
                  <a:pt x="154" y="44"/>
                </a:cubicBezTo>
                <a:cubicBezTo>
                  <a:pt x="150" y="43"/>
                  <a:pt x="146" y="42"/>
                  <a:pt x="142" y="41"/>
                </a:cubicBezTo>
                <a:cubicBezTo>
                  <a:pt x="128" y="39"/>
                  <a:pt x="114" y="40"/>
                  <a:pt x="100" y="44"/>
                </a:cubicBezTo>
                <a:cubicBezTo>
                  <a:pt x="93" y="47"/>
                  <a:pt x="85" y="50"/>
                  <a:pt x="78" y="53"/>
                </a:cubicBezTo>
                <a:cubicBezTo>
                  <a:pt x="75" y="54"/>
                  <a:pt x="72" y="56"/>
                  <a:pt x="68" y="57"/>
                </a:cubicBezTo>
                <a:cubicBezTo>
                  <a:pt x="66" y="58"/>
                  <a:pt x="63" y="60"/>
                  <a:pt x="61" y="61"/>
                </a:cubicBezTo>
                <a:cubicBezTo>
                  <a:pt x="60" y="61"/>
                  <a:pt x="59" y="62"/>
                  <a:pt x="58" y="61"/>
                </a:cubicBezTo>
                <a:cubicBezTo>
                  <a:pt x="57" y="61"/>
                  <a:pt x="56" y="59"/>
                  <a:pt x="55" y="58"/>
                </a:cubicBezTo>
                <a:cubicBezTo>
                  <a:pt x="52" y="54"/>
                  <a:pt x="50" y="50"/>
                  <a:pt x="48" y="45"/>
                </a:cubicBezTo>
                <a:cubicBezTo>
                  <a:pt x="48" y="44"/>
                  <a:pt x="46" y="41"/>
                  <a:pt x="47" y="40"/>
                </a:cubicBezTo>
                <a:cubicBezTo>
                  <a:pt x="48" y="38"/>
                  <a:pt x="50" y="38"/>
                  <a:pt x="51" y="37"/>
                </a:cubicBezTo>
                <a:cubicBezTo>
                  <a:pt x="56" y="34"/>
                  <a:pt x="61" y="32"/>
                  <a:pt x="66" y="30"/>
                </a:cubicBezTo>
                <a:cubicBezTo>
                  <a:pt x="84" y="22"/>
                  <a:pt x="102" y="19"/>
                  <a:pt x="122" y="20"/>
                </a:cubicBezTo>
                <a:cubicBezTo>
                  <a:pt x="128" y="21"/>
                  <a:pt x="136" y="20"/>
                  <a:pt x="142" y="25"/>
                </a:cubicBezTo>
                <a:close/>
                <a:moveTo>
                  <a:pt x="70" y="6"/>
                </a:moveTo>
                <a:cubicBezTo>
                  <a:pt x="75" y="3"/>
                  <a:pt x="83" y="4"/>
                  <a:pt x="88" y="4"/>
                </a:cubicBezTo>
                <a:cubicBezTo>
                  <a:pt x="100" y="4"/>
                  <a:pt x="110" y="7"/>
                  <a:pt x="121" y="11"/>
                </a:cubicBezTo>
                <a:cubicBezTo>
                  <a:pt x="124" y="13"/>
                  <a:pt x="128" y="14"/>
                  <a:pt x="131" y="17"/>
                </a:cubicBezTo>
                <a:cubicBezTo>
                  <a:pt x="133" y="18"/>
                  <a:pt x="129" y="18"/>
                  <a:pt x="128" y="18"/>
                </a:cubicBezTo>
                <a:cubicBezTo>
                  <a:pt x="124" y="18"/>
                  <a:pt x="120" y="17"/>
                  <a:pt x="116" y="17"/>
                </a:cubicBezTo>
                <a:cubicBezTo>
                  <a:pt x="106" y="17"/>
                  <a:pt x="97" y="18"/>
                  <a:pt x="88" y="20"/>
                </a:cubicBezTo>
                <a:cubicBezTo>
                  <a:pt x="80" y="21"/>
                  <a:pt x="73" y="24"/>
                  <a:pt x="66" y="27"/>
                </a:cubicBezTo>
                <a:cubicBezTo>
                  <a:pt x="61" y="29"/>
                  <a:pt x="56" y="31"/>
                  <a:pt x="51" y="34"/>
                </a:cubicBezTo>
                <a:cubicBezTo>
                  <a:pt x="50" y="35"/>
                  <a:pt x="47" y="37"/>
                  <a:pt x="45" y="36"/>
                </a:cubicBezTo>
                <a:cubicBezTo>
                  <a:pt x="45" y="36"/>
                  <a:pt x="45" y="34"/>
                  <a:pt x="44" y="33"/>
                </a:cubicBezTo>
                <a:cubicBezTo>
                  <a:pt x="44" y="29"/>
                  <a:pt x="43" y="25"/>
                  <a:pt x="45" y="22"/>
                </a:cubicBezTo>
                <a:cubicBezTo>
                  <a:pt x="46" y="20"/>
                  <a:pt x="50" y="19"/>
                  <a:pt x="52" y="17"/>
                </a:cubicBezTo>
                <a:cubicBezTo>
                  <a:pt x="58" y="13"/>
                  <a:pt x="64" y="10"/>
                  <a:pt x="70" y="6"/>
                </a:cubicBezTo>
                <a:close/>
                <a:moveTo>
                  <a:pt x="19" y="40"/>
                </a:moveTo>
                <a:cubicBezTo>
                  <a:pt x="19" y="38"/>
                  <a:pt x="21" y="36"/>
                  <a:pt x="22" y="35"/>
                </a:cubicBezTo>
                <a:cubicBezTo>
                  <a:pt x="25" y="31"/>
                  <a:pt x="29" y="26"/>
                  <a:pt x="34" y="24"/>
                </a:cubicBezTo>
                <a:cubicBezTo>
                  <a:pt x="36" y="24"/>
                  <a:pt x="39" y="22"/>
                  <a:pt x="41" y="23"/>
                </a:cubicBezTo>
                <a:cubicBezTo>
                  <a:pt x="42" y="24"/>
                  <a:pt x="41" y="27"/>
                  <a:pt x="41" y="28"/>
                </a:cubicBezTo>
                <a:cubicBezTo>
                  <a:pt x="42" y="33"/>
                  <a:pt x="43" y="38"/>
                  <a:pt x="44" y="43"/>
                </a:cubicBezTo>
                <a:cubicBezTo>
                  <a:pt x="48" y="52"/>
                  <a:pt x="52" y="60"/>
                  <a:pt x="58" y="66"/>
                </a:cubicBezTo>
                <a:cubicBezTo>
                  <a:pt x="61" y="69"/>
                  <a:pt x="64" y="72"/>
                  <a:pt x="67" y="74"/>
                </a:cubicBezTo>
                <a:cubicBezTo>
                  <a:pt x="72" y="78"/>
                  <a:pt x="77" y="81"/>
                  <a:pt x="81" y="84"/>
                </a:cubicBezTo>
                <a:cubicBezTo>
                  <a:pt x="83" y="85"/>
                  <a:pt x="86" y="86"/>
                  <a:pt x="86" y="88"/>
                </a:cubicBezTo>
                <a:cubicBezTo>
                  <a:pt x="87" y="90"/>
                  <a:pt x="86" y="93"/>
                  <a:pt x="86" y="95"/>
                </a:cubicBezTo>
                <a:cubicBezTo>
                  <a:pt x="85" y="101"/>
                  <a:pt x="84" y="106"/>
                  <a:pt x="83" y="112"/>
                </a:cubicBezTo>
                <a:cubicBezTo>
                  <a:pt x="82" y="113"/>
                  <a:pt x="82" y="115"/>
                  <a:pt x="81" y="117"/>
                </a:cubicBezTo>
                <a:cubicBezTo>
                  <a:pt x="81" y="118"/>
                  <a:pt x="80" y="119"/>
                  <a:pt x="79" y="118"/>
                </a:cubicBezTo>
                <a:cubicBezTo>
                  <a:pt x="77" y="118"/>
                  <a:pt x="75" y="116"/>
                  <a:pt x="73" y="115"/>
                </a:cubicBezTo>
                <a:cubicBezTo>
                  <a:pt x="69" y="113"/>
                  <a:pt x="64" y="110"/>
                  <a:pt x="60" y="107"/>
                </a:cubicBezTo>
                <a:cubicBezTo>
                  <a:pt x="42" y="93"/>
                  <a:pt x="26" y="74"/>
                  <a:pt x="20" y="52"/>
                </a:cubicBezTo>
                <a:cubicBezTo>
                  <a:pt x="19" y="48"/>
                  <a:pt x="18" y="44"/>
                  <a:pt x="19" y="40"/>
                </a:cubicBezTo>
                <a:close/>
                <a:moveTo>
                  <a:pt x="6" y="69"/>
                </a:moveTo>
                <a:cubicBezTo>
                  <a:pt x="8" y="63"/>
                  <a:pt x="9" y="58"/>
                  <a:pt x="12" y="52"/>
                </a:cubicBezTo>
                <a:cubicBezTo>
                  <a:pt x="12" y="51"/>
                  <a:pt x="13" y="49"/>
                  <a:pt x="14" y="47"/>
                </a:cubicBezTo>
                <a:cubicBezTo>
                  <a:pt x="14" y="47"/>
                  <a:pt x="15" y="46"/>
                  <a:pt x="16" y="46"/>
                </a:cubicBezTo>
                <a:cubicBezTo>
                  <a:pt x="16" y="46"/>
                  <a:pt x="16" y="47"/>
                  <a:pt x="16" y="47"/>
                </a:cubicBezTo>
                <a:cubicBezTo>
                  <a:pt x="17" y="49"/>
                  <a:pt x="17" y="51"/>
                  <a:pt x="17" y="52"/>
                </a:cubicBezTo>
                <a:cubicBezTo>
                  <a:pt x="19" y="58"/>
                  <a:pt x="22" y="64"/>
                  <a:pt x="25" y="70"/>
                </a:cubicBezTo>
                <a:cubicBezTo>
                  <a:pt x="32" y="85"/>
                  <a:pt x="44" y="98"/>
                  <a:pt x="58" y="108"/>
                </a:cubicBezTo>
                <a:cubicBezTo>
                  <a:pt x="62" y="112"/>
                  <a:pt x="67" y="115"/>
                  <a:pt x="72" y="118"/>
                </a:cubicBezTo>
                <a:cubicBezTo>
                  <a:pt x="74" y="119"/>
                  <a:pt x="76" y="120"/>
                  <a:pt x="77" y="121"/>
                </a:cubicBezTo>
                <a:cubicBezTo>
                  <a:pt x="78" y="121"/>
                  <a:pt x="79" y="121"/>
                  <a:pt x="79" y="122"/>
                </a:cubicBezTo>
                <a:cubicBezTo>
                  <a:pt x="80" y="123"/>
                  <a:pt x="78" y="126"/>
                  <a:pt x="78" y="127"/>
                </a:cubicBezTo>
                <a:cubicBezTo>
                  <a:pt x="76" y="132"/>
                  <a:pt x="74" y="137"/>
                  <a:pt x="71" y="141"/>
                </a:cubicBezTo>
                <a:cubicBezTo>
                  <a:pt x="70" y="142"/>
                  <a:pt x="68" y="145"/>
                  <a:pt x="67" y="145"/>
                </a:cubicBezTo>
                <a:cubicBezTo>
                  <a:pt x="65" y="145"/>
                  <a:pt x="62" y="143"/>
                  <a:pt x="61" y="142"/>
                </a:cubicBezTo>
                <a:cubicBezTo>
                  <a:pt x="56" y="139"/>
                  <a:pt x="52" y="136"/>
                  <a:pt x="47" y="133"/>
                </a:cubicBezTo>
                <a:cubicBezTo>
                  <a:pt x="29" y="118"/>
                  <a:pt x="13" y="98"/>
                  <a:pt x="6" y="76"/>
                </a:cubicBezTo>
                <a:cubicBezTo>
                  <a:pt x="5" y="74"/>
                  <a:pt x="6" y="71"/>
                  <a:pt x="6" y="69"/>
                </a:cubicBezTo>
                <a:close/>
                <a:moveTo>
                  <a:pt x="45" y="151"/>
                </a:moveTo>
                <a:cubicBezTo>
                  <a:pt x="37" y="148"/>
                  <a:pt x="29" y="144"/>
                  <a:pt x="22" y="137"/>
                </a:cubicBezTo>
                <a:cubicBezTo>
                  <a:pt x="21" y="136"/>
                  <a:pt x="19" y="133"/>
                  <a:pt x="18" y="131"/>
                </a:cubicBezTo>
                <a:cubicBezTo>
                  <a:pt x="14" y="125"/>
                  <a:pt x="11" y="118"/>
                  <a:pt x="8" y="111"/>
                </a:cubicBezTo>
                <a:cubicBezTo>
                  <a:pt x="6" y="104"/>
                  <a:pt x="5" y="97"/>
                  <a:pt x="5" y="90"/>
                </a:cubicBezTo>
                <a:cubicBezTo>
                  <a:pt x="4" y="88"/>
                  <a:pt x="4" y="86"/>
                  <a:pt x="4" y="85"/>
                </a:cubicBezTo>
                <a:cubicBezTo>
                  <a:pt x="4" y="84"/>
                  <a:pt x="4" y="83"/>
                  <a:pt x="5" y="83"/>
                </a:cubicBezTo>
                <a:cubicBezTo>
                  <a:pt x="6" y="83"/>
                  <a:pt x="6" y="84"/>
                  <a:pt x="6" y="85"/>
                </a:cubicBezTo>
                <a:cubicBezTo>
                  <a:pt x="7" y="87"/>
                  <a:pt x="8" y="88"/>
                  <a:pt x="9" y="90"/>
                </a:cubicBezTo>
                <a:cubicBezTo>
                  <a:pt x="11" y="95"/>
                  <a:pt x="14" y="100"/>
                  <a:pt x="17" y="105"/>
                </a:cubicBezTo>
                <a:cubicBezTo>
                  <a:pt x="26" y="116"/>
                  <a:pt x="36" y="127"/>
                  <a:pt x="47" y="136"/>
                </a:cubicBezTo>
                <a:cubicBezTo>
                  <a:pt x="51" y="139"/>
                  <a:pt x="55" y="141"/>
                  <a:pt x="59" y="144"/>
                </a:cubicBezTo>
                <a:cubicBezTo>
                  <a:pt x="60" y="145"/>
                  <a:pt x="62" y="146"/>
                  <a:pt x="63" y="146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5" y="149"/>
                  <a:pt x="64" y="150"/>
                  <a:pt x="63" y="150"/>
                </a:cubicBezTo>
                <a:cubicBezTo>
                  <a:pt x="61" y="152"/>
                  <a:pt x="59" y="153"/>
                  <a:pt x="57" y="155"/>
                </a:cubicBezTo>
                <a:cubicBezTo>
                  <a:pt x="56" y="155"/>
                  <a:pt x="55" y="156"/>
                  <a:pt x="54" y="155"/>
                </a:cubicBezTo>
                <a:cubicBezTo>
                  <a:pt x="51" y="155"/>
                  <a:pt x="48" y="153"/>
                  <a:pt x="45" y="151"/>
                </a:cubicBezTo>
                <a:close/>
                <a:moveTo>
                  <a:pt x="85" y="168"/>
                </a:moveTo>
                <a:cubicBezTo>
                  <a:pt x="83" y="169"/>
                  <a:pt x="80" y="168"/>
                  <a:pt x="78" y="168"/>
                </a:cubicBezTo>
                <a:cubicBezTo>
                  <a:pt x="74" y="168"/>
                  <a:pt x="70" y="167"/>
                  <a:pt x="67" y="166"/>
                </a:cubicBezTo>
                <a:cubicBezTo>
                  <a:pt x="65" y="165"/>
                  <a:pt x="63" y="165"/>
                  <a:pt x="61" y="164"/>
                </a:cubicBezTo>
                <a:cubicBezTo>
                  <a:pt x="60" y="163"/>
                  <a:pt x="58" y="162"/>
                  <a:pt x="57" y="160"/>
                </a:cubicBezTo>
                <a:cubicBezTo>
                  <a:pt x="57" y="160"/>
                  <a:pt x="57" y="159"/>
                  <a:pt x="57" y="158"/>
                </a:cubicBezTo>
                <a:cubicBezTo>
                  <a:pt x="57" y="158"/>
                  <a:pt x="58" y="157"/>
                  <a:pt x="59" y="157"/>
                </a:cubicBezTo>
                <a:cubicBezTo>
                  <a:pt x="60" y="156"/>
                  <a:pt x="62" y="155"/>
                  <a:pt x="63" y="154"/>
                </a:cubicBezTo>
                <a:cubicBezTo>
                  <a:pt x="67" y="150"/>
                  <a:pt x="71" y="146"/>
                  <a:pt x="74" y="141"/>
                </a:cubicBezTo>
                <a:cubicBezTo>
                  <a:pt x="81" y="130"/>
                  <a:pt x="85" y="116"/>
                  <a:pt x="88" y="103"/>
                </a:cubicBezTo>
                <a:cubicBezTo>
                  <a:pt x="88" y="100"/>
                  <a:pt x="89" y="96"/>
                  <a:pt x="89" y="92"/>
                </a:cubicBezTo>
                <a:cubicBezTo>
                  <a:pt x="89" y="90"/>
                  <a:pt x="89" y="88"/>
                  <a:pt x="90" y="87"/>
                </a:cubicBezTo>
                <a:cubicBezTo>
                  <a:pt x="91" y="85"/>
                  <a:pt x="94" y="84"/>
                  <a:pt x="96" y="84"/>
                </a:cubicBezTo>
                <a:cubicBezTo>
                  <a:pt x="101" y="81"/>
                  <a:pt x="106" y="79"/>
                  <a:pt x="112" y="77"/>
                </a:cubicBezTo>
                <a:cubicBezTo>
                  <a:pt x="113" y="77"/>
                  <a:pt x="115" y="77"/>
                  <a:pt x="116" y="76"/>
                </a:cubicBezTo>
                <a:cubicBezTo>
                  <a:pt x="117" y="76"/>
                  <a:pt x="118" y="76"/>
                  <a:pt x="118" y="76"/>
                </a:cubicBezTo>
                <a:cubicBezTo>
                  <a:pt x="119" y="77"/>
                  <a:pt x="119" y="78"/>
                  <a:pt x="119" y="78"/>
                </a:cubicBezTo>
                <a:cubicBezTo>
                  <a:pt x="119" y="80"/>
                  <a:pt x="119" y="82"/>
                  <a:pt x="119" y="84"/>
                </a:cubicBezTo>
                <a:cubicBezTo>
                  <a:pt x="119" y="91"/>
                  <a:pt x="118" y="99"/>
                  <a:pt x="117" y="106"/>
                </a:cubicBezTo>
                <a:cubicBezTo>
                  <a:pt x="116" y="111"/>
                  <a:pt x="115" y="116"/>
                  <a:pt x="114" y="121"/>
                </a:cubicBezTo>
                <a:cubicBezTo>
                  <a:pt x="111" y="135"/>
                  <a:pt x="104" y="147"/>
                  <a:pt x="95" y="158"/>
                </a:cubicBezTo>
                <a:cubicBezTo>
                  <a:pt x="92" y="161"/>
                  <a:pt x="89" y="166"/>
                  <a:pt x="85" y="168"/>
                </a:cubicBezTo>
                <a:close/>
                <a:moveTo>
                  <a:pt x="115" y="164"/>
                </a:moveTo>
                <a:cubicBezTo>
                  <a:pt x="114" y="164"/>
                  <a:pt x="111" y="165"/>
                  <a:pt x="110" y="165"/>
                </a:cubicBezTo>
                <a:cubicBezTo>
                  <a:pt x="105" y="167"/>
                  <a:pt x="100" y="168"/>
                  <a:pt x="95" y="168"/>
                </a:cubicBezTo>
                <a:cubicBezTo>
                  <a:pt x="94" y="168"/>
                  <a:pt x="91" y="169"/>
                  <a:pt x="91" y="168"/>
                </a:cubicBezTo>
                <a:cubicBezTo>
                  <a:pt x="90" y="168"/>
                  <a:pt x="91" y="167"/>
                  <a:pt x="91" y="167"/>
                </a:cubicBezTo>
                <a:cubicBezTo>
                  <a:pt x="92" y="165"/>
                  <a:pt x="94" y="164"/>
                  <a:pt x="95" y="162"/>
                </a:cubicBezTo>
                <a:cubicBezTo>
                  <a:pt x="101" y="155"/>
                  <a:pt x="106" y="148"/>
                  <a:pt x="110" y="140"/>
                </a:cubicBezTo>
                <a:cubicBezTo>
                  <a:pt x="117" y="127"/>
                  <a:pt x="120" y="111"/>
                  <a:pt x="121" y="96"/>
                </a:cubicBezTo>
                <a:cubicBezTo>
                  <a:pt x="122" y="92"/>
                  <a:pt x="122" y="87"/>
                  <a:pt x="122" y="82"/>
                </a:cubicBezTo>
                <a:cubicBezTo>
                  <a:pt x="122" y="80"/>
                  <a:pt x="121" y="77"/>
                  <a:pt x="122" y="76"/>
                </a:cubicBezTo>
                <a:cubicBezTo>
                  <a:pt x="123" y="74"/>
                  <a:pt x="127" y="75"/>
                  <a:pt x="128" y="74"/>
                </a:cubicBezTo>
                <a:cubicBezTo>
                  <a:pt x="133" y="74"/>
                  <a:pt x="138" y="74"/>
                  <a:pt x="143" y="75"/>
                </a:cubicBezTo>
                <a:cubicBezTo>
                  <a:pt x="144" y="75"/>
                  <a:pt x="146" y="75"/>
                  <a:pt x="148" y="76"/>
                </a:cubicBezTo>
                <a:cubicBezTo>
                  <a:pt x="149" y="77"/>
                  <a:pt x="149" y="80"/>
                  <a:pt x="149" y="82"/>
                </a:cubicBezTo>
                <a:cubicBezTo>
                  <a:pt x="149" y="89"/>
                  <a:pt x="148" y="95"/>
                  <a:pt x="147" y="102"/>
                </a:cubicBezTo>
                <a:cubicBezTo>
                  <a:pt x="144" y="115"/>
                  <a:pt x="141" y="127"/>
                  <a:pt x="135" y="138"/>
                </a:cubicBezTo>
                <a:cubicBezTo>
                  <a:pt x="133" y="143"/>
                  <a:pt x="129" y="147"/>
                  <a:pt x="126" y="151"/>
                </a:cubicBezTo>
                <a:cubicBezTo>
                  <a:pt x="124" y="154"/>
                  <a:pt x="121" y="157"/>
                  <a:pt x="119" y="160"/>
                </a:cubicBezTo>
                <a:cubicBezTo>
                  <a:pt x="118" y="161"/>
                  <a:pt x="117" y="163"/>
                  <a:pt x="115" y="164"/>
                </a:cubicBezTo>
                <a:close/>
                <a:moveTo>
                  <a:pt x="144" y="146"/>
                </a:moveTo>
                <a:cubicBezTo>
                  <a:pt x="140" y="150"/>
                  <a:pt x="134" y="154"/>
                  <a:pt x="129" y="157"/>
                </a:cubicBezTo>
                <a:cubicBezTo>
                  <a:pt x="128" y="158"/>
                  <a:pt x="127" y="158"/>
                  <a:pt x="126" y="159"/>
                </a:cubicBezTo>
                <a:cubicBezTo>
                  <a:pt x="125" y="159"/>
                  <a:pt x="125" y="160"/>
                  <a:pt x="124" y="159"/>
                </a:cubicBezTo>
                <a:cubicBezTo>
                  <a:pt x="124" y="159"/>
                  <a:pt x="124" y="158"/>
                  <a:pt x="124" y="158"/>
                </a:cubicBezTo>
                <a:cubicBezTo>
                  <a:pt x="125" y="157"/>
                  <a:pt x="126" y="156"/>
                  <a:pt x="127" y="154"/>
                </a:cubicBezTo>
                <a:cubicBezTo>
                  <a:pt x="131" y="150"/>
                  <a:pt x="135" y="144"/>
                  <a:pt x="138" y="139"/>
                </a:cubicBezTo>
                <a:cubicBezTo>
                  <a:pt x="141" y="132"/>
                  <a:pt x="144" y="125"/>
                  <a:pt x="146" y="117"/>
                </a:cubicBezTo>
                <a:cubicBezTo>
                  <a:pt x="148" y="110"/>
                  <a:pt x="149" y="103"/>
                  <a:pt x="150" y="95"/>
                </a:cubicBezTo>
                <a:cubicBezTo>
                  <a:pt x="151" y="91"/>
                  <a:pt x="151" y="86"/>
                  <a:pt x="151" y="82"/>
                </a:cubicBezTo>
                <a:cubicBezTo>
                  <a:pt x="152" y="81"/>
                  <a:pt x="151" y="78"/>
                  <a:pt x="152" y="77"/>
                </a:cubicBezTo>
                <a:cubicBezTo>
                  <a:pt x="153" y="77"/>
                  <a:pt x="154" y="77"/>
                  <a:pt x="155" y="77"/>
                </a:cubicBezTo>
                <a:cubicBezTo>
                  <a:pt x="157" y="78"/>
                  <a:pt x="159" y="79"/>
                  <a:pt x="161" y="81"/>
                </a:cubicBezTo>
                <a:cubicBezTo>
                  <a:pt x="163" y="82"/>
                  <a:pt x="163" y="84"/>
                  <a:pt x="163" y="85"/>
                </a:cubicBezTo>
                <a:cubicBezTo>
                  <a:pt x="164" y="89"/>
                  <a:pt x="165" y="93"/>
                  <a:pt x="165" y="97"/>
                </a:cubicBezTo>
                <a:cubicBezTo>
                  <a:pt x="166" y="100"/>
                  <a:pt x="166" y="103"/>
                  <a:pt x="166" y="106"/>
                </a:cubicBezTo>
                <a:cubicBezTo>
                  <a:pt x="165" y="121"/>
                  <a:pt x="154" y="135"/>
                  <a:pt x="144" y="14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2" name="Freeform 46"/>
          <p:cNvSpPr>
            <a:spLocks noEditPoints="1"/>
          </p:cNvSpPr>
          <p:nvPr/>
        </p:nvSpPr>
        <p:spPr bwMode="auto">
          <a:xfrm>
            <a:off x="6727825" y="2565400"/>
            <a:ext cx="387350" cy="384175"/>
          </a:xfrm>
          <a:custGeom>
            <a:avLst/>
            <a:gdLst>
              <a:gd name="T0" fmla="*/ 2147483647 w 162"/>
              <a:gd name="T1" fmla="*/ 0 h 161"/>
              <a:gd name="T2" fmla="*/ 0 w 162"/>
              <a:gd name="T3" fmla="*/ 2147483647 h 161"/>
              <a:gd name="T4" fmla="*/ 2147483647 w 162"/>
              <a:gd name="T5" fmla="*/ 2147483647 h 161"/>
              <a:gd name="T6" fmla="*/ 2147483647 w 162"/>
              <a:gd name="T7" fmla="*/ 2147483647 h 161"/>
              <a:gd name="T8" fmla="*/ 2147483647 w 162"/>
              <a:gd name="T9" fmla="*/ 0 h 161"/>
              <a:gd name="T10" fmla="*/ 2147483647 w 162"/>
              <a:gd name="T11" fmla="*/ 2147483647 h 161"/>
              <a:gd name="T12" fmla="*/ 2147483647 w 162"/>
              <a:gd name="T13" fmla="*/ 2147483647 h 161"/>
              <a:gd name="T14" fmla="*/ 2147483647 w 162"/>
              <a:gd name="T15" fmla="*/ 2147483647 h 161"/>
              <a:gd name="T16" fmla="*/ 2147483647 w 162"/>
              <a:gd name="T17" fmla="*/ 2147483647 h 161"/>
              <a:gd name="T18" fmla="*/ 2147483647 w 162"/>
              <a:gd name="T19" fmla="*/ 2147483647 h 161"/>
              <a:gd name="T20" fmla="*/ 2147483647 w 162"/>
              <a:gd name="T21" fmla="*/ 2147483647 h 161"/>
              <a:gd name="T22" fmla="*/ 2147483647 w 162"/>
              <a:gd name="T23" fmla="*/ 2147483647 h 161"/>
              <a:gd name="T24" fmla="*/ 2147483647 w 162"/>
              <a:gd name="T25" fmla="*/ 2147483647 h 161"/>
              <a:gd name="T26" fmla="*/ 2147483647 w 162"/>
              <a:gd name="T27" fmla="*/ 2147483647 h 161"/>
              <a:gd name="T28" fmla="*/ 2147483647 w 162"/>
              <a:gd name="T29" fmla="*/ 2147483647 h 161"/>
              <a:gd name="T30" fmla="*/ 2147483647 w 162"/>
              <a:gd name="T31" fmla="*/ 2147483647 h 161"/>
              <a:gd name="T32" fmla="*/ 2147483647 w 162"/>
              <a:gd name="T33" fmla="*/ 2147483647 h 161"/>
              <a:gd name="T34" fmla="*/ 2147483647 w 162"/>
              <a:gd name="T35" fmla="*/ 2147483647 h 161"/>
              <a:gd name="T36" fmla="*/ 2147483647 w 162"/>
              <a:gd name="T37" fmla="*/ 2147483647 h 161"/>
              <a:gd name="T38" fmla="*/ 2147483647 w 162"/>
              <a:gd name="T39" fmla="*/ 2147483647 h 161"/>
              <a:gd name="T40" fmla="*/ 2147483647 w 162"/>
              <a:gd name="T41" fmla="*/ 2147483647 h 161"/>
              <a:gd name="T42" fmla="*/ 2147483647 w 162"/>
              <a:gd name="T43" fmla="*/ 2147483647 h 161"/>
              <a:gd name="T44" fmla="*/ 2147483647 w 162"/>
              <a:gd name="T45" fmla="*/ 2147483647 h 161"/>
              <a:gd name="T46" fmla="*/ 2147483647 w 162"/>
              <a:gd name="T47" fmla="*/ 2147483647 h 161"/>
              <a:gd name="T48" fmla="*/ 2147483647 w 162"/>
              <a:gd name="T49" fmla="*/ 2147483647 h 161"/>
              <a:gd name="T50" fmla="*/ 2147483647 w 162"/>
              <a:gd name="T51" fmla="*/ 2147483647 h 161"/>
              <a:gd name="T52" fmla="*/ 2147483647 w 162"/>
              <a:gd name="T53" fmla="*/ 2147483647 h 161"/>
              <a:gd name="T54" fmla="*/ 2147483647 w 162"/>
              <a:gd name="T55" fmla="*/ 2147483647 h 161"/>
              <a:gd name="T56" fmla="*/ 2147483647 w 162"/>
              <a:gd name="T57" fmla="*/ 2147483647 h 161"/>
              <a:gd name="T58" fmla="*/ 2147483647 w 162"/>
              <a:gd name="T59" fmla="*/ 2147483647 h 161"/>
              <a:gd name="T60" fmla="*/ 2147483647 w 162"/>
              <a:gd name="T61" fmla="*/ 2147483647 h 161"/>
              <a:gd name="T62" fmla="*/ 2147483647 w 162"/>
              <a:gd name="T63" fmla="*/ 2147483647 h 161"/>
              <a:gd name="T64" fmla="*/ 2147483647 w 162"/>
              <a:gd name="T65" fmla="*/ 2147483647 h 161"/>
              <a:gd name="T66" fmla="*/ 2147483647 w 162"/>
              <a:gd name="T67" fmla="*/ 2147483647 h 161"/>
              <a:gd name="T68" fmla="*/ 2147483647 w 162"/>
              <a:gd name="T69" fmla="*/ 2147483647 h 161"/>
              <a:gd name="T70" fmla="*/ 2147483647 w 162"/>
              <a:gd name="T71" fmla="*/ 2147483647 h 161"/>
              <a:gd name="T72" fmla="*/ 2147483647 w 162"/>
              <a:gd name="T73" fmla="*/ 2147483647 h 161"/>
              <a:gd name="T74" fmla="*/ 2147483647 w 162"/>
              <a:gd name="T75" fmla="*/ 2147483647 h 161"/>
              <a:gd name="T76" fmla="*/ 2147483647 w 162"/>
              <a:gd name="T77" fmla="*/ 2147483647 h 161"/>
              <a:gd name="T78" fmla="*/ 2147483647 w 162"/>
              <a:gd name="T79" fmla="*/ 2147483647 h 161"/>
              <a:gd name="T80" fmla="*/ 2147483647 w 162"/>
              <a:gd name="T81" fmla="*/ 2147483647 h 161"/>
              <a:gd name="T82" fmla="*/ 2147483647 w 162"/>
              <a:gd name="T83" fmla="*/ 2147483647 h 161"/>
              <a:gd name="T84" fmla="*/ 2147483647 w 162"/>
              <a:gd name="T85" fmla="*/ 2147483647 h 161"/>
              <a:gd name="T86" fmla="*/ 2147483647 w 162"/>
              <a:gd name="T87" fmla="*/ 2147483647 h 161"/>
              <a:gd name="T88" fmla="*/ 2147483647 w 162"/>
              <a:gd name="T89" fmla="*/ 2147483647 h 161"/>
              <a:gd name="T90" fmla="*/ 2147483647 w 162"/>
              <a:gd name="T91" fmla="*/ 2147483647 h 161"/>
              <a:gd name="T92" fmla="*/ 2147483647 w 162"/>
              <a:gd name="T93" fmla="*/ 2147483647 h 16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2" h="161">
                <a:moveTo>
                  <a:pt x="81" y="0"/>
                </a:moveTo>
                <a:cubicBezTo>
                  <a:pt x="36" y="0"/>
                  <a:pt x="0" y="36"/>
                  <a:pt x="0" y="81"/>
                </a:cubicBezTo>
                <a:cubicBezTo>
                  <a:pt x="0" y="125"/>
                  <a:pt x="36" y="161"/>
                  <a:pt x="81" y="161"/>
                </a:cubicBezTo>
                <a:cubicBezTo>
                  <a:pt x="126" y="161"/>
                  <a:pt x="162" y="125"/>
                  <a:pt x="162" y="81"/>
                </a:cubicBezTo>
                <a:cubicBezTo>
                  <a:pt x="162" y="36"/>
                  <a:pt x="126" y="0"/>
                  <a:pt x="81" y="0"/>
                </a:cubicBezTo>
                <a:close/>
                <a:moveTo>
                  <a:pt x="141" y="84"/>
                </a:moveTo>
                <a:cubicBezTo>
                  <a:pt x="146" y="84"/>
                  <a:pt x="150" y="80"/>
                  <a:pt x="151" y="75"/>
                </a:cubicBezTo>
                <a:cubicBezTo>
                  <a:pt x="151" y="75"/>
                  <a:pt x="151" y="76"/>
                  <a:pt x="151" y="76"/>
                </a:cubicBezTo>
                <a:cubicBezTo>
                  <a:pt x="151" y="82"/>
                  <a:pt x="147" y="86"/>
                  <a:pt x="141" y="86"/>
                </a:cubicBezTo>
                <a:cubicBezTo>
                  <a:pt x="136" y="86"/>
                  <a:pt x="132" y="82"/>
                  <a:pt x="131" y="77"/>
                </a:cubicBezTo>
                <a:cubicBezTo>
                  <a:pt x="133" y="81"/>
                  <a:pt x="136" y="84"/>
                  <a:pt x="141" y="84"/>
                </a:cubicBezTo>
                <a:close/>
                <a:moveTo>
                  <a:pt x="138" y="93"/>
                </a:moveTo>
                <a:cubicBezTo>
                  <a:pt x="138" y="94"/>
                  <a:pt x="138" y="94"/>
                  <a:pt x="138" y="95"/>
                </a:cubicBezTo>
                <a:cubicBezTo>
                  <a:pt x="138" y="100"/>
                  <a:pt x="134" y="105"/>
                  <a:pt x="129" y="105"/>
                </a:cubicBezTo>
                <a:cubicBezTo>
                  <a:pt x="123" y="105"/>
                  <a:pt x="119" y="100"/>
                  <a:pt x="119" y="95"/>
                </a:cubicBezTo>
                <a:cubicBezTo>
                  <a:pt x="120" y="99"/>
                  <a:pt x="124" y="102"/>
                  <a:pt x="128" y="102"/>
                </a:cubicBezTo>
                <a:cubicBezTo>
                  <a:pt x="133" y="102"/>
                  <a:pt x="138" y="98"/>
                  <a:pt x="138" y="93"/>
                </a:cubicBezTo>
                <a:close/>
                <a:moveTo>
                  <a:pt x="115" y="84"/>
                </a:moveTo>
                <a:cubicBezTo>
                  <a:pt x="120" y="84"/>
                  <a:pt x="124" y="80"/>
                  <a:pt x="124" y="75"/>
                </a:cubicBezTo>
                <a:cubicBezTo>
                  <a:pt x="125" y="75"/>
                  <a:pt x="125" y="76"/>
                  <a:pt x="125" y="76"/>
                </a:cubicBezTo>
                <a:cubicBezTo>
                  <a:pt x="125" y="82"/>
                  <a:pt x="120" y="86"/>
                  <a:pt x="115" y="86"/>
                </a:cubicBezTo>
                <a:cubicBezTo>
                  <a:pt x="110" y="86"/>
                  <a:pt x="105" y="82"/>
                  <a:pt x="105" y="77"/>
                </a:cubicBezTo>
                <a:cubicBezTo>
                  <a:pt x="106" y="81"/>
                  <a:pt x="110" y="84"/>
                  <a:pt x="115" y="84"/>
                </a:cubicBezTo>
                <a:close/>
                <a:moveTo>
                  <a:pt x="109" y="116"/>
                </a:moveTo>
                <a:cubicBezTo>
                  <a:pt x="114" y="116"/>
                  <a:pt x="118" y="112"/>
                  <a:pt x="119" y="107"/>
                </a:cubicBezTo>
                <a:cubicBezTo>
                  <a:pt x="119" y="108"/>
                  <a:pt x="119" y="108"/>
                  <a:pt x="119" y="109"/>
                </a:cubicBezTo>
                <a:cubicBezTo>
                  <a:pt x="119" y="114"/>
                  <a:pt x="114" y="118"/>
                  <a:pt x="109" y="118"/>
                </a:cubicBezTo>
                <a:cubicBezTo>
                  <a:pt x="104" y="118"/>
                  <a:pt x="100" y="114"/>
                  <a:pt x="99" y="109"/>
                </a:cubicBezTo>
                <a:cubicBezTo>
                  <a:pt x="101" y="113"/>
                  <a:pt x="104" y="116"/>
                  <a:pt x="109" y="116"/>
                </a:cubicBezTo>
                <a:close/>
                <a:moveTo>
                  <a:pt x="99" y="145"/>
                </a:moveTo>
                <a:cubicBezTo>
                  <a:pt x="94" y="145"/>
                  <a:pt x="90" y="140"/>
                  <a:pt x="90" y="135"/>
                </a:cubicBezTo>
                <a:cubicBezTo>
                  <a:pt x="91" y="139"/>
                  <a:pt x="95" y="142"/>
                  <a:pt x="99" y="142"/>
                </a:cubicBezTo>
                <a:cubicBezTo>
                  <a:pt x="104" y="142"/>
                  <a:pt x="108" y="138"/>
                  <a:pt x="109" y="133"/>
                </a:cubicBezTo>
                <a:cubicBezTo>
                  <a:pt x="109" y="134"/>
                  <a:pt x="109" y="134"/>
                  <a:pt x="109" y="135"/>
                </a:cubicBezTo>
                <a:cubicBezTo>
                  <a:pt x="109" y="140"/>
                  <a:pt x="105" y="145"/>
                  <a:pt x="99" y="145"/>
                </a:cubicBezTo>
                <a:close/>
                <a:moveTo>
                  <a:pt x="122" y="133"/>
                </a:moveTo>
                <a:cubicBezTo>
                  <a:pt x="116" y="133"/>
                  <a:pt x="112" y="129"/>
                  <a:pt x="112" y="124"/>
                </a:cubicBezTo>
                <a:cubicBezTo>
                  <a:pt x="113" y="128"/>
                  <a:pt x="117" y="131"/>
                  <a:pt x="121" y="131"/>
                </a:cubicBezTo>
                <a:cubicBezTo>
                  <a:pt x="126" y="131"/>
                  <a:pt x="131" y="127"/>
                  <a:pt x="131" y="122"/>
                </a:cubicBezTo>
                <a:cubicBezTo>
                  <a:pt x="131" y="123"/>
                  <a:pt x="131" y="123"/>
                  <a:pt x="131" y="124"/>
                </a:cubicBezTo>
                <a:cubicBezTo>
                  <a:pt x="131" y="129"/>
                  <a:pt x="127" y="133"/>
                  <a:pt x="122" y="133"/>
                </a:cubicBezTo>
                <a:close/>
                <a:moveTo>
                  <a:pt x="141" y="116"/>
                </a:moveTo>
                <a:cubicBezTo>
                  <a:pt x="136" y="116"/>
                  <a:pt x="132" y="112"/>
                  <a:pt x="131" y="106"/>
                </a:cubicBezTo>
                <a:cubicBezTo>
                  <a:pt x="133" y="110"/>
                  <a:pt x="136" y="113"/>
                  <a:pt x="141" y="113"/>
                </a:cubicBezTo>
                <a:cubicBezTo>
                  <a:pt x="146" y="113"/>
                  <a:pt x="150" y="110"/>
                  <a:pt x="151" y="105"/>
                </a:cubicBezTo>
                <a:cubicBezTo>
                  <a:pt x="151" y="105"/>
                  <a:pt x="151" y="106"/>
                  <a:pt x="151" y="106"/>
                </a:cubicBezTo>
                <a:cubicBezTo>
                  <a:pt x="151" y="111"/>
                  <a:pt x="147" y="116"/>
                  <a:pt x="141" y="11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13" name="组合 477"/>
          <p:cNvGrpSpPr>
            <a:grpSpLocks/>
          </p:cNvGrpSpPr>
          <p:nvPr/>
        </p:nvGrpSpPr>
        <p:grpSpPr bwMode="auto">
          <a:xfrm>
            <a:off x="7559675" y="2557463"/>
            <a:ext cx="255588" cy="395287"/>
            <a:chOff x="0" y="0"/>
            <a:chExt cx="230539" cy="355376"/>
          </a:xfrm>
        </p:grpSpPr>
        <p:sp>
          <p:nvSpPr>
            <p:cNvPr id="51605" name="Oval 47"/>
            <p:cNvSpPr>
              <a:spLocks noChangeArrowheads="1"/>
            </p:cNvSpPr>
            <p:nvPr/>
          </p:nvSpPr>
          <p:spPr bwMode="auto">
            <a:xfrm>
              <a:off x="129393" y="0"/>
              <a:ext cx="60141" cy="6014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606" name="Freeform 48"/>
            <p:cNvSpPr>
              <a:spLocks noEditPoints="1"/>
            </p:cNvSpPr>
            <p:nvPr/>
          </p:nvSpPr>
          <p:spPr bwMode="auto">
            <a:xfrm>
              <a:off x="0" y="30070"/>
              <a:ext cx="230539" cy="325306"/>
            </a:xfrm>
            <a:custGeom>
              <a:avLst/>
              <a:gdLst>
                <a:gd name="T0" fmla="*/ 2147483647 w 107"/>
                <a:gd name="T1" fmla="*/ 2147483647 h 151"/>
                <a:gd name="T2" fmla="*/ 2147483647 w 107"/>
                <a:gd name="T3" fmla="*/ 2147483647 h 151"/>
                <a:gd name="T4" fmla="*/ 2147483647 w 107"/>
                <a:gd name="T5" fmla="*/ 2147483647 h 151"/>
                <a:gd name="T6" fmla="*/ 2147483647 w 107"/>
                <a:gd name="T7" fmla="*/ 2147483647 h 151"/>
                <a:gd name="T8" fmla="*/ 2147483647 w 107"/>
                <a:gd name="T9" fmla="*/ 2147483647 h 151"/>
                <a:gd name="T10" fmla="*/ 2147483647 w 107"/>
                <a:gd name="T11" fmla="*/ 2147483647 h 151"/>
                <a:gd name="T12" fmla="*/ 2147483647 w 107"/>
                <a:gd name="T13" fmla="*/ 2147483647 h 151"/>
                <a:gd name="T14" fmla="*/ 2147483647 w 107"/>
                <a:gd name="T15" fmla="*/ 2147483647 h 151"/>
                <a:gd name="T16" fmla="*/ 2147483647 w 107"/>
                <a:gd name="T17" fmla="*/ 2147483647 h 151"/>
                <a:gd name="T18" fmla="*/ 2147483647 w 107"/>
                <a:gd name="T19" fmla="*/ 2147483647 h 151"/>
                <a:gd name="T20" fmla="*/ 2147483647 w 107"/>
                <a:gd name="T21" fmla="*/ 2147483647 h 151"/>
                <a:gd name="T22" fmla="*/ 2147483647 w 107"/>
                <a:gd name="T23" fmla="*/ 2147483647 h 151"/>
                <a:gd name="T24" fmla="*/ 2147483647 w 107"/>
                <a:gd name="T25" fmla="*/ 2147483647 h 151"/>
                <a:gd name="T26" fmla="*/ 2147483647 w 107"/>
                <a:gd name="T27" fmla="*/ 2147483647 h 151"/>
                <a:gd name="T28" fmla="*/ 2147483647 w 107"/>
                <a:gd name="T29" fmla="*/ 2147483647 h 151"/>
                <a:gd name="T30" fmla="*/ 2147483647 w 107"/>
                <a:gd name="T31" fmla="*/ 2147483647 h 151"/>
                <a:gd name="T32" fmla="*/ 2147483647 w 107"/>
                <a:gd name="T33" fmla="*/ 2147483647 h 151"/>
                <a:gd name="T34" fmla="*/ 2147483647 w 107"/>
                <a:gd name="T35" fmla="*/ 2147483647 h 151"/>
                <a:gd name="T36" fmla="*/ 2147483647 w 107"/>
                <a:gd name="T37" fmla="*/ 2147483647 h 151"/>
                <a:gd name="T38" fmla="*/ 2147483647 w 107"/>
                <a:gd name="T39" fmla="*/ 2147483647 h 151"/>
                <a:gd name="T40" fmla="*/ 2147483647 w 107"/>
                <a:gd name="T41" fmla="*/ 2147483647 h 151"/>
                <a:gd name="T42" fmla="*/ 2147483647 w 107"/>
                <a:gd name="T43" fmla="*/ 2147483647 h 151"/>
                <a:gd name="T44" fmla="*/ 2147483647 w 107"/>
                <a:gd name="T45" fmla="*/ 2147483647 h 151"/>
                <a:gd name="T46" fmla="*/ 2147483647 w 107"/>
                <a:gd name="T47" fmla="*/ 2147483647 h 151"/>
                <a:gd name="T48" fmla="*/ 2147483647 w 107"/>
                <a:gd name="T49" fmla="*/ 2147483647 h 151"/>
                <a:gd name="T50" fmla="*/ 2147483647 w 107"/>
                <a:gd name="T51" fmla="*/ 2147483647 h 151"/>
                <a:gd name="T52" fmla="*/ 2147483647 w 107"/>
                <a:gd name="T53" fmla="*/ 2147483647 h 151"/>
                <a:gd name="T54" fmla="*/ 2147483647 w 107"/>
                <a:gd name="T55" fmla="*/ 2147483647 h 151"/>
                <a:gd name="T56" fmla="*/ 2147483647 w 107"/>
                <a:gd name="T57" fmla="*/ 2147483647 h 151"/>
                <a:gd name="T58" fmla="*/ 2147483647 w 107"/>
                <a:gd name="T59" fmla="*/ 2147483647 h 151"/>
                <a:gd name="T60" fmla="*/ 2147483647 w 107"/>
                <a:gd name="T61" fmla="*/ 2147483647 h 151"/>
                <a:gd name="T62" fmla="*/ 2147483647 w 107"/>
                <a:gd name="T63" fmla="*/ 2147483647 h 151"/>
                <a:gd name="T64" fmla="*/ 2147483647 w 107"/>
                <a:gd name="T65" fmla="*/ 2147483647 h 151"/>
                <a:gd name="T66" fmla="*/ 2147483647 w 107"/>
                <a:gd name="T67" fmla="*/ 2147483647 h 151"/>
                <a:gd name="T68" fmla="*/ 2147483647 w 107"/>
                <a:gd name="T69" fmla="*/ 2147483647 h 151"/>
                <a:gd name="T70" fmla="*/ 2147483647 w 107"/>
                <a:gd name="T71" fmla="*/ 2147483647 h 151"/>
                <a:gd name="T72" fmla="*/ 2147483647 w 107"/>
                <a:gd name="T73" fmla="*/ 2147483647 h 151"/>
                <a:gd name="T74" fmla="*/ 2147483647 w 107"/>
                <a:gd name="T75" fmla="*/ 2147483647 h 151"/>
                <a:gd name="T76" fmla="*/ 2147483647 w 107"/>
                <a:gd name="T77" fmla="*/ 2147483647 h 151"/>
                <a:gd name="T78" fmla="*/ 2147483647 w 107"/>
                <a:gd name="T79" fmla="*/ 2147483647 h 151"/>
                <a:gd name="T80" fmla="*/ 2147483647 w 107"/>
                <a:gd name="T81" fmla="*/ 2147483647 h 151"/>
                <a:gd name="T82" fmla="*/ 2147483647 w 107"/>
                <a:gd name="T83" fmla="*/ 2147483647 h 151"/>
                <a:gd name="T84" fmla="*/ 2147483647 w 107"/>
                <a:gd name="T85" fmla="*/ 2147483647 h 151"/>
                <a:gd name="T86" fmla="*/ 2147483647 w 107"/>
                <a:gd name="T87" fmla="*/ 2147483647 h 151"/>
                <a:gd name="T88" fmla="*/ 2147483647 w 107"/>
                <a:gd name="T89" fmla="*/ 2147483647 h 15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7" h="151">
                  <a:moveTo>
                    <a:pt x="106" y="41"/>
                  </a:moveTo>
                  <a:cubicBezTo>
                    <a:pt x="107" y="42"/>
                    <a:pt x="107" y="42"/>
                    <a:pt x="107" y="4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5" y="18"/>
                    <a:pt x="87" y="18"/>
                    <a:pt x="87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39" y="19"/>
                    <a:pt x="40" y="33"/>
                    <a:pt x="40" y="33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0"/>
                    <a:pt x="5" y="0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3"/>
                    <a:pt x="39" y="43"/>
                    <a:pt x="40" y="44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52"/>
                    <a:pt x="42" y="55"/>
                    <a:pt x="46" y="55"/>
                  </a:cubicBezTo>
                  <a:cubicBezTo>
                    <a:pt x="47" y="55"/>
                    <a:pt x="49" y="54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5"/>
                    <a:pt x="45" y="59"/>
                    <a:pt x="46" y="62"/>
                  </a:cubicBezTo>
                  <a:cubicBezTo>
                    <a:pt x="47" y="65"/>
                    <a:pt x="51" y="66"/>
                    <a:pt x="55" y="65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49" y="110"/>
                    <a:pt x="49" y="110"/>
                    <a:pt x="49" y="110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5" y="148"/>
                    <a:pt x="59" y="151"/>
                    <a:pt x="63" y="151"/>
                  </a:cubicBezTo>
                  <a:cubicBezTo>
                    <a:pt x="68" y="151"/>
                    <a:pt x="71" y="148"/>
                    <a:pt x="71" y="143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8" y="148"/>
                    <a:pt x="91" y="151"/>
                    <a:pt x="96" y="151"/>
                  </a:cubicBezTo>
                  <a:cubicBezTo>
                    <a:pt x="100" y="151"/>
                    <a:pt x="104" y="148"/>
                    <a:pt x="104" y="14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04" y="47"/>
                    <a:pt x="106" y="44"/>
                    <a:pt x="106" y="41"/>
                  </a:cubicBezTo>
                  <a:close/>
                  <a:moveTo>
                    <a:pt x="55" y="36"/>
                  </a:moveTo>
                  <a:cubicBezTo>
                    <a:pt x="55" y="51"/>
                    <a:pt x="55" y="51"/>
                    <a:pt x="55" y="51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36"/>
                    <a:pt x="52" y="36"/>
                    <a:pt x="52" y="36"/>
                  </a:cubicBezTo>
                  <a:lnTo>
                    <a:pt x="55" y="36"/>
                  </a:lnTo>
                  <a:close/>
                  <a:moveTo>
                    <a:pt x="91" y="36"/>
                  </a:moveTo>
                  <a:cubicBezTo>
                    <a:pt x="95" y="36"/>
                    <a:pt x="95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1" y="38"/>
                    <a:pt x="91" y="38"/>
                    <a:pt x="91" y="38"/>
                  </a:cubicBezTo>
                  <a:lnTo>
                    <a:pt x="91" y="3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14" name="组合 1"/>
          <p:cNvGrpSpPr>
            <a:grpSpLocks/>
          </p:cNvGrpSpPr>
          <p:nvPr/>
        </p:nvGrpSpPr>
        <p:grpSpPr bwMode="auto">
          <a:xfrm>
            <a:off x="852488" y="3219450"/>
            <a:ext cx="303212" cy="374650"/>
            <a:chOff x="0" y="0"/>
            <a:chExt cx="273366" cy="338063"/>
          </a:xfrm>
        </p:grpSpPr>
        <p:sp>
          <p:nvSpPr>
            <p:cNvPr id="51601" name="Freeform 49"/>
            <p:cNvSpPr>
              <a:spLocks noEditPoints="1"/>
            </p:cNvSpPr>
            <p:nvPr/>
          </p:nvSpPr>
          <p:spPr bwMode="auto">
            <a:xfrm>
              <a:off x="0" y="0"/>
              <a:ext cx="273366" cy="338063"/>
            </a:xfrm>
            <a:custGeom>
              <a:avLst/>
              <a:gdLst>
                <a:gd name="T0" fmla="*/ 0 w 300"/>
                <a:gd name="T1" fmla="*/ 0 h 371"/>
                <a:gd name="T2" fmla="*/ 0 w 300"/>
                <a:gd name="T3" fmla="*/ 2147483647 h 371"/>
                <a:gd name="T4" fmla="*/ 2147483647 w 300"/>
                <a:gd name="T5" fmla="*/ 2147483647 h 371"/>
                <a:gd name="T6" fmla="*/ 2147483647 w 300"/>
                <a:gd name="T7" fmla="*/ 2147483647 h 371"/>
                <a:gd name="T8" fmla="*/ 2147483647 w 300"/>
                <a:gd name="T9" fmla="*/ 2147483647 h 371"/>
                <a:gd name="T10" fmla="*/ 2147483647 w 300"/>
                <a:gd name="T11" fmla="*/ 2147483647 h 371"/>
                <a:gd name="T12" fmla="*/ 2147483647 w 300"/>
                <a:gd name="T13" fmla="*/ 2147483647 h 371"/>
                <a:gd name="T14" fmla="*/ 2147483647 w 300"/>
                <a:gd name="T15" fmla="*/ 2147483647 h 371"/>
                <a:gd name="T16" fmla="*/ 2147483647 w 300"/>
                <a:gd name="T17" fmla="*/ 2147483647 h 371"/>
                <a:gd name="T18" fmla="*/ 2147483647 w 300"/>
                <a:gd name="T19" fmla="*/ 2147483647 h 371"/>
                <a:gd name="T20" fmla="*/ 2147483647 w 300"/>
                <a:gd name="T21" fmla="*/ 2147483647 h 371"/>
                <a:gd name="T22" fmla="*/ 2147483647 w 300"/>
                <a:gd name="T23" fmla="*/ 0 h 371"/>
                <a:gd name="T24" fmla="*/ 0 w 300"/>
                <a:gd name="T25" fmla="*/ 0 h 371"/>
                <a:gd name="T26" fmla="*/ 2147483647 w 300"/>
                <a:gd name="T27" fmla="*/ 2147483647 h 371"/>
                <a:gd name="T28" fmla="*/ 2147483647 w 300"/>
                <a:gd name="T29" fmla="*/ 2147483647 h 371"/>
                <a:gd name="T30" fmla="*/ 2147483647 w 300"/>
                <a:gd name="T31" fmla="*/ 2147483647 h 371"/>
                <a:gd name="T32" fmla="*/ 2147483647 w 300"/>
                <a:gd name="T33" fmla="*/ 2147483647 h 371"/>
                <a:gd name="T34" fmla="*/ 2147483647 w 300"/>
                <a:gd name="T35" fmla="*/ 2147483647 h 37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00" h="371">
                  <a:moveTo>
                    <a:pt x="0" y="0"/>
                  </a:moveTo>
                  <a:lnTo>
                    <a:pt x="0" y="224"/>
                  </a:lnTo>
                  <a:lnTo>
                    <a:pt x="26" y="224"/>
                  </a:lnTo>
                  <a:lnTo>
                    <a:pt x="26" y="366"/>
                  </a:lnTo>
                  <a:lnTo>
                    <a:pt x="61" y="366"/>
                  </a:lnTo>
                  <a:lnTo>
                    <a:pt x="61" y="224"/>
                  </a:lnTo>
                  <a:lnTo>
                    <a:pt x="236" y="224"/>
                  </a:lnTo>
                  <a:lnTo>
                    <a:pt x="236" y="371"/>
                  </a:lnTo>
                  <a:lnTo>
                    <a:pt x="272" y="371"/>
                  </a:lnTo>
                  <a:lnTo>
                    <a:pt x="272" y="224"/>
                  </a:lnTo>
                  <a:lnTo>
                    <a:pt x="300" y="224"/>
                  </a:lnTo>
                  <a:lnTo>
                    <a:pt x="300" y="0"/>
                  </a:lnTo>
                  <a:lnTo>
                    <a:pt x="0" y="0"/>
                  </a:lnTo>
                  <a:close/>
                  <a:moveTo>
                    <a:pt x="279" y="203"/>
                  </a:moveTo>
                  <a:lnTo>
                    <a:pt x="21" y="203"/>
                  </a:lnTo>
                  <a:lnTo>
                    <a:pt x="21" y="21"/>
                  </a:lnTo>
                  <a:lnTo>
                    <a:pt x="279" y="21"/>
                  </a:lnTo>
                  <a:lnTo>
                    <a:pt x="279" y="20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2" name="Freeform 50"/>
            <p:cNvSpPr>
              <a:spLocks noEditPoints="1"/>
            </p:cNvSpPr>
            <p:nvPr/>
          </p:nvSpPr>
          <p:spPr bwMode="auto">
            <a:xfrm>
              <a:off x="137595" y="31893"/>
              <a:ext cx="103879" cy="140328"/>
            </a:xfrm>
            <a:custGeom>
              <a:avLst/>
              <a:gdLst>
                <a:gd name="T0" fmla="*/ 2147483647 w 48"/>
                <a:gd name="T1" fmla="*/ 0 h 65"/>
                <a:gd name="T2" fmla="*/ 0 w 48"/>
                <a:gd name="T3" fmla="*/ 0 h 65"/>
                <a:gd name="T4" fmla="*/ 0 w 48"/>
                <a:gd name="T5" fmla="*/ 2147483647 h 65"/>
                <a:gd name="T6" fmla="*/ 2147483647 w 48"/>
                <a:gd name="T7" fmla="*/ 2147483647 h 65"/>
                <a:gd name="T8" fmla="*/ 2147483647 w 48"/>
                <a:gd name="T9" fmla="*/ 0 h 65"/>
                <a:gd name="T10" fmla="*/ 2147483647 w 48"/>
                <a:gd name="T11" fmla="*/ 2147483647 h 65"/>
                <a:gd name="T12" fmla="*/ 2147483647 w 48"/>
                <a:gd name="T13" fmla="*/ 2147483647 h 65"/>
                <a:gd name="T14" fmla="*/ 2147483647 w 48"/>
                <a:gd name="T15" fmla="*/ 2147483647 h 65"/>
                <a:gd name="T16" fmla="*/ 2147483647 w 48"/>
                <a:gd name="T17" fmla="*/ 2147483647 h 65"/>
                <a:gd name="T18" fmla="*/ 2147483647 w 48"/>
                <a:gd name="T19" fmla="*/ 2147483647 h 65"/>
                <a:gd name="T20" fmla="*/ 2147483647 w 48"/>
                <a:gd name="T21" fmla="*/ 2147483647 h 65"/>
                <a:gd name="T22" fmla="*/ 2147483647 w 48"/>
                <a:gd name="T23" fmla="*/ 2147483647 h 65"/>
                <a:gd name="T24" fmla="*/ 2147483647 w 48"/>
                <a:gd name="T25" fmla="*/ 2147483647 h 65"/>
                <a:gd name="T26" fmla="*/ 2147483647 w 48"/>
                <a:gd name="T27" fmla="*/ 2147483647 h 65"/>
                <a:gd name="T28" fmla="*/ 2147483647 w 48"/>
                <a:gd name="T29" fmla="*/ 2147483647 h 65"/>
                <a:gd name="T30" fmla="*/ 2147483647 w 48"/>
                <a:gd name="T31" fmla="*/ 2147483647 h 65"/>
                <a:gd name="T32" fmla="*/ 2147483647 w 48"/>
                <a:gd name="T33" fmla="*/ 2147483647 h 65"/>
                <a:gd name="T34" fmla="*/ 2147483647 w 48"/>
                <a:gd name="T35" fmla="*/ 2147483647 h 65"/>
                <a:gd name="T36" fmla="*/ 2147483647 w 48"/>
                <a:gd name="T37" fmla="*/ 2147483647 h 65"/>
                <a:gd name="T38" fmla="*/ 2147483647 w 48"/>
                <a:gd name="T39" fmla="*/ 2147483647 h 65"/>
                <a:gd name="T40" fmla="*/ 2147483647 w 48"/>
                <a:gd name="T41" fmla="*/ 2147483647 h 65"/>
                <a:gd name="T42" fmla="*/ 2147483647 w 48"/>
                <a:gd name="T43" fmla="*/ 2147483647 h 65"/>
                <a:gd name="T44" fmla="*/ 2147483647 w 48"/>
                <a:gd name="T45" fmla="*/ 2147483647 h 65"/>
                <a:gd name="T46" fmla="*/ 2147483647 w 48"/>
                <a:gd name="T47" fmla="*/ 2147483647 h 65"/>
                <a:gd name="T48" fmla="*/ 2147483647 w 48"/>
                <a:gd name="T49" fmla="*/ 2147483647 h 65"/>
                <a:gd name="T50" fmla="*/ 2147483647 w 48"/>
                <a:gd name="T51" fmla="*/ 2147483647 h 65"/>
                <a:gd name="T52" fmla="*/ 2147483647 w 48"/>
                <a:gd name="T53" fmla="*/ 2147483647 h 65"/>
                <a:gd name="T54" fmla="*/ 2147483647 w 48"/>
                <a:gd name="T55" fmla="*/ 2147483647 h 65"/>
                <a:gd name="T56" fmla="*/ 2147483647 w 48"/>
                <a:gd name="T57" fmla="*/ 2147483647 h 65"/>
                <a:gd name="T58" fmla="*/ 2147483647 w 48"/>
                <a:gd name="T59" fmla="*/ 2147483647 h 6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8" h="65">
                  <a:moveTo>
                    <a:pt x="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48" y="65"/>
                    <a:pt x="48" y="65"/>
                    <a:pt x="48" y="65"/>
                  </a:cubicBezTo>
                  <a:lnTo>
                    <a:pt x="48" y="0"/>
                  </a:lnTo>
                  <a:close/>
                  <a:moveTo>
                    <a:pt x="36" y="30"/>
                  </a:moveTo>
                  <a:cubicBezTo>
                    <a:pt x="36" y="32"/>
                    <a:pt x="35" y="33"/>
                    <a:pt x="34" y="34"/>
                  </a:cubicBezTo>
                  <a:cubicBezTo>
                    <a:pt x="33" y="34"/>
                    <a:pt x="32" y="35"/>
                    <a:pt x="31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4" y="46"/>
                    <a:pt x="35" y="46"/>
                    <a:pt x="35" y="46"/>
                  </a:cubicBezTo>
                  <a:cubicBezTo>
                    <a:pt x="35" y="47"/>
                    <a:pt x="36" y="47"/>
                    <a:pt x="36" y="48"/>
                  </a:cubicBezTo>
                  <a:cubicBezTo>
                    <a:pt x="36" y="49"/>
                    <a:pt x="35" y="49"/>
                    <a:pt x="35" y="50"/>
                  </a:cubicBezTo>
                  <a:cubicBezTo>
                    <a:pt x="35" y="50"/>
                    <a:pt x="34" y="50"/>
                    <a:pt x="3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4"/>
                    <a:pt x="14" y="33"/>
                    <a:pt x="15" y="32"/>
                  </a:cubicBezTo>
                  <a:cubicBezTo>
                    <a:pt x="15" y="31"/>
                    <a:pt x="16" y="30"/>
                    <a:pt x="18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3" y="19"/>
                    <a:pt x="13" y="18"/>
                    <a:pt x="13" y="17"/>
                  </a:cubicBezTo>
                  <a:cubicBezTo>
                    <a:pt x="13" y="17"/>
                    <a:pt x="13" y="16"/>
                    <a:pt x="14" y="16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5"/>
                    <a:pt x="33" y="16"/>
                    <a:pt x="34" y="16"/>
                  </a:cubicBezTo>
                  <a:cubicBezTo>
                    <a:pt x="35" y="17"/>
                    <a:pt x="36" y="18"/>
                    <a:pt x="36" y="20"/>
                  </a:cubicBezTo>
                  <a:lnTo>
                    <a:pt x="36" y="3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3" name="Freeform 51"/>
            <p:cNvSpPr>
              <a:spLocks/>
            </p:cNvSpPr>
            <p:nvPr/>
          </p:nvSpPr>
          <p:spPr bwMode="auto">
            <a:xfrm>
              <a:off x="39183" y="101145"/>
              <a:ext cx="36449" cy="10934"/>
            </a:xfrm>
            <a:custGeom>
              <a:avLst/>
              <a:gdLst>
                <a:gd name="T0" fmla="*/ 2147483647 w 17"/>
                <a:gd name="T1" fmla="*/ 2147483647 h 5"/>
                <a:gd name="T2" fmla="*/ 2147483647 w 17"/>
                <a:gd name="T3" fmla="*/ 2147483647 h 5"/>
                <a:gd name="T4" fmla="*/ 2147483647 w 17"/>
                <a:gd name="T5" fmla="*/ 2147483647 h 5"/>
                <a:gd name="T6" fmla="*/ 2147483647 w 17"/>
                <a:gd name="T7" fmla="*/ 2147483647 h 5"/>
                <a:gd name="T8" fmla="*/ 2147483647 w 17"/>
                <a:gd name="T9" fmla="*/ 2147483647 h 5"/>
                <a:gd name="T10" fmla="*/ 2147483647 w 17"/>
                <a:gd name="T11" fmla="*/ 0 h 5"/>
                <a:gd name="T12" fmla="*/ 2147483647 w 17"/>
                <a:gd name="T13" fmla="*/ 0 h 5"/>
                <a:gd name="T14" fmla="*/ 2147483647 w 17"/>
                <a:gd name="T15" fmla="*/ 0 h 5"/>
                <a:gd name="T16" fmla="*/ 2147483647 w 17"/>
                <a:gd name="T17" fmla="*/ 0 h 5"/>
                <a:gd name="T18" fmla="*/ 0 w 17"/>
                <a:gd name="T19" fmla="*/ 2147483647 h 5"/>
                <a:gd name="T20" fmla="*/ 0 w 17"/>
                <a:gd name="T21" fmla="*/ 2147483647 h 5"/>
                <a:gd name="T22" fmla="*/ 2147483647 w 17"/>
                <a:gd name="T23" fmla="*/ 2147483647 h 5"/>
                <a:gd name="T24" fmla="*/ 2147483647 w 17"/>
                <a:gd name="T25" fmla="*/ 2147483647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" h="5">
                  <a:moveTo>
                    <a:pt x="2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6" y="4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1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4" name="Freeform 52"/>
            <p:cNvSpPr>
              <a:spLocks/>
            </p:cNvSpPr>
            <p:nvPr/>
          </p:nvSpPr>
          <p:spPr bwMode="auto">
            <a:xfrm>
              <a:off x="69253" y="66518"/>
              <a:ext cx="47384" cy="75631"/>
            </a:xfrm>
            <a:custGeom>
              <a:avLst/>
              <a:gdLst>
                <a:gd name="T0" fmla="*/ 2147483647 w 22"/>
                <a:gd name="T1" fmla="*/ 2147483647 h 35"/>
                <a:gd name="T2" fmla="*/ 2147483647 w 22"/>
                <a:gd name="T3" fmla="*/ 2147483647 h 35"/>
                <a:gd name="T4" fmla="*/ 2147483647 w 22"/>
                <a:gd name="T5" fmla="*/ 2147483647 h 35"/>
                <a:gd name="T6" fmla="*/ 2147483647 w 22"/>
                <a:gd name="T7" fmla="*/ 2147483647 h 35"/>
                <a:gd name="T8" fmla="*/ 0 w 22"/>
                <a:gd name="T9" fmla="*/ 2147483647 h 35"/>
                <a:gd name="T10" fmla="*/ 0 w 22"/>
                <a:gd name="T11" fmla="*/ 2147483647 h 35"/>
                <a:gd name="T12" fmla="*/ 0 w 22"/>
                <a:gd name="T13" fmla="*/ 2147483647 h 35"/>
                <a:gd name="T14" fmla="*/ 2147483647 w 22"/>
                <a:gd name="T15" fmla="*/ 2147483647 h 35"/>
                <a:gd name="T16" fmla="*/ 2147483647 w 22"/>
                <a:gd name="T17" fmla="*/ 2147483647 h 35"/>
                <a:gd name="T18" fmla="*/ 2147483647 w 22"/>
                <a:gd name="T19" fmla="*/ 2147483647 h 35"/>
                <a:gd name="T20" fmla="*/ 2147483647 w 22"/>
                <a:gd name="T21" fmla="*/ 2147483647 h 35"/>
                <a:gd name="T22" fmla="*/ 2147483647 w 22"/>
                <a:gd name="T23" fmla="*/ 2147483647 h 35"/>
                <a:gd name="T24" fmla="*/ 2147483647 w 22"/>
                <a:gd name="T25" fmla="*/ 2147483647 h 35"/>
                <a:gd name="T26" fmla="*/ 2147483647 w 22"/>
                <a:gd name="T27" fmla="*/ 2147483647 h 35"/>
                <a:gd name="T28" fmla="*/ 2147483647 w 22"/>
                <a:gd name="T29" fmla="*/ 2147483647 h 35"/>
                <a:gd name="T30" fmla="*/ 2147483647 w 22"/>
                <a:gd name="T31" fmla="*/ 2147483647 h 35"/>
                <a:gd name="T32" fmla="*/ 2147483647 w 22"/>
                <a:gd name="T33" fmla="*/ 2147483647 h 35"/>
                <a:gd name="T34" fmla="*/ 2147483647 w 22"/>
                <a:gd name="T35" fmla="*/ 2147483647 h 35"/>
                <a:gd name="T36" fmla="*/ 2147483647 w 22"/>
                <a:gd name="T37" fmla="*/ 0 h 35"/>
                <a:gd name="T38" fmla="*/ 2147483647 w 22"/>
                <a:gd name="T39" fmla="*/ 0 h 35"/>
                <a:gd name="T40" fmla="*/ 2147483647 w 22"/>
                <a:gd name="T41" fmla="*/ 2147483647 h 35"/>
                <a:gd name="T42" fmla="*/ 0 w 22"/>
                <a:gd name="T43" fmla="*/ 2147483647 h 35"/>
                <a:gd name="T44" fmla="*/ 2147483647 w 22"/>
                <a:gd name="T45" fmla="*/ 2147483647 h 35"/>
                <a:gd name="T46" fmla="*/ 2147483647 w 22"/>
                <a:gd name="T47" fmla="*/ 2147483647 h 3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2" h="35">
                  <a:moveTo>
                    <a:pt x="2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1" y="31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1" y="35"/>
                    <a:pt x="21" y="34"/>
                  </a:cubicBezTo>
                  <a:cubicBezTo>
                    <a:pt x="22" y="34"/>
                    <a:pt x="22" y="33"/>
                    <a:pt x="22" y="3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20"/>
                    <a:pt x="21" y="20"/>
                  </a:cubicBezTo>
                  <a:cubicBezTo>
                    <a:pt x="21" y="20"/>
                    <a:pt x="20" y="19"/>
                    <a:pt x="20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8" y="21"/>
                    <a:pt x="18" y="2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15" name="组合 122"/>
          <p:cNvGrpSpPr>
            <a:grpSpLocks/>
          </p:cNvGrpSpPr>
          <p:nvPr/>
        </p:nvGrpSpPr>
        <p:grpSpPr bwMode="auto">
          <a:xfrm>
            <a:off x="1670050" y="3175000"/>
            <a:ext cx="276225" cy="419100"/>
            <a:chOff x="0" y="0"/>
            <a:chExt cx="249675" cy="379068"/>
          </a:xfrm>
        </p:grpSpPr>
        <p:sp>
          <p:nvSpPr>
            <p:cNvPr id="51599" name="Rectangle 53"/>
            <p:cNvSpPr>
              <a:spLocks noChangeArrowheads="1"/>
            </p:cNvSpPr>
            <p:nvPr/>
          </p:nvSpPr>
          <p:spPr bwMode="auto">
            <a:xfrm>
              <a:off x="0" y="51940"/>
              <a:ext cx="25514" cy="327128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600" name="Freeform 54"/>
            <p:cNvSpPr>
              <a:spLocks/>
            </p:cNvSpPr>
            <p:nvPr/>
          </p:nvSpPr>
          <p:spPr bwMode="auto">
            <a:xfrm>
              <a:off x="41005" y="0"/>
              <a:ext cx="208670" cy="230539"/>
            </a:xfrm>
            <a:custGeom>
              <a:avLst/>
              <a:gdLst>
                <a:gd name="T0" fmla="*/ 2147483647 w 97"/>
                <a:gd name="T1" fmla="*/ 2147483647 h 107"/>
                <a:gd name="T2" fmla="*/ 0 w 97"/>
                <a:gd name="T3" fmla="*/ 2147483647 h 107"/>
                <a:gd name="T4" fmla="*/ 0 w 97"/>
                <a:gd name="T5" fmla="*/ 2147483647 h 107"/>
                <a:gd name="T6" fmla="*/ 2147483647 w 97"/>
                <a:gd name="T7" fmla="*/ 2147483647 h 107"/>
                <a:gd name="T8" fmla="*/ 2147483647 w 97"/>
                <a:gd name="T9" fmla="*/ 2147483647 h 107"/>
                <a:gd name="T10" fmla="*/ 2147483647 w 97"/>
                <a:gd name="T11" fmla="*/ 2147483647 h 107"/>
                <a:gd name="T12" fmla="*/ 2147483647 w 97"/>
                <a:gd name="T13" fmla="*/ 2147483647 h 1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7" h="107">
                  <a:moveTo>
                    <a:pt x="49" y="29"/>
                  </a:moveTo>
                  <a:cubicBezTo>
                    <a:pt x="33" y="0"/>
                    <a:pt x="0" y="29"/>
                    <a:pt x="0" y="2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29" y="62"/>
                    <a:pt x="47" y="84"/>
                  </a:cubicBezTo>
                  <a:cubicBezTo>
                    <a:pt x="66" y="107"/>
                    <a:pt x="97" y="84"/>
                    <a:pt x="97" y="84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29"/>
                    <a:pt x="65" y="57"/>
                    <a:pt x="49" y="2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16" name="Freeform 55"/>
          <p:cNvSpPr>
            <a:spLocks noEditPoints="1"/>
          </p:cNvSpPr>
          <p:nvPr/>
        </p:nvSpPr>
        <p:spPr bwMode="auto">
          <a:xfrm>
            <a:off x="2343150" y="3232150"/>
            <a:ext cx="265113" cy="336550"/>
          </a:xfrm>
          <a:custGeom>
            <a:avLst/>
            <a:gdLst>
              <a:gd name="T0" fmla="*/ 2147483647 w 111"/>
              <a:gd name="T1" fmla="*/ 2147483647 h 141"/>
              <a:gd name="T2" fmla="*/ 2147483647 w 111"/>
              <a:gd name="T3" fmla="*/ 2147483647 h 141"/>
              <a:gd name="T4" fmla="*/ 2147483647 w 111"/>
              <a:gd name="T5" fmla="*/ 0 h 141"/>
              <a:gd name="T6" fmla="*/ 2147483647 w 111"/>
              <a:gd name="T7" fmla="*/ 2147483647 h 141"/>
              <a:gd name="T8" fmla="*/ 2147483647 w 111"/>
              <a:gd name="T9" fmla="*/ 0 h 141"/>
              <a:gd name="T10" fmla="*/ 2147483647 w 111"/>
              <a:gd name="T11" fmla="*/ 2147483647 h 141"/>
              <a:gd name="T12" fmla="*/ 2147483647 w 111"/>
              <a:gd name="T13" fmla="*/ 2147483647 h 141"/>
              <a:gd name="T14" fmla="*/ 2147483647 w 111"/>
              <a:gd name="T15" fmla="*/ 0 h 141"/>
              <a:gd name="T16" fmla="*/ 0 w 111"/>
              <a:gd name="T17" fmla="*/ 2147483647 h 141"/>
              <a:gd name="T18" fmla="*/ 2147483647 w 111"/>
              <a:gd name="T19" fmla="*/ 2147483647 h 141"/>
              <a:gd name="T20" fmla="*/ 2147483647 w 111"/>
              <a:gd name="T21" fmla="*/ 2147483647 h 141"/>
              <a:gd name="T22" fmla="*/ 2147483647 w 111"/>
              <a:gd name="T23" fmla="*/ 2147483647 h 141"/>
              <a:gd name="T24" fmla="*/ 2147483647 w 111"/>
              <a:gd name="T25" fmla="*/ 2147483647 h 141"/>
              <a:gd name="T26" fmla="*/ 2147483647 w 111"/>
              <a:gd name="T27" fmla="*/ 2147483647 h 141"/>
              <a:gd name="T28" fmla="*/ 2147483647 w 111"/>
              <a:gd name="T29" fmla="*/ 2147483647 h 141"/>
              <a:gd name="T30" fmla="*/ 2147483647 w 111"/>
              <a:gd name="T31" fmla="*/ 2147483647 h 141"/>
              <a:gd name="T32" fmla="*/ 2147483647 w 111"/>
              <a:gd name="T33" fmla="*/ 2147483647 h 141"/>
              <a:gd name="T34" fmla="*/ 2147483647 w 111"/>
              <a:gd name="T35" fmla="*/ 2147483647 h 141"/>
              <a:gd name="T36" fmla="*/ 2147483647 w 111"/>
              <a:gd name="T37" fmla="*/ 2147483647 h 141"/>
              <a:gd name="T38" fmla="*/ 2147483647 w 111"/>
              <a:gd name="T39" fmla="*/ 2147483647 h 141"/>
              <a:gd name="T40" fmla="*/ 2147483647 w 111"/>
              <a:gd name="T41" fmla="*/ 2147483647 h 141"/>
              <a:gd name="T42" fmla="*/ 2147483647 w 111"/>
              <a:gd name="T43" fmla="*/ 2147483647 h 141"/>
              <a:gd name="T44" fmla="*/ 2147483647 w 111"/>
              <a:gd name="T45" fmla="*/ 2147483647 h 141"/>
              <a:gd name="T46" fmla="*/ 2147483647 w 111"/>
              <a:gd name="T47" fmla="*/ 2147483647 h 141"/>
              <a:gd name="T48" fmla="*/ 2147483647 w 111"/>
              <a:gd name="T49" fmla="*/ 2147483647 h 141"/>
              <a:gd name="T50" fmla="*/ 2147483647 w 111"/>
              <a:gd name="T51" fmla="*/ 2147483647 h 141"/>
              <a:gd name="T52" fmla="*/ 2147483647 w 111"/>
              <a:gd name="T53" fmla="*/ 2147483647 h 141"/>
              <a:gd name="T54" fmla="*/ 2147483647 w 111"/>
              <a:gd name="T55" fmla="*/ 2147483647 h 141"/>
              <a:gd name="T56" fmla="*/ 2147483647 w 111"/>
              <a:gd name="T57" fmla="*/ 2147483647 h 141"/>
              <a:gd name="T58" fmla="*/ 2147483647 w 111"/>
              <a:gd name="T59" fmla="*/ 2147483647 h 141"/>
              <a:gd name="T60" fmla="*/ 2147483647 w 111"/>
              <a:gd name="T61" fmla="*/ 2147483647 h 141"/>
              <a:gd name="T62" fmla="*/ 2147483647 w 111"/>
              <a:gd name="T63" fmla="*/ 2147483647 h 141"/>
              <a:gd name="T64" fmla="*/ 2147483647 w 111"/>
              <a:gd name="T65" fmla="*/ 2147483647 h 141"/>
              <a:gd name="T66" fmla="*/ 2147483647 w 111"/>
              <a:gd name="T67" fmla="*/ 2147483647 h 141"/>
              <a:gd name="T68" fmla="*/ 2147483647 w 111"/>
              <a:gd name="T69" fmla="*/ 2147483647 h 141"/>
              <a:gd name="T70" fmla="*/ 2147483647 w 111"/>
              <a:gd name="T71" fmla="*/ 2147483647 h 141"/>
              <a:gd name="T72" fmla="*/ 2147483647 w 111"/>
              <a:gd name="T73" fmla="*/ 2147483647 h 141"/>
              <a:gd name="T74" fmla="*/ 2147483647 w 111"/>
              <a:gd name="T75" fmla="*/ 2147483647 h 141"/>
              <a:gd name="T76" fmla="*/ 2147483647 w 111"/>
              <a:gd name="T77" fmla="*/ 2147483647 h 141"/>
              <a:gd name="T78" fmla="*/ 2147483647 w 111"/>
              <a:gd name="T79" fmla="*/ 2147483647 h 141"/>
              <a:gd name="T80" fmla="*/ 2147483647 w 111"/>
              <a:gd name="T81" fmla="*/ 2147483647 h 141"/>
              <a:gd name="T82" fmla="*/ 2147483647 w 111"/>
              <a:gd name="T83" fmla="*/ 2147483647 h 141"/>
              <a:gd name="T84" fmla="*/ 2147483647 w 111"/>
              <a:gd name="T85" fmla="*/ 2147483647 h 141"/>
              <a:gd name="T86" fmla="*/ 2147483647 w 111"/>
              <a:gd name="T87" fmla="*/ 2147483647 h 141"/>
              <a:gd name="T88" fmla="*/ 2147483647 w 111"/>
              <a:gd name="T89" fmla="*/ 2147483647 h 141"/>
              <a:gd name="T90" fmla="*/ 2147483647 w 111"/>
              <a:gd name="T91" fmla="*/ 2147483647 h 141"/>
              <a:gd name="T92" fmla="*/ 2147483647 w 111"/>
              <a:gd name="T93" fmla="*/ 2147483647 h 141"/>
              <a:gd name="T94" fmla="*/ 2147483647 w 111"/>
              <a:gd name="T95" fmla="*/ 2147483647 h 141"/>
              <a:gd name="T96" fmla="*/ 2147483647 w 111"/>
              <a:gd name="T97" fmla="*/ 2147483647 h 141"/>
              <a:gd name="T98" fmla="*/ 2147483647 w 111"/>
              <a:gd name="T99" fmla="*/ 2147483647 h 14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1" h="141">
                <a:moveTo>
                  <a:pt x="77" y="112"/>
                </a:moveTo>
                <a:cubicBezTo>
                  <a:pt x="111" y="7"/>
                  <a:pt x="111" y="7"/>
                  <a:pt x="111" y="7"/>
                </a:cubicBezTo>
                <a:cubicBezTo>
                  <a:pt x="89" y="0"/>
                  <a:pt x="89" y="0"/>
                  <a:pt x="89" y="0"/>
                </a:cubicBezTo>
                <a:cubicBezTo>
                  <a:pt x="74" y="7"/>
                  <a:pt x="74" y="7"/>
                  <a:pt x="74" y="7"/>
                </a:cubicBezTo>
                <a:cubicBezTo>
                  <a:pt x="55" y="0"/>
                  <a:pt x="55" y="0"/>
                  <a:pt x="55" y="0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7"/>
                  <a:pt x="0" y="7"/>
                  <a:pt x="0" y="7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3" y="114"/>
                  <a:pt x="33" y="116"/>
                  <a:pt x="33" y="118"/>
                </a:cubicBezTo>
                <a:cubicBezTo>
                  <a:pt x="33" y="131"/>
                  <a:pt x="43" y="141"/>
                  <a:pt x="55" y="141"/>
                </a:cubicBezTo>
                <a:cubicBezTo>
                  <a:pt x="68" y="141"/>
                  <a:pt x="78" y="131"/>
                  <a:pt x="78" y="118"/>
                </a:cubicBezTo>
                <a:cubicBezTo>
                  <a:pt x="78" y="116"/>
                  <a:pt x="78" y="114"/>
                  <a:pt x="77" y="112"/>
                </a:cubicBezTo>
                <a:close/>
                <a:moveTo>
                  <a:pt x="74" y="108"/>
                </a:moveTo>
                <a:cubicBezTo>
                  <a:pt x="73" y="108"/>
                  <a:pt x="73" y="108"/>
                  <a:pt x="73" y="108"/>
                </a:cubicBezTo>
                <a:cubicBezTo>
                  <a:pt x="69" y="107"/>
                  <a:pt x="65" y="107"/>
                  <a:pt x="59" y="107"/>
                </a:cubicBezTo>
                <a:cubicBezTo>
                  <a:pt x="66" y="68"/>
                  <a:pt x="66" y="68"/>
                  <a:pt x="66" y="68"/>
                </a:cubicBezTo>
                <a:cubicBezTo>
                  <a:pt x="77" y="67"/>
                  <a:pt x="85" y="64"/>
                  <a:pt x="89" y="63"/>
                </a:cubicBezTo>
                <a:lnTo>
                  <a:pt x="74" y="108"/>
                </a:lnTo>
                <a:close/>
                <a:moveTo>
                  <a:pt x="50" y="68"/>
                </a:moveTo>
                <a:cubicBezTo>
                  <a:pt x="53" y="68"/>
                  <a:pt x="55" y="68"/>
                  <a:pt x="58" y="68"/>
                </a:cubicBezTo>
                <a:cubicBezTo>
                  <a:pt x="59" y="68"/>
                  <a:pt x="61" y="68"/>
                  <a:pt x="62" y="68"/>
                </a:cubicBezTo>
                <a:cubicBezTo>
                  <a:pt x="56" y="106"/>
                  <a:pt x="56" y="106"/>
                  <a:pt x="56" y="106"/>
                </a:cubicBezTo>
                <a:lnTo>
                  <a:pt x="50" y="68"/>
                </a:lnTo>
                <a:close/>
                <a:moveTo>
                  <a:pt x="90" y="4"/>
                </a:moveTo>
                <a:cubicBezTo>
                  <a:pt x="106" y="10"/>
                  <a:pt x="106" y="10"/>
                  <a:pt x="106" y="10"/>
                </a:cubicBezTo>
                <a:cubicBezTo>
                  <a:pt x="91" y="58"/>
                  <a:pt x="91" y="58"/>
                  <a:pt x="91" y="58"/>
                </a:cubicBezTo>
                <a:cubicBezTo>
                  <a:pt x="89" y="59"/>
                  <a:pt x="80" y="63"/>
                  <a:pt x="67" y="64"/>
                </a:cubicBezTo>
                <a:cubicBezTo>
                  <a:pt x="76" y="11"/>
                  <a:pt x="76" y="11"/>
                  <a:pt x="76" y="11"/>
                </a:cubicBezTo>
                <a:lnTo>
                  <a:pt x="90" y="4"/>
                </a:lnTo>
                <a:close/>
                <a:moveTo>
                  <a:pt x="56" y="4"/>
                </a:moveTo>
                <a:cubicBezTo>
                  <a:pt x="72" y="11"/>
                  <a:pt x="72" y="11"/>
                  <a:pt x="72" y="11"/>
                </a:cubicBezTo>
                <a:cubicBezTo>
                  <a:pt x="63" y="64"/>
                  <a:pt x="63" y="64"/>
                  <a:pt x="63" y="64"/>
                </a:cubicBezTo>
                <a:cubicBezTo>
                  <a:pt x="59" y="64"/>
                  <a:pt x="55" y="64"/>
                  <a:pt x="50" y="64"/>
                </a:cubicBezTo>
                <a:cubicBezTo>
                  <a:pt x="43" y="10"/>
                  <a:pt x="43" y="10"/>
                  <a:pt x="43" y="10"/>
                </a:cubicBezTo>
                <a:lnTo>
                  <a:pt x="56" y="4"/>
                </a:lnTo>
                <a:close/>
                <a:moveTo>
                  <a:pt x="19" y="4"/>
                </a:moveTo>
                <a:cubicBezTo>
                  <a:pt x="39" y="11"/>
                  <a:pt x="39" y="11"/>
                  <a:pt x="39" y="11"/>
                </a:cubicBezTo>
                <a:cubicBezTo>
                  <a:pt x="46" y="64"/>
                  <a:pt x="46" y="64"/>
                  <a:pt x="46" y="64"/>
                </a:cubicBezTo>
                <a:cubicBezTo>
                  <a:pt x="38" y="63"/>
                  <a:pt x="30" y="61"/>
                  <a:pt x="20" y="58"/>
                </a:cubicBezTo>
                <a:cubicBezTo>
                  <a:pt x="4" y="9"/>
                  <a:pt x="4" y="9"/>
                  <a:pt x="4" y="9"/>
                </a:cubicBezTo>
                <a:lnTo>
                  <a:pt x="19" y="4"/>
                </a:lnTo>
                <a:close/>
                <a:moveTo>
                  <a:pt x="21" y="62"/>
                </a:moveTo>
                <a:cubicBezTo>
                  <a:pt x="31" y="65"/>
                  <a:pt x="39" y="67"/>
                  <a:pt x="47" y="68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47" y="107"/>
                  <a:pt x="42" y="107"/>
                  <a:pt x="38" y="108"/>
                </a:cubicBezTo>
                <a:cubicBezTo>
                  <a:pt x="36" y="108"/>
                  <a:pt x="36" y="108"/>
                  <a:pt x="36" y="108"/>
                </a:cubicBezTo>
                <a:lnTo>
                  <a:pt x="21" y="6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7" name="Freeform 56"/>
          <p:cNvSpPr>
            <a:spLocks noEditPoints="1"/>
          </p:cNvSpPr>
          <p:nvPr/>
        </p:nvSpPr>
        <p:spPr bwMode="auto">
          <a:xfrm>
            <a:off x="2366963" y="5238750"/>
            <a:ext cx="339725" cy="341313"/>
          </a:xfrm>
          <a:custGeom>
            <a:avLst/>
            <a:gdLst>
              <a:gd name="T0" fmla="*/ 2147483647 w 142"/>
              <a:gd name="T1" fmla="*/ 2147483647 h 143"/>
              <a:gd name="T2" fmla="*/ 2147483647 w 142"/>
              <a:gd name="T3" fmla="*/ 2147483647 h 143"/>
              <a:gd name="T4" fmla="*/ 2147483647 w 142"/>
              <a:gd name="T5" fmla="*/ 2147483647 h 143"/>
              <a:gd name="T6" fmla="*/ 2147483647 w 142"/>
              <a:gd name="T7" fmla="*/ 2147483647 h 143"/>
              <a:gd name="T8" fmla="*/ 2147483647 w 142"/>
              <a:gd name="T9" fmla="*/ 2147483647 h 143"/>
              <a:gd name="T10" fmla="*/ 2147483647 w 142"/>
              <a:gd name="T11" fmla="*/ 2147483647 h 143"/>
              <a:gd name="T12" fmla="*/ 2147483647 w 142"/>
              <a:gd name="T13" fmla="*/ 0 h 143"/>
              <a:gd name="T14" fmla="*/ 2147483647 w 142"/>
              <a:gd name="T15" fmla="*/ 2147483647 h 143"/>
              <a:gd name="T16" fmla="*/ 2147483647 w 142"/>
              <a:gd name="T17" fmla="*/ 2147483647 h 143"/>
              <a:gd name="T18" fmla="*/ 2147483647 w 142"/>
              <a:gd name="T19" fmla="*/ 2147483647 h 143"/>
              <a:gd name="T20" fmla="*/ 2147483647 w 142"/>
              <a:gd name="T21" fmla="*/ 2147483647 h 143"/>
              <a:gd name="T22" fmla="*/ 2147483647 w 142"/>
              <a:gd name="T23" fmla="*/ 2147483647 h 143"/>
              <a:gd name="T24" fmla="*/ 2147483647 w 142"/>
              <a:gd name="T25" fmla="*/ 2147483647 h 143"/>
              <a:gd name="T26" fmla="*/ 2147483647 w 142"/>
              <a:gd name="T27" fmla="*/ 2147483647 h 143"/>
              <a:gd name="T28" fmla="*/ 2147483647 w 142"/>
              <a:gd name="T29" fmla="*/ 2147483647 h 143"/>
              <a:gd name="T30" fmla="*/ 2147483647 w 142"/>
              <a:gd name="T31" fmla="*/ 2147483647 h 143"/>
              <a:gd name="T32" fmla="*/ 2147483647 w 142"/>
              <a:gd name="T33" fmla="*/ 2147483647 h 143"/>
              <a:gd name="T34" fmla="*/ 2147483647 w 142"/>
              <a:gd name="T35" fmla="*/ 2147483647 h 143"/>
              <a:gd name="T36" fmla="*/ 2147483647 w 142"/>
              <a:gd name="T37" fmla="*/ 2147483647 h 143"/>
              <a:gd name="T38" fmla="*/ 2147483647 w 142"/>
              <a:gd name="T39" fmla="*/ 2147483647 h 143"/>
              <a:gd name="T40" fmla="*/ 2147483647 w 142"/>
              <a:gd name="T41" fmla="*/ 2147483647 h 143"/>
              <a:gd name="T42" fmla="*/ 2147483647 w 142"/>
              <a:gd name="T43" fmla="*/ 2147483647 h 143"/>
              <a:gd name="T44" fmla="*/ 2147483647 w 142"/>
              <a:gd name="T45" fmla="*/ 2147483647 h 143"/>
              <a:gd name="T46" fmla="*/ 2147483647 w 142"/>
              <a:gd name="T47" fmla="*/ 2147483647 h 143"/>
              <a:gd name="T48" fmla="*/ 2147483647 w 142"/>
              <a:gd name="T49" fmla="*/ 2147483647 h 143"/>
              <a:gd name="T50" fmla="*/ 2147483647 w 142"/>
              <a:gd name="T51" fmla="*/ 2147483647 h 143"/>
              <a:gd name="T52" fmla="*/ 2147483647 w 142"/>
              <a:gd name="T53" fmla="*/ 2147483647 h 143"/>
              <a:gd name="T54" fmla="*/ 2147483647 w 142"/>
              <a:gd name="T55" fmla="*/ 2147483647 h 143"/>
              <a:gd name="T56" fmla="*/ 2147483647 w 142"/>
              <a:gd name="T57" fmla="*/ 2147483647 h 143"/>
              <a:gd name="T58" fmla="*/ 2147483647 w 142"/>
              <a:gd name="T59" fmla="*/ 2147483647 h 143"/>
              <a:gd name="T60" fmla="*/ 2147483647 w 142"/>
              <a:gd name="T61" fmla="*/ 2147483647 h 143"/>
              <a:gd name="T62" fmla="*/ 2147483647 w 142"/>
              <a:gd name="T63" fmla="*/ 2147483647 h 143"/>
              <a:gd name="T64" fmla="*/ 2147483647 w 142"/>
              <a:gd name="T65" fmla="*/ 2147483647 h 14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42" h="143">
                <a:moveTo>
                  <a:pt x="132" y="58"/>
                </a:moveTo>
                <a:cubicBezTo>
                  <a:pt x="116" y="53"/>
                  <a:pt x="116" y="53"/>
                  <a:pt x="116" y="53"/>
                </a:cubicBezTo>
                <a:cubicBezTo>
                  <a:pt x="108" y="34"/>
                  <a:pt x="108" y="34"/>
                  <a:pt x="108" y="34"/>
                </a:cubicBezTo>
                <a:cubicBezTo>
                  <a:pt x="92" y="29"/>
                  <a:pt x="92" y="29"/>
                  <a:pt x="92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83" y="8"/>
                  <a:pt x="83" y="8"/>
                  <a:pt x="83" y="8"/>
                </a:cubicBezTo>
                <a:cubicBezTo>
                  <a:pt x="64" y="0"/>
                  <a:pt x="64" y="0"/>
                  <a:pt x="64" y="0"/>
                </a:cubicBezTo>
                <a:cubicBezTo>
                  <a:pt x="14" y="98"/>
                  <a:pt x="14" y="98"/>
                  <a:pt x="14" y="98"/>
                </a:cubicBezTo>
                <a:cubicBezTo>
                  <a:pt x="14" y="99"/>
                  <a:pt x="14" y="99"/>
                  <a:pt x="14" y="99"/>
                </a:cubicBezTo>
                <a:cubicBezTo>
                  <a:pt x="12" y="99"/>
                  <a:pt x="10" y="100"/>
                  <a:pt x="9" y="102"/>
                </a:cubicBezTo>
                <a:cubicBezTo>
                  <a:pt x="0" y="111"/>
                  <a:pt x="0" y="125"/>
                  <a:pt x="9" y="134"/>
                </a:cubicBezTo>
                <a:cubicBezTo>
                  <a:pt x="17" y="143"/>
                  <a:pt x="32" y="143"/>
                  <a:pt x="41" y="134"/>
                </a:cubicBezTo>
                <a:cubicBezTo>
                  <a:pt x="42" y="132"/>
                  <a:pt x="44" y="130"/>
                  <a:pt x="44" y="129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142" y="79"/>
                  <a:pt x="142" y="79"/>
                  <a:pt x="142" y="79"/>
                </a:cubicBezTo>
                <a:lnTo>
                  <a:pt x="132" y="58"/>
                </a:lnTo>
                <a:close/>
                <a:moveTo>
                  <a:pt x="20" y="99"/>
                </a:moveTo>
                <a:cubicBezTo>
                  <a:pt x="18" y="98"/>
                  <a:pt x="18" y="98"/>
                  <a:pt x="18" y="98"/>
                </a:cubicBezTo>
                <a:cubicBezTo>
                  <a:pt x="40" y="54"/>
                  <a:pt x="40" y="54"/>
                  <a:pt x="40" y="54"/>
                </a:cubicBezTo>
                <a:cubicBezTo>
                  <a:pt x="45" y="63"/>
                  <a:pt x="49" y="70"/>
                  <a:pt x="54" y="76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26" y="104"/>
                  <a:pt x="23" y="100"/>
                  <a:pt x="20" y="99"/>
                </a:cubicBezTo>
                <a:close/>
                <a:moveTo>
                  <a:pt x="57" y="79"/>
                </a:moveTo>
                <a:cubicBezTo>
                  <a:pt x="58" y="81"/>
                  <a:pt x="60" y="83"/>
                  <a:pt x="62" y="84"/>
                </a:cubicBezTo>
                <a:cubicBezTo>
                  <a:pt x="63" y="85"/>
                  <a:pt x="64" y="86"/>
                  <a:pt x="65" y="87"/>
                </a:cubicBezTo>
                <a:cubicBezTo>
                  <a:pt x="33" y="110"/>
                  <a:pt x="33" y="110"/>
                  <a:pt x="33" y="110"/>
                </a:cubicBezTo>
                <a:lnTo>
                  <a:pt x="57" y="79"/>
                </a:lnTo>
                <a:close/>
                <a:moveTo>
                  <a:pt x="45" y="124"/>
                </a:moveTo>
                <a:cubicBezTo>
                  <a:pt x="44" y="123"/>
                  <a:pt x="44" y="123"/>
                  <a:pt x="44" y="123"/>
                </a:cubicBezTo>
                <a:cubicBezTo>
                  <a:pt x="42" y="120"/>
                  <a:pt x="39" y="116"/>
                  <a:pt x="35" y="113"/>
                </a:cubicBezTo>
                <a:cubicBezTo>
                  <a:pt x="68" y="90"/>
                  <a:pt x="68" y="90"/>
                  <a:pt x="68" y="90"/>
                </a:cubicBezTo>
                <a:cubicBezTo>
                  <a:pt x="76" y="97"/>
                  <a:pt x="83" y="101"/>
                  <a:pt x="88" y="102"/>
                </a:cubicBezTo>
                <a:lnTo>
                  <a:pt x="45" y="12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18" name="组合 252"/>
          <p:cNvGrpSpPr>
            <a:grpSpLocks/>
          </p:cNvGrpSpPr>
          <p:nvPr/>
        </p:nvGrpSpPr>
        <p:grpSpPr bwMode="auto">
          <a:xfrm>
            <a:off x="3101975" y="3222625"/>
            <a:ext cx="250825" cy="384175"/>
            <a:chOff x="0" y="0"/>
            <a:chExt cx="225983" cy="347176"/>
          </a:xfrm>
        </p:grpSpPr>
        <p:sp>
          <p:nvSpPr>
            <p:cNvPr id="51595" name="Freeform 57"/>
            <p:cNvSpPr>
              <a:spLocks noEditPoints="1"/>
            </p:cNvSpPr>
            <p:nvPr/>
          </p:nvSpPr>
          <p:spPr bwMode="auto">
            <a:xfrm>
              <a:off x="17313" y="154908"/>
              <a:ext cx="192268" cy="192268"/>
            </a:xfrm>
            <a:custGeom>
              <a:avLst/>
              <a:gdLst>
                <a:gd name="T0" fmla="*/ 2147483647 w 89"/>
                <a:gd name="T1" fmla="*/ 2147483647 h 89"/>
                <a:gd name="T2" fmla="*/ 0 w 89"/>
                <a:gd name="T3" fmla="*/ 2147483647 h 89"/>
                <a:gd name="T4" fmla="*/ 2147483647 w 89"/>
                <a:gd name="T5" fmla="*/ 0 h 89"/>
                <a:gd name="T6" fmla="*/ 2147483647 w 89"/>
                <a:gd name="T7" fmla="*/ 2147483647 h 89"/>
                <a:gd name="T8" fmla="*/ 2147483647 w 89"/>
                <a:gd name="T9" fmla="*/ 2147483647 h 89"/>
                <a:gd name="T10" fmla="*/ 2147483647 w 89"/>
                <a:gd name="T11" fmla="*/ 2147483647 h 89"/>
                <a:gd name="T12" fmla="*/ 2147483647 w 89"/>
                <a:gd name="T13" fmla="*/ 2147483647 h 89"/>
                <a:gd name="T14" fmla="*/ 2147483647 w 89"/>
                <a:gd name="T15" fmla="*/ 2147483647 h 89"/>
                <a:gd name="T16" fmla="*/ 2147483647 w 89"/>
                <a:gd name="T17" fmla="*/ 2147483647 h 89"/>
                <a:gd name="T18" fmla="*/ 2147483647 w 89"/>
                <a:gd name="T19" fmla="*/ 2147483647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9" h="89">
                  <a:moveTo>
                    <a:pt x="44" y="89"/>
                  </a:move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69" y="0"/>
                    <a:pt x="89" y="20"/>
                    <a:pt x="89" y="45"/>
                  </a:cubicBezTo>
                  <a:cubicBezTo>
                    <a:pt x="89" y="69"/>
                    <a:pt x="69" y="89"/>
                    <a:pt x="44" y="89"/>
                  </a:cubicBezTo>
                  <a:close/>
                  <a:moveTo>
                    <a:pt x="44" y="8"/>
                  </a:moveTo>
                  <a:cubicBezTo>
                    <a:pt x="24" y="8"/>
                    <a:pt x="8" y="24"/>
                    <a:pt x="8" y="45"/>
                  </a:cubicBezTo>
                  <a:cubicBezTo>
                    <a:pt x="8" y="65"/>
                    <a:pt x="24" y="81"/>
                    <a:pt x="44" y="81"/>
                  </a:cubicBezTo>
                  <a:cubicBezTo>
                    <a:pt x="65" y="81"/>
                    <a:pt x="81" y="65"/>
                    <a:pt x="81" y="45"/>
                  </a:cubicBezTo>
                  <a:cubicBezTo>
                    <a:pt x="81" y="24"/>
                    <a:pt x="65" y="8"/>
                    <a:pt x="44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6" name="Freeform 58"/>
            <p:cNvSpPr>
              <a:spLocks noEditPoints="1"/>
            </p:cNvSpPr>
            <p:nvPr/>
          </p:nvSpPr>
          <p:spPr bwMode="auto">
            <a:xfrm>
              <a:off x="42828" y="181333"/>
              <a:ext cx="140328" cy="139417"/>
            </a:xfrm>
            <a:custGeom>
              <a:avLst/>
              <a:gdLst>
                <a:gd name="T0" fmla="*/ 2147483647 w 65"/>
                <a:gd name="T1" fmla="*/ 0 h 65"/>
                <a:gd name="T2" fmla="*/ 0 w 65"/>
                <a:gd name="T3" fmla="*/ 2147483647 h 65"/>
                <a:gd name="T4" fmla="*/ 2147483647 w 65"/>
                <a:gd name="T5" fmla="*/ 2147483647 h 65"/>
                <a:gd name="T6" fmla="*/ 2147483647 w 65"/>
                <a:gd name="T7" fmla="*/ 2147483647 h 65"/>
                <a:gd name="T8" fmla="*/ 2147483647 w 65"/>
                <a:gd name="T9" fmla="*/ 0 h 65"/>
                <a:gd name="T10" fmla="*/ 2147483647 w 65"/>
                <a:gd name="T11" fmla="*/ 2147483647 h 65"/>
                <a:gd name="T12" fmla="*/ 2147483647 w 65"/>
                <a:gd name="T13" fmla="*/ 2147483647 h 65"/>
                <a:gd name="T14" fmla="*/ 2147483647 w 65"/>
                <a:gd name="T15" fmla="*/ 2147483647 h 65"/>
                <a:gd name="T16" fmla="*/ 2147483647 w 65"/>
                <a:gd name="T17" fmla="*/ 2147483647 h 65"/>
                <a:gd name="T18" fmla="*/ 2147483647 w 65"/>
                <a:gd name="T19" fmla="*/ 2147483647 h 65"/>
                <a:gd name="T20" fmla="*/ 2147483647 w 65"/>
                <a:gd name="T21" fmla="*/ 2147483647 h 65"/>
                <a:gd name="T22" fmla="*/ 2147483647 w 65"/>
                <a:gd name="T23" fmla="*/ 2147483647 h 65"/>
                <a:gd name="T24" fmla="*/ 2147483647 w 65"/>
                <a:gd name="T25" fmla="*/ 2147483647 h 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5" h="65">
                  <a:moveTo>
                    <a:pt x="32" y="0"/>
                  </a:moveTo>
                  <a:cubicBezTo>
                    <a:pt x="14" y="0"/>
                    <a:pt x="0" y="15"/>
                    <a:pt x="0" y="33"/>
                  </a:cubicBezTo>
                  <a:cubicBezTo>
                    <a:pt x="0" y="51"/>
                    <a:pt x="14" y="65"/>
                    <a:pt x="32" y="65"/>
                  </a:cubicBezTo>
                  <a:cubicBezTo>
                    <a:pt x="51" y="65"/>
                    <a:pt x="65" y="51"/>
                    <a:pt x="65" y="33"/>
                  </a:cubicBezTo>
                  <a:cubicBezTo>
                    <a:pt x="65" y="15"/>
                    <a:pt x="51" y="0"/>
                    <a:pt x="32" y="0"/>
                  </a:cubicBezTo>
                  <a:close/>
                  <a:moveTo>
                    <a:pt x="37" y="57"/>
                  </a:moveTo>
                  <a:cubicBezTo>
                    <a:pt x="30" y="57"/>
                    <a:pt x="30" y="57"/>
                    <a:pt x="30" y="5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7" y="9"/>
                    <a:pt x="37" y="9"/>
                    <a:pt x="37" y="9"/>
                  </a:cubicBezTo>
                  <a:lnTo>
                    <a:pt x="37" y="5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7" name="Freeform 59"/>
            <p:cNvSpPr>
              <a:spLocks noEditPoints="1"/>
            </p:cNvSpPr>
            <p:nvPr/>
          </p:nvSpPr>
          <p:spPr bwMode="auto">
            <a:xfrm>
              <a:off x="73809" y="113903"/>
              <a:ext cx="79276" cy="47384"/>
            </a:xfrm>
            <a:custGeom>
              <a:avLst/>
              <a:gdLst>
                <a:gd name="T0" fmla="*/ 2147483647 w 87"/>
                <a:gd name="T1" fmla="*/ 2147483647 h 52"/>
                <a:gd name="T2" fmla="*/ 0 w 87"/>
                <a:gd name="T3" fmla="*/ 2147483647 h 52"/>
                <a:gd name="T4" fmla="*/ 0 w 87"/>
                <a:gd name="T5" fmla="*/ 0 h 52"/>
                <a:gd name="T6" fmla="*/ 2147483647 w 87"/>
                <a:gd name="T7" fmla="*/ 0 h 52"/>
                <a:gd name="T8" fmla="*/ 2147483647 w 87"/>
                <a:gd name="T9" fmla="*/ 2147483647 h 52"/>
                <a:gd name="T10" fmla="*/ 2147483647 w 87"/>
                <a:gd name="T11" fmla="*/ 2147483647 h 52"/>
                <a:gd name="T12" fmla="*/ 2147483647 w 87"/>
                <a:gd name="T13" fmla="*/ 2147483647 h 52"/>
                <a:gd name="T14" fmla="*/ 2147483647 w 87"/>
                <a:gd name="T15" fmla="*/ 2147483647 h 52"/>
                <a:gd name="T16" fmla="*/ 2147483647 w 87"/>
                <a:gd name="T17" fmla="*/ 2147483647 h 52"/>
                <a:gd name="T18" fmla="*/ 2147483647 w 87"/>
                <a:gd name="T19" fmla="*/ 2147483647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7" h="52">
                  <a:moveTo>
                    <a:pt x="87" y="52"/>
                  </a:moveTo>
                  <a:lnTo>
                    <a:pt x="0" y="52"/>
                  </a:lnTo>
                  <a:lnTo>
                    <a:pt x="0" y="0"/>
                  </a:lnTo>
                  <a:lnTo>
                    <a:pt x="87" y="0"/>
                  </a:lnTo>
                  <a:lnTo>
                    <a:pt x="87" y="52"/>
                  </a:lnTo>
                  <a:close/>
                  <a:moveTo>
                    <a:pt x="11" y="41"/>
                  </a:moveTo>
                  <a:lnTo>
                    <a:pt x="75" y="41"/>
                  </a:lnTo>
                  <a:lnTo>
                    <a:pt x="75" y="12"/>
                  </a:lnTo>
                  <a:lnTo>
                    <a:pt x="11" y="12"/>
                  </a:lnTo>
                  <a:lnTo>
                    <a:pt x="11" y="4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8" name="Freeform 60"/>
            <p:cNvSpPr>
              <a:spLocks noEditPoints="1"/>
            </p:cNvSpPr>
            <p:nvPr/>
          </p:nvSpPr>
          <p:spPr bwMode="auto">
            <a:xfrm>
              <a:off x="0" y="0"/>
              <a:ext cx="225983" cy="133949"/>
            </a:xfrm>
            <a:custGeom>
              <a:avLst/>
              <a:gdLst>
                <a:gd name="T0" fmla="*/ 2147483647 w 248"/>
                <a:gd name="T1" fmla="*/ 0 h 147"/>
                <a:gd name="T2" fmla="*/ 2147483647 w 248"/>
                <a:gd name="T3" fmla="*/ 2147483647 h 147"/>
                <a:gd name="T4" fmla="*/ 2147483647 w 248"/>
                <a:gd name="T5" fmla="*/ 0 h 147"/>
                <a:gd name="T6" fmla="*/ 0 w 248"/>
                <a:gd name="T7" fmla="*/ 2147483647 h 147"/>
                <a:gd name="T8" fmla="*/ 2147483647 w 248"/>
                <a:gd name="T9" fmla="*/ 2147483647 h 147"/>
                <a:gd name="T10" fmla="*/ 2147483647 w 248"/>
                <a:gd name="T11" fmla="*/ 2147483647 h 147"/>
                <a:gd name="T12" fmla="*/ 2147483647 w 248"/>
                <a:gd name="T13" fmla="*/ 2147483647 h 147"/>
                <a:gd name="T14" fmla="*/ 2147483647 w 248"/>
                <a:gd name="T15" fmla="*/ 0 h 147"/>
                <a:gd name="T16" fmla="*/ 2147483647 w 248"/>
                <a:gd name="T17" fmla="*/ 2147483647 h 147"/>
                <a:gd name="T18" fmla="*/ 2147483647 w 248"/>
                <a:gd name="T19" fmla="*/ 2147483647 h 147"/>
                <a:gd name="T20" fmla="*/ 2147483647 w 248"/>
                <a:gd name="T21" fmla="*/ 2147483647 h 147"/>
                <a:gd name="T22" fmla="*/ 2147483647 w 248"/>
                <a:gd name="T23" fmla="*/ 2147483647 h 147"/>
                <a:gd name="T24" fmla="*/ 2147483647 w 248"/>
                <a:gd name="T25" fmla="*/ 2147483647 h 14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8" h="147">
                  <a:moveTo>
                    <a:pt x="208" y="0"/>
                  </a:moveTo>
                  <a:lnTo>
                    <a:pt x="123" y="85"/>
                  </a:lnTo>
                  <a:lnTo>
                    <a:pt x="40" y="0"/>
                  </a:lnTo>
                  <a:lnTo>
                    <a:pt x="0" y="40"/>
                  </a:lnTo>
                  <a:lnTo>
                    <a:pt x="107" y="147"/>
                  </a:lnTo>
                  <a:lnTo>
                    <a:pt x="142" y="147"/>
                  </a:lnTo>
                  <a:lnTo>
                    <a:pt x="248" y="40"/>
                  </a:lnTo>
                  <a:lnTo>
                    <a:pt x="208" y="0"/>
                  </a:lnTo>
                  <a:close/>
                  <a:moveTo>
                    <a:pt x="208" y="12"/>
                  </a:moveTo>
                  <a:lnTo>
                    <a:pt x="237" y="40"/>
                  </a:lnTo>
                  <a:lnTo>
                    <a:pt x="159" y="118"/>
                  </a:lnTo>
                  <a:lnTo>
                    <a:pt x="130" y="90"/>
                  </a:lnTo>
                  <a:lnTo>
                    <a:pt x="208" y="1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19" name="Freeform 61"/>
          <p:cNvSpPr>
            <a:spLocks noEditPoints="1"/>
          </p:cNvSpPr>
          <p:nvPr/>
        </p:nvSpPr>
        <p:spPr bwMode="auto">
          <a:xfrm>
            <a:off x="3757613" y="3222625"/>
            <a:ext cx="388937" cy="385763"/>
          </a:xfrm>
          <a:custGeom>
            <a:avLst/>
            <a:gdLst>
              <a:gd name="T0" fmla="*/ 2147483647 w 163"/>
              <a:gd name="T1" fmla="*/ 0 h 162"/>
              <a:gd name="T2" fmla="*/ 0 w 163"/>
              <a:gd name="T3" fmla="*/ 2147483647 h 162"/>
              <a:gd name="T4" fmla="*/ 2147483647 w 163"/>
              <a:gd name="T5" fmla="*/ 2147483647 h 162"/>
              <a:gd name="T6" fmla="*/ 2147483647 w 163"/>
              <a:gd name="T7" fmla="*/ 2147483647 h 162"/>
              <a:gd name="T8" fmla="*/ 2147483647 w 163"/>
              <a:gd name="T9" fmla="*/ 0 h 162"/>
              <a:gd name="T10" fmla="*/ 2147483647 w 163"/>
              <a:gd name="T11" fmla="*/ 2147483647 h 162"/>
              <a:gd name="T12" fmla="*/ 2147483647 w 163"/>
              <a:gd name="T13" fmla="*/ 2147483647 h 162"/>
              <a:gd name="T14" fmla="*/ 2147483647 w 163"/>
              <a:gd name="T15" fmla="*/ 2147483647 h 162"/>
              <a:gd name="T16" fmla="*/ 2147483647 w 163"/>
              <a:gd name="T17" fmla="*/ 2147483647 h 162"/>
              <a:gd name="T18" fmla="*/ 2147483647 w 163"/>
              <a:gd name="T19" fmla="*/ 2147483647 h 162"/>
              <a:gd name="T20" fmla="*/ 2147483647 w 163"/>
              <a:gd name="T21" fmla="*/ 2147483647 h 162"/>
              <a:gd name="T22" fmla="*/ 2147483647 w 163"/>
              <a:gd name="T23" fmla="*/ 2147483647 h 162"/>
              <a:gd name="T24" fmla="*/ 2147483647 w 163"/>
              <a:gd name="T25" fmla="*/ 2147483647 h 162"/>
              <a:gd name="T26" fmla="*/ 2147483647 w 163"/>
              <a:gd name="T27" fmla="*/ 2147483647 h 162"/>
              <a:gd name="T28" fmla="*/ 2147483647 w 163"/>
              <a:gd name="T29" fmla="*/ 2147483647 h 162"/>
              <a:gd name="T30" fmla="*/ 2147483647 w 163"/>
              <a:gd name="T31" fmla="*/ 2147483647 h 162"/>
              <a:gd name="T32" fmla="*/ 2147483647 w 163"/>
              <a:gd name="T33" fmla="*/ 2147483647 h 162"/>
              <a:gd name="T34" fmla="*/ 2147483647 w 163"/>
              <a:gd name="T35" fmla="*/ 2147483647 h 162"/>
              <a:gd name="T36" fmla="*/ 2147483647 w 163"/>
              <a:gd name="T37" fmla="*/ 2147483647 h 162"/>
              <a:gd name="T38" fmla="*/ 2147483647 w 163"/>
              <a:gd name="T39" fmla="*/ 2147483647 h 16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63" h="162">
                <a:moveTo>
                  <a:pt x="81" y="0"/>
                </a:moveTo>
                <a:cubicBezTo>
                  <a:pt x="36" y="0"/>
                  <a:pt x="0" y="36"/>
                  <a:pt x="0" y="81"/>
                </a:cubicBezTo>
                <a:cubicBezTo>
                  <a:pt x="0" y="126"/>
                  <a:pt x="36" y="162"/>
                  <a:pt x="81" y="162"/>
                </a:cubicBezTo>
                <a:cubicBezTo>
                  <a:pt x="126" y="162"/>
                  <a:pt x="163" y="126"/>
                  <a:pt x="163" y="81"/>
                </a:cubicBezTo>
                <a:cubicBezTo>
                  <a:pt x="163" y="36"/>
                  <a:pt x="126" y="0"/>
                  <a:pt x="81" y="0"/>
                </a:cubicBezTo>
                <a:close/>
                <a:moveTo>
                  <a:pt x="61" y="75"/>
                </a:moveTo>
                <a:cubicBezTo>
                  <a:pt x="55" y="75"/>
                  <a:pt x="49" y="70"/>
                  <a:pt x="49" y="63"/>
                </a:cubicBezTo>
                <a:cubicBezTo>
                  <a:pt x="49" y="56"/>
                  <a:pt x="55" y="51"/>
                  <a:pt x="61" y="51"/>
                </a:cubicBezTo>
                <a:cubicBezTo>
                  <a:pt x="68" y="51"/>
                  <a:pt x="73" y="56"/>
                  <a:pt x="73" y="63"/>
                </a:cubicBezTo>
                <a:cubicBezTo>
                  <a:pt x="73" y="70"/>
                  <a:pt x="68" y="75"/>
                  <a:pt x="61" y="75"/>
                </a:cubicBezTo>
                <a:close/>
                <a:moveTo>
                  <a:pt x="73" y="37"/>
                </a:moveTo>
                <a:cubicBezTo>
                  <a:pt x="73" y="29"/>
                  <a:pt x="80" y="22"/>
                  <a:pt x="88" y="22"/>
                </a:cubicBezTo>
                <a:cubicBezTo>
                  <a:pt x="96" y="22"/>
                  <a:pt x="102" y="29"/>
                  <a:pt x="102" y="37"/>
                </a:cubicBezTo>
                <a:cubicBezTo>
                  <a:pt x="102" y="45"/>
                  <a:pt x="96" y="51"/>
                  <a:pt x="88" y="51"/>
                </a:cubicBezTo>
                <a:cubicBezTo>
                  <a:pt x="80" y="51"/>
                  <a:pt x="73" y="45"/>
                  <a:pt x="73" y="37"/>
                </a:cubicBezTo>
                <a:close/>
                <a:moveTo>
                  <a:pt x="100" y="93"/>
                </a:moveTo>
                <a:cubicBezTo>
                  <a:pt x="92" y="93"/>
                  <a:pt x="85" y="86"/>
                  <a:pt x="85" y="78"/>
                </a:cubicBezTo>
                <a:cubicBezTo>
                  <a:pt x="85" y="70"/>
                  <a:pt x="92" y="63"/>
                  <a:pt x="100" y="63"/>
                </a:cubicBezTo>
                <a:cubicBezTo>
                  <a:pt x="108" y="63"/>
                  <a:pt x="115" y="70"/>
                  <a:pt x="115" y="78"/>
                </a:cubicBezTo>
                <a:cubicBezTo>
                  <a:pt x="115" y="86"/>
                  <a:pt x="108" y="93"/>
                  <a:pt x="100" y="9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20" name="Freeform 62"/>
          <p:cNvSpPr>
            <a:spLocks noEditPoints="1"/>
          </p:cNvSpPr>
          <p:nvPr/>
        </p:nvSpPr>
        <p:spPr bwMode="auto">
          <a:xfrm>
            <a:off x="4497388" y="3224213"/>
            <a:ext cx="385762" cy="384175"/>
          </a:xfrm>
          <a:custGeom>
            <a:avLst/>
            <a:gdLst>
              <a:gd name="T0" fmla="*/ 2147483647 w 161"/>
              <a:gd name="T1" fmla="*/ 0 h 161"/>
              <a:gd name="T2" fmla="*/ 0 w 161"/>
              <a:gd name="T3" fmla="*/ 2147483647 h 161"/>
              <a:gd name="T4" fmla="*/ 2147483647 w 161"/>
              <a:gd name="T5" fmla="*/ 2147483647 h 161"/>
              <a:gd name="T6" fmla="*/ 2147483647 w 161"/>
              <a:gd name="T7" fmla="*/ 2147483647 h 161"/>
              <a:gd name="T8" fmla="*/ 2147483647 w 161"/>
              <a:gd name="T9" fmla="*/ 0 h 161"/>
              <a:gd name="T10" fmla="*/ 2147483647 w 161"/>
              <a:gd name="T11" fmla="*/ 2147483647 h 161"/>
              <a:gd name="T12" fmla="*/ 2147483647 w 161"/>
              <a:gd name="T13" fmla="*/ 2147483647 h 161"/>
              <a:gd name="T14" fmla="*/ 2147483647 w 161"/>
              <a:gd name="T15" fmla="*/ 2147483647 h 161"/>
              <a:gd name="T16" fmla="*/ 2147483647 w 161"/>
              <a:gd name="T17" fmla="*/ 2147483647 h 161"/>
              <a:gd name="T18" fmla="*/ 2147483647 w 161"/>
              <a:gd name="T19" fmla="*/ 2147483647 h 1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1" h="161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125" y="161"/>
                  <a:pt x="161" y="125"/>
                  <a:pt x="161" y="80"/>
                </a:cubicBezTo>
                <a:cubicBezTo>
                  <a:pt x="161" y="36"/>
                  <a:pt x="125" y="0"/>
                  <a:pt x="80" y="0"/>
                </a:cubicBezTo>
                <a:close/>
                <a:moveTo>
                  <a:pt x="80" y="141"/>
                </a:moveTo>
                <a:cubicBezTo>
                  <a:pt x="52" y="141"/>
                  <a:pt x="30" y="118"/>
                  <a:pt x="30" y="90"/>
                </a:cubicBezTo>
                <a:cubicBezTo>
                  <a:pt x="30" y="62"/>
                  <a:pt x="52" y="39"/>
                  <a:pt x="80" y="39"/>
                </a:cubicBezTo>
                <a:cubicBezTo>
                  <a:pt x="108" y="39"/>
                  <a:pt x="131" y="62"/>
                  <a:pt x="131" y="90"/>
                </a:cubicBezTo>
                <a:cubicBezTo>
                  <a:pt x="131" y="118"/>
                  <a:pt x="108" y="141"/>
                  <a:pt x="80" y="14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21" name="Freeform 63"/>
          <p:cNvSpPr>
            <a:spLocks noEditPoints="1"/>
          </p:cNvSpPr>
          <p:nvPr/>
        </p:nvSpPr>
        <p:spPr bwMode="auto">
          <a:xfrm>
            <a:off x="4629150" y="3348038"/>
            <a:ext cx="119063" cy="184150"/>
          </a:xfrm>
          <a:custGeom>
            <a:avLst/>
            <a:gdLst>
              <a:gd name="T0" fmla="*/ 2147483647 w 50"/>
              <a:gd name="T1" fmla="*/ 2147483647 h 77"/>
              <a:gd name="T2" fmla="*/ 2147483647 w 50"/>
              <a:gd name="T3" fmla="*/ 2147483647 h 77"/>
              <a:gd name="T4" fmla="*/ 2147483647 w 50"/>
              <a:gd name="T5" fmla="*/ 2147483647 h 77"/>
              <a:gd name="T6" fmla="*/ 2147483647 w 50"/>
              <a:gd name="T7" fmla="*/ 0 h 77"/>
              <a:gd name="T8" fmla="*/ 2147483647 w 50"/>
              <a:gd name="T9" fmla="*/ 2147483647 h 77"/>
              <a:gd name="T10" fmla="*/ 2147483647 w 50"/>
              <a:gd name="T11" fmla="*/ 2147483647 h 77"/>
              <a:gd name="T12" fmla="*/ 2147483647 w 50"/>
              <a:gd name="T13" fmla="*/ 2147483647 h 77"/>
              <a:gd name="T14" fmla="*/ 0 w 50"/>
              <a:gd name="T15" fmla="*/ 2147483647 h 77"/>
              <a:gd name="T16" fmla="*/ 2147483647 w 50"/>
              <a:gd name="T17" fmla="*/ 2147483647 h 77"/>
              <a:gd name="T18" fmla="*/ 2147483647 w 50"/>
              <a:gd name="T19" fmla="*/ 2147483647 h 77"/>
              <a:gd name="T20" fmla="*/ 2147483647 w 50"/>
              <a:gd name="T21" fmla="*/ 2147483647 h 77"/>
              <a:gd name="T22" fmla="*/ 2147483647 w 50"/>
              <a:gd name="T23" fmla="*/ 2147483647 h 77"/>
              <a:gd name="T24" fmla="*/ 2147483647 w 50"/>
              <a:gd name="T25" fmla="*/ 2147483647 h 77"/>
              <a:gd name="T26" fmla="*/ 2147483647 w 50"/>
              <a:gd name="T27" fmla="*/ 2147483647 h 77"/>
              <a:gd name="T28" fmla="*/ 2147483647 w 50"/>
              <a:gd name="T29" fmla="*/ 2147483647 h 77"/>
              <a:gd name="T30" fmla="*/ 2147483647 w 50"/>
              <a:gd name="T31" fmla="*/ 2147483647 h 77"/>
              <a:gd name="T32" fmla="*/ 2147483647 w 50"/>
              <a:gd name="T33" fmla="*/ 2147483647 h 77"/>
              <a:gd name="T34" fmla="*/ 2147483647 w 50"/>
              <a:gd name="T35" fmla="*/ 2147483647 h 77"/>
              <a:gd name="T36" fmla="*/ 2147483647 w 50"/>
              <a:gd name="T37" fmla="*/ 2147483647 h 77"/>
              <a:gd name="T38" fmla="*/ 2147483647 w 50"/>
              <a:gd name="T39" fmla="*/ 2147483647 h 77"/>
              <a:gd name="T40" fmla="*/ 2147483647 w 50"/>
              <a:gd name="T41" fmla="*/ 2147483647 h 7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50" h="77">
                <a:moveTo>
                  <a:pt x="35" y="36"/>
                </a:moveTo>
                <a:cubicBezTo>
                  <a:pt x="35" y="36"/>
                  <a:pt x="35" y="36"/>
                  <a:pt x="35" y="36"/>
                </a:cubicBezTo>
                <a:cubicBezTo>
                  <a:pt x="45" y="32"/>
                  <a:pt x="48" y="25"/>
                  <a:pt x="48" y="19"/>
                </a:cubicBezTo>
                <a:cubicBezTo>
                  <a:pt x="48" y="9"/>
                  <a:pt x="40" y="0"/>
                  <a:pt x="26" y="0"/>
                </a:cubicBezTo>
                <a:cubicBezTo>
                  <a:pt x="13" y="0"/>
                  <a:pt x="3" y="8"/>
                  <a:pt x="3" y="20"/>
                </a:cubicBezTo>
                <a:cubicBezTo>
                  <a:pt x="3" y="26"/>
                  <a:pt x="7" y="33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6" y="41"/>
                  <a:pt x="0" y="48"/>
                  <a:pt x="0" y="57"/>
                </a:cubicBezTo>
                <a:cubicBezTo>
                  <a:pt x="0" y="68"/>
                  <a:pt x="10" y="77"/>
                  <a:pt x="25" y="77"/>
                </a:cubicBezTo>
                <a:cubicBezTo>
                  <a:pt x="39" y="77"/>
                  <a:pt x="50" y="68"/>
                  <a:pt x="50" y="55"/>
                </a:cubicBezTo>
                <a:cubicBezTo>
                  <a:pt x="50" y="47"/>
                  <a:pt x="45" y="40"/>
                  <a:pt x="35" y="36"/>
                </a:cubicBezTo>
                <a:close/>
                <a:moveTo>
                  <a:pt x="13" y="19"/>
                </a:moveTo>
                <a:cubicBezTo>
                  <a:pt x="13" y="13"/>
                  <a:pt x="17" y="8"/>
                  <a:pt x="26" y="8"/>
                </a:cubicBezTo>
                <a:cubicBezTo>
                  <a:pt x="35" y="8"/>
                  <a:pt x="38" y="14"/>
                  <a:pt x="38" y="20"/>
                </a:cubicBezTo>
                <a:cubicBezTo>
                  <a:pt x="38" y="26"/>
                  <a:pt x="33" y="31"/>
                  <a:pt x="27" y="33"/>
                </a:cubicBezTo>
                <a:cubicBezTo>
                  <a:pt x="18" y="31"/>
                  <a:pt x="13" y="27"/>
                  <a:pt x="13" y="19"/>
                </a:cubicBezTo>
                <a:close/>
                <a:moveTo>
                  <a:pt x="25" y="70"/>
                </a:moveTo>
                <a:cubicBezTo>
                  <a:pt x="16" y="70"/>
                  <a:pt x="10" y="63"/>
                  <a:pt x="11" y="56"/>
                </a:cubicBezTo>
                <a:cubicBezTo>
                  <a:pt x="11" y="49"/>
                  <a:pt x="15" y="43"/>
                  <a:pt x="24" y="40"/>
                </a:cubicBezTo>
                <a:cubicBezTo>
                  <a:pt x="34" y="43"/>
                  <a:pt x="40" y="48"/>
                  <a:pt x="40" y="56"/>
                </a:cubicBezTo>
                <a:cubicBezTo>
                  <a:pt x="40" y="64"/>
                  <a:pt x="34" y="70"/>
                  <a:pt x="25" y="7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22" name="Freeform 64"/>
          <p:cNvSpPr>
            <a:spLocks/>
          </p:cNvSpPr>
          <p:nvPr/>
        </p:nvSpPr>
        <p:spPr bwMode="auto">
          <a:xfrm>
            <a:off x="5213350" y="3241675"/>
            <a:ext cx="361950" cy="360363"/>
          </a:xfrm>
          <a:custGeom>
            <a:avLst/>
            <a:gdLst>
              <a:gd name="T0" fmla="*/ 2147483647 w 151"/>
              <a:gd name="T1" fmla="*/ 2147483647 h 151"/>
              <a:gd name="T2" fmla="*/ 2147483647 w 151"/>
              <a:gd name="T3" fmla="*/ 2147483647 h 151"/>
              <a:gd name="T4" fmla="*/ 2147483647 w 151"/>
              <a:gd name="T5" fmla="*/ 2147483647 h 151"/>
              <a:gd name="T6" fmla="*/ 2147483647 w 151"/>
              <a:gd name="T7" fmla="*/ 2147483647 h 151"/>
              <a:gd name="T8" fmla="*/ 2147483647 w 151"/>
              <a:gd name="T9" fmla="*/ 2147483647 h 151"/>
              <a:gd name="T10" fmla="*/ 2147483647 w 151"/>
              <a:gd name="T11" fmla="*/ 2147483647 h 151"/>
              <a:gd name="T12" fmla="*/ 2147483647 w 151"/>
              <a:gd name="T13" fmla="*/ 2147483647 h 151"/>
              <a:gd name="T14" fmla="*/ 2147483647 w 151"/>
              <a:gd name="T15" fmla="*/ 2147483647 h 151"/>
              <a:gd name="T16" fmla="*/ 2147483647 w 151"/>
              <a:gd name="T17" fmla="*/ 2147483647 h 151"/>
              <a:gd name="T18" fmla="*/ 2147483647 w 151"/>
              <a:gd name="T19" fmla="*/ 2147483647 h 151"/>
              <a:gd name="T20" fmla="*/ 2147483647 w 151"/>
              <a:gd name="T21" fmla="*/ 2147483647 h 151"/>
              <a:gd name="T22" fmla="*/ 2147483647 w 151"/>
              <a:gd name="T23" fmla="*/ 2147483647 h 151"/>
              <a:gd name="T24" fmla="*/ 2147483647 w 151"/>
              <a:gd name="T25" fmla="*/ 2147483647 h 151"/>
              <a:gd name="T26" fmla="*/ 2147483647 w 151"/>
              <a:gd name="T27" fmla="*/ 2147483647 h 151"/>
              <a:gd name="T28" fmla="*/ 2147483647 w 151"/>
              <a:gd name="T29" fmla="*/ 2147483647 h 151"/>
              <a:gd name="T30" fmla="*/ 2147483647 w 151"/>
              <a:gd name="T31" fmla="*/ 2147483647 h 151"/>
              <a:gd name="T32" fmla="*/ 2147483647 w 151"/>
              <a:gd name="T33" fmla="*/ 2147483647 h 151"/>
              <a:gd name="T34" fmla="*/ 2147483647 w 151"/>
              <a:gd name="T35" fmla="*/ 2147483647 h 151"/>
              <a:gd name="T36" fmla="*/ 2147483647 w 151"/>
              <a:gd name="T37" fmla="*/ 2147483647 h 151"/>
              <a:gd name="T38" fmla="*/ 2147483647 w 151"/>
              <a:gd name="T39" fmla="*/ 0 h 151"/>
              <a:gd name="T40" fmla="*/ 2147483647 w 151"/>
              <a:gd name="T41" fmla="*/ 2147483647 h 151"/>
              <a:gd name="T42" fmla="*/ 0 w 151"/>
              <a:gd name="T43" fmla="*/ 2147483647 h 151"/>
              <a:gd name="T44" fmla="*/ 2147483647 w 151"/>
              <a:gd name="T45" fmla="*/ 2147483647 h 151"/>
              <a:gd name="T46" fmla="*/ 2147483647 w 151"/>
              <a:gd name="T47" fmla="*/ 2147483647 h 151"/>
              <a:gd name="T48" fmla="*/ 2147483647 w 151"/>
              <a:gd name="T49" fmla="*/ 2147483647 h 151"/>
              <a:gd name="T50" fmla="*/ 2147483647 w 151"/>
              <a:gd name="T51" fmla="*/ 2147483647 h 151"/>
              <a:gd name="T52" fmla="*/ 2147483647 w 151"/>
              <a:gd name="T53" fmla="*/ 2147483647 h 151"/>
              <a:gd name="T54" fmla="*/ 2147483647 w 151"/>
              <a:gd name="T55" fmla="*/ 2147483647 h 151"/>
              <a:gd name="T56" fmla="*/ 2147483647 w 151"/>
              <a:gd name="T57" fmla="*/ 2147483647 h 151"/>
              <a:gd name="T58" fmla="*/ 2147483647 w 151"/>
              <a:gd name="T59" fmla="*/ 2147483647 h 151"/>
              <a:gd name="T60" fmla="*/ 2147483647 w 151"/>
              <a:gd name="T61" fmla="*/ 2147483647 h 151"/>
              <a:gd name="T62" fmla="*/ 2147483647 w 151"/>
              <a:gd name="T63" fmla="*/ 2147483647 h 151"/>
              <a:gd name="T64" fmla="*/ 2147483647 w 151"/>
              <a:gd name="T65" fmla="*/ 2147483647 h 151"/>
              <a:gd name="T66" fmla="*/ 2147483647 w 151"/>
              <a:gd name="T67" fmla="*/ 2147483647 h 151"/>
              <a:gd name="T68" fmla="*/ 2147483647 w 151"/>
              <a:gd name="T69" fmla="*/ 2147483647 h 151"/>
              <a:gd name="T70" fmla="*/ 2147483647 w 151"/>
              <a:gd name="T71" fmla="*/ 2147483647 h 151"/>
              <a:gd name="T72" fmla="*/ 2147483647 w 151"/>
              <a:gd name="T73" fmla="*/ 2147483647 h 151"/>
              <a:gd name="T74" fmla="*/ 2147483647 w 151"/>
              <a:gd name="T75" fmla="*/ 2147483647 h 151"/>
              <a:gd name="T76" fmla="*/ 2147483647 w 151"/>
              <a:gd name="T77" fmla="*/ 2147483647 h 151"/>
              <a:gd name="T78" fmla="*/ 2147483647 w 151"/>
              <a:gd name="T79" fmla="*/ 2147483647 h 151"/>
              <a:gd name="T80" fmla="*/ 2147483647 w 151"/>
              <a:gd name="T81" fmla="*/ 2147483647 h 151"/>
              <a:gd name="T82" fmla="*/ 2147483647 w 151"/>
              <a:gd name="T83" fmla="*/ 2147483647 h 151"/>
              <a:gd name="T84" fmla="*/ 2147483647 w 151"/>
              <a:gd name="T85" fmla="*/ 2147483647 h 151"/>
              <a:gd name="T86" fmla="*/ 2147483647 w 151"/>
              <a:gd name="T87" fmla="*/ 2147483647 h 151"/>
              <a:gd name="T88" fmla="*/ 2147483647 w 151"/>
              <a:gd name="T89" fmla="*/ 2147483647 h 151"/>
              <a:gd name="T90" fmla="*/ 2147483647 w 151"/>
              <a:gd name="T91" fmla="*/ 2147483647 h 151"/>
              <a:gd name="T92" fmla="*/ 2147483647 w 151"/>
              <a:gd name="T93" fmla="*/ 2147483647 h 15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51" h="151">
                <a:moveTo>
                  <a:pt x="136" y="96"/>
                </a:moveTo>
                <a:cubicBezTo>
                  <a:pt x="126" y="92"/>
                  <a:pt x="126" y="92"/>
                  <a:pt x="126" y="92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27" y="76"/>
                  <a:pt x="123" y="75"/>
                  <a:pt x="119" y="72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06" y="64"/>
                  <a:pt x="102" y="60"/>
                  <a:pt x="98" y="56"/>
                </a:cubicBezTo>
                <a:cubicBezTo>
                  <a:pt x="88" y="66"/>
                  <a:pt x="88" y="66"/>
                  <a:pt x="88" y="66"/>
                </a:cubicBezTo>
                <a:cubicBezTo>
                  <a:pt x="81" y="59"/>
                  <a:pt x="81" y="59"/>
                  <a:pt x="81" y="59"/>
                </a:cubicBezTo>
                <a:cubicBezTo>
                  <a:pt x="90" y="49"/>
                  <a:pt x="90" y="49"/>
                  <a:pt x="90" y="49"/>
                </a:cubicBezTo>
                <a:cubicBezTo>
                  <a:pt x="87" y="45"/>
                  <a:pt x="84" y="41"/>
                  <a:pt x="81" y="36"/>
                </a:cubicBezTo>
                <a:cubicBezTo>
                  <a:pt x="68" y="42"/>
                  <a:pt x="68" y="42"/>
                  <a:pt x="68" y="42"/>
                </a:cubicBezTo>
                <a:cubicBezTo>
                  <a:pt x="64" y="33"/>
                  <a:pt x="64" y="33"/>
                  <a:pt x="64" y="33"/>
                </a:cubicBezTo>
                <a:cubicBezTo>
                  <a:pt x="76" y="27"/>
                  <a:pt x="76" y="27"/>
                  <a:pt x="76" y="27"/>
                </a:cubicBezTo>
                <a:cubicBezTo>
                  <a:pt x="74" y="24"/>
                  <a:pt x="73" y="20"/>
                  <a:pt x="72" y="16"/>
                </a:cubicBezTo>
                <a:cubicBezTo>
                  <a:pt x="55" y="20"/>
                  <a:pt x="55" y="20"/>
                  <a:pt x="55" y="20"/>
                </a:cubicBezTo>
                <a:cubicBezTo>
                  <a:pt x="53" y="10"/>
                  <a:pt x="53" y="10"/>
                  <a:pt x="53" y="10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4"/>
                  <a:pt x="68" y="2"/>
                  <a:pt x="68" y="0"/>
                </a:cubicBezTo>
                <a:cubicBezTo>
                  <a:pt x="51" y="2"/>
                  <a:pt x="35" y="9"/>
                  <a:pt x="22" y="22"/>
                </a:cubicBezTo>
                <a:cubicBezTo>
                  <a:pt x="9" y="35"/>
                  <a:pt x="1" y="52"/>
                  <a:pt x="0" y="69"/>
                </a:cubicBezTo>
                <a:cubicBezTo>
                  <a:pt x="2" y="69"/>
                  <a:pt x="5" y="70"/>
                  <a:pt x="8" y="70"/>
                </a:cubicBezTo>
                <a:cubicBezTo>
                  <a:pt x="14" y="54"/>
                  <a:pt x="14" y="54"/>
                  <a:pt x="14" y="54"/>
                </a:cubicBezTo>
                <a:cubicBezTo>
                  <a:pt x="23" y="57"/>
                  <a:pt x="23" y="57"/>
                  <a:pt x="23" y="57"/>
                </a:cubicBezTo>
                <a:cubicBezTo>
                  <a:pt x="18" y="73"/>
                  <a:pt x="18" y="73"/>
                  <a:pt x="18" y="73"/>
                </a:cubicBezTo>
                <a:cubicBezTo>
                  <a:pt x="22" y="75"/>
                  <a:pt x="26" y="76"/>
                  <a:pt x="30" y="78"/>
                </a:cubicBezTo>
                <a:cubicBezTo>
                  <a:pt x="37" y="65"/>
                  <a:pt x="37" y="65"/>
                  <a:pt x="37" y="65"/>
                </a:cubicBezTo>
                <a:cubicBezTo>
                  <a:pt x="46" y="70"/>
                  <a:pt x="46" y="70"/>
                  <a:pt x="46" y="70"/>
                </a:cubicBezTo>
                <a:cubicBezTo>
                  <a:pt x="38" y="84"/>
                  <a:pt x="38" y="84"/>
                  <a:pt x="38" y="84"/>
                </a:cubicBezTo>
                <a:cubicBezTo>
                  <a:pt x="43" y="87"/>
                  <a:pt x="47" y="90"/>
                  <a:pt x="51" y="94"/>
                </a:cubicBezTo>
                <a:cubicBezTo>
                  <a:pt x="62" y="83"/>
                  <a:pt x="62" y="83"/>
                  <a:pt x="62" y="83"/>
                </a:cubicBezTo>
                <a:cubicBezTo>
                  <a:pt x="69" y="91"/>
                  <a:pt x="69" y="91"/>
                  <a:pt x="69" y="9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62" y="105"/>
                  <a:pt x="65" y="109"/>
                  <a:pt x="68" y="113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6" y="116"/>
                  <a:pt x="86" y="116"/>
                  <a:pt x="86" y="116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5" y="126"/>
                  <a:pt x="77" y="130"/>
                  <a:pt x="78" y="133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81" y="143"/>
                  <a:pt x="81" y="143"/>
                  <a:pt x="81" y="143"/>
                </a:cubicBezTo>
                <a:cubicBezTo>
                  <a:pt x="81" y="146"/>
                  <a:pt x="82" y="149"/>
                  <a:pt x="82" y="151"/>
                </a:cubicBezTo>
                <a:cubicBezTo>
                  <a:pt x="99" y="150"/>
                  <a:pt x="116" y="142"/>
                  <a:pt x="129" y="129"/>
                </a:cubicBezTo>
                <a:cubicBezTo>
                  <a:pt x="142" y="116"/>
                  <a:pt x="149" y="100"/>
                  <a:pt x="151" y="83"/>
                </a:cubicBezTo>
                <a:cubicBezTo>
                  <a:pt x="147" y="83"/>
                  <a:pt x="144" y="82"/>
                  <a:pt x="141" y="81"/>
                </a:cubicBezTo>
                <a:lnTo>
                  <a:pt x="136" y="9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23" name="Freeform 65"/>
          <p:cNvSpPr>
            <a:spLocks/>
          </p:cNvSpPr>
          <p:nvPr/>
        </p:nvSpPr>
        <p:spPr bwMode="auto">
          <a:xfrm>
            <a:off x="5397500" y="3241675"/>
            <a:ext cx="177800" cy="176213"/>
          </a:xfrm>
          <a:custGeom>
            <a:avLst/>
            <a:gdLst>
              <a:gd name="T0" fmla="*/ 2147483647 w 74"/>
              <a:gd name="T1" fmla="*/ 2147483647 h 74"/>
              <a:gd name="T2" fmla="*/ 2147483647 w 74"/>
              <a:gd name="T3" fmla="*/ 2147483647 h 74"/>
              <a:gd name="T4" fmla="*/ 2147483647 w 74"/>
              <a:gd name="T5" fmla="*/ 2147483647 h 74"/>
              <a:gd name="T6" fmla="*/ 2147483647 w 74"/>
              <a:gd name="T7" fmla="*/ 2147483647 h 74"/>
              <a:gd name="T8" fmla="*/ 2147483647 w 74"/>
              <a:gd name="T9" fmla="*/ 2147483647 h 74"/>
              <a:gd name="T10" fmla="*/ 2147483647 w 74"/>
              <a:gd name="T11" fmla="*/ 2147483647 h 74"/>
              <a:gd name="T12" fmla="*/ 2147483647 w 74"/>
              <a:gd name="T13" fmla="*/ 2147483647 h 74"/>
              <a:gd name="T14" fmla="*/ 2147483647 w 74"/>
              <a:gd name="T15" fmla="*/ 2147483647 h 74"/>
              <a:gd name="T16" fmla="*/ 2147483647 w 74"/>
              <a:gd name="T17" fmla="*/ 2147483647 h 74"/>
              <a:gd name="T18" fmla="*/ 2147483647 w 74"/>
              <a:gd name="T19" fmla="*/ 2147483647 h 74"/>
              <a:gd name="T20" fmla="*/ 2147483647 w 74"/>
              <a:gd name="T21" fmla="*/ 2147483647 h 74"/>
              <a:gd name="T22" fmla="*/ 2147483647 w 74"/>
              <a:gd name="T23" fmla="*/ 2147483647 h 74"/>
              <a:gd name="T24" fmla="*/ 2147483647 w 74"/>
              <a:gd name="T25" fmla="*/ 2147483647 h 74"/>
              <a:gd name="T26" fmla="*/ 2147483647 w 74"/>
              <a:gd name="T27" fmla="*/ 2147483647 h 74"/>
              <a:gd name="T28" fmla="*/ 2147483647 w 74"/>
              <a:gd name="T29" fmla="*/ 2147483647 h 74"/>
              <a:gd name="T30" fmla="*/ 2147483647 w 74"/>
              <a:gd name="T31" fmla="*/ 2147483647 h 74"/>
              <a:gd name="T32" fmla="*/ 2147483647 w 74"/>
              <a:gd name="T33" fmla="*/ 2147483647 h 74"/>
              <a:gd name="T34" fmla="*/ 2147483647 w 74"/>
              <a:gd name="T35" fmla="*/ 2147483647 h 74"/>
              <a:gd name="T36" fmla="*/ 2147483647 w 74"/>
              <a:gd name="T37" fmla="*/ 2147483647 h 74"/>
              <a:gd name="T38" fmla="*/ 2147483647 w 74"/>
              <a:gd name="T39" fmla="*/ 2147483647 h 74"/>
              <a:gd name="T40" fmla="*/ 2147483647 w 74"/>
              <a:gd name="T41" fmla="*/ 2147483647 h 74"/>
              <a:gd name="T42" fmla="*/ 0 w 74"/>
              <a:gd name="T43" fmla="*/ 0 h 74"/>
              <a:gd name="T44" fmla="*/ 2147483647 w 74"/>
              <a:gd name="T45" fmla="*/ 2147483647 h 74"/>
              <a:gd name="T46" fmla="*/ 2147483647 w 74"/>
              <a:gd name="T47" fmla="*/ 2147483647 h 7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4" h="74">
                <a:moveTo>
                  <a:pt x="11" y="2"/>
                </a:moveTo>
                <a:cubicBezTo>
                  <a:pt x="13" y="12"/>
                  <a:pt x="13" y="12"/>
                  <a:pt x="13" y="12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7"/>
                  <a:pt x="6" y="20"/>
                  <a:pt x="8" y="23"/>
                </a:cubicBezTo>
                <a:cubicBezTo>
                  <a:pt x="20" y="18"/>
                  <a:pt x="20" y="18"/>
                  <a:pt x="20" y="18"/>
                </a:cubicBezTo>
                <a:cubicBezTo>
                  <a:pt x="24" y="27"/>
                  <a:pt x="24" y="27"/>
                  <a:pt x="24" y="27"/>
                </a:cubicBezTo>
                <a:cubicBezTo>
                  <a:pt x="13" y="32"/>
                  <a:pt x="13" y="32"/>
                  <a:pt x="13" y="32"/>
                </a:cubicBezTo>
                <a:cubicBezTo>
                  <a:pt x="15" y="36"/>
                  <a:pt x="17" y="39"/>
                  <a:pt x="20" y="42"/>
                </a:cubicBezTo>
                <a:cubicBezTo>
                  <a:pt x="29" y="34"/>
                  <a:pt x="29" y="34"/>
                  <a:pt x="29" y="34"/>
                </a:cubicBezTo>
                <a:cubicBezTo>
                  <a:pt x="36" y="41"/>
                  <a:pt x="36" y="41"/>
                  <a:pt x="36" y="41"/>
                </a:cubicBezTo>
                <a:cubicBezTo>
                  <a:pt x="27" y="50"/>
                  <a:pt x="27" y="50"/>
                  <a:pt x="27" y="50"/>
                </a:cubicBezTo>
                <a:cubicBezTo>
                  <a:pt x="31" y="53"/>
                  <a:pt x="34" y="56"/>
                  <a:pt x="38" y="59"/>
                </a:cubicBezTo>
                <a:cubicBezTo>
                  <a:pt x="44" y="48"/>
                  <a:pt x="44" y="48"/>
                  <a:pt x="44" y="48"/>
                </a:cubicBezTo>
                <a:cubicBezTo>
                  <a:pt x="53" y="53"/>
                  <a:pt x="53" y="53"/>
                  <a:pt x="53" y="53"/>
                </a:cubicBezTo>
                <a:cubicBezTo>
                  <a:pt x="47" y="64"/>
                  <a:pt x="47" y="64"/>
                  <a:pt x="47" y="64"/>
                </a:cubicBezTo>
                <a:cubicBezTo>
                  <a:pt x="50" y="66"/>
                  <a:pt x="54" y="68"/>
                  <a:pt x="57" y="69"/>
                </a:cubicBezTo>
                <a:cubicBezTo>
                  <a:pt x="61" y="58"/>
                  <a:pt x="61" y="58"/>
                  <a:pt x="61" y="58"/>
                </a:cubicBezTo>
                <a:cubicBezTo>
                  <a:pt x="71" y="62"/>
                  <a:pt x="71" y="62"/>
                  <a:pt x="71" y="62"/>
                </a:cubicBezTo>
                <a:cubicBezTo>
                  <a:pt x="67" y="72"/>
                  <a:pt x="67" y="72"/>
                  <a:pt x="67" y="72"/>
                </a:cubicBezTo>
                <a:cubicBezTo>
                  <a:pt x="69" y="73"/>
                  <a:pt x="72" y="73"/>
                  <a:pt x="74" y="74"/>
                </a:cubicBezTo>
                <a:cubicBezTo>
                  <a:pt x="73" y="55"/>
                  <a:pt x="66" y="36"/>
                  <a:pt x="52" y="22"/>
                </a:cubicBezTo>
                <a:cubicBezTo>
                  <a:pt x="38" y="8"/>
                  <a:pt x="19" y="1"/>
                  <a:pt x="0" y="0"/>
                </a:cubicBezTo>
                <a:cubicBezTo>
                  <a:pt x="1" y="1"/>
                  <a:pt x="1" y="3"/>
                  <a:pt x="1" y="4"/>
                </a:cubicBezTo>
                <a:lnTo>
                  <a:pt x="11" y="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24" name="Freeform 66"/>
          <p:cNvSpPr>
            <a:spLocks/>
          </p:cNvSpPr>
          <p:nvPr/>
        </p:nvSpPr>
        <p:spPr bwMode="auto">
          <a:xfrm>
            <a:off x="5211763" y="3427413"/>
            <a:ext cx="177800" cy="176212"/>
          </a:xfrm>
          <a:custGeom>
            <a:avLst/>
            <a:gdLst>
              <a:gd name="T0" fmla="*/ 2147483647 w 74"/>
              <a:gd name="T1" fmla="*/ 2147483647 h 74"/>
              <a:gd name="T2" fmla="*/ 2147483647 w 74"/>
              <a:gd name="T3" fmla="*/ 2147483647 h 74"/>
              <a:gd name="T4" fmla="*/ 2147483647 w 74"/>
              <a:gd name="T5" fmla="*/ 2147483647 h 74"/>
              <a:gd name="T6" fmla="*/ 2147483647 w 74"/>
              <a:gd name="T7" fmla="*/ 2147483647 h 74"/>
              <a:gd name="T8" fmla="*/ 2147483647 w 74"/>
              <a:gd name="T9" fmla="*/ 2147483647 h 74"/>
              <a:gd name="T10" fmla="*/ 2147483647 w 74"/>
              <a:gd name="T11" fmla="*/ 2147483647 h 74"/>
              <a:gd name="T12" fmla="*/ 2147483647 w 74"/>
              <a:gd name="T13" fmla="*/ 2147483647 h 74"/>
              <a:gd name="T14" fmla="*/ 2147483647 w 74"/>
              <a:gd name="T15" fmla="*/ 2147483647 h 74"/>
              <a:gd name="T16" fmla="*/ 2147483647 w 74"/>
              <a:gd name="T17" fmla="*/ 2147483647 h 74"/>
              <a:gd name="T18" fmla="*/ 2147483647 w 74"/>
              <a:gd name="T19" fmla="*/ 2147483647 h 74"/>
              <a:gd name="T20" fmla="*/ 2147483647 w 74"/>
              <a:gd name="T21" fmla="*/ 2147483647 h 74"/>
              <a:gd name="T22" fmla="*/ 2147483647 w 74"/>
              <a:gd name="T23" fmla="*/ 2147483647 h 74"/>
              <a:gd name="T24" fmla="*/ 2147483647 w 74"/>
              <a:gd name="T25" fmla="*/ 2147483647 h 74"/>
              <a:gd name="T26" fmla="*/ 2147483647 w 74"/>
              <a:gd name="T27" fmla="*/ 2147483647 h 74"/>
              <a:gd name="T28" fmla="*/ 2147483647 w 74"/>
              <a:gd name="T29" fmla="*/ 2147483647 h 74"/>
              <a:gd name="T30" fmla="*/ 2147483647 w 74"/>
              <a:gd name="T31" fmla="*/ 2147483647 h 74"/>
              <a:gd name="T32" fmla="*/ 2147483647 w 74"/>
              <a:gd name="T33" fmla="*/ 2147483647 h 74"/>
              <a:gd name="T34" fmla="*/ 2147483647 w 74"/>
              <a:gd name="T35" fmla="*/ 2147483647 h 74"/>
              <a:gd name="T36" fmla="*/ 2147483647 w 74"/>
              <a:gd name="T37" fmla="*/ 2147483647 h 74"/>
              <a:gd name="T38" fmla="*/ 0 w 74"/>
              <a:gd name="T39" fmla="*/ 0 h 74"/>
              <a:gd name="T40" fmla="*/ 2147483647 w 74"/>
              <a:gd name="T41" fmla="*/ 2147483647 h 74"/>
              <a:gd name="T42" fmla="*/ 2147483647 w 74"/>
              <a:gd name="T43" fmla="*/ 2147483647 h 74"/>
              <a:gd name="T44" fmla="*/ 2147483647 w 74"/>
              <a:gd name="T45" fmla="*/ 2147483647 h 74"/>
              <a:gd name="T46" fmla="*/ 2147483647 w 74"/>
              <a:gd name="T47" fmla="*/ 2147483647 h 7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4" h="74">
                <a:moveTo>
                  <a:pt x="63" y="69"/>
                </a:moveTo>
                <a:cubicBezTo>
                  <a:pt x="61" y="60"/>
                  <a:pt x="61" y="60"/>
                  <a:pt x="61" y="60"/>
                </a:cubicBezTo>
                <a:cubicBezTo>
                  <a:pt x="70" y="57"/>
                  <a:pt x="70" y="57"/>
                  <a:pt x="70" y="57"/>
                </a:cubicBezTo>
                <a:cubicBezTo>
                  <a:pt x="68" y="54"/>
                  <a:pt x="67" y="51"/>
                  <a:pt x="66" y="48"/>
                </a:cubicBezTo>
                <a:cubicBezTo>
                  <a:pt x="54" y="53"/>
                  <a:pt x="54" y="53"/>
                  <a:pt x="54" y="53"/>
                </a:cubicBezTo>
                <a:cubicBezTo>
                  <a:pt x="50" y="44"/>
                  <a:pt x="50" y="44"/>
                  <a:pt x="50" y="44"/>
                </a:cubicBezTo>
                <a:cubicBezTo>
                  <a:pt x="60" y="39"/>
                  <a:pt x="60" y="39"/>
                  <a:pt x="60" y="39"/>
                </a:cubicBezTo>
                <a:cubicBezTo>
                  <a:pt x="58" y="36"/>
                  <a:pt x="55" y="33"/>
                  <a:pt x="53" y="30"/>
                </a:cubicBezTo>
                <a:cubicBezTo>
                  <a:pt x="44" y="38"/>
                  <a:pt x="44" y="38"/>
                  <a:pt x="44" y="38"/>
                </a:cubicBezTo>
                <a:cubicBezTo>
                  <a:pt x="37" y="31"/>
                  <a:pt x="37" y="31"/>
                  <a:pt x="37" y="31"/>
                </a:cubicBezTo>
                <a:cubicBezTo>
                  <a:pt x="45" y="22"/>
                  <a:pt x="45" y="22"/>
                  <a:pt x="45" y="22"/>
                </a:cubicBezTo>
                <a:cubicBezTo>
                  <a:pt x="42" y="19"/>
                  <a:pt x="38" y="16"/>
                  <a:pt x="35" y="14"/>
                </a:cubicBezTo>
                <a:cubicBezTo>
                  <a:pt x="29" y="23"/>
                  <a:pt x="29" y="23"/>
                  <a:pt x="29" y="23"/>
                </a:cubicBezTo>
                <a:cubicBezTo>
                  <a:pt x="21" y="18"/>
                  <a:pt x="21" y="18"/>
                  <a:pt x="21" y="18"/>
                </a:cubicBezTo>
                <a:cubicBezTo>
                  <a:pt x="26" y="9"/>
                  <a:pt x="26" y="9"/>
                  <a:pt x="26" y="9"/>
                </a:cubicBezTo>
                <a:cubicBezTo>
                  <a:pt x="23" y="7"/>
                  <a:pt x="19" y="5"/>
                  <a:pt x="16" y="4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0"/>
                  <a:pt x="3" y="10"/>
                  <a:pt x="3" y="10"/>
                </a:cubicBezTo>
                <a:cubicBezTo>
                  <a:pt x="6" y="1"/>
                  <a:pt x="6" y="1"/>
                  <a:pt x="6" y="1"/>
                </a:cubicBezTo>
                <a:cubicBezTo>
                  <a:pt x="4" y="1"/>
                  <a:pt x="2" y="0"/>
                  <a:pt x="0" y="0"/>
                </a:cubicBezTo>
                <a:cubicBezTo>
                  <a:pt x="1" y="19"/>
                  <a:pt x="8" y="37"/>
                  <a:pt x="23" y="51"/>
                </a:cubicBezTo>
                <a:cubicBezTo>
                  <a:pt x="37" y="66"/>
                  <a:pt x="55" y="73"/>
                  <a:pt x="74" y="74"/>
                </a:cubicBezTo>
                <a:cubicBezTo>
                  <a:pt x="74" y="71"/>
                  <a:pt x="73" y="69"/>
                  <a:pt x="73" y="67"/>
                </a:cubicBezTo>
                <a:lnTo>
                  <a:pt x="63" y="6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25" name="Freeform 67"/>
          <p:cNvSpPr>
            <a:spLocks noEditPoints="1"/>
          </p:cNvSpPr>
          <p:nvPr/>
        </p:nvSpPr>
        <p:spPr bwMode="auto">
          <a:xfrm>
            <a:off x="5980113" y="3224213"/>
            <a:ext cx="419100" cy="409575"/>
          </a:xfrm>
          <a:custGeom>
            <a:avLst/>
            <a:gdLst>
              <a:gd name="T0" fmla="*/ 2147483647 w 175"/>
              <a:gd name="T1" fmla="*/ 2147483647 h 171"/>
              <a:gd name="T2" fmla="*/ 2147483647 w 175"/>
              <a:gd name="T3" fmla="*/ 2147483647 h 171"/>
              <a:gd name="T4" fmla="*/ 2147483647 w 175"/>
              <a:gd name="T5" fmla="*/ 2147483647 h 171"/>
              <a:gd name="T6" fmla="*/ 2147483647 w 175"/>
              <a:gd name="T7" fmla="*/ 2147483647 h 171"/>
              <a:gd name="T8" fmla="*/ 2147483647 w 175"/>
              <a:gd name="T9" fmla="*/ 2147483647 h 171"/>
              <a:gd name="T10" fmla="*/ 2147483647 w 175"/>
              <a:gd name="T11" fmla="*/ 2147483647 h 171"/>
              <a:gd name="T12" fmla="*/ 2147483647 w 175"/>
              <a:gd name="T13" fmla="*/ 2147483647 h 171"/>
              <a:gd name="T14" fmla="*/ 2147483647 w 175"/>
              <a:gd name="T15" fmla="*/ 2147483647 h 171"/>
              <a:gd name="T16" fmla="*/ 2147483647 w 175"/>
              <a:gd name="T17" fmla="*/ 2147483647 h 171"/>
              <a:gd name="T18" fmla="*/ 2147483647 w 175"/>
              <a:gd name="T19" fmla="*/ 2147483647 h 171"/>
              <a:gd name="T20" fmla="*/ 2147483647 w 175"/>
              <a:gd name="T21" fmla="*/ 2147483647 h 171"/>
              <a:gd name="T22" fmla="*/ 2147483647 w 175"/>
              <a:gd name="T23" fmla="*/ 2147483647 h 171"/>
              <a:gd name="T24" fmla="*/ 2147483647 w 175"/>
              <a:gd name="T25" fmla="*/ 2147483647 h 171"/>
              <a:gd name="T26" fmla="*/ 2147483647 w 175"/>
              <a:gd name="T27" fmla="*/ 2147483647 h 171"/>
              <a:gd name="T28" fmla="*/ 2147483647 w 175"/>
              <a:gd name="T29" fmla="*/ 2147483647 h 171"/>
              <a:gd name="T30" fmla="*/ 2147483647 w 175"/>
              <a:gd name="T31" fmla="*/ 2147483647 h 171"/>
              <a:gd name="T32" fmla="*/ 2147483647 w 175"/>
              <a:gd name="T33" fmla="*/ 2147483647 h 171"/>
              <a:gd name="T34" fmla="*/ 2147483647 w 175"/>
              <a:gd name="T35" fmla="*/ 2147483647 h 171"/>
              <a:gd name="T36" fmla="*/ 2147483647 w 175"/>
              <a:gd name="T37" fmla="*/ 2147483647 h 171"/>
              <a:gd name="T38" fmla="*/ 2147483647 w 175"/>
              <a:gd name="T39" fmla="*/ 2147483647 h 171"/>
              <a:gd name="T40" fmla="*/ 2147483647 w 175"/>
              <a:gd name="T41" fmla="*/ 2147483647 h 171"/>
              <a:gd name="T42" fmla="*/ 2147483647 w 175"/>
              <a:gd name="T43" fmla="*/ 2147483647 h 171"/>
              <a:gd name="T44" fmla="*/ 2147483647 w 175"/>
              <a:gd name="T45" fmla="*/ 2147483647 h 171"/>
              <a:gd name="T46" fmla="*/ 2147483647 w 175"/>
              <a:gd name="T47" fmla="*/ 2147483647 h 171"/>
              <a:gd name="T48" fmla="*/ 2147483647 w 175"/>
              <a:gd name="T49" fmla="*/ 2147483647 h 171"/>
              <a:gd name="T50" fmla="*/ 2147483647 w 175"/>
              <a:gd name="T51" fmla="*/ 2147483647 h 171"/>
              <a:gd name="T52" fmla="*/ 2147483647 w 175"/>
              <a:gd name="T53" fmla="*/ 2147483647 h 171"/>
              <a:gd name="T54" fmla="*/ 2147483647 w 175"/>
              <a:gd name="T55" fmla="*/ 2147483647 h 171"/>
              <a:gd name="T56" fmla="*/ 2147483647 w 175"/>
              <a:gd name="T57" fmla="*/ 2147483647 h 171"/>
              <a:gd name="T58" fmla="*/ 2147483647 w 175"/>
              <a:gd name="T59" fmla="*/ 2147483647 h 171"/>
              <a:gd name="T60" fmla="*/ 2147483647 w 175"/>
              <a:gd name="T61" fmla="*/ 2147483647 h 171"/>
              <a:gd name="T62" fmla="*/ 2147483647 w 175"/>
              <a:gd name="T63" fmla="*/ 2147483647 h 171"/>
              <a:gd name="T64" fmla="*/ 2147483647 w 175"/>
              <a:gd name="T65" fmla="*/ 2147483647 h 171"/>
              <a:gd name="T66" fmla="*/ 2147483647 w 175"/>
              <a:gd name="T67" fmla="*/ 2147483647 h 171"/>
              <a:gd name="T68" fmla="*/ 2147483647 w 175"/>
              <a:gd name="T69" fmla="*/ 2147483647 h 171"/>
              <a:gd name="T70" fmla="*/ 2147483647 w 175"/>
              <a:gd name="T71" fmla="*/ 2147483647 h 171"/>
              <a:gd name="T72" fmla="*/ 2147483647 w 175"/>
              <a:gd name="T73" fmla="*/ 2147483647 h 171"/>
              <a:gd name="T74" fmla="*/ 2147483647 w 175"/>
              <a:gd name="T75" fmla="*/ 2147483647 h 171"/>
              <a:gd name="T76" fmla="*/ 2147483647 w 175"/>
              <a:gd name="T77" fmla="*/ 2147483647 h 171"/>
              <a:gd name="T78" fmla="*/ 2147483647 w 175"/>
              <a:gd name="T79" fmla="*/ 2147483647 h 171"/>
              <a:gd name="T80" fmla="*/ 2147483647 w 175"/>
              <a:gd name="T81" fmla="*/ 2147483647 h 171"/>
              <a:gd name="T82" fmla="*/ 2147483647 w 175"/>
              <a:gd name="T83" fmla="*/ 2147483647 h 17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75" h="171">
                <a:moveTo>
                  <a:pt x="147" y="24"/>
                </a:moveTo>
                <a:cubicBezTo>
                  <a:pt x="147" y="24"/>
                  <a:pt x="103" y="0"/>
                  <a:pt x="52" y="51"/>
                </a:cubicBezTo>
                <a:cubicBezTo>
                  <a:pt x="0" y="102"/>
                  <a:pt x="25" y="146"/>
                  <a:pt x="25" y="146"/>
                </a:cubicBezTo>
                <a:cubicBezTo>
                  <a:pt x="25" y="146"/>
                  <a:pt x="70" y="171"/>
                  <a:pt x="121" y="120"/>
                </a:cubicBezTo>
                <a:cubicBezTo>
                  <a:pt x="175" y="65"/>
                  <a:pt x="147" y="24"/>
                  <a:pt x="147" y="24"/>
                </a:cubicBezTo>
                <a:close/>
                <a:moveTo>
                  <a:pt x="105" y="71"/>
                </a:moveTo>
                <a:cubicBezTo>
                  <a:pt x="115" y="81"/>
                  <a:pt x="115" y="81"/>
                  <a:pt x="115" y="81"/>
                </a:cubicBezTo>
                <a:cubicBezTo>
                  <a:pt x="111" y="85"/>
                  <a:pt x="111" y="85"/>
                  <a:pt x="111" y="85"/>
                </a:cubicBezTo>
                <a:cubicBezTo>
                  <a:pt x="101" y="75"/>
                  <a:pt x="101" y="75"/>
                  <a:pt x="101" y="75"/>
                </a:cubicBezTo>
                <a:cubicBezTo>
                  <a:pt x="96" y="80"/>
                  <a:pt x="96" y="80"/>
                  <a:pt x="96" y="80"/>
                </a:cubicBezTo>
                <a:cubicBezTo>
                  <a:pt x="106" y="90"/>
                  <a:pt x="106" y="90"/>
                  <a:pt x="106" y="90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92" y="84"/>
                  <a:pt x="92" y="84"/>
                  <a:pt x="92" y="84"/>
                </a:cubicBezTo>
                <a:cubicBezTo>
                  <a:pt x="86" y="90"/>
                  <a:pt x="86" y="90"/>
                  <a:pt x="86" y="90"/>
                </a:cubicBezTo>
                <a:cubicBezTo>
                  <a:pt x="95" y="99"/>
                  <a:pt x="95" y="99"/>
                  <a:pt x="95" y="99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82" y="94"/>
                  <a:pt x="82" y="94"/>
                  <a:pt x="82" y="94"/>
                </a:cubicBezTo>
                <a:cubicBezTo>
                  <a:pt x="76" y="100"/>
                  <a:pt x="76" y="100"/>
                  <a:pt x="76" y="100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31" y="145"/>
                  <a:pt x="31" y="145"/>
                  <a:pt x="31" y="145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56" y="89"/>
                  <a:pt x="56" y="89"/>
                  <a:pt x="56" y="89"/>
                </a:cubicBezTo>
                <a:cubicBezTo>
                  <a:pt x="60" y="85"/>
                  <a:pt x="60" y="85"/>
                  <a:pt x="60" y="85"/>
                </a:cubicBezTo>
                <a:cubicBezTo>
                  <a:pt x="72" y="96"/>
                  <a:pt x="72" y="96"/>
                  <a:pt x="72" y="96"/>
                </a:cubicBezTo>
                <a:cubicBezTo>
                  <a:pt x="78" y="90"/>
                  <a:pt x="78" y="90"/>
                  <a:pt x="78" y="90"/>
                </a:cubicBezTo>
                <a:cubicBezTo>
                  <a:pt x="66" y="79"/>
                  <a:pt x="66" y="79"/>
                  <a:pt x="66" y="79"/>
                </a:cubicBezTo>
                <a:cubicBezTo>
                  <a:pt x="71" y="75"/>
                  <a:pt x="71" y="75"/>
                  <a:pt x="71" y="75"/>
                </a:cubicBezTo>
                <a:cubicBezTo>
                  <a:pt x="82" y="86"/>
                  <a:pt x="82" y="86"/>
                  <a:pt x="82" y="86"/>
                </a:cubicBezTo>
                <a:cubicBezTo>
                  <a:pt x="88" y="80"/>
                  <a:pt x="88" y="80"/>
                  <a:pt x="88" y="80"/>
                </a:cubicBezTo>
                <a:cubicBezTo>
                  <a:pt x="77" y="69"/>
                  <a:pt x="77" y="69"/>
                  <a:pt x="77" y="69"/>
                </a:cubicBezTo>
                <a:cubicBezTo>
                  <a:pt x="81" y="65"/>
                  <a:pt x="81" y="65"/>
                  <a:pt x="81" y="65"/>
                </a:cubicBezTo>
                <a:cubicBezTo>
                  <a:pt x="92" y="76"/>
                  <a:pt x="92" y="76"/>
                  <a:pt x="92" y="76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0"/>
                  <a:pt x="86" y="60"/>
                  <a:pt x="86" y="60"/>
                </a:cubicBezTo>
                <a:cubicBezTo>
                  <a:pt x="90" y="56"/>
                  <a:pt x="90" y="56"/>
                  <a:pt x="90" y="5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42" y="26"/>
                  <a:pt x="142" y="26"/>
                  <a:pt x="142" y="26"/>
                </a:cubicBezTo>
                <a:cubicBezTo>
                  <a:pt x="146" y="30"/>
                  <a:pt x="146" y="30"/>
                  <a:pt x="146" y="30"/>
                </a:cubicBezTo>
                <a:lnTo>
                  <a:pt x="105" y="7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26" name="组合 476"/>
          <p:cNvGrpSpPr>
            <a:grpSpLocks/>
          </p:cNvGrpSpPr>
          <p:nvPr/>
        </p:nvGrpSpPr>
        <p:grpSpPr bwMode="auto">
          <a:xfrm>
            <a:off x="6786563" y="3238500"/>
            <a:ext cx="309562" cy="328613"/>
            <a:chOff x="0" y="0"/>
            <a:chExt cx="279744" cy="295236"/>
          </a:xfrm>
        </p:grpSpPr>
        <p:sp>
          <p:nvSpPr>
            <p:cNvPr id="51592" name="Freeform 68"/>
            <p:cNvSpPr>
              <a:spLocks/>
            </p:cNvSpPr>
            <p:nvPr/>
          </p:nvSpPr>
          <p:spPr bwMode="auto">
            <a:xfrm>
              <a:off x="42827" y="0"/>
              <a:ext cx="236917" cy="234184"/>
            </a:xfrm>
            <a:custGeom>
              <a:avLst/>
              <a:gdLst>
                <a:gd name="T0" fmla="*/ 2147483647 w 110"/>
                <a:gd name="T1" fmla="*/ 2147483647 h 109"/>
                <a:gd name="T2" fmla="*/ 2147483647 w 110"/>
                <a:gd name="T3" fmla="*/ 2147483647 h 109"/>
                <a:gd name="T4" fmla="*/ 2147483647 w 110"/>
                <a:gd name="T5" fmla="*/ 2147483647 h 109"/>
                <a:gd name="T6" fmla="*/ 2147483647 w 110"/>
                <a:gd name="T7" fmla="*/ 2147483647 h 109"/>
                <a:gd name="T8" fmla="*/ 2147483647 w 110"/>
                <a:gd name="T9" fmla="*/ 2147483647 h 1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" h="109">
                  <a:moveTo>
                    <a:pt x="90" y="19"/>
                  </a:moveTo>
                  <a:cubicBezTo>
                    <a:pt x="71" y="0"/>
                    <a:pt x="39" y="0"/>
                    <a:pt x="20" y="19"/>
                  </a:cubicBezTo>
                  <a:cubicBezTo>
                    <a:pt x="0" y="39"/>
                    <a:pt x="0" y="70"/>
                    <a:pt x="20" y="90"/>
                  </a:cubicBezTo>
                  <a:cubicBezTo>
                    <a:pt x="39" y="109"/>
                    <a:pt x="71" y="109"/>
                    <a:pt x="90" y="90"/>
                  </a:cubicBezTo>
                  <a:cubicBezTo>
                    <a:pt x="110" y="70"/>
                    <a:pt x="110" y="39"/>
                    <a:pt x="90" y="1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3" name="Freeform 69"/>
            <p:cNvSpPr>
              <a:spLocks/>
            </p:cNvSpPr>
            <p:nvPr/>
          </p:nvSpPr>
          <p:spPr bwMode="auto">
            <a:xfrm>
              <a:off x="0" y="186800"/>
              <a:ext cx="90211" cy="92944"/>
            </a:xfrm>
            <a:custGeom>
              <a:avLst/>
              <a:gdLst>
                <a:gd name="T0" fmla="*/ 0 w 99"/>
                <a:gd name="T1" fmla="*/ 2147483647 h 102"/>
                <a:gd name="T2" fmla="*/ 2147483647 w 99"/>
                <a:gd name="T3" fmla="*/ 2147483647 h 102"/>
                <a:gd name="T4" fmla="*/ 2147483647 w 99"/>
                <a:gd name="T5" fmla="*/ 2147483647 h 102"/>
                <a:gd name="T6" fmla="*/ 2147483647 w 99"/>
                <a:gd name="T7" fmla="*/ 0 h 102"/>
                <a:gd name="T8" fmla="*/ 0 w 99"/>
                <a:gd name="T9" fmla="*/ 2147483647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" h="102">
                  <a:moveTo>
                    <a:pt x="0" y="74"/>
                  </a:moveTo>
                  <a:lnTo>
                    <a:pt x="26" y="102"/>
                  </a:lnTo>
                  <a:lnTo>
                    <a:pt x="99" y="29"/>
                  </a:lnTo>
                  <a:lnTo>
                    <a:pt x="73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4" name="Freeform 70"/>
            <p:cNvSpPr>
              <a:spLocks/>
            </p:cNvSpPr>
            <p:nvPr/>
          </p:nvSpPr>
          <p:spPr bwMode="auto">
            <a:xfrm>
              <a:off x="159463" y="234184"/>
              <a:ext cx="58318" cy="61052"/>
            </a:xfrm>
            <a:custGeom>
              <a:avLst/>
              <a:gdLst>
                <a:gd name="T0" fmla="*/ 2147483647 w 27"/>
                <a:gd name="T1" fmla="*/ 2147483647 h 28"/>
                <a:gd name="T2" fmla="*/ 2147483647 w 27"/>
                <a:gd name="T3" fmla="*/ 2147483647 h 28"/>
                <a:gd name="T4" fmla="*/ 2147483647 w 27"/>
                <a:gd name="T5" fmla="*/ 2147483647 h 28"/>
                <a:gd name="T6" fmla="*/ 2147483647 w 27"/>
                <a:gd name="T7" fmla="*/ 2147483647 h 28"/>
                <a:gd name="T8" fmla="*/ 2147483647 w 27"/>
                <a:gd name="T9" fmla="*/ 2147483647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28">
                  <a:moveTo>
                    <a:pt x="5" y="5"/>
                  </a:moveTo>
                  <a:cubicBezTo>
                    <a:pt x="0" y="10"/>
                    <a:pt x="0" y="18"/>
                    <a:pt x="5" y="23"/>
                  </a:cubicBezTo>
                  <a:cubicBezTo>
                    <a:pt x="10" y="28"/>
                    <a:pt x="18" y="28"/>
                    <a:pt x="22" y="23"/>
                  </a:cubicBezTo>
                  <a:cubicBezTo>
                    <a:pt x="27" y="18"/>
                    <a:pt x="27" y="10"/>
                    <a:pt x="22" y="5"/>
                  </a:cubicBezTo>
                  <a:cubicBezTo>
                    <a:pt x="18" y="0"/>
                    <a:pt x="10" y="0"/>
                    <a:pt x="5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27" name="组合 478"/>
          <p:cNvGrpSpPr>
            <a:grpSpLocks/>
          </p:cNvGrpSpPr>
          <p:nvPr/>
        </p:nvGrpSpPr>
        <p:grpSpPr bwMode="auto">
          <a:xfrm>
            <a:off x="7554913" y="3208338"/>
            <a:ext cx="387350" cy="407987"/>
            <a:chOff x="0" y="0"/>
            <a:chExt cx="348998" cy="368134"/>
          </a:xfrm>
        </p:grpSpPr>
        <p:sp>
          <p:nvSpPr>
            <p:cNvPr id="51588" name="Oval 71"/>
            <p:cNvSpPr>
              <a:spLocks noChangeArrowheads="1"/>
            </p:cNvSpPr>
            <p:nvPr/>
          </p:nvSpPr>
          <p:spPr bwMode="auto">
            <a:xfrm>
              <a:off x="144885" y="0"/>
              <a:ext cx="66519" cy="6651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89" name="Freeform 72"/>
            <p:cNvSpPr>
              <a:spLocks/>
            </p:cNvSpPr>
            <p:nvPr/>
          </p:nvSpPr>
          <p:spPr bwMode="auto">
            <a:xfrm>
              <a:off x="118459" y="164020"/>
              <a:ext cx="99323" cy="204114"/>
            </a:xfrm>
            <a:custGeom>
              <a:avLst/>
              <a:gdLst>
                <a:gd name="T0" fmla="*/ 2147483647 w 46"/>
                <a:gd name="T1" fmla="*/ 2147483647 h 95"/>
                <a:gd name="T2" fmla="*/ 2147483647 w 46"/>
                <a:gd name="T3" fmla="*/ 0 h 95"/>
                <a:gd name="T4" fmla="*/ 2147483647 w 46"/>
                <a:gd name="T5" fmla="*/ 2147483647 h 95"/>
                <a:gd name="T6" fmla="*/ 2147483647 w 46"/>
                <a:gd name="T7" fmla="*/ 2147483647 h 95"/>
                <a:gd name="T8" fmla="*/ 2147483647 w 46"/>
                <a:gd name="T9" fmla="*/ 2147483647 h 95"/>
                <a:gd name="T10" fmla="*/ 2147483647 w 46"/>
                <a:gd name="T11" fmla="*/ 2147483647 h 95"/>
                <a:gd name="T12" fmla="*/ 2147483647 w 46"/>
                <a:gd name="T13" fmla="*/ 2147483647 h 95"/>
                <a:gd name="T14" fmla="*/ 2147483647 w 46"/>
                <a:gd name="T15" fmla="*/ 2147483647 h 95"/>
                <a:gd name="T16" fmla="*/ 2147483647 w 46"/>
                <a:gd name="T17" fmla="*/ 2147483647 h 95"/>
                <a:gd name="T18" fmla="*/ 2147483647 w 46"/>
                <a:gd name="T19" fmla="*/ 2147483647 h 95"/>
                <a:gd name="T20" fmla="*/ 2147483647 w 46"/>
                <a:gd name="T21" fmla="*/ 2147483647 h 95"/>
                <a:gd name="T22" fmla="*/ 2147483647 w 46"/>
                <a:gd name="T23" fmla="*/ 2147483647 h 95"/>
                <a:gd name="T24" fmla="*/ 2147483647 w 46"/>
                <a:gd name="T25" fmla="*/ 2147483647 h 95"/>
                <a:gd name="T26" fmla="*/ 2147483647 w 46"/>
                <a:gd name="T27" fmla="*/ 2147483647 h 95"/>
                <a:gd name="T28" fmla="*/ 2147483647 w 46"/>
                <a:gd name="T29" fmla="*/ 2147483647 h 9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6" h="95">
                  <a:moveTo>
                    <a:pt x="35" y="14"/>
                  </a:moveTo>
                  <a:cubicBezTo>
                    <a:pt x="23" y="7"/>
                    <a:pt x="14" y="3"/>
                    <a:pt x="7" y="0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0" y="75"/>
                    <a:pt x="5" y="78"/>
                    <a:pt x="10" y="78"/>
                  </a:cubicBezTo>
                  <a:cubicBezTo>
                    <a:pt x="15" y="78"/>
                    <a:pt x="18" y="75"/>
                    <a:pt x="20" y="7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9" y="91"/>
                    <a:pt x="33" y="95"/>
                    <a:pt x="37" y="95"/>
                  </a:cubicBezTo>
                  <a:cubicBezTo>
                    <a:pt x="42" y="95"/>
                    <a:pt x="46" y="91"/>
                    <a:pt x="46" y="8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3" y="18"/>
                    <a:pt x="39" y="16"/>
                    <a:pt x="35" y="1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0" name="Freeform 73"/>
            <p:cNvSpPr>
              <a:spLocks noEditPoints="1"/>
            </p:cNvSpPr>
            <p:nvPr/>
          </p:nvSpPr>
          <p:spPr bwMode="auto">
            <a:xfrm>
              <a:off x="45561" y="17313"/>
              <a:ext cx="260609" cy="126660"/>
            </a:xfrm>
            <a:custGeom>
              <a:avLst/>
              <a:gdLst>
                <a:gd name="T0" fmla="*/ 2147483647 w 121"/>
                <a:gd name="T1" fmla="*/ 2147483647 h 59"/>
                <a:gd name="T2" fmla="*/ 2147483647 w 121"/>
                <a:gd name="T3" fmla="*/ 2147483647 h 59"/>
                <a:gd name="T4" fmla="*/ 2147483647 w 121"/>
                <a:gd name="T5" fmla="*/ 2147483647 h 59"/>
                <a:gd name="T6" fmla="*/ 2147483647 w 121"/>
                <a:gd name="T7" fmla="*/ 2147483647 h 59"/>
                <a:gd name="T8" fmla="*/ 2147483647 w 121"/>
                <a:gd name="T9" fmla="*/ 2147483647 h 59"/>
                <a:gd name="T10" fmla="*/ 2147483647 w 121"/>
                <a:gd name="T11" fmla="*/ 2147483647 h 59"/>
                <a:gd name="T12" fmla="*/ 2147483647 w 121"/>
                <a:gd name="T13" fmla="*/ 2147483647 h 59"/>
                <a:gd name="T14" fmla="*/ 2147483647 w 121"/>
                <a:gd name="T15" fmla="*/ 2147483647 h 59"/>
                <a:gd name="T16" fmla="*/ 2147483647 w 121"/>
                <a:gd name="T17" fmla="*/ 2147483647 h 59"/>
                <a:gd name="T18" fmla="*/ 2147483647 w 121"/>
                <a:gd name="T19" fmla="*/ 2147483647 h 59"/>
                <a:gd name="T20" fmla="*/ 2147483647 w 121"/>
                <a:gd name="T21" fmla="*/ 2147483647 h 59"/>
                <a:gd name="T22" fmla="*/ 2147483647 w 121"/>
                <a:gd name="T23" fmla="*/ 2147483647 h 59"/>
                <a:gd name="T24" fmla="*/ 2147483647 w 121"/>
                <a:gd name="T25" fmla="*/ 2147483647 h 59"/>
                <a:gd name="T26" fmla="*/ 2147483647 w 121"/>
                <a:gd name="T27" fmla="*/ 2147483647 h 59"/>
                <a:gd name="T28" fmla="*/ 2147483647 w 121"/>
                <a:gd name="T29" fmla="*/ 2147483647 h 59"/>
                <a:gd name="T30" fmla="*/ 2147483647 w 121"/>
                <a:gd name="T31" fmla="*/ 2147483647 h 59"/>
                <a:gd name="T32" fmla="*/ 2147483647 w 121"/>
                <a:gd name="T33" fmla="*/ 2147483647 h 59"/>
                <a:gd name="T34" fmla="*/ 2147483647 w 121"/>
                <a:gd name="T35" fmla="*/ 2147483647 h 59"/>
                <a:gd name="T36" fmla="*/ 2147483647 w 121"/>
                <a:gd name="T37" fmla="*/ 2147483647 h 59"/>
                <a:gd name="T38" fmla="*/ 2147483647 w 121"/>
                <a:gd name="T39" fmla="*/ 2147483647 h 59"/>
                <a:gd name="T40" fmla="*/ 2147483647 w 121"/>
                <a:gd name="T41" fmla="*/ 2147483647 h 5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1" h="59">
                  <a:moveTo>
                    <a:pt x="3" y="12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45" y="42"/>
                    <a:pt x="62" y="49"/>
                    <a:pt x="80" y="59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21" y="10"/>
                    <a:pt x="121" y="6"/>
                    <a:pt x="118" y="3"/>
                  </a:cubicBezTo>
                  <a:cubicBezTo>
                    <a:pt x="116" y="0"/>
                    <a:pt x="112" y="0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0"/>
                    <a:pt x="6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lose/>
                  <a:moveTo>
                    <a:pt x="80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48"/>
                    <a:pt x="80" y="48"/>
                    <a:pt x="80" y="48"/>
                  </a:cubicBezTo>
                  <a:lnTo>
                    <a:pt x="80" y="4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1" name="Freeform 74"/>
            <p:cNvSpPr>
              <a:spLocks/>
            </p:cNvSpPr>
            <p:nvPr/>
          </p:nvSpPr>
          <p:spPr bwMode="auto">
            <a:xfrm>
              <a:off x="0" y="94767"/>
              <a:ext cx="348998" cy="143973"/>
            </a:xfrm>
            <a:custGeom>
              <a:avLst/>
              <a:gdLst>
                <a:gd name="T0" fmla="*/ 2147483647 w 162"/>
                <a:gd name="T1" fmla="*/ 2147483647 h 67"/>
                <a:gd name="T2" fmla="*/ 2147483647 w 162"/>
                <a:gd name="T3" fmla="*/ 2147483647 h 67"/>
                <a:gd name="T4" fmla="*/ 2147483647 w 162"/>
                <a:gd name="T5" fmla="*/ 2147483647 h 67"/>
                <a:gd name="T6" fmla="*/ 2147483647 w 162"/>
                <a:gd name="T7" fmla="*/ 2147483647 h 67"/>
                <a:gd name="T8" fmla="*/ 0 w 162"/>
                <a:gd name="T9" fmla="*/ 2147483647 h 67"/>
                <a:gd name="T10" fmla="*/ 2147483647 w 162"/>
                <a:gd name="T11" fmla="*/ 2147483647 h 67"/>
                <a:gd name="T12" fmla="*/ 2147483647 w 162"/>
                <a:gd name="T13" fmla="*/ 2147483647 h 67"/>
                <a:gd name="T14" fmla="*/ 2147483647 w 162"/>
                <a:gd name="T15" fmla="*/ 2147483647 h 67"/>
                <a:gd name="T16" fmla="*/ 2147483647 w 162"/>
                <a:gd name="T17" fmla="*/ 2147483647 h 67"/>
                <a:gd name="T18" fmla="*/ 2147483647 w 162"/>
                <a:gd name="T19" fmla="*/ 2147483647 h 67"/>
                <a:gd name="T20" fmla="*/ 2147483647 w 162"/>
                <a:gd name="T21" fmla="*/ 2147483647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2" h="67">
                  <a:moveTo>
                    <a:pt x="144" y="30"/>
                  </a:moveTo>
                  <a:cubicBezTo>
                    <a:pt x="130" y="42"/>
                    <a:pt x="130" y="42"/>
                    <a:pt x="130" y="42"/>
                  </a:cubicBezTo>
                  <a:cubicBezTo>
                    <a:pt x="124" y="39"/>
                    <a:pt x="116" y="35"/>
                    <a:pt x="104" y="28"/>
                  </a:cubicBezTo>
                  <a:cubicBezTo>
                    <a:pt x="68" y="7"/>
                    <a:pt x="39" y="0"/>
                    <a:pt x="20" y="9"/>
                  </a:cubicBezTo>
                  <a:cubicBezTo>
                    <a:pt x="7" y="16"/>
                    <a:pt x="1" y="28"/>
                    <a:pt x="0" y="35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21" y="30"/>
                    <a:pt x="28" y="27"/>
                  </a:cubicBezTo>
                  <a:cubicBezTo>
                    <a:pt x="36" y="23"/>
                    <a:pt x="54" y="21"/>
                    <a:pt x="94" y="45"/>
                  </a:cubicBezTo>
                  <a:cubicBezTo>
                    <a:pt x="122" y="61"/>
                    <a:pt x="137" y="67"/>
                    <a:pt x="145" y="67"/>
                  </a:cubicBezTo>
                  <a:cubicBezTo>
                    <a:pt x="150" y="67"/>
                    <a:pt x="153" y="65"/>
                    <a:pt x="155" y="62"/>
                  </a:cubicBezTo>
                  <a:cubicBezTo>
                    <a:pt x="159" y="58"/>
                    <a:pt x="162" y="49"/>
                    <a:pt x="144" y="3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28" name="组合 2"/>
          <p:cNvGrpSpPr>
            <a:grpSpLocks/>
          </p:cNvGrpSpPr>
          <p:nvPr/>
        </p:nvGrpSpPr>
        <p:grpSpPr bwMode="auto">
          <a:xfrm>
            <a:off x="812800" y="3716338"/>
            <a:ext cx="409575" cy="487362"/>
            <a:chOff x="0" y="0"/>
            <a:chExt cx="369956" cy="439208"/>
          </a:xfrm>
        </p:grpSpPr>
        <p:sp>
          <p:nvSpPr>
            <p:cNvPr id="51580" name="Freeform 75"/>
            <p:cNvSpPr>
              <a:spLocks noEditPoints="1"/>
            </p:cNvSpPr>
            <p:nvPr/>
          </p:nvSpPr>
          <p:spPr bwMode="auto">
            <a:xfrm>
              <a:off x="0" y="0"/>
              <a:ext cx="369956" cy="439208"/>
            </a:xfrm>
            <a:custGeom>
              <a:avLst/>
              <a:gdLst>
                <a:gd name="T0" fmla="*/ 2147483647 w 172"/>
                <a:gd name="T1" fmla="*/ 2147483647 h 204"/>
                <a:gd name="T2" fmla="*/ 2147483647 w 172"/>
                <a:gd name="T3" fmla="*/ 2147483647 h 204"/>
                <a:gd name="T4" fmla="*/ 2147483647 w 172"/>
                <a:gd name="T5" fmla="*/ 2147483647 h 204"/>
                <a:gd name="T6" fmla="*/ 2147483647 w 172"/>
                <a:gd name="T7" fmla="*/ 0 h 204"/>
                <a:gd name="T8" fmla="*/ 2147483647 w 172"/>
                <a:gd name="T9" fmla="*/ 2147483647 h 204"/>
                <a:gd name="T10" fmla="*/ 2147483647 w 172"/>
                <a:gd name="T11" fmla="*/ 0 h 204"/>
                <a:gd name="T12" fmla="*/ 2147483647 w 172"/>
                <a:gd name="T13" fmla="*/ 2147483647 h 204"/>
                <a:gd name="T14" fmla="*/ 2147483647 w 172"/>
                <a:gd name="T15" fmla="*/ 2147483647 h 204"/>
                <a:gd name="T16" fmla="*/ 0 w 172"/>
                <a:gd name="T17" fmla="*/ 2147483647 h 204"/>
                <a:gd name="T18" fmla="*/ 0 w 172"/>
                <a:gd name="T19" fmla="*/ 2147483647 h 204"/>
                <a:gd name="T20" fmla="*/ 2147483647 w 172"/>
                <a:gd name="T21" fmla="*/ 2147483647 h 204"/>
                <a:gd name="T22" fmla="*/ 2147483647 w 172"/>
                <a:gd name="T23" fmla="*/ 2147483647 h 204"/>
                <a:gd name="T24" fmla="*/ 2147483647 w 172"/>
                <a:gd name="T25" fmla="*/ 2147483647 h 204"/>
                <a:gd name="T26" fmla="*/ 2147483647 w 172"/>
                <a:gd name="T27" fmla="*/ 2147483647 h 204"/>
                <a:gd name="T28" fmla="*/ 2147483647 w 172"/>
                <a:gd name="T29" fmla="*/ 2147483647 h 204"/>
                <a:gd name="T30" fmla="*/ 2147483647 w 172"/>
                <a:gd name="T31" fmla="*/ 2147483647 h 204"/>
                <a:gd name="T32" fmla="*/ 2147483647 w 172"/>
                <a:gd name="T33" fmla="*/ 2147483647 h 204"/>
                <a:gd name="T34" fmla="*/ 2147483647 w 172"/>
                <a:gd name="T35" fmla="*/ 2147483647 h 204"/>
                <a:gd name="T36" fmla="*/ 2147483647 w 172"/>
                <a:gd name="T37" fmla="*/ 2147483647 h 204"/>
                <a:gd name="T38" fmla="*/ 2147483647 w 172"/>
                <a:gd name="T39" fmla="*/ 2147483647 h 204"/>
                <a:gd name="T40" fmla="*/ 2147483647 w 172"/>
                <a:gd name="T41" fmla="*/ 2147483647 h 204"/>
                <a:gd name="T42" fmla="*/ 2147483647 w 172"/>
                <a:gd name="T43" fmla="*/ 2147483647 h 204"/>
                <a:gd name="T44" fmla="*/ 2147483647 w 172"/>
                <a:gd name="T45" fmla="*/ 2147483647 h 20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72" h="204">
                  <a:moveTo>
                    <a:pt x="172" y="53"/>
                  </a:moveTo>
                  <a:cubicBezTo>
                    <a:pt x="90" y="53"/>
                    <a:pt x="90" y="53"/>
                    <a:pt x="90" y="53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127" y="177"/>
                    <a:pt x="127" y="177"/>
                    <a:pt x="127" y="177"/>
                  </a:cubicBezTo>
                  <a:cubicBezTo>
                    <a:pt x="127" y="180"/>
                    <a:pt x="128" y="187"/>
                    <a:pt x="138" y="187"/>
                  </a:cubicBezTo>
                  <a:cubicBezTo>
                    <a:pt x="138" y="187"/>
                    <a:pt x="155" y="186"/>
                    <a:pt x="155" y="204"/>
                  </a:cubicBezTo>
                  <a:cubicBezTo>
                    <a:pt x="161" y="204"/>
                    <a:pt x="161" y="204"/>
                    <a:pt x="161" y="204"/>
                  </a:cubicBezTo>
                  <a:cubicBezTo>
                    <a:pt x="161" y="204"/>
                    <a:pt x="163" y="180"/>
                    <a:pt x="138" y="180"/>
                  </a:cubicBezTo>
                  <a:cubicBezTo>
                    <a:pt x="138" y="180"/>
                    <a:pt x="133" y="180"/>
                    <a:pt x="134" y="177"/>
                  </a:cubicBezTo>
                  <a:cubicBezTo>
                    <a:pt x="172" y="177"/>
                    <a:pt x="172" y="177"/>
                    <a:pt x="172" y="177"/>
                  </a:cubicBezTo>
                  <a:lnTo>
                    <a:pt x="172" y="53"/>
                  </a:lnTo>
                  <a:close/>
                  <a:moveTo>
                    <a:pt x="162" y="165"/>
                  </a:moveTo>
                  <a:cubicBezTo>
                    <a:pt x="9" y="165"/>
                    <a:pt x="9" y="165"/>
                    <a:pt x="9" y="1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2" y="16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1" name="Rectangle 76"/>
            <p:cNvSpPr>
              <a:spLocks noChangeArrowheads="1"/>
            </p:cNvSpPr>
            <p:nvPr/>
          </p:nvSpPr>
          <p:spPr bwMode="auto">
            <a:xfrm>
              <a:off x="133038" y="390003"/>
              <a:ext cx="105702" cy="1913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82" name="Rectangle 77"/>
            <p:cNvSpPr>
              <a:spLocks noChangeArrowheads="1"/>
            </p:cNvSpPr>
            <p:nvPr/>
          </p:nvSpPr>
          <p:spPr bwMode="auto">
            <a:xfrm>
              <a:off x="77453" y="415517"/>
              <a:ext cx="217782" cy="145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83" name="Freeform 78"/>
            <p:cNvSpPr>
              <a:spLocks noEditPoints="1"/>
            </p:cNvSpPr>
            <p:nvPr/>
          </p:nvSpPr>
          <p:spPr bwMode="auto">
            <a:xfrm>
              <a:off x="133038" y="158553"/>
              <a:ext cx="102057" cy="99323"/>
            </a:xfrm>
            <a:custGeom>
              <a:avLst/>
              <a:gdLst>
                <a:gd name="T0" fmla="*/ 2147483647 w 47"/>
                <a:gd name="T1" fmla="*/ 0 h 46"/>
                <a:gd name="T2" fmla="*/ 2147483647 w 47"/>
                <a:gd name="T3" fmla="*/ 2147483647 h 46"/>
                <a:gd name="T4" fmla="*/ 2147483647 w 47"/>
                <a:gd name="T5" fmla="*/ 2147483647 h 46"/>
                <a:gd name="T6" fmla="*/ 2147483647 w 47"/>
                <a:gd name="T7" fmla="*/ 2147483647 h 46"/>
                <a:gd name="T8" fmla="*/ 2147483647 w 47"/>
                <a:gd name="T9" fmla="*/ 2147483647 h 46"/>
                <a:gd name="T10" fmla="*/ 2147483647 w 47"/>
                <a:gd name="T11" fmla="*/ 2147483647 h 46"/>
                <a:gd name="T12" fmla="*/ 2147483647 w 47"/>
                <a:gd name="T13" fmla="*/ 2147483647 h 46"/>
                <a:gd name="T14" fmla="*/ 2147483647 w 47"/>
                <a:gd name="T15" fmla="*/ 2147483647 h 46"/>
                <a:gd name="T16" fmla="*/ 2147483647 w 47"/>
                <a:gd name="T17" fmla="*/ 2147483647 h 46"/>
                <a:gd name="T18" fmla="*/ 2147483647 w 47"/>
                <a:gd name="T19" fmla="*/ 2147483647 h 46"/>
                <a:gd name="T20" fmla="*/ 2147483647 w 47"/>
                <a:gd name="T21" fmla="*/ 2147483647 h 46"/>
                <a:gd name="T22" fmla="*/ 2147483647 w 47"/>
                <a:gd name="T23" fmla="*/ 2147483647 h 46"/>
                <a:gd name="T24" fmla="*/ 2147483647 w 47"/>
                <a:gd name="T25" fmla="*/ 2147483647 h 46"/>
                <a:gd name="T26" fmla="*/ 2147483647 w 47"/>
                <a:gd name="T27" fmla="*/ 2147483647 h 46"/>
                <a:gd name="T28" fmla="*/ 2147483647 w 47"/>
                <a:gd name="T29" fmla="*/ 2147483647 h 46"/>
                <a:gd name="T30" fmla="*/ 2147483647 w 47"/>
                <a:gd name="T31" fmla="*/ 2147483647 h 46"/>
                <a:gd name="T32" fmla="*/ 2147483647 w 47"/>
                <a:gd name="T33" fmla="*/ 2147483647 h 46"/>
                <a:gd name="T34" fmla="*/ 2147483647 w 47"/>
                <a:gd name="T35" fmla="*/ 2147483647 h 46"/>
                <a:gd name="T36" fmla="*/ 2147483647 w 47"/>
                <a:gd name="T37" fmla="*/ 2147483647 h 46"/>
                <a:gd name="T38" fmla="*/ 2147483647 w 47"/>
                <a:gd name="T39" fmla="*/ 2147483647 h 46"/>
                <a:gd name="T40" fmla="*/ 2147483647 w 47"/>
                <a:gd name="T41" fmla="*/ 2147483647 h 46"/>
                <a:gd name="T42" fmla="*/ 2147483647 w 47"/>
                <a:gd name="T43" fmla="*/ 2147483647 h 46"/>
                <a:gd name="T44" fmla="*/ 2147483647 w 47"/>
                <a:gd name="T45" fmla="*/ 2147483647 h 46"/>
                <a:gd name="T46" fmla="*/ 2147483647 w 47"/>
                <a:gd name="T47" fmla="*/ 2147483647 h 46"/>
                <a:gd name="T48" fmla="*/ 2147483647 w 47"/>
                <a:gd name="T49" fmla="*/ 2147483647 h 46"/>
                <a:gd name="T50" fmla="*/ 2147483647 w 47"/>
                <a:gd name="T51" fmla="*/ 2147483647 h 46"/>
                <a:gd name="T52" fmla="*/ 2147483647 w 47"/>
                <a:gd name="T53" fmla="*/ 2147483647 h 46"/>
                <a:gd name="T54" fmla="*/ 2147483647 w 47"/>
                <a:gd name="T55" fmla="*/ 2147483647 h 46"/>
                <a:gd name="T56" fmla="*/ 2147483647 w 47"/>
                <a:gd name="T57" fmla="*/ 2147483647 h 46"/>
                <a:gd name="T58" fmla="*/ 2147483647 w 47"/>
                <a:gd name="T59" fmla="*/ 2147483647 h 46"/>
                <a:gd name="T60" fmla="*/ 2147483647 w 47"/>
                <a:gd name="T61" fmla="*/ 2147483647 h 46"/>
                <a:gd name="T62" fmla="*/ 2147483647 w 47"/>
                <a:gd name="T63" fmla="*/ 2147483647 h 46"/>
                <a:gd name="T64" fmla="*/ 2147483647 w 47"/>
                <a:gd name="T65" fmla="*/ 2147483647 h 46"/>
                <a:gd name="T66" fmla="*/ 2147483647 w 47"/>
                <a:gd name="T67" fmla="*/ 2147483647 h 46"/>
                <a:gd name="T68" fmla="*/ 2147483647 w 47"/>
                <a:gd name="T69" fmla="*/ 2147483647 h 46"/>
                <a:gd name="T70" fmla="*/ 2147483647 w 47"/>
                <a:gd name="T71" fmla="*/ 2147483647 h 46"/>
                <a:gd name="T72" fmla="*/ 2147483647 w 47"/>
                <a:gd name="T73" fmla="*/ 2147483647 h 46"/>
                <a:gd name="T74" fmla="*/ 2147483647 w 47"/>
                <a:gd name="T75" fmla="*/ 2147483647 h 46"/>
                <a:gd name="T76" fmla="*/ 2147483647 w 47"/>
                <a:gd name="T77" fmla="*/ 2147483647 h 46"/>
                <a:gd name="T78" fmla="*/ 2147483647 w 47"/>
                <a:gd name="T79" fmla="*/ 2147483647 h 46"/>
                <a:gd name="T80" fmla="*/ 2147483647 w 47"/>
                <a:gd name="T81" fmla="*/ 2147483647 h 46"/>
                <a:gd name="T82" fmla="*/ 2147483647 w 47"/>
                <a:gd name="T83" fmla="*/ 2147483647 h 46"/>
                <a:gd name="T84" fmla="*/ 2147483647 w 47"/>
                <a:gd name="T85" fmla="*/ 2147483647 h 46"/>
                <a:gd name="T86" fmla="*/ 2147483647 w 47"/>
                <a:gd name="T87" fmla="*/ 2147483647 h 46"/>
                <a:gd name="T88" fmla="*/ 2147483647 w 47"/>
                <a:gd name="T89" fmla="*/ 2147483647 h 46"/>
                <a:gd name="T90" fmla="*/ 2147483647 w 47"/>
                <a:gd name="T91" fmla="*/ 2147483647 h 46"/>
                <a:gd name="T92" fmla="*/ 2147483647 w 47"/>
                <a:gd name="T93" fmla="*/ 2147483647 h 4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7" h="46">
                  <a:moveTo>
                    <a:pt x="24" y="46"/>
                  </a:moveTo>
                  <a:cubicBezTo>
                    <a:pt x="37" y="46"/>
                    <a:pt x="47" y="36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6"/>
                    <a:pt x="24" y="46"/>
                  </a:cubicBezTo>
                  <a:close/>
                  <a:moveTo>
                    <a:pt x="16" y="42"/>
                  </a:moveTo>
                  <a:cubicBezTo>
                    <a:pt x="16" y="42"/>
                    <a:pt x="15" y="43"/>
                    <a:pt x="15" y="43"/>
                  </a:cubicBezTo>
                  <a:cubicBezTo>
                    <a:pt x="12" y="42"/>
                    <a:pt x="10" y="40"/>
                    <a:pt x="8" y="38"/>
                  </a:cubicBezTo>
                  <a:cubicBezTo>
                    <a:pt x="8" y="37"/>
                    <a:pt x="8" y="37"/>
                    <a:pt x="8" y="36"/>
                  </a:cubicBezTo>
                  <a:cubicBezTo>
                    <a:pt x="8" y="35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10" y="33"/>
                  </a:cubicBezTo>
                  <a:cubicBezTo>
                    <a:pt x="12" y="33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6" y="35"/>
                    <a:pt x="16" y="35"/>
                  </a:cubicBezTo>
                  <a:cubicBezTo>
                    <a:pt x="17" y="36"/>
                    <a:pt x="18" y="38"/>
                    <a:pt x="18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8" y="42"/>
                    <a:pt x="16" y="42"/>
                  </a:cubicBezTo>
                  <a:close/>
                  <a:moveTo>
                    <a:pt x="24" y="15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6" y="17"/>
                    <a:pt x="30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1"/>
                    <a:pt x="28" y="28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7" y="29"/>
                    <a:pt x="27" y="29"/>
                  </a:cubicBezTo>
                  <a:cubicBezTo>
                    <a:pt x="24" y="29"/>
                    <a:pt x="20" y="29"/>
                    <a:pt x="19" y="29"/>
                  </a:cubicBezTo>
                  <a:cubicBezTo>
                    <a:pt x="19" y="28"/>
                    <a:pt x="17" y="21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22" y="17"/>
                    <a:pt x="23" y="16"/>
                  </a:cubicBezTo>
                  <a:lnTo>
                    <a:pt x="24" y="15"/>
                  </a:lnTo>
                  <a:close/>
                  <a:moveTo>
                    <a:pt x="23" y="15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lnTo>
                    <a:pt x="23" y="15"/>
                  </a:lnTo>
                  <a:close/>
                  <a:moveTo>
                    <a:pt x="32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29"/>
                    <a:pt x="28" y="29"/>
                  </a:cubicBezTo>
                  <a:lnTo>
                    <a:pt x="32" y="34"/>
                  </a:lnTo>
                  <a:close/>
                  <a:moveTo>
                    <a:pt x="19" y="29"/>
                  </a:moveTo>
                  <a:cubicBezTo>
                    <a:pt x="20" y="29"/>
                    <a:pt x="20" y="29"/>
                    <a:pt x="20" y="29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lnTo>
                    <a:pt x="19" y="29"/>
                  </a:lnTo>
                  <a:close/>
                  <a:moveTo>
                    <a:pt x="24" y="41"/>
                  </a:moveTo>
                  <a:cubicBezTo>
                    <a:pt x="22" y="41"/>
                    <a:pt x="21" y="41"/>
                    <a:pt x="20" y="41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1" y="40"/>
                    <a:pt x="22" y="40"/>
                    <a:pt x="24" y="40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5" y="41"/>
                    <a:pt x="24" y="41"/>
                  </a:cubicBezTo>
                  <a:close/>
                  <a:moveTo>
                    <a:pt x="32" y="43"/>
                  </a:moveTo>
                  <a:cubicBezTo>
                    <a:pt x="32" y="43"/>
                    <a:pt x="31" y="42"/>
                    <a:pt x="31" y="42"/>
                  </a:cubicBezTo>
                  <a:cubicBezTo>
                    <a:pt x="30" y="42"/>
                    <a:pt x="28" y="41"/>
                    <a:pt x="28" y="41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9" y="40"/>
                    <a:pt x="29" y="39"/>
                  </a:cubicBezTo>
                  <a:cubicBezTo>
                    <a:pt x="30" y="37"/>
                    <a:pt x="32" y="35"/>
                    <a:pt x="32" y="34"/>
                  </a:cubicBezTo>
                  <a:cubicBezTo>
                    <a:pt x="32" y="34"/>
                    <a:pt x="35" y="34"/>
                    <a:pt x="37" y="33"/>
                  </a:cubicBezTo>
                  <a:cubicBezTo>
                    <a:pt x="38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5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40"/>
                    <a:pt x="35" y="42"/>
                    <a:pt x="32" y="43"/>
                  </a:cubicBezTo>
                  <a:close/>
                  <a:moveTo>
                    <a:pt x="39" y="32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40" y="30"/>
                    <a:pt x="41" y="27"/>
                    <a:pt x="41" y="24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1" y="27"/>
                    <a:pt x="41" y="30"/>
                    <a:pt x="39" y="32"/>
                  </a:cubicBezTo>
                  <a:close/>
                  <a:moveTo>
                    <a:pt x="37" y="18"/>
                  </a:moveTo>
                  <a:cubicBezTo>
                    <a:pt x="37" y="17"/>
                    <a:pt x="38" y="15"/>
                    <a:pt x="38" y="13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40" y="11"/>
                    <a:pt x="41" y="12"/>
                  </a:cubicBezTo>
                  <a:cubicBezTo>
                    <a:pt x="42" y="12"/>
                    <a:pt x="42" y="12"/>
                    <a:pt x="43" y="12"/>
                  </a:cubicBezTo>
                  <a:cubicBezTo>
                    <a:pt x="44" y="14"/>
                    <a:pt x="45" y="17"/>
                    <a:pt x="45" y="21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3" y="23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0" y="22"/>
                    <a:pt x="39" y="20"/>
                    <a:pt x="38" y="19"/>
                  </a:cubicBezTo>
                  <a:cubicBezTo>
                    <a:pt x="38" y="19"/>
                    <a:pt x="37" y="18"/>
                    <a:pt x="37" y="18"/>
                  </a:cubicBezTo>
                  <a:close/>
                  <a:moveTo>
                    <a:pt x="31" y="21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31" y="21"/>
                  </a:lnTo>
                  <a:close/>
                  <a:moveTo>
                    <a:pt x="37" y="10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5" y="10"/>
                    <a:pt x="33" y="8"/>
                    <a:pt x="30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3" y="7"/>
                    <a:pt x="36" y="9"/>
                    <a:pt x="37" y="10"/>
                  </a:cubicBezTo>
                  <a:close/>
                  <a:moveTo>
                    <a:pt x="18" y="2"/>
                  </a:moveTo>
                  <a:cubicBezTo>
                    <a:pt x="19" y="2"/>
                    <a:pt x="19" y="1"/>
                    <a:pt x="19" y="1"/>
                  </a:cubicBezTo>
                  <a:cubicBezTo>
                    <a:pt x="20" y="1"/>
                    <a:pt x="22" y="1"/>
                    <a:pt x="24" y="1"/>
                  </a:cubicBezTo>
                  <a:cubicBezTo>
                    <a:pt x="25" y="1"/>
                    <a:pt x="27" y="1"/>
                    <a:pt x="28" y="1"/>
                  </a:cubicBezTo>
                  <a:cubicBezTo>
                    <a:pt x="28" y="1"/>
                    <a:pt x="29" y="2"/>
                    <a:pt x="29" y="2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29" y="6"/>
                    <a:pt x="29" y="6"/>
                  </a:cubicBezTo>
                  <a:cubicBezTo>
                    <a:pt x="27" y="7"/>
                    <a:pt x="25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7"/>
                    <a:pt x="20" y="7"/>
                    <a:pt x="19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8" y="4"/>
                    <a:pt x="18" y="2"/>
                  </a:cubicBezTo>
                  <a:close/>
                  <a:moveTo>
                    <a:pt x="16" y="6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5" y="8"/>
                    <a:pt x="12" y="9"/>
                    <a:pt x="10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" y="8"/>
                    <a:pt x="14" y="7"/>
                    <a:pt x="16" y="6"/>
                  </a:cubicBezTo>
                  <a:close/>
                  <a:moveTo>
                    <a:pt x="11" y="18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11" y="18"/>
                  </a:lnTo>
                  <a:close/>
                  <a:moveTo>
                    <a:pt x="5" y="24"/>
                  </a:moveTo>
                  <a:cubicBezTo>
                    <a:pt x="5" y="24"/>
                    <a:pt x="4" y="22"/>
                    <a:pt x="3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17"/>
                    <a:pt x="3" y="14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2"/>
                    <a:pt x="10" y="13"/>
                  </a:cubicBezTo>
                  <a:cubicBezTo>
                    <a:pt x="10" y="14"/>
                    <a:pt x="10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9" y="19"/>
                  </a:cubicBezTo>
                  <a:cubicBezTo>
                    <a:pt x="9" y="20"/>
                    <a:pt x="7" y="22"/>
                    <a:pt x="6" y="23"/>
                  </a:cubicBezTo>
                  <a:cubicBezTo>
                    <a:pt x="6" y="23"/>
                    <a:pt x="6" y="24"/>
                    <a:pt x="5" y="24"/>
                  </a:cubicBezTo>
                  <a:close/>
                  <a:moveTo>
                    <a:pt x="5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7"/>
                    <a:pt x="8" y="30"/>
                    <a:pt x="9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0"/>
                    <a:pt x="6" y="28"/>
                    <a:pt x="5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4" name="Freeform 79"/>
            <p:cNvSpPr>
              <a:spLocks/>
            </p:cNvSpPr>
            <p:nvPr/>
          </p:nvSpPr>
          <p:spPr bwMode="auto">
            <a:xfrm>
              <a:off x="61962" y="275189"/>
              <a:ext cx="58318" cy="58318"/>
            </a:xfrm>
            <a:custGeom>
              <a:avLst/>
              <a:gdLst>
                <a:gd name="T0" fmla="*/ 2147483647 w 27"/>
                <a:gd name="T1" fmla="*/ 0 h 27"/>
                <a:gd name="T2" fmla="*/ 2147483647 w 27"/>
                <a:gd name="T3" fmla="*/ 2147483647 h 27"/>
                <a:gd name="T4" fmla="*/ 2147483647 w 27"/>
                <a:gd name="T5" fmla="*/ 2147483647 h 27"/>
                <a:gd name="T6" fmla="*/ 2147483647 w 27"/>
                <a:gd name="T7" fmla="*/ 2147483647 h 27"/>
                <a:gd name="T8" fmla="*/ 2147483647 w 27"/>
                <a:gd name="T9" fmla="*/ 0 h 27"/>
                <a:gd name="T10" fmla="*/ 0 w 27"/>
                <a:gd name="T11" fmla="*/ 0 h 27"/>
                <a:gd name="T12" fmla="*/ 0 w 27"/>
                <a:gd name="T13" fmla="*/ 0 h 27"/>
                <a:gd name="T14" fmla="*/ 2147483647 w 27"/>
                <a:gd name="T15" fmla="*/ 2147483647 h 27"/>
                <a:gd name="T16" fmla="*/ 2147483647 w 27"/>
                <a:gd name="T17" fmla="*/ 2147483647 h 27"/>
                <a:gd name="T18" fmla="*/ 2147483647 w 27"/>
                <a:gd name="T19" fmla="*/ 2147483647 h 27"/>
                <a:gd name="T20" fmla="*/ 2147483647 w 27"/>
                <a:gd name="T21" fmla="*/ 2147483647 h 27"/>
                <a:gd name="T22" fmla="*/ 2147483647 w 27"/>
                <a:gd name="T23" fmla="*/ 2147483647 h 27"/>
                <a:gd name="T24" fmla="*/ 0 w 27"/>
                <a:gd name="T25" fmla="*/ 2147483647 h 27"/>
                <a:gd name="T26" fmla="*/ 0 w 27"/>
                <a:gd name="T27" fmla="*/ 2147483647 h 27"/>
                <a:gd name="T28" fmla="*/ 2147483647 w 27"/>
                <a:gd name="T29" fmla="*/ 2147483647 h 27"/>
                <a:gd name="T30" fmla="*/ 2147483647 w 27"/>
                <a:gd name="T31" fmla="*/ 2147483647 h 27"/>
                <a:gd name="T32" fmla="*/ 2147483647 w 27"/>
                <a:gd name="T33" fmla="*/ 2147483647 h 27"/>
                <a:gd name="T34" fmla="*/ 2147483647 w 27"/>
                <a:gd name="T35" fmla="*/ 2147483647 h 27"/>
                <a:gd name="T36" fmla="*/ 2147483647 w 27"/>
                <a:gd name="T37" fmla="*/ 2147483647 h 27"/>
                <a:gd name="T38" fmla="*/ 2147483647 w 27"/>
                <a:gd name="T39" fmla="*/ 2147483647 h 27"/>
                <a:gd name="T40" fmla="*/ 2147483647 w 27"/>
                <a:gd name="T41" fmla="*/ 2147483647 h 27"/>
                <a:gd name="T42" fmla="*/ 2147483647 w 27"/>
                <a:gd name="T43" fmla="*/ 2147483647 h 27"/>
                <a:gd name="T44" fmla="*/ 2147483647 w 27"/>
                <a:gd name="T45" fmla="*/ 2147483647 h 27"/>
                <a:gd name="T46" fmla="*/ 2147483647 w 27"/>
                <a:gd name="T47" fmla="*/ 2147483647 h 27"/>
                <a:gd name="T48" fmla="*/ 2147483647 w 27"/>
                <a:gd name="T49" fmla="*/ 2147483647 h 27"/>
                <a:gd name="T50" fmla="*/ 2147483647 w 27"/>
                <a:gd name="T51" fmla="*/ 0 h 27"/>
                <a:gd name="T52" fmla="*/ 2147483647 w 27"/>
                <a:gd name="T53" fmla="*/ 0 h 27"/>
                <a:gd name="T54" fmla="*/ 2147483647 w 27"/>
                <a:gd name="T55" fmla="*/ 0 h 2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7" h="27">
                  <a:moveTo>
                    <a:pt x="18" y="0"/>
                  </a:moveTo>
                  <a:cubicBezTo>
                    <a:pt x="20" y="0"/>
                    <a:pt x="21" y="1"/>
                    <a:pt x="22" y="2"/>
                  </a:cubicBezTo>
                  <a:cubicBezTo>
                    <a:pt x="22" y="2"/>
                    <a:pt x="22" y="3"/>
                    <a:pt x="22" y="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4"/>
                    <a:pt x="3" y="25"/>
                  </a:cubicBezTo>
                  <a:cubicBezTo>
                    <a:pt x="2" y="26"/>
                    <a:pt x="1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6"/>
                    <a:pt x="6" y="25"/>
                  </a:cubicBezTo>
                  <a:cubicBezTo>
                    <a:pt x="5" y="25"/>
                    <a:pt x="5" y="24"/>
                    <a:pt x="5" y="2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4" y="3"/>
                    <a:pt x="24" y="2"/>
                  </a:cubicBezTo>
                  <a:cubicBezTo>
                    <a:pt x="24" y="2"/>
                    <a:pt x="25" y="1"/>
                    <a:pt x="25" y="1"/>
                  </a:cubicBezTo>
                  <a:cubicBezTo>
                    <a:pt x="25" y="1"/>
                    <a:pt x="26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5" name="Freeform 80"/>
            <p:cNvSpPr>
              <a:spLocks/>
            </p:cNvSpPr>
            <p:nvPr/>
          </p:nvSpPr>
          <p:spPr bwMode="auto">
            <a:xfrm>
              <a:off x="124837" y="275189"/>
              <a:ext cx="53762" cy="58318"/>
            </a:xfrm>
            <a:custGeom>
              <a:avLst/>
              <a:gdLst>
                <a:gd name="T0" fmla="*/ 2147483647 w 25"/>
                <a:gd name="T1" fmla="*/ 2147483647 h 27"/>
                <a:gd name="T2" fmla="*/ 2147483647 w 25"/>
                <a:gd name="T3" fmla="*/ 2147483647 h 27"/>
                <a:gd name="T4" fmla="*/ 2147483647 w 25"/>
                <a:gd name="T5" fmla="*/ 2147483647 h 27"/>
                <a:gd name="T6" fmla="*/ 2147483647 w 25"/>
                <a:gd name="T7" fmla="*/ 2147483647 h 27"/>
                <a:gd name="T8" fmla="*/ 2147483647 w 25"/>
                <a:gd name="T9" fmla="*/ 2147483647 h 27"/>
                <a:gd name="T10" fmla="*/ 2147483647 w 25"/>
                <a:gd name="T11" fmla="*/ 2147483647 h 27"/>
                <a:gd name="T12" fmla="*/ 2147483647 w 25"/>
                <a:gd name="T13" fmla="*/ 2147483647 h 27"/>
                <a:gd name="T14" fmla="*/ 2147483647 w 25"/>
                <a:gd name="T15" fmla="*/ 2147483647 h 27"/>
                <a:gd name="T16" fmla="*/ 2147483647 w 25"/>
                <a:gd name="T17" fmla="*/ 2147483647 h 27"/>
                <a:gd name="T18" fmla="*/ 2147483647 w 25"/>
                <a:gd name="T19" fmla="*/ 2147483647 h 27"/>
                <a:gd name="T20" fmla="*/ 2147483647 w 25"/>
                <a:gd name="T21" fmla="*/ 2147483647 h 27"/>
                <a:gd name="T22" fmla="*/ 2147483647 w 25"/>
                <a:gd name="T23" fmla="*/ 2147483647 h 27"/>
                <a:gd name="T24" fmla="*/ 2147483647 w 25"/>
                <a:gd name="T25" fmla="*/ 2147483647 h 27"/>
                <a:gd name="T26" fmla="*/ 2147483647 w 25"/>
                <a:gd name="T27" fmla="*/ 2147483647 h 27"/>
                <a:gd name="T28" fmla="*/ 2147483647 w 25"/>
                <a:gd name="T29" fmla="*/ 2147483647 h 27"/>
                <a:gd name="T30" fmla="*/ 2147483647 w 25"/>
                <a:gd name="T31" fmla="*/ 2147483647 h 27"/>
                <a:gd name="T32" fmla="*/ 2147483647 w 25"/>
                <a:gd name="T33" fmla="*/ 2147483647 h 27"/>
                <a:gd name="T34" fmla="*/ 2147483647 w 25"/>
                <a:gd name="T35" fmla="*/ 2147483647 h 27"/>
                <a:gd name="T36" fmla="*/ 2147483647 w 25"/>
                <a:gd name="T37" fmla="*/ 2147483647 h 27"/>
                <a:gd name="T38" fmla="*/ 2147483647 w 25"/>
                <a:gd name="T39" fmla="*/ 2147483647 h 27"/>
                <a:gd name="T40" fmla="*/ 2147483647 w 25"/>
                <a:gd name="T41" fmla="*/ 2147483647 h 27"/>
                <a:gd name="T42" fmla="*/ 2147483647 w 25"/>
                <a:gd name="T43" fmla="*/ 2147483647 h 27"/>
                <a:gd name="T44" fmla="*/ 2147483647 w 25"/>
                <a:gd name="T45" fmla="*/ 0 h 27"/>
                <a:gd name="T46" fmla="*/ 0 w 25"/>
                <a:gd name="T47" fmla="*/ 0 h 27"/>
                <a:gd name="T48" fmla="*/ 0 w 25"/>
                <a:gd name="T49" fmla="*/ 0 h 27"/>
                <a:gd name="T50" fmla="*/ 2147483647 w 25"/>
                <a:gd name="T51" fmla="*/ 0 h 27"/>
                <a:gd name="T52" fmla="*/ 2147483647 w 25"/>
                <a:gd name="T53" fmla="*/ 2147483647 h 27"/>
                <a:gd name="T54" fmla="*/ 2147483647 w 25"/>
                <a:gd name="T55" fmla="*/ 2147483647 h 27"/>
                <a:gd name="T56" fmla="*/ 2147483647 w 25"/>
                <a:gd name="T57" fmla="*/ 2147483647 h 27"/>
                <a:gd name="T58" fmla="*/ 2147483647 w 25"/>
                <a:gd name="T59" fmla="*/ 2147483647 h 27"/>
                <a:gd name="T60" fmla="*/ 2147483647 w 25"/>
                <a:gd name="T61" fmla="*/ 2147483647 h 27"/>
                <a:gd name="T62" fmla="*/ 2147483647 w 25"/>
                <a:gd name="T63" fmla="*/ 2147483647 h 27"/>
                <a:gd name="T64" fmla="*/ 2147483647 w 25"/>
                <a:gd name="T65" fmla="*/ 2147483647 h 27"/>
                <a:gd name="T66" fmla="*/ 0 w 25"/>
                <a:gd name="T67" fmla="*/ 2147483647 h 27"/>
                <a:gd name="T68" fmla="*/ 0 w 25"/>
                <a:gd name="T69" fmla="*/ 2147483647 h 27"/>
                <a:gd name="T70" fmla="*/ 2147483647 w 25"/>
                <a:gd name="T71" fmla="*/ 2147483647 h 27"/>
                <a:gd name="T72" fmla="*/ 2147483647 w 25"/>
                <a:gd name="T73" fmla="*/ 2147483647 h 27"/>
                <a:gd name="T74" fmla="*/ 2147483647 w 25"/>
                <a:gd name="T75" fmla="*/ 2147483647 h 27"/>
                <a:gd name="T76" fmla="*/ 2147483647 w 25"/>
                <a:gd name="T77" fmla="*/ 2147483647 h 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5" h="27">
                  <a:moveTo>
                    <a:pt x="21" y="23"/>
                  </a:moveTo>
                  <a:cubicBezTo>
                    <a:pt x="19" y="25"/>
                    <a:pt x="17" y="25"/>
                    <a:pt x="15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10" y="23"/>
                    <a:pt x="10" y="21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4" y="15"/>
                    <a:pt x="15" y="15"/>
                    <a:pt x="15" y="16"/>
                  </a:cubicBezTo>
                  <a:cubicBezTo>
                    <a:pt x="16" y="17"/>
                    <a:pt x="16" y="18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8"/>
                    <a:pt x="15" y="10"/>
                    <a:pt x="15" y="11"/>
                  </a:cubicBezTo>
                  <a:cubicBezTo>
                    <a:pt x="14" y="12"/>
                    <a:pt x="13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7" y="1"/>
                    <a:pt x="17" y="2"/>
                  </a:cubicBezTo>
                  <a:cubicBezTo>
                    <a:pt x="19" y="2"/>
                    <a:pt x="20" y="3"/>
                    <a:pt x="20" y="4"/>
                  </a:cubicBezTo>
                  <a:cubicBezTo>
                    <a:pt x="21" y="4"/>
                    <a:pt x="21" y="6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1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20"/>
                    <a:pt x="22" y="22"/>
                    <a:pt x="21" y="2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6" name="Freeform 81"/>
            <p:cNvSpPr>
              <a:spLocks/>
            </p:cNvSpPr>
            <p:nvPr/>
          </p:nvSpPr>
          <p:spPr bwMode="auto">
            <a:xfrm>
              <a:off x="183155" y="275189"/>
              <a:ext cx="85655" cy="58318"/>
            </a:xfrm>
            <a:custGeom>
              <a:avLst/>
              <a:gdLst>
                <a:gd name="T0" fmla="*/ 2147483647 w 40"/>
                <a:gd name="T1" fmla="*/ 0 h 27"/>
                <a:gd name="T2" fmla="*/ 2147483647 w 40"/>
                <a:gd name="T3" fmla="*/ 2147483647 h 27"/>
                <a:gd name="T4" fmla="*/ 2147483647 w 40"/>
                <a:gd name="T5" fmla="*/ 2147483647 h 27"/>
                <a:gd name="T6" fmla="*/ 2147483647 w 40"/>
                <a:gd name="T7" fmla="*/ 2147483647 h 27"/>
                <a:gd name="T8" fmla="*/ 2147483647 w 40"/>
                <a:gd name="T9" fmla="*/ 2147483647 h 27"/>
                <a:gd name="T10" fmla="*/ 2147483647 w 40"/>
                <a:gd name="T11" fmla="*/ 2147483647 h 27"/>
                <a:gd name="T12" fmla="*/ 2147483647 w 40"/>
                <a:gd name="T13" fmla="*/ 2147483647 h 27"/>
                <a:gd name="T14" fmla="*/ 2147483647 w 40"/>
                <a:gd name="T15" fmla="*/ 2147483647 h 27"/>
                <a:gd name="T16" fmla="*/ 2147483647 w 40"/>
                <a:gd name="T17" fmla="*/ 2147483647 h 27"/>
                <a:gd name="T18" fmla="*/ 2147483647 w 40"/>
                <a:gd name="T19" fmla="*/ 2147483647 h 27"/>
                <a:gd name="T20" fmla="*/ 2147483647 w 40"/>
                <a:gd name="T21" fmla="*/ 0 h 27"/>
                <a:gd name="T22" fmla="*/ 2147483647 w 40"/>
                <a:gd name="T23" fmla="*/ 0 h 27"/>
                <a:gd name="T24" fmla="*/ 2147483647 w 40"/>
                <a:gd name="T25" fmla="*/ 0 h 27"/>
                <a:gd name="T26" fmla="*/ 2147483647 w 40"/>
                <a:gd name="T27" fmla="*/ 0 h 27"/>
                <a:gd name="T28" fmla="*/ 2147483647 w 40"/>
                <a:gd name="T29" fmla="*/ 2147483647 h 27"/>
                <a:gd name="T30" fmla="*/ 2147483647 w 40"/>
                <a:gd name="T31" fmla="*/ 2147483647 h 27"/>
                <a:gd name="T32" fmla="*/ 2147483647 w 40"/>
                <a:gd name="T33" fmla="*/ 2147483647 h 27"/>
                <a:gd name="T34" fmla="*/ 2147483647 w 40"/>
                <a:gd name="T35" fmla="*/ 2147483647 h 27"/>
                <a:gd name="T36" fmla="*/ 2147483647 w 40"/>
                <a:gd name="T37" fmla="*/ 2147483647 h 27"/>
                <a:gd name="T38" fmla="*/ 2147483647 w 40"/>
                <a:gd name="T39" fmla="*/ 2147483647 h 27"/>
                <a:gd name="T40" fmla="*/ 2147483647 w 40"/>
                <a:gd name="T41" fmla="*/ 2147483647 h 27"/>
                <a:gd name="T42" fmla="*/ 2147483647 w 40"/>
                <a:gd name="T43" fmla="*/ 2147483647 h 27"/>
                <a:gd name="T44" fmla="*/ 2147483647 w 40"/>
                <a:gd name="T45" fmla="*/ 0 h 27"/>
                <a:gd name="T46" fmla="*/ 2147483647 w 40"/>
                <a:gd name="T47" fmla="*/ 0 h 27"/>
                <a:gd name="T48" fmla="*/ 0 w 40"/>
                <a:gd name="T49" fmla="*/ 0 h 27"/>
                <a:gd name="T50" fmla="*/ 0 w 40"/>
                <a:gd name="T51" fmla="*/ 0 h 27"/>
                <a:gd name="T52" fmla="*/ 2147483647 w 40"/>
                <a:gd name="T53" fmla="*/ 2147483647 h 27"/>
                <a:gd name="T54" fmla="*/ 2147483647 w 40"/>
                <a:gd name="T55" fmla="*/ 2147483647 h 27"/>
                <a:gd name="T56" fmla="*/ 2147483647 w 40"/>
                <a:gd name="T57" fmla="*/ 2147483647 h 27"/>
                <a:gd name="T58" fmla="*/ 2147483647 w 40"/>
                <a:gd name="T59" fmla="*/ 2147483647 h 27"/>
                <a:gd name="T60" fmla="*/ 2147483647 w 40"/>
                <a:gd name="T61" fmla="*/ 2147483647 h 27"/>
                <a:gd name="T62" fmla="*/ 2147483647 w 40"/>
                <a:gd name="T63" fmla="*/ 2147483647 h 27"/>
                <a:gd name="T64" fmla="*/ 2147483647 w 40"/>
                <a:gd name="T65" fmla="*/ 2147483647 h 27"/>
                <a:gd name="T66" fmla="*/ 2147483647 w 40"/>
                <a:gd name="T67" fmla="*/ 2147483647 h 27"/>
                <a:gd name="T68" fmla="*/ 2147483647 w 40"/>
                <a:gd name="T69" fmla="*/ 2147483647 h 27"/>
                <a:gd name="T70" fmla="*/ 2147483647 w 40"/>
                <a:gd name="T71" fmla="*/ 2147483647 h 27"/>
                <a:gd name="T72" fmla="*/ 2147483647 w 40"/>
                <a:gd name="T73" fmla="*/ 0 h 27"/>
                <a:gd name="T74" fmla="*/ 2147483647 w 40"/>
                <a:gd name="T75" fmla="*/ 0 h 27"/>
                <a:gd name="T76" fmla="*/ 2147483647 w 40"/>
                <a:gd name="T77" fmla="*/ 0 h 2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0" h="27">
                  <a:moveTo>
                    <a:pt x="33" y="0"/>
                  </a:moveTo>
                  <a:cubicBezTo>
                    <a:pt x="34" y="1"/>
                    <a:pt x="34" y="1"/>
                    <a:pt x="35" y="1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5"/>
                    <a:pt x="34" y="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3"/>
                    <a:pt x="24" y="2"/>
                    <a:pt x="24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6" y="1"/>
                  </a:cubicBezTo>
                  <a:cubicBezTo>
                    <a:pt x="16" y="1"/>
                    <a:pt x="17" y="1"/>
                    <a:pt x="17" y="2"/>
                  </a:cubicBezTo>
                  <a:cubicBezTo>
                    <a:pt x="17" y="2"/>
                    <a:pt x="18" y="4"/>
                    <a:pt x="18" y="5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0" y="1"/>
                    <a:pt x="10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3" y="3"/>
                    <a:pt x="3" y="5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3"/>
                    <a:pt x="37" y="2"/>
                    <a:pt x="37" y="2"/>
                  </a:cubicBezTo>
                  <a:cubicBezTo>
                    <a:pt x="38" y="2"/>
                    <a:pt x="38" y="1"/>
                    <a:pt x="38" y="1"/>
                  </a:cubicBezTo>
                  <a:cubicBezTo>
                    <a:pt x="39" y="1"/>
                    <a:pt x="39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7" name="Freeform 82"/>
            <p:cNvSpPr>
              <a:spLocks/>
            </p:cNvSpPr>
            <p:nvPr/>
          </p:nvSpPr>
          <p:spPr bwMode="auto">
            <a:xfrm>
              <a:off x="273366" y="273367"/>
              <a:ext cx="41005" cy="60141"/>
            </a:xfrm>
            <a:custGeom>
              <a:avLst/>
              <a:gdLst>
                <a:gd name="T0" fmla="*/ 2147483647 w 19"/>
                <a:gd name="T1" fmla="*/ 2147483647 h 28"/>
                <a:gd name="T2" fmla="*/ 2147483647 w 19"/>
                <a:gd name="T3" fmla="*/ 2147483647 h 28"/>
                <a:gd name="T4" fmla="*/ 2147483647 w 19"/>
                <a:gd name="T5" fmla="*/ 2147483647 h 28"/>
                <a:gd name="T6" fmla="*/ 2147483647 w 19"/>
                <a:gd name="T7" fmla="*/ 2147483647 h 28"/>
                <a:gd name="T8" fmla="*/ 2147483647 w 19"/>
                <a:gd name="T9" fmla="*/ 2147483647 h 28"/>
                <a:gd name="T10" fmla="*/ 2147483647 w 19"/>
                <a:gd name="T11" fmla="*/ 2147483647 h 28"/>
                <a:gd name="T12" fmla="*/ 2147483647 w 19"/>
                <a:gd name="T13" fmla="*/ 2147483647 h 28"/>
                <a:gd name="T14" fmla="*/ 2147483647 w 19"/>
                <a:gd name="T15" fmla="*/ 2147483647 h 28"/>
                <a:gd name="T16" fmla="*/ 2147483647 w 19"/>
                <a:gd name="T17" fmla="*/ 2147483647 h 28"/>
                <a:gd name="T18" fmla="*/ 2147483647 w 19"/>
                <a:gd name="T19" fmla="*/ 2147483647 h 28"/>
                <a:gd name="T20" fmla="*/ 2147483647 w 19"/>
                <a:gd name="T21" fmla="*/ 0 h 28"/>
                <a:gd name="T22" fmla="*/ 2147483647 w 19"/>
                <a:gd name="T23" fmla="*/ 0 h 28"/>
                <a:gd name="T24" fmla="*/ 2147483647 w 19"/>
                <a:gd name="T25" fmla="*/ 2147483647 h 28"/>
                <a:gd name="T26" fmla="*/ 2147483647 w 19"/>
                <a:gd name="T27" fmla="*/ 2147483647 h 28"/>
                <a:gd name="T28" fmla="*/ 2147483647 w 19"/>
                <a:gd name="T29" fmla="*/ 2147483647 h 28"/>
                <a:gd name="T30" fmla="*/ 2147483647 w 19"/>
                <a:gd name="T31" fmla="*/ 0 h 28"/>
                <a:gd name="T32" fmla="*/ 2147483647 w 19"/>
                <a:gd name="T33" fmla="*/ 0 h 28"/>
                <a:gd name="T34" fmla="*/ 2147483647 w 19"/>
                <a:gd name="T35" fmla="*/ 2147483647 h 28"/>
                <a:gd name="T36" fmla="*/ 0 w 19"/>
                <a:gd name="T37" fmla="*/ 2147483647 h 28"/>
                <a:gd name="T38" fmla="*/ 2147483647 w 19"/>
                <a:gd name="T39" fmla="*/ 2147483647 h 28"/>
                <a:gd name="T40" fmla="*/ 2147483647 w 19"/>
                <a:gd name="T41" fmla="*/ 2147483647 h 28"/>
                <a:gd name="T42" fmla="*/ 2147483647 w 19"/>
                <a:gd name="T43" fmla="*/ 2147483647 h 28"/>
                <a:gd name="T44" fmla="*/ 2147483647 w 19"/>
                <a:gd name="T45" fmla="*/ 2147483647 h 28"/>
                <a:gd name="T46" fmla="*/ 2147483647 w 19"/>
                <a:gd name="T47" fmla="*/ 2147483647 h 28"/>
                <a:gd name="T48" fmla="*/ 2147483647 w 19"/>
                <a:gd name="T49" fmla="*/ 2147483647 h 28"/>
                <a:gd name="T50" fmla="*/ 2147483647 w 19"/>
                <a:gd name="T51" fmla="*/ 2147483647 h 28"/>
                <a:gd name="T52" fmla="*/ 2147483647 w 19"/>
                <a:gd name="T53" fmla="*/ 2147483647 h 28"/>
                <a:gd name="T54" fmla="*/ 2147483647 w 19"/>
                <a:gd name="T55" fmla="*/ 2147483647 h 28"/>
                <a:gd name="T56" fmla="*/ 2147483647 w 19"/>
                <a:gd name="T57" fmla="*/ 2147483647 h 28"/>
                <a:gd name="T58" fmla="*/ 0 w 19"/>
                <a:gd name="T59" fmla="*/ 2147483647 h 28"/>
                <a:gd name="T60" fmla="*/ 0 w 19"/>
                <a:gd name="T61" fmla="*/ 2147483647 h 28"/>
                <a:gd name="T62" fmla="*/ 2147483647 w 19"/>
                <a:gd name="T63" fmla="*/ 2147483647 h 28"/>
                <a:gd name="T64" fmla="*/ 2147483647 w 19"/>
                <a:gd name="T65" fmla="*/ 2147483647 h 28"/>
                <a:gd name="T66" fmla="*/ 2147483647 w 19"/>
                <a:gd name="T67" fmla="*/ 2147483647 h 28"/>
                <a:gd name="T68" fmla="*/ 2147483647 w 19"/>
                <a:gd name="T69" fmla="*/ 2147483647 h 28"/>
                <a:gd name="T70" fmla="*/ 2147483647 w 19"/>
                <a:gd name="T71" fmla="*/ 2147483647 h 28"/>
                <a:gd name="T72" fmla="*/ 2147483647 w 19"/>
                <a:gd name="T73" fmla="*/ 2147483647 h 28"/>
                <a:gd name="T74" fmla="*/ 2147483647 w 19"/>
                <a:gd name="T75" fmla="*/ 2147483647 h 28"/>
                <a:gd name="T76" fmla="*/ 2147483647 w 19"/>
                <a:gd name="T77" fmla="*/ 2147483647 h 28"/>
                <a:gd name="T78" fmla="*/ 2147483647 w 19"/>
                <a:gd name="T79" fmla="*/ 2147483647 h 2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9" h="28">
                  <a:moveTo>
                    <a:pt x="17" y="15"/>
                  </a:moveTo>
                  <a:cubicBezTo>
                    <a:pt x="16" y="14"/>
                    <a:pt x="14" y="12"/>
                    <a:pt x="11" y="11"/>
                  </a:cubicBezTo>
                  <a:cubicBezTo>
                    <a:pt x="9" y="10"/>
                    <a:pt x="7" y="9"/>
                    <a:pt x="7" y="9"/>
                  </a:cubicBezTo>
                  <a:cubicBezTo>
                    <a:pt x="6" y="8"/>
                    <a:pt x="5" y="7"/>
                    <a:pt x="5" y="7"/>
                  </a:cubicBezTo>
                  <a:cubicBezTo>
                    <a:pt x="5" y="6"/>
                    <a:pt x="4" y="6"/>
                    <a:pt x="4" y="5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6" y="2"/>
                    <a:pt x="7" y="2"/>
                    <a:pt x="9" y="2"/>
                  </a:cubicBezTo>
                  <a:cubicBezTo>
                    <a:pt x="11" y="2"/>
                    <a:pt x="12" y="2"/>
                    <a:pt x="14" y="4"/>
                  </a:cubicBezTo>
                  <a:cubicBezTo>
                    <a:pt x="15" y="5"/>
                    <a:pt x="16" y="7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2"/>
                    <a:pt x="13" y="1"/>
                  </a:cubicBezTo>
                  <a:cubicBezTo>
                    <a:pt x="12" y="1"/>
                    <a:pt x="12" y="1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2" y="12"/>
                    <a:pt x="2" y="13"/>
                    <a:pt x="3" y="14"/>
                  </a:cubicBezTo>
                  <a:cubicBezTo>
                    <a:pt x="5" y="15"/>
                    <a:pt x="6" y="16"/>
                    <a:pt x="9" y="17"/>
                  </a:cubicBezTo>
                  <a:cubicBezTo>
                    <a:pt x="11" y="18"/>
                    <a:pt x="12" y="19"/>
                    <a:pt x="12" y="19"/>
                  </a:cubicBezTo>
                  <a:cubicBezTo>
                    <a:pt x="13" y="20"/>
                    <a:pt x="14" y="20"/>
                    <a:pt x="14" y="21"/>
                  </a:cubicBezTo>
                  <a:cubicBezTo>
                    <a:pt x="14" y="22"/>
                    <a:pt x="14" y="22"/>
                    <a:pt x="14" y="23"/>
                  </a:cubicBezTo>
                  <a:cubicBezTo>
                    <a:pt x="14" y="24"/>
                    <a:pt x="14" y="25"/>
                    <a:pt x="13" y="26"/>
                  </a:cubicBezTo>
                  <a:cubicBezTo>
                    <a:pt x="12" y="26"/>
                    <a:pt x="11" y="27"/>
                    <a:pt x="10" y="27"/>
                  </a:cubicBezTo>
                  <a:cubicBezTo>
                    <a:pt x="8" y="27"/>
                    <a:pt x="6" y="26"/>
                    <a:pt x="4" y="25"/>
                  </a:cubicBezTo>
                  <a:cubicBezTo>
                    <a:pt x="3" y="23"/>
                    <a:pt x="1" y="21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7"/>
                    <a:pt x="2" y="27"/>
                  </a:cubicBezTo>
                  <a:cubicBezTo>
                    <a:pt x="2" y="27"/>
                    <a:pt x="3" y="27"/>
                    <a:pt x="3" y="27"/>
                  </a:cubicBezTo>
                  <a:cubicBezTo>
                    <a:pt x="3" y="27"/>
                    <a:pt x="4" y="27"/>
                    <a:pt x="4" y="27"/>
                  </a:cubicBezTo>
                  <a:cubicBezTo>
                    <a:pt x="6" y="28"/>
                    <a:pt x="7" y="28"/>
                    <a:pt x="7" y="28"/>
                  </a:cubicBezTo>
                  <a:cubicBezTo>
                    <a:pt x="8" y="28"/>
                    <a:pt x="9" y="28"/>
                    <a:pt x="10" y="28"/>
                  </a:cubicBezTo>
                  <a:cubicBezTo>
                    <a:pt x="12" y="28"/>
                    <a:pt x="15" y="27"/>
                    <a:pt x="16" y="26"/>
                  </a:cubicBezTo>
                  <a:cubicBezTo>
                    <a:pt x="18" y="24"/>
                    <a:pt x="19" y="22"/>
                    <a:pt x="19" y="20"/>
                  </a:cubicBezTo>
                  <a:cubicBezTo>
                    <a:pt x="19" y="18"/>
                    <a:pt x="18" y="17"/>
                    <a:pt x="17" y="1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29" name="组合 121"/>
          <p:cNvGrpSpPr>
            <a:grpSpLocks/>
          </p:cNvGrpSpPr>
          <p:nvPr/>
        </p:nvGrpSpPr>
        <p:grpSpPr bwMode="auto">
          <a:xfrm>
            <a:off x="1571625" y="3803650"/>
            <a:ext cx="323850" cy="400050"/>
            <a:chOff x="0" y="0"/>
            <a:chExt cx="292502" cy="361755"/>
          </a:xfrm>
        </p:grpSpPr>
        <p:sp>
          <p:nvSpPr>
            <p:cNvPr id="51571" name="Freeform 83"/>
            <p:cNvSpPr>
              <a:spLocks/>
            </p:cNvSpPr>
            <p:nvPr/>
          </p:nvSpPr>
          <p:spPr bwMode="auto">
            <a:xfrm>
              <a:off x="109346" y="10024"/>
              <a:ext cx="75631" cy="30982"/>
            </a:xfrm>
            <a:custGeom>
              <a:avLst/>
              <a:gdLst>
                <a:gd name="T0" fmla="*/ 2147483647 w 35"/>
                <a:gd name="T1" fmla="*/ 2147483647 h 14"/>
                <a:gd name="T2" fmla="*/ 2147483647 w 35"/>
                <a:gd name="T3" fmla="*/ 2147483647 h 14"/>
                <a:gd name="T4" fmla="*/ 2147483647 w 35"/>
                <a:gd name="T5" fmla="*/ 0 h 14"/>
                <a:gd name="T6" fmla="*/ 0 w 35"/>
                <a:gd name="T7" fmla="*/ 0 h 14"/>
                <a:gd name="T8" fmla="*/ 0 w 35"/>
                <a:gd name="T9" fmla="*/ 2147483647 h 14"/>
                <a:gd name="T10" fmla="*/ 2147483647 w 35"/>
                <a:gd name="T11" fmla="*/ 2147483647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4">
                  <a:moveTo>
                    <a:pt x="17" y="14"/>
                  </a:moveTo>
                  <a:cubicBezTo>
                    <a:pt x="27" y="14"/>
                    <a:pt x="35" y="9"/>
                    <a:pt x="35" y="2"/>
                  </a:cubicBezTo>
                  <a:cubicBezTo>
                    <a:pt x="35" y="1"/>
                    <a:pt x="35" y="1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9"/>
                    <a:pt x="8" y="14"/>
                    <a:pt x="17" y="1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2" name="Freeform 84"/>
            <p:cNvSpPr>
              <a:spLocks/>
            </p:cNvSpPr>
            <p:nvPr/>
          </p:nvSpPr>
          <p:spPr bwMode="auto">
            <a:xfrm>
              <a:off x="58318" y="105702"/>
              <a:ext cx="139417" cy="109346"/>
            </a:xfrm>
            <a:custGeom>
              <a:avLst/>
              <a:gdLst>
                <a:gd name="T0" fmla="*/ 0 w 153"/>
                <a:gd name="T1" fmla="*/ 2147483647 h 120"/>
                <a:gd name="T2" fmla="*/ 2147483647 w 153"/>
                <a:gd name="T3" fmla="*/ 2147483647 h 120"/>
                <a:gd name="T4" fmla="*/ 2147483647 w 153"/>
                <a:gd name="T5" fmla="*/ 2147483647 h 120"/>
                <a:gd name="T6" fmla="*/ 0 w 153"/>
                <a:gd name="T7" fmla="*/ 0 h 120"/>
                <a:gd name="T8" fmla="*/ 0 w 153"/>
                <a:gd name="T9" fmla="*/ 2147483647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3" h="120">
                  <a:moveTo>
                    <a:pt x="0" y="44"/>
                  </a:moveTo>
                  <a:lnTo>
                    <a:pt x="92" y="120"/>
                  </a:lnTo>
                  <a:lnTo>
                    <a:pt x="153" y="12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3" name="Freeform 85"/>
            <p:cNvSpPr>
              <a:spLocks/>
            </p:cNvSpPr>
            <p:nvPr/>
          </p:nvSpPr>
          <p:spPr bwMode="auto">
            <a:xfrm>
              <a:off x="139416" y="72898"/>
              <a:ext cx="23691" cy="45561"/>
            </a:xfrm>
            <a:custGeom>
              <a:avLst/>
              <a:gdLst>
                <a:gd name="T0" fmla="*/ 2147483647 w 11"/>
                <a:gd name="T1" fmla="*/ 2147483647 h 21"/>
                <a:gd name="T2" fmla="*/ 2147483647 w 11"/>
                <a:gd name="T3" fmla="*/ 2147483647 h 21"/>
                <a:gd name="T4" fmla="*/ 2147483647 w 11"/>
                <a:gd name="T5" fmla="*/ 0 h 21"/>
                <a:gd name="T6" fmla="*/ 2147483647 w 11"/>
                <a:gd name="T7" fmla="*/ 2147483647 h 21"/>
                <a:gd name="T8" fmla="*/ 2147483647 w 11"/>
                <a:gd name="T9" fmla="*/ 2147483647 h 21"/>
                <a:gd name="T10" fmla="*/ 2147483647 w 11"/>
                <a:gd name="T11" fmla="*/ 2147483647 h 21"/>
                <a:gd name="T12" fmla="*/ 0 w 11"/>
                <a:gd name="T13" fmla="*/ 2147483647 h 21"/>
                <a:gd name="T14" fmla="*/ 2147483647 w 11"/>
                <a:gd name="T15" fmla="*/ 2147483647 h 21"/>
                <a:gd name="T16" fmla="*/ 2147483647 w 11"/>
                <a:gd name="T17" fmla="*/ 2147483647 h 21"/>
                <a:gd name="T18" fmla="*/ 2147483647 w 11"/>
                <a:gd name="T19" fmla="*/ 2147483647 h 21"/>
                <a:gd name="T20" fmla="*/ 2147483647 w 11"/>
                <a:gd name="T21" fmla="*/ 2147483647 h 21"/>
                <a:gd name="T22" fmla="*/ 2147483647 w 11"/>
                <a:gd name="T23" fmla="*/ 2147483647 h 21"/>
                <a:gd name="T24" fmla="*/ 2147483647 w 11"/>
                <a:gd name="T25" fmla="*/ 2147483647 h 21"/>
                <a:gd name="T26" fmla="*/ 2147483647 w 11"/>
                <a:gd name="T27" fmla="*/ 2147483647 h 21"/>
                <a:gd name="T28" fmla="*/ 2147483647 w 11"/>
                <a:gd name="T29" fmla="*/ 2147483647 h 21"/>
                <a:gd name="T30" fmla="*/ 2147483647 w 11"/>
                <a:gd name="T31" fmla="*/ 2147483647 h 21"/>
                <a:gd name="T32" fmla="*/ 2147483647 w 11"/>
                <a:gd name="T33" fmla="*/ 2147483647 h 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" h="21">
                  <a:moveTo>
                    <a:pt x="10" y="3"/>
                  </a:moveTo>
                  <a:cubicBezTo>
                    <a:pt x="9" y="2"/>
                    <a:pt x="9" y="1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0" y="9"/>
                    <a:pt x="0" y="10"/>
                  </a:cubicBezTo>
                  <a:cubicBezTo>
                    <a:pt x="0" y="12"/>
                    <a:pt x="1" y="14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2" y="19"/>
                    <a:pt x="2" y="19"/>
                    <a:pt x="3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7" y="21"/>
                    <a:pt x="8" y="20"/>
                    <a:pt x="8" y="20"/>
                  </a:cubicBezTo>
                  <a:cubicBezTo>
                    <a:pt x="9" y="19"/>
                    <a:pt x="10" y="19"/>
                    <a:pt x="10" y="18"/>
                  </a:cubicBezTo>
                  <a:cubicBezTo>
                    <a:pt x="10" y="17"/>
                    <a:pt x="11" y="16"/>
                    <a:pt x="11" y="15"/>
                  </a:cubicBezTo>
                  <a:cubicBezTo>
                    <a:pt x="11" y="13"/>
                    <a:pt x="11" y="12"/>
                    <a:pt x="11" y="10"/>
                  </a:cubicBezTo>
                  <a:cubicBezTo>
                    <a:pt x="11" y="9"/>
                    <a:pt x="11" y="7"/>
                    <a:pt x="11" y="6"/>
                  </a:cubicBezTo>
                  <a:cubicBezTo>
                    <a:pt x="11" y="5"/>
                    <a:pt x="10" y="4"/>
                    <a:pt x="10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4" name="Freeform 86"/>
            <p:cNvSpPr>
              <a:spLocks/>
            </p:cNvSpPr>
            <p:nvPr/>
          </p:nvSpPr>
          <p:spPr bwMode="auto">
            <a:xfrm>
              <a:off x="189533" y="72898"/>
              <a:ext cx="19135" cy="19135"/>
            </a:xfrm>
            <a:custGeom>
              <a:avLst/>
              <a:gdLst>
                <a:gd name="T0" fmla="*/ 2147483647 w 9"/>
                <a:gd name="T1" fmla="*/ 2147483647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2147483647 h 9"/>
                <a:gd name="T10" fmla="*/ 2147483647 w 9"/>
                <a:gd name="T11" fmla="*/ 2147483647 h 9"/>
                <a:gd name="T12" fmla="*/ 2147483647 w 9"/>
                <a:gd name="T13" fmla="*/ 0 h 9"/>
                <a:gd name="T14" fmla="*/ 2147483647 w 9"/>
                <a:gd name="T15" fmla="*/ 2147483647 h 9"/>
                <a:gd name="T16" fmla="*/ 0 w 9"/>
                <a:gd name="T17" fmla="*/ 2147483647 h 9"/>
                <a:gd name="T18" fmla="*/ 0 w 9"/>
                <a:gd name="T19" fmla="*/ 2147483647 h 9"/>
                <a:gd name="T20" fmla="*/ 2147483647 w 9"/>
                <a:gd name="T21" fmla="*/ 2147483647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" h="9">
                  <a:moveTo>
                    <a:pt x="2" y="7"/>
                  </a:moveTo>
                  <a:cubicBezTo>
                    <a:pt x="3" y="7"/>
                    <a:pt x="3" y="8"/>
                    <a:pt x="4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8"/>
                    <a:pt x="8" y="7"/>
                    <a:pt x="9" y="6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2"/>
                    <a:pt x="9" y="2"/>
                    <a:pt x="8" y="1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5" name="Freeform 87"/>
            <p:cNvSpPr>
              <a:spLocks noEditPoints="1"/>
            </p:cNvSpPr>
            <p:nvPr/>
          </p:nvSpPr>
          <p:spPr bwMode="auto">
            <a:xfrm>
              <a:off x="0" y="0"/>
              <a:ext cx="292502" cy="215048"/>
            </a:xfrm>
            <a:custGeom>
              <a:avLst/>
              <a:gdLst>
                <a:gd name="T0" fmla="*/ 2147483647 w 136"/>
                <a:gd name="T1" fmla="*/ 0 h 100"/>
                <a:gd name="T2" fmla="*/ 2147483647 w 136"/>
                <a:gd name="T3" fmla="*/ 0 h 100"/>
                <a:gd name="T4" fmla="*/ 2147483647 w 136"/>
                <a:gd name="T5" fmla="*/ 0 h 100"/>
                <a:gd name="T6" fmla="*/ 2147483647 w 136"/>
                <a:gd name="T7" fmla="*/ 2147483647 h 100"/>
                <a:gd name="T8" fmla="*/ 2147483647 w 136"/>
                <a:gd name="T9" fmla="*/ 2147483647 h 100"/>
                <a:gd name="T10" fmla="*/ 2147483647 w 136"/>
                <a:gd name="T11" fmla="*/ 2147483647 h 100"/>
                <a:gd name="T12" fmla="*/ 2147483647 w 136"/>
                <a:gd name="T13" fmla="*/ 0 h 100"/>
                <a:gd name="T14" fmla="*/ 2147483647 w 136"/>
                <a:gd name="T15" fmla="*/ 0 h 100"/>
                <a:gd name="T16" fmla="*/ 2147483647 w 136"/>
                <a:gd name="T17" fmla="*/ 0 h 100"/>
                <a:gd name="T18" fmla="*/ 0 w 136"/>
                <a:gd name="T19" fmla="*/ 2147483647 h 100"/>
                <a:gd name="T20" fmla="*/ 2147483647 w 136"/>
                <a:gd name="T21" fmla="*/ 2147483647 h 100"/>
                <a:gd name="T22" fmla="*/ 2147483647 w 136"/>
                <a:gd name="T23" fmla="*/ 2147483647 h 100"/>
                <a:gd name="T24" fmla="*/ 2147483647 w 136"/>
                <a:gd name="T25" fmla="*/ 2147483647 h 100"/>
                <a:gd name="T26" fmla="*/ 2147483647 w 136"/>
                <a:gd name="T27" fmla="*/ 2147483647 h 100"/>
                <a:gd name="T28" fmla="*/ 2147483647 w 136"/>
                <a:gd name="T29" fmla="*/ 2147483647 h 100"/>
                <a:gd name="T30" fmla="*/ 2147483647 w 136"/>
                <a:gd name="T31" fmla="*/ 2147483647 h 100"/>
                <a:gd name="T32" fmla="*/ 2147483647 w 136"/>
                <a:gd name="T33" fmla="*/ 2147483647 h 100"/>
                <a:gd name="T34" fmla="*/ 2147483647 w 136"/>
                <a:gd name="T35" fmla="*/ 2147483647 h 100"/>
                <a:gd name="T36" fmla="*/ 2147483647 w 136"/>
                <a:gd name="T37" fmla="*/ 0 h 100"/>
                <a:gd name="T38" fmla="*/ 2147483647 w 136"/>
                <a:gd name="T39" fmla="*/ 2147483647 h 100"/>
                <a:gd name="T40" fmla="*/ 2147483647 w 136"/>
                <a:gd name="T41" fmla="*/ 2147483647 h 100"/>
                <a:gd name="T42" fmla="*/ 2147483647 w 136"/>
                <a:gd name="T43" fmla="*/ 2147483647 h 100"/>
                <a:gd name="T44" fmla="*/ 2147483647 w 136"/>
                <a:gd name="T45" fmla="*/ 2147483647 h 100"/>
                <a:gd name="T46" fmla="*/ 2147483647 w 136"/>
                <a:gd name="T47" fmla="*/ 2147483647 h 100"/>
                <a:gd name="T48" fmla="*/ 2147483647 w 136"/>
                <a:gd name="T49" fmla="*/ 2147483647 h 100"/>
                <a:gd name="T50" fmla="*/ 2147483647 w 136"/>
                <a:gd name="T51" fmla="*/ 2147483647 h 100"/>
                <a:gd name="T52" fmla="*/ 2147483647 w 136"/>
                <a:gd name="T53" fmla="*/ 2147483647 h 100"/>
                <a:gd name="T54" fmla="*/ 2147483647 w 136"/>
                <a:gd name="T55" fmla="*/ 2147483647 h 100"/>
                <a:gd name="T56" fmla="*/ 2147483647 w 136"/>
                <a:gd name="T57" fmla="*/ 2147483647 h 100"/>
                <a:gd name="T58" fmla="*/ 2147483647 w 136"/>
                <a:gd name="T59" fmla="*/ 2147483647 h 100"/>
                <a:gd name="T60" fmla="*/ 2147483647 w 136"/>
                <a:gd name="T61" fmla="*/ 2147483647 h 100"/>
                <a:gd name="T62" fmla="*/ 2147483647 w 136"/>
                <a:gd name="T63" fmla="*/ 2147483647 h 100"/>
                <a:gd name="T64" fmla="*/ 2147483647 w 136"/>
                <a:gd name="T65" fmla="*/ 2147483647 h 100"/>
                <a:gd name="T66" fmla="*/ 2147483647 w 136"/>
                <a:gd name="T67" fmla="*/ 2147483647 h 100"/>
                <a:gd name="T68" fmla="*/ 2147483647 w 136"/>
                <a:gd name="T69" fmla="*/ 2147483647 h 100"/>
                <a:gd name="T70" fmla="*/ 2147483647 w 136"/>
                <a:gd name="T71" fmla="*/ 2147483647 h 100"/>
                <a:gd name="T72" fmla="*/ 2147483647 w 136"/>
                <a:gd name="T73" fmla="*/ 2147483647 h 100"/>
                <a:gd name="T74" fmla="*/ 2147483647 w 136"/>
                <a:gd name="T75" fmla="*/ 2147483647 h 100"/>
                <a:gd name="T76" fmla="*/ 2147483647 w 136"/>
                <a:gd name="T77" fmla="*/ 2147483647 h 100"/>
                <a:gd name="T78" fmla="*/ 2147483647 w 136"/>
                <a:gd name="T79" fmla="*/ 2147483647 h 100"/>
                <a:gd name="T80" fmla="*/ 2147483647 w 136"/>
                <a:gd name="T81" fmla="*/ 2147483647 h 100"/>
                <a:gd name="T82" fmla="*/ 2147483647 w 136"/>
                <a:gd name="T83" fmla="*/ 2147483647 h 100"/>
                <a:gd name="T84" fmla="*/ 2147483647 w 136"/>
                <a:gd name="T85" fmla="*/ 2147483647 h 100"/>
                <a:gd name="T86" fmla="*/ 2147483647 w 136"/>
                <a:gd name="T87" fmla="*/ 2147483647 h 100"/>
                <a:gd name="T88" fmla="*/ 2147483647 w 136"/>
                <a:gd name="T89" fmla="*/ 2147483647 h 100"/>
                <a:gd name="T90" fmla="*/ 2147483647 w 136"/>
                <a:gd name="T91" fmla="*/ 2147483647 h 100"/>
                <a:gd name="T92" fmla="*/ 2147483647 w 136"/>
                <a:gd name="T93" fmla="*/ 2147483647 h 1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36" h="100">
                  <a:moveTo>
                    <a:pt x="109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7" y="2"/>
                    <a:pt x="88" y="4"/>
                    <a:pt x="88" y="7"/>
                  </a:cubicBezTo>
                  <a:cubicBezTo>
                    <a:pt x="88" y="15"/>
                    <a:pt x="79" y="21"/>
                    <a:pt x="68" y="21"/>
                  </a:cubicBezTo>
                  <a:cubicBezTo>
                    <a:pt x="57" y="21"/>
                    <a:pt x="49" y="15"/>
                    <a:pt x="49" y="7"/>
                  </a:cubicBezTo>
                  <a:cubicBezTo>
                    <a:pt x="49" y="4"/>
                    <a:pt x="50" y="2"/>
                    <a:pt x="5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36" y="27"/>
                    <a:pt x="136" y="27"/>
                    <a:pt x="136" y="27"/>
                  </a:cubicBezTo>
                  <a:lnTo>
                    <a:pt x="109" y="0"/>
                  </a:lnTo>
                  <a:close/>
                  <a:moveTo>
                    <a:pt x="77" y="54"/>
                  </a:moveTo>
                  <a:cubicBezTo>
                    <a:pt x="76" y="56"/>
                    <a:pt x="74" y="57"/>
                    <a:pt x="71" y="57"/>
                  </a:cubicBezTo>
                  <a:cubicBezTo>
                    <a:pt x="68" y="57"/>
                    <a:pt x="66" y="56"/>
                    <a:pt x="64" y="54"/>
                  </a:cubicBezTo>
                  <a:cubicBezTo>
                    <a:pt x="63" y="52"/>
                    <a:pt x="62" y="49"/>
                    <a:pt x="62" y="44"/>
                  </a:cubicBezTo>
                  <a:cubicBezTo>
                    <a:pt x="62" y="40"/>
                    <a:pt x="63" y="37"/>
                    <a:pt x="64" y="35"/>
                  </a:cubicBezTo>
                  <a:cubicBezTo>
                    <a:pt x="66" y="32"/>
                    <a:pt x="68" y="31"/>
                    <a:pt x="71" y="31"/>
                  </a:cubicBezTo>
                  <a:cubicBezTo>
                    <a:pt x="74" y="31"/>
                    <a:pt x="76" y="32"/>
                    <a:pt x="77" y="35"/>
                  </a:cubicBezTo>
                  <a:cubicBezTo>
                    <a:pt x="79" y="37"/>
                    <a:pt x="79" y="40"/>
                    <a:pt x="79" y="44"/>
                  </a:cubicBezTo>
                  <a:cubicBezTo>
                    <a:pt x="79" y="49"/>
                    <a:pt x="79" y="52"/>
                    <a:pt x="77" y="54"/>
                  </a:cubicBezTo>
                  <a:close/>
                  <a:moveTo>
                    <a:pt x="99" y="55"/>
                  </a:moveTo>
                  <a:cubicBezTo>
                    <a:pt x="97" y="57"/>
                    <a:pt x="95" y="57"/>
                    <a:pt x="92" y="57"/>
                  </a:cubicBezTo>
                  <a:cubicBezTo>
                    <a:pt x="90" y="57"/>
                    <a:pt x="88" y="57"/>
                    <a:pt x="86" y="55"/>
                  </a:cubicBezTo>
                  <a:cubicBezTo>
                    <a:pt x="84" y="54"/>
                    <a:pt x="84" y="52"/>
                    <a:pt x="84" y="50"/>
                  </a:cubicBezTo>
                  <a:cubicBezTo>
                    <a:pt x="84" y="48"/>
                    <a:pt x="84" y="47"/>
                    <a:pt x="85" y="46"/>
                  </a:cubicBezTo>
                  <a:cubicBezTo>
                    <a:pt x="86" y="45"/>
                    <a:pt x="87" y="44"/>
                    <a:pt x="88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7" y="43"/>
                    <a:pt x="86" y="42"/>
                    <a:pt x="85" y="41"/>
                  </a:cubicBezTo>
                  <a:cubicBezTo>
                    <a:pt x="85" y="40"/>
                    <a:pt x="84" y="39"/>
                    <a:pt x="84" y="38"/>
                  </a:cubicBezTo>
                  <a:cubicBezTo>
                    <a:pt x="84" y="36"/>
                    <a:pt x="85" y="34"/>
                    <a:pt x="87" y="33"/>
                  </a:cubicBezTo>
                  <a:cubicBezTo>
                    <a:pt x="88" y="32"/>
                    <a:pt x="90" y="31"/>
                    <a:pt x="92" y="31"/>
                  </a:cubicBezTo>
                  <a:cubicBezTo>
                    <a:pt x="95" y="31"/>
                    <a:pt x="97" y="32"/>
                    <a:pt x="98" y="33"/>
                  </a:cubicBezTo>
                  <a:cubicBezTo>
                    <a:pt x="100" y="34"/>
                    <a:pt x="101" y="36"/>
                    <a:pt x="101" y="38"/>
                  </a:cubicBezTo>
                  <a:cubicBezTo>
                    <a:pt x="101" y="39"/>
                    <a:pt x="100" y="40"/>
                    <a:pt x="100" y="41"/>
                  </a:cubicBezTo>
                  <a:cubicBezTo>
                    <a:pt x="99" y="42"/>
                    <a:pt x="98" y="43"/>
                    <a:pt x="96" y="43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8" y="44"/>
                    <a:pt x="99" y="45"/>
                    <a:pt x="100" y="46"/>
                  </a:cubicBezTo>
                  <a:cubicBezTo>
                    <a:pt x="101" y="47"/>
                    <a:pt x="101" y="48"/>
                    <a:pt x="101" y="50"/>
                  </a:cubicBezTo>
                  <a:cubicBezTo>
                    <a:pt x="101" y="52"/>
                    <a:pt x="100" y="54"/>
                    <a:pt x="99" y="5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6" name="Freeform 88"/>
            <p:cNvSpPr>
              <a:spLocks/>
            </p:cNvSpPr>
            <p:nvPr/>
          </p:nvSpPr>
          <p:spPr bwMode="auto">
            <a:xfrm>
              <a:off x="186800" y="94767"/>
              <a:ext cx="23691" cy="23691"/>
            </a:xfrm>
            <a:custGeom>
              <a:avLst/>
              <a:gdLst>
                <a:gd name="T0" fmla="*/ 2147483647 w 11"/>
                <a:gd name="T1" fmla="*/ 2147483647 h 11"/>
                <a:gd name="T2" fmla="*/ 2147483647 w 11"/>
                <a:gd name="T3" fmla="*/ 2147483647 h 11"/>
                <a:gd name="T4" fmla="*/ 2147483647 w 11"/>
                <a:gd name="T5" fmla="*/ 0 h 11"/>
                <a:gd name="T6" fmla="*/ 2147483647 w 11"/>
                <a:gd name="T7" fmla="*/ 2147483647 h 11"/>
                <a:gd name="T8" fmla="*/ 0 w 11"/>
                <a:gd name="T9" fmla="*/ 2147483647 h 11"/>
                <a:gd name="T10" fmla="*/ 2147483647 w 11"/>
                <a:gd name="T11" fmla="*/ 2147483647 h 11"/>
                <a:gd name="T12" fmla="*/ 2147483647 w 11"/>
                <a:gd name="T13" fmla="*/ 2147483647 h 11"/>
                <a:gd name="T14" fmla="*/ 2147483647 w 11"/>
                <a:gd name="T15" fmla="*/ 2147483647 h 11"/>
                <a:gd name="T16" fmla="*/ 2147483647 w 11"/>
                <a:gd name="T17" fmla="*/ 2147483647 h 11"/>
                <a:gd name="T18" fmla="*/ 2147483647 w 11"/>
                <a:gd name="T19" fmla="*/ 2147483647 h 11"/>
                <a:gd name="T20" fmla="*/ 2147483647 w 11"/>
                <a:gd name="T21" fmla="*/ 2147483647 h 1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" h="11">
                  <a:moveTo>
                    <a:pt x="7" y="2"/>
                  </a:moveTo>
                  <a:cubicBezTo>
                    <a:pt x="7" y="2"/>
                    <a:pt x="6" y="1"/>
                    <a:pt x="6" y="1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8"/>
                    <a:pt x="2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7" y="11"/>
                    <a:pt x="8" y="10"/>
                    <a:pt x="9" y="10"/>
                  </a:cubicBezTo>
                  <a:cubicBezTo>
                    <a:pt x="10" y="9"/>
                    <a:pt x="11" y="8"/>
                    <a:pt x="11" y="6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3"/>
                    <a:pt x="9" y="2"/>
                    <a:pt x="7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7" name="Freeform 89"/>
            <p:cNvSpPr>
              <a:spLocks/>
            </p:cNvSpPr>
            <p:nvPr/>
          </p:nvSpPr>
          <p:spPr bwMode="auto">
            <a:xfrm>
              <a:off x="58318" y="156730"/>
              <a:ext cx="72898" cy="58318"/>
            </a:xfrm>
            <a:custGeom>
              <a:avLst/>
              <a:gdLst>
                <a:gd name="T0" fmla="*/ 0 w 80"/>
                <a:gd name="T1" fmla="*/ 2147483647 h 64"/>
                <a:gd name="T2" fmla="*/ 2147483647 w 80"/>
                <a:gd name="T3" fmla="*/ 2147483647 h 64"/>
                <a:gd name="T4" fmla="*/ 0 w 80"/>
                <a:gd name="T5" fmla="*/ 0 h 64"/>
                <a:gd name="T6" fmla="*/ 0 w 80"/>
                <a:gd name="T7" fmla="*/ 2147483647 h 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64">
                  <a:moveTo>
                    <a:pt x="0" y="64"/>
                  </a:moveTo>
                  <a:lnTo>
                    <a:pt x="80" y="64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8" name="Rectangle 90"/>
            <p:cNvSpPr>
              <a:spLocks noChangeArrowheads="1"/>
            </p:cNvSpPr>
            <p:nvPr/>
          </p:nvSpPr>
          <p:spPr bwMode="auto">
            <a:xfrm>
              <a:off x="58318" y="219604"/>
              <a:ext cx="175865" cy="25514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79" name="Freeform 91"/>
            <p:cNvSpPr>
              <a:spLocks/>
            </p:cNvSpPr>
            <p:nvPr/>
          </p:nvSpPr>
          <p:spPr bwMode="auto">
            <a:xfrm>
              <a:off x="42827" y="249675"/>
              <a:ext cx="206847" cy="112080"/>
            </a:xfrm>
            <a:custGeom>
              <a:avLst/>
              <a:gdLst>
                <a:gd name="T0" fmla="*/ 2147483647 w 227"/>
                <a:gd name="T1" fmla="*/ 0 h 123"/>
                <a:gd name="T2" fmla="*/ 2147483647 w 227"/>
                <a:gd name="T3" fmla="*/ 0 h 123"/>
                <a:gd name="T4" fmla="*/ 2147483647 w 227"/>
                <a:gd name="T5" fmla="*/ 0 h 123"/>
                <a:gd name="T6" fmla="*/ 0 w 227"/>
                <a:gd name="T7" fmla="*/ 2147483647 h 123"/>
                <a:gd name="T8" fmla="*/ 2147483647 w 227"/>
                <a:gd name="T9" fmla="*/ 2147483647 h 123"/>
                <a:gd name="T10" fmla="*/ 2147483647 w 227"/>
                <a:gd name="T11" fmla="*/ 2147483647 h 123"/>
                <a:gd name="T12" fmla="*/ 2147483647 w 227"/>
                <a:gd name="T13" fmla="*/ 2147483647 h 123"/>
                <a:gd name="T14" fmla="*/ 2147483647 w 227"/>
                <a:gd name="T15" fmla="*/ 2147483647 h 123"/>
                <a:gd name="T16" fmla="*/ 2147483647 w 227"/>
                <a:gd name="T17" fmla="*/ 0 h 123"/>
                <a:gd name="T18" fmla="*/ 2147483647 w 227"/>
                <a:gd name="T19" fmla="*/ 0 h 1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7" h="123">
                  <a:moveTo>
                    <a:pt x="113" y="0"/>
                  </a:moveTo>
                  <a:lnTo>
                    <a:pt x="113" y="0"/>
                  </a:lnTo>
                  <a:lnTo>
                    <a:pt x="17" y="0"/>
                  </a:lnTo>
                  <a:lnTo>
                    <a:pt x="0" y="123"/>
                  </a:lnTo>
                  <a:lnTo>
                    <a:pt x="97" y="123"/>
                  </a:lnTo>
                  <a:lnTo>
                    <a:pt x="113" y="78"/>
                  </a:lnTo>
                  <a:lnTo>
                    <a:pt x="130" y="123"/>
                  </a:lnTo>
                  <a:lnTo>
                    <a:pt x="227" y="123"/>
                  </a:lnTo>
                  <a:lnTo>
                    <a:pt x="21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30" name="组合 125"/>
          <p:cNvGrpSpPr>
            <a:grpSpLocks/>
          </p:cNvGrpSpPr>
          <p:nvPr/>
        </p:nvGrpSpPr>
        <p:grpSpPr bwMode="auto">
          <a:xfrm>
            <a:off x="2273300" y="3844925"/>
            <a:ext cx="395288" cy="411163"/>
            <a:chOff x="0" y="0"/>
            <a:chExt cx="355376" cy="370867"/>
          </a:xfrm>
        </p:grpSpPr>
        <p:sp>
          <p:nvSpPr>
            <p:cNvPr id="51567" name="Freeform 92"/>
            <p:cNvSpPr>
              <a:spLocks/>
            </p:cNvSpPr>
            <p:nvPr/>
          </p:nvSpPr>
          <p:spPr bwMode="auto">
            <a:xfrm>
              <a:off x="0" y="176777"/>
              <a:ext cx="176777" cy="176777"/>
            </a:xfrm>
            <a:custGeom>
              <a:avLst/>
              <a:gdLst>
                <a:gd name="T0" fmla="*/ 2147483647 w 82"/>
                <a:gd name="T1" fmla="*/ 2147483647 h 82"/>
                <a:gd name="T2" fmla="*/ 2147483647 w 82"/>
                <a:gd name="T3" fmla="*/ 0 h 82"/>
                <a:gd name="T4" fmla="*/ 0 w 82"/>
                <a:gd name="T5" fmla="*/ 2147483647 h 82"/>
                <a:gd name="T6" fmla="*/ 2147483647 w 82"/>
                <a:gd name="T7" fmla="*/ 2147483647 h 82"/>
                <a:gd name="T8" fmla="*/ 2147483647 w 82"/>
                <a:gd name="T9" fmla="*/ 2147483647 h 82"/>
                <a:gd name="T10" fmla="*/ 2147483647 w 82"/>
                <a:gd name="T11" fmla="*/ 2147483647 h 82"/>
                <a:gd name="T12" fmla="*/ 2147483647 w 82"/>
                <a:gd name="T13" fmla="*/ 2147483647 h 82"/>
                <a:gd name="T14" fmla="*/ 2147483647 w 82"/>
                <a:gd name="T15" fmla="*/ 2147483647 h 82"/>
                <a:gd name="T16" fmla="*/ 2147483647 w 82"/>
                <a:gd name="T17" fmla="*/ 2147483647 h 82"/>
                <a:gd name="T18" fmla="*/ 2147483647 w 82"/>
                <a:gd name="T19" fmla="*/ 2147483647 h 82"/>
                <a:gd name="T20" fmla="*/ 2147483647 w 82"/>
                <a:gd name="T21" fmla="*/ 2147483647 h 82"/>
                <a:gd name="T22" fmla="*/ 2147483647 w 82"/>
                <a:gd name="T23" fmla="*/ 2147483647 h 82"/>
                <a:gd name="T24" fmla="*/ 2147483647 w 82"/>
                <a:gd name="T25" fmla="*/ 2147483647 h 82"/>
                <a:gd name="T26" fmla="*/ 2147483647 w 82"/>
                <a:gd name="T27" fmla="*/ 2147483647 h 82"/>
                <a:gd name="T28" fmla="*/ 2147483647 w 82"/>
                <a:gd name="T29" fmla="*/ 2147483647 h 82"/>
                <a:gd name="T30" fmla="*/ 2147483647 w 82"/>
                <a:gd name="T31" fmla="*/ 2147483647 h 82"/>
                <a:gd name="T32" fmla="*/ 2147483647 w 82"/>
                <a:gd name="T33" fmla="*/ 2147483647 h 82"/>
                <a:gd name="T34" fmla="*/ 2147483647 w 82"/>
                <a:gd name="T35" fmla="*/ 2147483647 h 82"/>
                <a:gd name="T36" fmla="*/ 2147483647 w 82"/>
                <a:gd name="T37" fmla="*/ 2147483647 h 82"/>
                <a:gd name="T38" fmla="*/ 2147483647 w 82"/>
                <a:gd name="T39" fmla="*/ 2147483647 h 82"/>
                <a:gd name="T40" fmla="*/ 2147483647 w 82"/>
                <a:gd name="T41" fmla="*/ 2147483647 h 82"/>
                <a:gd name="T42" fmla="*/ 2147483647 w 82"/>
                <a:gd name="T43" fmla="*/ 2147483647 h 82"/>
                <a:gd name="T44" fmla="*/ 2147483647 w 82"/>
                <a:gd name="T45" fmla="*/ 2147483647 h 82"/>
                <a:gd name="T46" fmla="*/ 2147483647 w 82"/>
                <a:gd name="T47" fmla="*/ 2147483647 h 8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82" h="82">
                  <a:moveTo>
                    <a:pt x="8" y="1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2"/>
                    <a:pt x="76" y="82"/>
                    <a:pt x="76" y="82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6"/>
                    <a:pt x="82" y="75"/>
                    <a:pt x="81" y="74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8" name="Freeform 93"/>
            <p:cNvSpPr>
              <a:spLocks/>
            </p:cNvSpPr>
            <p:nvPr/>
          </p:nvSpPr>
          <p:spPr bwMode="auto">
            <a:xfrm>
              <a:off x="19136" y="0"/>
              <a:ext cx="194090" cy="334418"/>
            </a:xfrm>
            <a:custGeom>
              <a:avLst/>
              <a:gdLst>
                <a:gd name="T0" fmla="*/ 2147483647 w 90"/>
                <a:gd name="T1" fmla="*/ 2147483647 h 155"/>
                <a:gd name="T2" fmla="*/ 2147483647 w 90"/>
                <a:gd name="T3" fmla="*/ 2147483647 h 155"/>
                <a:gd name="T4" fmla="*/ 2147483647 w 90"/>
                <a:gd name="T5" fmla="*/ 2147483647 h 155"/>
                <a:gd name="T6" fmla="*/ 2147483647 w 90"/>
                <a:gd name="T7" fmla="*/ 2147483647 h 155"/>
                <a:gd name="T8" fmla="*/ 2147483647 w 90"/>
                <a:gd name="T9" fmla="*/ 2147483647 h 155"/>
                <a:gd name="T10" fmla="*/ 2147483647 w 90"/>
                <a:gd name="T11" fmla="*/ 2147483647 h 155"/>
                <a:gd name="T12" fmla="*/ 2147483647 w 90"/>
                <a:gd name="T13" fmla="*/ 2147483647 h 155"/>
                <a:gd name="T14" fmla="*/ 2147483647 w 90"/>
                <a:gd name="T15" fmla="*/ 2147483647 h 155"/>
                <a:gd name="T16" fmla="*/ 2147483647 w 90"/>
                <a:gd name="T17" fmla="*/ 2147483647 h 155"/>
                <a:gd name="T18" fmla="*/ 2147483647 w 90"/>
                <a:gd name="T19" fmla="*/ 2147483647 h 155"/>
                <a:gd name="T20" fmla="*/ 2147483647 w 90"/>
                <a:gd name="T21" fmla="*/ 2147483647 h 155"/>
                <a:gd name="T22" fmla="*/ 2147483647 w 90"/>
                <a:gd name="T23" fmla="*/ 2147483647 h 155"/>
                <a:gd name="T24" fmla="*/ 2147483647 w 90"/>
                <a:gd name="T25" fmla="*/ 2147483647 h 155"/>
                <a:gd name="T26" fmla="*/ 2147483647 w 90"/>
                <a:gd name="T27" fmla="*/ 2147483647 h 155"/>
                <a:gd name="T28" fmla="*/ 2147483647 w 90"/>
                <a:gd name="T29" fmla="*/ 2147483647 h 155"/>
                <a:gd name="T30" fmla="*/ 2147483647 w 90"/>
                <a:gd name="T31" fmla="*/ 0 h 155"/>
                <a:gd name="T32" fmla="*/ 2147483647 w 90"/>
                <a:gd name="T33" fmla="*/ 0 h 155"/>
                <a:gd name="T34" fmla="*/ 2147483647 w 90"/>
                <a:gd name="T35" fmla="*/ 2147483647 h 155"/>
                <a:gd name="T36" fmla="*/ 2147483647 w 90"/>
                <a:gd name="T37" fmla="*/ 2147483647 h 155"/>
                <a:gd name="T38" fmla="*/ 2147483647 w 90"/>
                <a:gd name="T39" fmla="*/ 2147483647 h 155"/>
                <a:gd name="T40" fmla="*/ 0 w 90"/>
                <a:gd name="T41" fmla="*/ 2147483647 h 155"/>
                <a:gd name="T42" fmla="*/ 2147483647 w 90"/>
                <a:gd name="T43" fmla="*/ 2147483647 h 155"/>
                <a:gd name="T44" fmla="*/ 2147483647 w 90"/>
                <a:gd name="T45" fmla="*/ 2147483647 h 15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0" h="155">
                  <a:moveTo>
                    <a:pt x="54" y="103"/>
                  </a:moveTo>
                  <a:cubicBezTo>
                    <a:pt x="58" y="107"/>
                    <a:pt x="58" y="107"/>
                    <a:pt x="58" y="107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45" y="123"/>
                    <a:pt x="45" y="123"/>
                    <a:pt x="45" y="123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77" y="155"/>
                    <a:pt x="90" y="154"/>
                    <a:pt x="83" y="142"/>
                  </a:cubicBezTo>
                  <a:cubicBezTo>
                    <a:pt x="83" y="142"/>
                    <a:pt x="57" y="110"/>
                    <a:pt x="61" y="80"/>
                  </a:cubicBezTo>
                  <a:cubicBezTo>
                    <a:pt x="61" y="80"/>
                    <a:pt x="62" y="72"/>
                    <a:pt x="56" y="79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33" y="52"/>
                    <a:pt x="33" y="52"/>
                  </a:cubicBezTo>
                  <a:cubicBezTo>
                    <a:pt x="31" y="51"/>
                    <a:pt x="28" y="51"/>
                    <a:pt x="23" y="5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1" y="109"/>
                    <a:pt x="31" y="109"/>
                    <a:pt x="31" y="109"/>
                  </a:cubicBezTo>
                  <a:lnTo>
                    <a:pt x="54" y="10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9" name="Freeform 94"/>
            <p:cNvSpPr>
              <a:spLocks noEditPoints="1"/>
            </p:cNvSpPr>
            <p:nvPr/>
          </p:nvSpPr>
          <p:spPr bwMode="auto">
            <a:xfrm>
              <a:off x="200469" y="146707"/>
              <a:ext cx="154907" cy="154907"/>
            </a:xfrm>
            <a:custGeom>
              <a:avLst/>
              <a:gdLst>
                <a:gd name="T0" fmla="*/ 2147483647 w 72"/>
                <a:gd name="T1" fmla="*/ 0 h 72"/>
                <a:gd name="T2" fmla="*/ 2147483647 w 72"/>
                <a:gd name="T3" fmla="*/ 2147483647 h 72"/>
                <a:gd name="T4" fmla="*/ 2147483647 w 72"/>
                <a:gd name="T5" fmla="*/ 2147483647 h 72"/>
                <a:gd name="T6" fmla="*/ 2147483647 w 72"/>
                <a:gd name="T7" fmla="*/ 2147483647 h 72"/>
                <a:gd name="T8" fmla="*/ 2147483647 w 72"/>
                <a:gd name="T9" fmla="*/ 2147483647 h 72"/>
                <a:gd name="T10" fmla="*/ 2147483647 w 72"/>
                <a:gd name="T11" fmla="*/ 2147483647 h 72"/>
                <a:gd name="T12" fmla="*/ 2147483647 w 72"/>
                <a:gd name="T13" fmla="*/ 2147483647 h 72"/>
                <a:gd name="T14" fmla="*/ 2147483647 w 72"/>
                <a:gd name="T15" fmla="*/ 2147483647 h 72"/>
                <a:gd name="T16" fmla="*/ 2147483647 w 72"/>
                <a:gd name="T17" fmla="*/ 2147483647 h 72"/>
                <a:gd name="T18" fmla="*/ 2147483647 w 72"/>
                <a:gd name="T19" fmla="*/ 2147483647 h 72"/>
                <a:gd name="T20" fmla="*/ 2147483647 w 72"/>
                <a:gd name="T21" fmla="*/ 2147483647 h 72"/>
                <a:gd name="T22" fmla="*/ 2147483647 w 72"/>
                <a:gd name="T23" fmla="*/ 2147483647 h 72"/>
                <a:gd name="T24" fmla="*/ 2147483647 w 72"/>
                <a:gd name="T25" fmla="*/ 2147483647 h 72"/>
                <a:gd name="T26" fmla="*/ 2147483647 w 72"/>
                <a:gd name="T27" fmla="*/ 2147483647 h 72"/>
                <a:gd name="T28" fmla="*/ 2147483647 w 72"/>
                <a:gd name="T29" fmla="*/ 2147483647 h 72"/>
                <a:gd name="T30" fmla="*/ 2147483647 w 72"/>
                <a:gd name="T31" fmla="*/ 2147483647 h 72"/>
                <a:gd name="T32" fmla="*/ 2147483647 w 72"/>
                <a:gd name="T33" fmla="*/ 2147483647 h 72"/>
                <a:gd name="T34" fmla="*/ 2147483647 w 72"/>
                <a:gd name="T35" fmla="*/ 2147483647 h 72"/>
                <a:gd name="T36" fmla="*/ 2147483647 w 72"/>
                <a:gd name="T37" fmla="*/ 2147483647 h 72"/>
                <a:gd name="T38" fmla="*/ 2147483647 w 72"/>
                <a:gd name="T39" fmla="*/ 2147483647 h 72"/>
                <a:gd name="T40" fmla="*/ 2147483647 w 72"/>
                <a:gd name="T41" fmla="*/ 2147483647 h 72"/>
                <a:gd name="T42" fmla="*/ 2147483647 w 72"/>
                <a:gd name="T43" fmla="*/ 2147483647 h 72"/>
                <a:gd name="T44" fmla="*/ 2147483647 w 72"/>
                <a:gd name="T45" fmla="*/ 2147483647 h 72"/>
                <a:gd name="T46" fmla="*/ 2147483647 w 72"/>
                <a:gd name="T47" fmla="*/ 2147483647 h 72"/>
                <a:gd name="T48" fmla="*/ 2147483647 w 72"/>
                <a:gd name="T49" fmla="*/ 2147483647 h 72"/>
                <a:gd name="T50" fmla="*/ 2147483647 w 72"/>
                <a:gd name="T51" fmla="*/ 2147483647 h 72"/>
                <a:gd name="T52" fmla="*/ 2147483647 w 72"/>
                <a:gd name="T53" fmla="*/ 2147483647 h 72"/>
                <a:gd name="T54" fmla="*/ 2147483647 w 72"/>
                <a:gd name="T55" fmla="*/ 2147483647 h 72"/>
                <a:gd name="T56" fmla="*/ 2147483647 w 72"/>
                <a:gd name="T57" fmla="*/ 2147483647 h 72"/>
                <a:gd name="T58" fmla="*/ 2147483647 w 72"/>
                <a:gd name="T59" fmla="*/ 2147483647 h 72"/>
                <a:gd name="T60" fmla="*/ 2147483647 w 72"/>
                <a:gd name="T61" fmla="*/ 2147483647 h 72"/>
                <a:gd name="T62" fmla="*/ 2147483647 w 72"/>
                <a:gd name="T63" fmla="*/ 2147483647 h 72"/>
                <a:gd name="T64" fmla="*/ 2147483647 w 72"/>
                <a:gd name="T65" fmla="*/ 2147483647 h 72"/>
                <a:gd name="T66" fmla="*/ 2147483647 w 72"/>
                <a:gd name="T67" fmla="*/ 2147483647 h 72"/>
                <a:gd name="T68" fmla="*/ 2147483647 w 72"/>
                <a:gd name="T69" fmla="*/ 2147483647 h 72"/>
                <a:gd name="T70" fmla="*/ 2147483647 w 72"/>
                <a:gd name="T71" fmla="*/ 2147483647 h 72"/>
                <a:gd name="T72" fmla="*/ 2147483647 w 72"/>
                <a:gd name="T73" fmla="*/ 2147483647 h 72"/>
                <a:gd name="T74" fmla="*/ 2147483647 w 72"/>
                <a:gd name="T75" fmla="*/ 2147483647 h 72"/>
                <a:gd name="T76" fmla="*/ 2147483647 w 72"/>
                <a:gd name="T77" fmla="*/ 2147483647 h 72"/>
                <a:gd name="T78" fmla="*/ 2147483647 w 72"/>
                <a:gd name="T79" fmla="*/ 2147483647 h 72"/>
                <a:gd name="T80" fmla="*/ 2147483647 w 72"/>
                <a:gd name="T81" fmla="*/ 2147483647 h 72"/>
                <a:gd name="T82" fmla="*/ 2147483647 w 72"/>
                <a:gd name="T83" fmla="*/ 2147483647 h 72"/>
                <a:gd name="T84" fmla="*/ 2147483647 w 72"/>
                <a:gd name="T85" fmla="*/ 2147483647 h 72"/>
                <a:gd name="T86" fmla="*/ 2147483647 w 72"/>
                <a:gd name="T87" fmla="*/ 2147483647 h 72"/>
                <a:gd name="T88" fmla="*/ 2147483647 w 72"/>
                <a:gd name="T89" fmla="*/ 2147483647 h 72"/>
                <a:gd name="T90" fmla="*/ 2147483647 w 72"/>
                <a:gd name="T91" fmla="*/ 2147483647 h 72"/>
                <a:gd name="T92" fmla="*/ 2147483647 w 72"/>
                <a:gd name="T93" fmla="*/ 2147483647 h 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lose/>
                  <a:moveTo>
                    <a:pt x="25" y="66"/>
                  </a:moveTo>
                  <a:cubicBezTo>
                    <a:pt x="24" y="66"/>
                    <a:pt x="23" y="66"/>
                    <a:pt x="23" y="67"/>
                  </a:cubicBezTo>
                  <a:cubicBezTo>
                    <a:pt x="18" y="65"/>
                    <a:pt x="14" y="62"/>
                    <a:pt x="11" y="59"/>
                  </a:cubicBezTo>
                  <a:cubicBezTo>
                    <a:pt x="11" y="58"/>
                    <a:pt x="11" y="57"/>
                    <a:pt x="11" y="57"/>
                  </a:cubicBezTo>
                  <a:cubicBezTo>
                    <a:pt x="12" y="54"/>
                    <a:pt x="12" y="52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3" y="51"/>
                    <a:pt x="13" y="51"/>
                    <a:pt x="14" y="51"/>
                  </a:cubicBezTo>
                  <a:cubicBezTo>
                    <a:pt x="17" y="52"/>
                    <a:pt x="22" y="53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4" y="54"/>
                    <a:pt x="24" y="55"/>
                  </a:cubicBezTo>
                  <a:cubicBezTo>
                    <a:pt x="25" y="56"/>
                    <a:pt x="27" y="59"/>
                    <a:pt x="28" y="61"/>
                  </a:cubicBezTo>
                  <a:cubicBezTo>
                    <a:pt x="28" y="62"/>
                    <a:pt x="29" y="62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4"/>
                    <a:pt x="26" y="65"/>
                    <a:pt x="25" y="66"/>
                  </a:cubicBezTo>
                  <a:close/>
                  <a:moveTo>
                    <a:pt x="36" y="24"/>
                  </a:moveTo>
                  <a:cubicBezTo>
                    <a:pt x="36" y="24"/>
                    <a:pt x="36" y="25"/>
                    <a:pt x="37" y="25"/>
                  </a:cubicBezTo>
                  <a:cubicBezTo>
                    <a:pt x="39" y="27"/>
                    <a:pt x="46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6" y="34"/>
                    <a:pt x="43" y="44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1" y="45"/>
                    <a:pt x="40" y="45"/>
                  </a:cubicBezTo>
                  <a:cubicBezTo>
                    <a:pt x="37" y="45"/>
                    <a:pt x="30" y="45"/>
                    <a:pt x="29" y="45"/>
                  </a:cubicBezTo>
                  <a:cubicBezTo>
                    <a:pt x="29" y="44"/>
                    <a:pt x="26" y="34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2"/>
                    <a:pt x="33" y="27"/>
                    <a:pt x="35" y="25"/>
                  </a:cubicBezTo>
                  <a:cubicBezTo>
                    <a:pt x="36" y="25"/>
                    <a:pt x="36" y="24"/>
                    <a:pt x="36" y="24"/>
                  </a:cubicBezTo>
                  <a:close/>
                  <a:moveTo>
                    <a:pt x="35" y="24"/>
                  </a:move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3"/>
                    <a:pt x="36" y="23"/>
                    <a:pt x="36" y="23"/>
                  </a:cubicBezTo>
                  <a:lnTo>
                    <a:pt x="35" y="24"/>
                  </a:lnTo>
                  <a:close/>
                  <a:moveTo>
                    <a:pt x="48" y="53"/>
                  </a:moveTo>
                  <a:cubicBezTo>
                    <a:pt x="48" y="53"/>
                    <a:pt x="48" y="53"/>
                    <a:pt x="48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6"/>
                    <a:pt x="43" y="46"/>
                    <a:pt x="43" y="46"/>
                  </a:cubicBezTo>
                  <a:lnTo>
                    <a:pt x="48" y="53"/>
                  </a:lnTo>
                  <a:close/>
                  <a:moveTo>
                    <a:pt x="29" y="46"/>
                  </a:moveTo>
                  <a:cubicBezTo>
                    <a:pt x="31" y="46"/>
                    <a:pt x="31" y="46"/>
                    <a:pt x="31" y="46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4" y="53"/>
                    <a:pt x="24" y="53"/>
                    <a:pt x="24" y="53"/>
                  </a:cubicBezTo>
                  <a:lnTo>
                    <a:pt x="29" y="46"/>
                  </a:lnTo>
                  <a:close/>
                  <a:moveTo>
                    <a:pt x="36" y="64"/>
                  </a:moveTo>
                  <a:cubicBezTo>
                    <a:pt x="34" y="64"/>
                    <a:pt x="32" y="63"/>
                    <a:pt x="31" y="63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1" y="62"/>
                    <a:pt x="34" y="62"/>
                    <a:pt x="36" y="62"/>
                  </a:cubicBezTo>
                  <a:cubicBezTo>
                    <a:pt x="38" y="62"/>
                    <a:pt x="40" y="62"/>
                    <a:pt x="43" y="61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0" y="63"/>
                    <a:pt x="38" y="64"/>
                    <a:pt x="36" y="64"/>
                  </a:cubicBezTo>
                  <a:close/>
                  <a:moveTo>
                    <a:pt x="49" y="67"/>
                  </a:moveTo>
                  <a:cubicBezTo>
                    <a:pt x="49" y="66"/>
                    <a:pt x="48" y="66"/>
                    <a:pt x="47" y="66"/>
                  </a:cubicBezTo>
                  <a:cubicBezTo>
                    <a:pt x="45" y="65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2"/>
                    <a:pt x="44" y="62"/>
                    <a:pt x="44" y="61"/>
                  </a:cubicBezTo>
                  <a:cubicBezTo>
                    <a:pt x="46" y="58"/>
                    <a:pt x="48" y="54"/>
                    <a:pt x="49" y="54"/>
                  </a:cubicBezTo>
                  <a:cubicBezTo>
                    <a:pt x="49" y="54"/>
                    <a:pt x="54" y="52"/>
                    <a:pt x="57" y="51"/>
                  </a:cubicBezTo>
                  <a:cubicBezTo>
                    <a:pt x="58" y="51"/>
                    <a:pt x="59" y="51"/>
                    <a:pt x="59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0" y="54"/>
                    <a:pt x="61" y="56"/>
                  </a:cubicBezTo>
                  <a:cubicBezTo>
                    <a:pt x="61" y="57"/>
                    <a:pt x="61" y="58"/>
                    <a:pt x="61" y="58"/>
                  </a:cubicBezTo>
                  <a:cubicBezTo>
                    <a:pt x="58" y="62"/>
                    <a:pt x="54" y="65"/>
                    <a:pt x="49" y="67"/>
                  </a:cubicBezTo>
                  <a:close/>
                  <a:moveTo>
                    <a:pt x="60" y="49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46"/>
                    <a:pt x="62" y="42"/>
                    <a:pt x="62" y="37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3" y="43"/>
                    <a:pt x="62" y="46"/>
                    <a:pt x="60" y="49"/>
                  </a:cubicBezTo>
                  <a:close/>
                  <a:moveTo>
                    <a:pt x="57" y="29"/>
                  </a:moveTo>
                  <a:cubicBezTo>
                    <a:pt x="57" y="27"/>
                    <a:pt x="57" y="23"/>
                    <a:pt x="58" y="20"/>
                  </a:cubicBezTo>
                  <a:cubicBezTo>
                    <a:pt x="58" y="19"/>
                    <a:pt x="58" y="18"/>
                    <a:pt x="58" y="18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8"/>
                    <a:pt x="61" y="18"/>
                    <a:pt x="63" y="18"/>
                  </a:cubicBezTo>
                  <a:cubicBezTo>
                    <a:pt x="64" y="19"/>
                    <a:pt x="65" y="19"/>
                    <a:pt x="65" y="19"/>
                  </a:cubicBezTo>
                  <a:cubicBezTo>
                    <a:pt x="68" y="23"/>
                    <a:pt x="69" y="28"/>
                    <a:pt x="70" y="32"/>
                  </a:cubicBezTo>
                  <a:cubicBezTo>
                    <a:pt x="69" y="33"/>
                    <a:pt x="69" y="33"/>
                    <a:pt x="68" y="34"/>
                  </a:cubicBezTo>
                  <a:cubicBezTo>
                    <a:pt x="66" y="35"/>
                    <a:pt x="65" y="37"/>
                    <a:pt x="64" y="38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7"/>
                    <a:pt x="63" y="36"/>
                    <a:pt x="62" y="35"/>
                  </a:cubicBezTo>
                  <a:cubicBezTo>
                    <a:pt x="61" y="34"/>
                    <a:pt x="59" y="31"/>
                    <a:pt x="58" y="30"/>
                  </a:cubicBezTo>
                  <a:cubicBezTo>
                    <a:pt x="57" y="29"/>
                    <a:pt x="57" y="29"/>
                    <a:pt x="57" y="29"/>
                  </a:cubicBezTo>
                  <a:close/>
                  <a:moveTo>
                    <a:pt x="47" y="33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7" y="30"/>
                    <a:pt x="57" y="30"/>
                    <a:pt x="57" y="30"/>
                  </a:cubicBezTo>
                  <a:lnTo>
                    <a:pt x="47" y="33"/>
                  </a:lnTo>
                  <a:close/>
                  <a:moveTo>
                    <a:pt x="57" y="17"/>
                  </a:moveTo>
                  <a:cubicBezTo>
                    <a:pt x="57" y="19"/>
                    <a:pt x="57" y="19"/>
                    <a:pt x="57" y="19"/>
                  </a:cubicBezTo>
                  <a:cubicBezTo>
                    <a:pt x="54" y="15"/>
                    <a:pt x="50" y="12"/>
                    <a:pt x="45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51" y="11"/>
                    <a:pt x="54" y="14"/>
                    <a:pt x="57" y="17"/>
                  </a:cubicBezTo>
                  <a:close/>
                  <a:moveTo>
                    <a:pt x="28" y="4"/>
                  </a:moveTo>
                  <a:cubicBezTo>
                    <a:pt x="28" y="3"/>
                    <a:pt x="28" y="3"/>
                    <a:pt x="29" y="2"/>
                  </a:cubicBezTo>
                  <a:cubicBezTo>
                    <a:pt x="31" y="2"/>
                    <a:pt x="33" y="2"/>
                    <a:pt x="36" y="2"/>
                  </a:cubicBezTo>
                  <a:cubicBezTo>
                    <a:pt x="38" y="2"/>
                    <a:pt x="41" y="2"/>
                    <a:pt x="43" y="2"/>
                  </a:cubicBezTo>
                  <a:cubicBezTo>
                    <a:pt x="43" y="3"/>
                    <a:pt x="43" y="3"/>
                    <a:pt x="44" y="4"/>
                  </a:cubicBezTo>
                  <a:cubicBezTo>
                    <a:pt x="45" y="6"/>
                    <a:pt x="46" y="8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9"/>
                    <a:pt x="45" y="10"/>
                    <a:pt x="44" y="10"/>
                  </a:cubicBezTo>
                  <a:cubicBezTo>
                    <a:pt x="41" y="11"/>
                    <a:pt x="38" y="12"/>
                    <a:pt x="37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5" y="13"/>
                  </a:cubicBezTo>
                  <a:cubicBezTo>
                    <a:pt x="34" y="12"/>
                    <a:pt x="30" y="11"/>
                    <a:pt x="28" y="10"/>
                  </a:cubicBezTo>
                  <a:cubicBezTo>
                    <a:pt x="27" y="10"/>
                    <a:pt x="26" y="9"/>
                    <a:pt x="26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8"/>
                    <a:pt x="27" y="6"/>
                    <a:pt x="28" y="4"/>
                  </a:cubicBezTo>
                  <a:close/>
                  <a:moveTo>
                    <a:pt x="24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2" y="12"/>
                    <a:pt x="18" y="15"/>
                    <a:pt x="15" y="19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8" y="14"/>
                    <a:pt x="21" y="11"/>
                    <a:pt x="24" y="10"/>
                  </a:cubicBezTo>
                  <a:close/>
                  <a:moveTo>
                    <a:pt x="16" y="29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15" y="30"/>
                    <a:pt x="15" y="30"/>
                    <a:pt x="15" y="30"/>
                  </a:cubicBezTo>
                  <a:lnTo>
                    <a:pt x="16" y="29"/>
                  </a:lnTo>
                  <a:close/>
                  <a:moveTo>
                    <a:pt x="8" y="38"/>
                  </a:moveTo>
                  <a:cubicBezTo>
                    <a:pt x="7" y="37"/>
                    <a:pt x="5" y="35"/>
                    <a:pt x="4" y="34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3" y="27"/>
                    <a:pt x="4" y="23"/>
                    <a:pt x="6" y="19"/>
                  </a:cubicBezTo>
                  <a:cubicBezTo>
                    <a:pt x="7" y="19"/>
                    <a:pt x="8" y="19"/>
                    <a:pt x="8" y="18"/>
                  </a:cubicBezTo>
                  <a:cubicBezTo>
                    <a:pt x="11" y="18"/>
                    <a:pt x="13" y="18"/>
                    <a:pt x="14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9"/>
                    <a:pt x="14" y="20"/>
                  </a:cubicBezTo>
                  <a:cubicBezTo>
                    <a:pt x="14" y="23"/>
                    <a:pt x="15" y="27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4" y="29"/>
                    <a:pt x="14" y="30"/>
                  </a:cubicBezTo>
                  <a:cubicBezTo>
                    <a:pt x="13" y="31"/>
                    <a:pt x="11" y="34"/>
                    <a:pt x="9" y="36"/>
                  </a:cubicBezTo>
                  <a:cubicBezTo>
                    <a:pt x="8" y="37"/>
                    <a:pt x="8" y="37"/>
                    <a:pt x="8" y="38"/>
                  </a:cubicBezTo>
                  <a:close/>
                  <a:moveTo>
                    <a:pt x="8" y="39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10" y="42"/>
                    <a:pt x="11" y="46"/>
                    <a:pt x="13" y="50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9" y="46"/>
                    <a:pt x="8" y="43"/>
                    <a:pt x="8" y="3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0" name="Freeform 95"/>
            <p:cNvSpPr>
              <a:spLocks/>
            </p:cNvSpPr>
            <p:nvPr/>
          </p:nvSpPr>
          <p:spPr bwMode="auto">
            <a:xfrm>
              <a:off x="183155" y="299792"/>
              <a:ext cx="154907" cy="71075"/>
            </a:xfrm>
            <a:custGeom>
              <a:avLst/>
              <a:gdLst>
                <a:gd name="T0" fmla="*/ 2147483647 w 72"/>
                <a:gd name="T1" fmla="*/ 2147483647 h 33"/>
                <a:gd name="T2" fmla="*/ 2147483647 w 72"/>
                <a:gd name="T3" fmla="*/ 2147483647 h 33"/>
                <a:gd name="T4" fmla="*/ 2147483647 w 72"/>
                <a:gd name="T5" fmla="*/ 2147483647 h 33"/>
                <a:gd name="T6" fmla="*/ 0 w 72"/>
                <a:gd name="T7" fmla="*/ 2147483647 h 33"/>
                <a:gd name="T8" fmla="*/ 0 w 72"/>
                <a:gd name="T9" fmla="*/ 2147483647 h 33"/>
                <a:gd name="T10" fmla="*/ 2147483647 w 72"/>
                <a:gd name="T11" fmla="*/ 2147483647 h 33"/>
                <a:gd name="T12" fmla="*/ 2147483647 w 72"/>
                <a:gd name="T13" fmla="*/ 2147483647 h 33"/>
                <a:gd name="T14" fmla="*/ 2147483647 w 72"/>
                <a:gd name="T15" fmla="*/ 2147483647 h 33"/>
                <a:gd name="T16" fmla="*/ 2147483647 w 72"/>
                <a:gd name="T17" fmla="*/ 0 h 33"/>
                <a:gd name="T18" fmla="*/ 2147483647 w 72"/>
                <a:gd name="T19" fmla="*/ 0 h 33"/>
                <a:gd name="T20" fmla="*/ 2147483647 w 72"/>
                <a:gd name="T21" fmla="*/ 2147483647 h 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2" h="33">
                  <a:moveTo>
                    <a:pt x="57" y="13"/>
                  </a:moveTo>
                  <a:cubicBezTo>
                    <a:pt x="52" y="17"/>
                    <a:pt x="47" y="21"/>
                    <a:pt x="41" y="23"/>
                  </a:cubicBezTo>
                  <a:cubicBezTo>
                    <a:pt x="34" y="26"/>
                    <a:pt x="28" y="28"/>
                    <a:pt x="21" y="29"/>
                  </a:cubicBezTo>
                  <a:cubicBezTo>
                    <a:pt x="14" y="30"/>
                    <a:pt x="7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7" y="33"/>
                    <a:pt x="14" y="33"/>
                    <a:pt x="21" y="33"/>
                  </a:cubicBezTo>
                  <a:cubicBezTo>
                    <a:pt x="29" y="33"/>
                    <a:pt x="36" y="32"/>
                    <a:pt x="43" y="30"/>
                  </a:cubicBezTo>
                  <a:cubicBezTo>
                    <a:pt x="50" y="28"/>
                    <a:pt x="57" y="25"/>
                    <a:pt x="63" y="20"/>
                  </a:cubicBezTo>
                  <a:cubicBezTo>
                    <a:pt x="68" y="15"/>
                    <a:pt x="72" y="7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7" y="5"/>
                    <a:pt x="62" y="10"/>
                    <a:pt x="57" y="1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31" name="组合 232"/>
          <p:cNvGrpSpPr>
            <a:grpSpLocks/>
          </p:cNvGrpSpPr>
          <p:nvPr/>
        </p:nvGrpSpPr>
        <p:grpSpPr bwMode="auto">
          <a:xfrm>
            <a:off x="3016250" y="3922713"/>
            <a:ext cx="427038" cy="261937"/>
            <a:chOff x="0" y="0"/>
            <a:chExt cx="385446" cy="236917"/>
          </a:xfrm>
        </p:grpSpPr>
        <p:sp>
          <p:nvSpPr>
            <p:cNvPr id="51561" name="Freeform 96"/>
            <p:cNvSpPr>
              <a:spLocks noEditPoints="1"/>
            </p:cNvSpPr>
            <p:nvPr/>
          </p:nvSpPr>
          <p:spPr bwMode="auto">
            <a:xfrm>
              <a:off x="0" y="0"/>
              <a:ext cx="385446" cy="236917"/>
            </a:xfrm>
            <a:custGeom>
              <a:avLst/>
              <a:gdLst>
                <a:gd name="T0" fmla="*/ 0 w 423"/>
                <a:gd name="T1" fmla="*/ 0 h 260"/>
                <a:gd name="T2" fmla="*/ 0 w 423"/>
                <a:gd name="T3" fmla="*/ 2147483647 h 260"/>
                <a:gd name="T4" fmla="*/ 2147483647 w 423"/>
                <a:gd name="T5" fmla="*/ 2147483647 h 260"/>
                <a:gd name="T6" fmla="*/ 2147483647 w 423"/>
                <a:gd name="T7" fmla="*/ 0 h 260"/>
                <a:gd name="T8" fmla="*/ 0 w 423"/>
                <a:gd name="T9" fmla="*/ 0 h 260"/>
                <a:gd name="T10" fmla="*/ 2147483647 w 423"/>
                <a:gd name="T11" fmla="*/ 2147483647 h 260"/>
                <a:gd name="T12" fmla="*/ 2147483647 w 423"/>
                <a:gd name="T13" fmla="*/ 2147483647 h 260"/>
                <a:gd name="T14" fmla="*/ 2147483647 w 423"/>
                <a:gd name="T15" fmla="*/ 2147483647 h 260"/>
                <a:gd name="T16" fmla="*/ 2147483647 w 423"/>
                <a:gd name="T17" fmla="*/ 2147483647 h 260"/>
                <a:gd name="T18" fmla="*/ 2147483647 w 423"/>
                <a:gd name="T19" fmla="*/ 2147483647 h 2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23" h="260">
                  <a:moveTo>
                    <a:pt x="0" y="0"/>
                  </a:moveTo>
                  <a:lnTo>
                    <a:pt x="0" y="260"/>
                  </a:lnTo>
                  <a:lnTo>
                    <a:pt x="423" y="260"/>
                  </a:lnTo>
                  <a:lnTo>
                    <a:pt x="423" y="0"/>
                  </a:lnTo>
                  <a:lnTo>
                    <a:pt x="0" y="0"/>
                  </a:lnTo>
                  <a:close/>
                  <a:moveTo>
                    <a:pt x="409" y="246"/>
                  </a:moveTo>
                  <a:lnTo>
                    <a:pt x="14" y="246"/>
                  </a:lnTo>
                  <a:lnTo>
                    <a:pt x="14" y="14"/>
                  </a:lnTo>
                  <a:lnTo>
                    <a:pt x="409" y="14"/>
                  </a:lnTo>
                  <a:lnTo>
                    <a:pt x="409" y="24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2" name="Freeform 97"/>
            <p:cNvSpPr>
              <a:spLocks/>
            </p:cNvSpPr>
            <p:nvPr/>
          </p:nvSpPr>
          <p:spPr bwMode="auto">
            <a:xfrm>
              <a:off x="159463" y="83833"/>
              <a:ext cx="28248" cy="69253"/>
            </a:xfrm>
            <a:custGeom>
              <a:avLst/>
              <a:gdLst>
                <a:gd name="T0" fmla="*/ 0 w 13"/>
                <a:gd name="T1" fmla="*/ 2147483647 h 32"/>
                <a:gd name="T2" fmla="*/ 2147483647 w 13"/>
                <a:gd name="T3" fmla="*/ 2147483647 h 32"/>
                <a:gd name="T4" fmla="*/ 2147483647 w 13"/>
                <a:gd name="T5" fmla="*/ 0 h 32"/>
                <a:gd name="T6" fmla="*/ 0 w 13"/>
                <a:gd name="T7" fmla="*/ 2147483647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32">
                  <a:moveTo>
                    <a:pt x="0" y="16"/>
                  </a:moveTo>
                  <a:cubicBezTo>
                    <a:pt x="0" y="24"/>
                    <a:pt x="6" y="31"/>
                    <a:pt x="13" y="3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2"/>
                    <a:pt x="0" y="8"/>
                    <a:pt x="0" y="1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3" name="Rectangle 98"/>
            <p:cNvSpPr>
              <a:spLocks noChangeArrowheads="1"/>
            </p:cNvSpPr>
            <p:nvPr/>
          </p:nvSpPr>
          <p:spPr bwMode="auto">
            <a:xfrm>
              <a:off x="307993" y="79276"/>
              <a:ext cx="36449" cy="77454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64" name="Freeform 99"/>
            <p:cNvSpPr>
              <a:spLocks/>
            </p:cNvSpPr>
            <p:nvPr/>
          </p:nvSpPr>
          <p:spPr bwMode="auto">
            <a:xfrm>
              <a:off x="198646" y="83833"/>
              <a:ext cx="30070" cy="69253"/>
            </a:xfrm>
            <a:custGeom>
              <a:avLst/>
              <a:gdLst>
                <a:gd name="T0" fmla="*/ 2147483647 w 14"/>
                <a:gd name="T1" fmla="*/ 2147483647 h 32"/>
                <a:gd name="T2" fmla="*/ 0 w 14"/>
                <a:gd name="T3" fmla="*/ 0 h 32"/>
                <a:gd name="T4" fmla="*/ 0 w 14"/>
                <a:gd name="T5" fmla="*/ 2147483647 h 32"/>
                <a:gd name="T6" fmla="*/ 2147483647 w 14"/>
                <a:gd name="T7" fmla="*/ 2147483647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32">
                  <a:moveTo>
                    <a:pt x="14" y="16"/>
                  </a:moveTo>
                  <a:cubicBezTo>
                    <a:pt x="14" y="8"/>
                    <a:pt x="8" y="1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8" y="31"/>
                    <a:pt x="14" y="24"/>
                    <a:pt x="14" y="1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5" name="Rectangle 100"/>
            <p:cNvSpPr>
              <a:spLocks noChangeArrowheads="1"/>
            </p:cNvSpPr>
            <p:nvPr/>
          </p:nvSpPr>
          <p:spPr bwMode="auto">
            <a:xfrm>
              <a:off x="42828" y="79276"/>
              <a:ext cx="37360" cy="77454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66" name="Freeform 101"/>
            <p:cNvSpPr>
              <a:spLocks/>
            </p:cNvSpPr>
            <p:nvPr/>
          </p:nvSpPr>
          <p:spPr bwMode="auto">
            <a:xfrm>
              <a:off x="30070" y="28248"/>
              <a:ext cx="328039" cy="183156"/>
            </a:xfrm>
            <a:custGeom>
              <a:avLst/>
              <a:gdLst>
                <a:gd name="T0" fmla="*/ 2147483647 w 152"/>
                <a:gd name="T1" fmla="*/ 2147483647 h 85"/>
                <a:gd name="T2" fmla="*/ 2147483647 w 152"/>
                <a:gd name="T3" fmla="*/ 0 h 85"/>
                <a:gd name="T4" fmla="*/ 0 w 152"/>
                <a:gd name="T5" fmla="*/ 0 h 85"/>
                <a:gd name="T6" fmla="*/ 0 w 152"/>
                <a:gd name="T7" fmla="*/ 2147483647 h 85"/>
                <a:gd name="T8" fmla="*/ 2147483647 w 152"/>
                <a:gd name="T9" fmla="*/ 2147483647 h 85"/>
                <a:gd name="T10" fmla="*/ 2147483647 w 152"/>
                <a:gd name="T11" fmla="*/ 2147483647 h 85"/>
                <a:gd name="T12" fmla="*/ 0 w 152"/>
                <a:gd name="T13" fmla="*/ 2147483647 h 85"/>
                <a:gd name="T14" fmla="*/ 0 w 152"/>
                <a:gd name="T15" fmla="*/ 2147483647 h 85"/>
                <a:gd name="T16" fmla="*/ 2147483647 w 152"/>
                <a:gd name="T17" fmla="*/ 2147483647 h 85"/>
                <a:gd name="T18" fmla="*/ 2147483647 w 152"/>
                <a:gd name="T19" fmla="*/ 2147483647 h 85"/>
                <a:gd name="T20" fmla="*/ 2147483647 w 152"/>
                <a:gd name="T21" fmla="*/ 2147483647 h 85"/>
                <a:gd name="T22" fmla="*/ 2147483647 w 152"/>
                <a:gd name="T23" fmla="*/ 2147483647 h 85"/>
                <a:gd name="T24" fmla="*/ 2147483647 w 152"/>
                <a:gd name="T25" fmla="*/ 0 h 85"/>
                <a:gd name="T26" fmla="*/ 2147483647 w 152"/>
                <a:gd name="T27" fmla="*/ 0 h 85"/>
                <a:gd name="T28" fmla="*/ 2147483647 w 152"/>
                <a:gd name="T29" fmla="*/ 2147483647 h 85"/>
                <a:gd name="T30" fmla="*/ 2147483647 w 152"/>
                <a:gd name="T31" fmla="*/ 2147483647 h 85"/>
                <a:gd name="T32" fmla="*/ 2147483647 w 152"/>
                <a:gd name="T33" fmla="*/ 2147483647 h 85"/>
                <a:gd name="T34" fmla="*/ 2147483647 w 152"/>
                <a:gd name="T35" fmla="*/ 2147483647 h 85"/>
                <a:gd name="T36" fmla="*/ 2147483647 w 152"/>
                <a:gd name="T37" fmla="*/ 2147483647 h 85"/>
                <a:gd name="T38" fmla="*/ 2147483647 w 152"/>
                <a:gd name="T39" fmla="*/ 2147483647 h 85"/>
                <a:gd name="T40" fmla="*/ 2147483647 w 152"/>
                <a:gd name="T41" fmla="*/ 2147483647 h 85"/>
                <a:gd name="T42" fmla="*/ 2147483647 w 152"/>
                <a:gd name="T43" fmla="*/ 2147483647 h 85"/>
                <a:gd name="T44" fmla="*/ 2147483647 w 152"/>
                <a:gd name="T45" fmla="*/ 2147483647 h 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52" h="85">
                  <a:moveTo>
                    <a:pt x="152" y="18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2" y="63"/>
                    <a:pt x="54" y="53"/>
                    <a:pt x="54" y="42"/>
                  </a:cubicBezTo>
                  <a:cubicBezTo>
                    <a:pt x="54" y="31"/>
                    <a:pt x="62" y="22"/>
                    <a:pt x="73" y="2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89" y="21"/>
                    <a:pt x="98" y="31"/>
                    <a:pt x="98" y="42"/>
                  </a:cubicBezTo>
                  <a:cubicBezTo>
                    <a:pt x="98" y="54"/>
                    <a:pt x="89" y="63"/>
                    <a:pt x="78" y="64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152" y="85"/>
                    <a:pt x="152" y="85"/>
                    <a:pt x="152" y="85"/>
                  </a:cubicBezTo>
                  <a:cubicBezTo>
                    <a:pt x="152" y="66"/>
                    <a:pt x="152" y="66"/>
                    <a:pt x="152" y="66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3" y="18"/>
                    <a:pt x="123" y="18"/>
                    <a:pt x="123" y="18"/>
                  </a:cubicBezTo>
                  <a:lnTo>
                    <a:pt x="152" y="1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32" name="组合 254"/>
          <p:cNvGrpSpPr>
            <a:grpSpLocks/>
          </p:cNvGrpSpPr>
          <p:nvPr/>
        </p:nvGrpSpPr>
        <p:grpSpPr bwMode="auto">
          <a:xfrm>
            <a:off x="3783013" y="3857625"/>
            <a:ext cx="355600" cy="393700"/>
            <a:chOff x="0" y="0"/>
            <a:chExt cx="320750" cy="355376"/>
          </a:xfrm>
        </p:grpSpPr>
        <p:sp>
          <p:nvSpPr>
            <p:cNvPr id="51559" name="Freeform 102"/>
            <p:cNvSpPr>
              <a:spLocks noEditPoints="1"/>
            </p:cNvSpPr>
            <p:nvPr/>
          </p:nvSpPr>
          <p:spPr bwMode="auto">
            <a:xfrm>
              <a:off x="0" y="0"/>
              <a:ext cx="320750" cy="329862"/>
            </a:xfrm>
            <a:custGeom>
              <a:avLst/>
              <a:gdLst>
                <a:gd name="T0" fmla="*/ 2147483647 w 149"/>
                <a:gd name="T1" fmla="*/ 2147483647 h 153"/>
                <a:gd name="T2" fmla="*/ 2147483647 w 149"/>
                <a:gd name="T3" fmla="*/ 0 h 153"/>
                <a:gd name="T4" fmla="*/ 2147483647 w 149"/>
                <a:gd name="T5" fmla="*/ 0 h 153"/>
                <a:gd name="T6" fmla="*/ 2147483647 w 149"/>
                <a:gd name="T7" fmla="*/ 2147483647 h 153"/>
                <a:gd name="T8" fmla="*/ 0 w 149"/>
                <a:gd name="T9" fmla="*/ 2147483647 h 153"/>
                <a:gd name="T10" fmla="*/ 2147483647 w 149"/>
                <a:gd name="T11" fmla="*/ 2147483647 h 153"/>
                <a:gd name="T12" fmla="*/ 2147483647 w 149"/>
                <a:gd name="T13" fmla="*/ 2147483647 h 153"/>
                <a:gd name="T14" fmla="*/ 2147483647 w 149"/>
                <a:gd name="T15" fmla="*/ 2147483647 h 153"/>
                <a:gd name="T16" fmla="*/ 2147483647 w 149"/>
                <a:gd name="T17" fmla="*/ 2147483647 h 153"/>
                <a:gd name="T18" fmla="*/ 2147483647 w 149"/>
                <a:gd name="T19" fmla="*/ 2147483647 h 153"/>
                <a:gd name="T20" fmla="*/ 2147483647 w 149"/>
                <a:gd name="T21" fmla="*/ 2147483647 h 153"/>
                <a:gd name="T22" fmla="*/ 2147483647 w 149"/>
                <a:gd name="T23" fmla="*/ 2147483647 h 153"/>
                <a:gd name="T24" fmla="*/ 2147483647 w 149"/>
                <a:gd name="T25" fmla="*/ 2147483647 h 153"/>
                <a:gd name="T26" fmla="*/ 2147483647 w 149"/>
                <a:gd name="T27" fmla="*/ 2147483647 h 153"/>
                <a:gd name="T28" fmla="*/ 2147483647 w 149"/>
                <a:gd name="T29" fmla="*/ 2147483647 h 153"/>
                <a:gd name="T30" fmla="*/ 2147483647 w 149"/>
                <a:gd name="T31" fmla="*/ 2147483647 h 153"/>
                <a:gd name="T32" fmla="*/ 2147483647 w 149"/>
                <a:gd name="T33" fmla="*/ 2147483647 h 153"/>
                <a:gd name="T34" fmla="*/ 2147483647 w 149"/>
                <a:gd name="T35" fmla="*/ 2147483647 h 153"/>
                <a:gd name="T36" fmla="*/ 2147483647 w 149"/>
                <a:gd name="T37" fmla="*/ 2147483647 h 153"/>
                <a:gd name="T38" fmla="*/ 2147483647 w 149"/>
                <a:gd name="T39" fmla="*/ 2147483647 h 153"/>
                <a:gd name="T40" fmla="*/ 2147483647 w 149"/>
                <a:gd name="T41" fmla="*/ 2147483647 h 153"/>
                <a:gd name="T42" fmla="*/ 2147483647 w 149"/>
                <a:gd name="T43" fmla="*/ 2147483647 h 153"/>
                <a:gd name="T44" fmla="*/ 2147483647 w 149"/>
                <a:gd name="T45" fmla="*/ 2147483647 h 153"/>
                <a:gd name="T46" fmla="*/ 2147483647 w 149"/>
                <a:gd name="T47" fmla="*/ 2147483647 h 153"/>
                <a:gd name="T48" fmla="*/ 2147483647 w 149"/>
                <a:gd name="T49" fmla="*/ 2147483647 h 153"/>
                <a:gd name="T50" fmla="*/ 2147483647 w 149"/>
                <a:gd name="T51" fmla="*/ 2147483647 h 153"/>
                <a:gd name="T52" fmla="*/ 2147483647 w 149"/>
                <a:gd name="T53" fmla="*/ 2147483647 h 153"/>
                <a:gd name="T54" fmla="*/ 2147483647 w 149"/>
                <a:gd name="T55" fmla="*/ 2147483647 h 153"/>
                <a:gd name="T56" fmla="*/ 2147483647 w 149"/>
                <a:gd name="T57" fmla="*/ 2147483647 h 153"/>
                <a:gd name="T58" fmla="*/ 2147483647 w 149"/>
                <a:gd name="T59" fmla="*/ 2147483647 h 153"/>
                <a:gd name="T60" fmla="*/ 2147483647 w 149"/>
                <a:gd name="T61" fmla="*/ 2147483647 h 153"/>
                <a:gd name="T62" fmla="*/ 2147483647 w 149"/>
                <a:gd name="T63" fmla="*/ 2147483647 h 153"/>
                <a:gd name="T64" fmla="*/ 2147483647 w 149"/>
                <a:gd name="T65" fmla="*/ 2147483647 h 153"/>
                <a:gd name="T66" fmla="*/ 2147483647 w 149"/>
                <a:gd name="T67" fmla="*/ 2147483647 h 153"/>
                <a:gd name="T68" fmla="*/ 2147483647 w 149"/>
                <a:gd name="T69" fmla="*/ 2147483647 h 153"/>
                <a:gd name="T70" fmla="*/ 2147483647 w 149"/>
                <a:gd name="T71" fmla="*/ 2147483647 h 153"/>
                <a:gd name="T72" fmla="*/ 2147483647 w 149"/>
                <a:gd name="T73" fmla="*/ 2147483647 h 153"/>
                <a:gd name="T74" fmla="*/ 2147483647 w 149"/>
                <a:gd name="T75" fmla="*/ 2147483647 h 153"/>
                <a:gd name="T76" fmla="*/ 2147483647 w 149"/>
                <a:gd name="T77" fmla="*/ 2147483647 h 1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49" h="153">
                  <a:moveTo>
                    <a:pt x="119" y="2"/>
                  </a:moveTo>
                  <a:cubicBezTo>
                    <a:pt x="119" y="1"/>
                    <a:pt x="119" y="0"/>
                    <a:pt x="11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1"/>
                    <a:pt x="3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1" y="58"/>
                    <a:pt x="52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60"/>
                    <a:pt x="58" y="62"/>
                    <a:pt x="60" y="64"/>
                  </a:cubicBezTo>
                  <a:cubicBezTo>
                    <a:pt x="59" y="64"/>
                    <a:pt x="57" y="66"/>
                    <a:pt x="57" y="68"/>
                  </a:cubicBezTo>
                  <a:cubicBezTo>
                    <a:pt x="57" y="69"/>
                    <a:pt x="59" y="71"/>
                    <a:pt x="60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55" y="113"/>
                    <a:pt x="55" y="113"/>
                    <a:pt x="55" y="113"/>
                  </a:cubicBezTo>
                  <a:cubicBezTo>
                    <a:pt x="47" y="113"/>
                    <a:pt x="47" y="113"/>
                    <a:pt x="47" y="113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3" y="71"/>
                    <a:pt x="94" y="69"/>
                    <a:pt x="94" y="68"/>
                  </a:cubicBezTo>
                  <a:cubicBezTo>
                    <a:pt x="94" y="66"/>
                    <a:pt x="93" y="64"/>
                    <a:pt x="91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1" y="62"/>
                    <a:pt x="94" y="60"/>
                    <a:pt x="96" y="58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138" y="58"/>
                    <a:pt x="149" y="2"/>
                    <a:pt x="149" y="2"/>
                  </a:cubicBezTo>
                  <a:lnTo>
                    <a:pt x="119" y="2"/>
                  </a:lnTo>
                  <a:close/>
                  <a:moveTo>
                    <a:pt x="8" y="8"/>
                  </a:moveTo>
                  <a:cubicBezTo>
                    <a:pt x="30" y="8"/>
                    <a:pt x="30" y="8"/>
                    <a:pt x="30" y="8"/>
                  </a:cubicBezTo>
                  <a:cubicBezTo>
                    <a:pt x="32" y="22"/>
                    <a:pt x="39" y="39"/>
                    <a:pt x="48" y="51"/>
                  </a:cubicBezTo>
                  <a:cubicBezTo>
                    <a:pt x="23" y="48"/>
                    <a:pt x="12" y="21"/>
                    <a:pt x="8" y="8"/>
                  </a:cubicBezTo>
                  <a:close/>
                  <a:moveTo>
                    <a:pt x="96" y="119"/>
                  </a:moveTo>
                  <a:cubicBezTo>
                    <a:pt x="96" y="147"/>
                    <a:pt x="96" y="147"/>
                    <a:pt x="96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5" y="119"/>
                    <a:pt x="55" y="119"/>
                    <a:pt x="55" y="119"/>
                  </a:cubicBezTo>
                  <a:lnTo>
                    <a:pt x="96" y="119"/>
                  </a:lnTo>
                  <a:close/>
                  <a:moveTo>
                    <a:pt x="101" y="51"/>
                  </a:moveTo>
                  <a:cubicBezTo>
                    <a:pt x="110" y="39"/>
                    <a:pt x="117" y="22"/>
                    <a:pt x="119" y="8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37" y="21"/>
                    <a:pt x="125" y="48"/>
                    <a:pt x="101" y="5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0" name="Rectangle 103"/>
            <p:cNvSpPr>
              <a:spLocks noChangeArrowheads="1"/>
            </p:cNvSpPr>
            <p:nvPr/>
          </p:nvSpPr>
          <p:spPr bwMode="auto">
            <a:xfrm>
              <a:off x="80187" y="334418"/>
              <a:ext cx="161286" cy="20958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33" name="组合 464"/>
          <p:cNvGrpSpPr>
            <a:grpSpLocks/>
          </p:cNvGrpSpPr>
          <p:nvPr/>
        </p:nvGrpSpPr>
        <p:grpSpPr bwMode="auto">
          <a:xfrm>
            <a:off x="4465638" y="3836988"/>
            <a:ext cx="398462" cy="427037"/>
            <a:chOff x="0" y="0"/>
            <a:chExt cx="358109" cy="385446"/>
          </a:xfrm>
        </p:grpSpPr>
        <p:sp>
          <p:nvSpPr>
            <p:cNvPr id="51557" name="Freeform 104"/>
            <p:cNvSpPr>
              <a:spLocks noEditPoints="1"/>
            </p:cNvSpPr>
            <p:nvPr/>
          </p:nvSpPr>
          <p:spPr bwMode="auto">
            <a:xfrm>
              <a:off x="0" y="0"/>
              <a:ext cx="358109" cy="385446"/>
            </a:xfrm>
            <a:custGeom>
              <a:avLst/>
              <a:gdLst>
                <a:gd name="T0" fmla="*/ 2147483647 w 166"/>
                <a:gd name="T1" fmla="*/ 2147483647 h 179"/>
                <a:gd name="T2" fmla="*/ 2147483647 w 166"/>
                <a:gd name="T3" fmla="*/ 2147483647 h 179"/>
                <a:gd name="T4" fmla="*/ 2147483647 w 166"/>
                <a:gd name="T5" fmla="*/ 2147483647 h 179"/>
                <a:gd name="T6" fmla="*/ 2147483647 w 166"/>
                <a:gd name="T7" fmla="*/ 0 h 179"/>
                <a:gd name="T8" fmla="*/ 2147483647 w 166"/>
                <a:gd name="T9" fmla="*/ 0 h 179"/>
                <a:gd name="T10" fmla="*/ 2147483647 w 166"/>
                <a:gd name="T11" fmla="*/ 2147483647 h 179"/>
                <a:gd name="T12" fmla="*/ 2147483647 w 166"/>
                <a:gd name="T13" fmla="*/ 2147483647 h 179"/>
                <a:gd name="T14" fmla="*/ 2147483647 w 166"/>
                <a:gd name="T15" fmla="*/ 2147483647 h 179"/>
                <a:gd name="T16" fmla="*/ 2147483647 w 166"/>
                <a:gd name="T17" fmla="*/ 2147483647 h 179"/>
                <a:gd name="T18" fmla="*/ 2147483647 w 166"/>
                <a:gd name="T19" fmla="*/ 2147483647 h 179"/>
                <a:gd name="T20" fmla="*/ 2147483647 w 166"/>
                <a:gd name="T21" fmla="*/ 2147483647 h 179"/>
                <a:gd name="T22" fmla="*/ 2147483647 w 166"/>
                <a:gd name="T23" fmla="*/ 2147483647 h 179"/>
                <a:gd name="T24" fmla="*/ 2147483647 w 166"/>
                <a:gd name="T25" fmla="*/ 2147483647 h 179"/>
                <a:gd name="T26" fmla="*/ 2147483647 w 166"/>
                <a:gd name="T27" fmla="*/ 2147483647 h 179"/>
                <a:gd name="T28" fmla="*/ 2147483647 w 166"/>
                <a:gd name="T29" fmla="*/ 2147483647 h 179"/>
                <a:gd name="T30" fmla="*/ 2147483647 w 166"/>
                <a:gd name="T31" fmla="*/ 2147483647 h 179"/>
                <a:gd name="T32" fmla="*/ 0 w 166"/>
                <a:gd name="T33" fmla="*/ 2147483647 h 179"/>
                <a:gd name="T34" fmla="*/ 2147483647 w 166"/>
                <a:gd name="T35" fmla="*/ 2147483647 h 179"/>
                <a:gd name="T36" fmla="*/ 2147483647 w 166"/>
                <a:gd name="T37" fmla="*/ 2147483647 h 179"/>
                <a:gd name="T38" fmla="*/ 2147483647 w 166"/>
                <a:gd name="T39" fmla="*/ 2147483647 h 179"/>
                <a:gd name="T40" fmla="*/ 2147483647 w 166"/>
                <a:gd name="T41" fmla="*/ 2147483647 h 179"/>
                <a:gd name="T42" fmla="*/ 2147483647 w 166"/>
                <a:gd name="T43" fmla="*/ 2147483647 h 179"/>
                <a:gd name="T44" fmla="*/ 2147483647 w 166"/>
                <a:gd name="T45" fmla="*/ 2147483647 h 179"/>
                <a:gd name="T46" fmla="*/ 2147483647 w 166"/>
                <a:gd name="T47" fmla="*/ 2147483647 h 179"/>
                <a:gd name="T48" fmla="*/ 2147483647 w 166"/>
                <a:gd name="T49" fmla="*/ 2147483647 h 179"/>
                <a:gd name="T50" fmla="*/ 2147483647 w 166"/>
                <a:gd name="T51" fmla="*/ 2147483647 h 179"/>
                <a:gd name="T52" fmla="*/ 2147483647 w 166"/>
                <a:gd name="T53" fmla="*/ 2147483647 h 179"/>
                <a:gd name="T54" fmla="*/ 2147483647 w 166"/>
                <a:gd name="T55" fmla="*/ 2147483647 h 179"/>
                <a:gd name="T56" fmla="*/ 2147483647 w 166"/>
                <a:gd name="T57" fmla="*/ 2147483647 h 179"/>
                <a:gd name="T58" fmla="*/ 2147483647 w 166"/>
                <a:gd name="T59" fmla="*/ 2147483647 h 179"/>
                <a:gd name="T60" fmla="*/ 2147483647 w 166"/>
                <a:gd name="T61" fmla="*/ 2147483647 h 179"/>
                <a:gd name="T62" fmla="*/ 2147483647 w 166"/>
                <a:gd name="T63" fmla="*/ 2147483647 h 179"/>
                <a:gd name="T64" fmla="*/ 2147483647 w 166"/>
                <a:gd name="T65" fmla="*/ 2147483647 h 179"/>
                <a:gd name="T66" fmla="*/ 2147483647 w 166"/>
                <a:gd name="T67" fmla="*/ 2147483647 h 179"/>
                <a:gd name="T68" fmla="*/ 2147483647 w 166"/>
                <a:gd name="T69" fmla="*/ 2147483647 h 179"/>
                <a:gd name="T70" fmla="*/ 2147483647 w 166"/>
                <a:gd name="T71" fmla="*/ 2147483647 h 179"/>
                <a:gd name="T72" fmla="*/ 2147483647 w 166"/>
                <a:gd name="T73" fmla="*/ 2147483647 h 179"/>
                <a:gd name="T74" fmla="*/ 2147483647 w 166"/>
                <a:gd name="T75" fmla="*/ 2147483647 h 179"/>
                <a:gd name="T76" fmla="*/ 2147483647 w 166"/>
                <a:gd name="T77" fmla="*/ 2147483647 h 179"/>
                <a:gd name="T78" fmla="*/ 2147483647 w 166"/>
                <a:gd name="T79" fmla="*/ 2147483647 h 179"/>
                <a:gd name="T80" fmla="*/ 2147483647 w 166"/>
                <a:gd name="T81" fmla="*/ 2147483647 h 179"/>
                <a:gd name="T82" fmla="*/ 2147483647 w 166"/>
                <a:gd name="T83" fmla="*/ 2147483647 h 179"/>
                <a:gd name="T84" fmla="*/ 2147483647 w 166"/>
                <a:gd name="T85" fmla="*/ 2147483647 h 1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66" h="179">
                  <a:moveTo>
                    <a:pt x="91" y="13"/>
                  </a:moveTo>
                  <a:cubicBezTo>
                    <a:pt x="91" y="9"/>
                    <a:pt x="91" y="9"/>
                    <a:pt x="91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56" y="15"/>
                    <a:pt x="38" y="24"/>
                    <a:pt x="25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7" y="56"/>
                    <a:pt x="0" y="75"/>
                    <a:pt x="0" y="96"/>
                  </a:cubicBezTo>
                  <a:cubicBezTo>
                    <a:pt x="0" y="142"/>
                    <a:pt x="37" y="179"/>
                    <a:pt x="83" y="179"/>
                  </a:cubicBezTo>
                  <a:cubicBezTo>
                    <a:pt x="129" y="179"/>
                    <a:pt x="166" y="142"/>
                    <a:pt x="166" y="96"/>
                  </a:cubicBezTo>
                  <a:cubicBezTo>
                    <a:pt x="166" y="53"/>
                    <a:pt x="133" y="17"/>
                    <a:pt x="91" y="13"/>
                  </a:cubicBezTo>
                  <a:close/>
                  <a:moveTo>
                    <a:pt x="87" y="166"/>
                  </a:moveTo>
                  <a:cubicBezTo>
                    <a:pt x="87" y="153"/>
                    <a:pt x="87" y="153"/>
                    <a:pt x="87" y="153"/>
                  </a:cubicBezTo>
                  <a:cubicBezTo>
                    <a:pt x="87" y="151"/>
                    <a:pt x="85" y="150"/>
                    <a:pt x="83" y="150"/>
                  </a:cubicBezTo>
                  <a:cubicBezTo>
                    <a:pt x="81" y="150"/>
                    <a:pt x="80" y="151"/>
                    <a:pt x="80" y="153"/>
                  </a:cubicBezTo>
                  <a:cubicBezTo>
                    <a:pt x="80" y="166"/>
                    <a:pt x="80" y="166"/>
                    <a:pt x="80" y="166"/>
                  </a:cubicBezTo>
                  <a:cubicBezTo>
                    <a:pt x="44" y="164"/>
                    <a:pt x="15" y="135"/>
                    <a:pt x="14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7" y="100"/>
                    <a:pt x="29" y="98"/>
                    <a:pt x="29" y="96"/>
                  </a:cubicBezTo>
                  <a:cubicBezTo>
                    <a:pt x="29" y="94"/>
                    <a:pt x="27" y="93"/>
                    <a:pt x="26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5" y="57"/>
                    <a:pt x="44" y="28"/>
                    <a:pt x="80" y="27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1" y="43"/>
                    <a:pt x="83" y="43"/>
                  </a:cubicBezTo>
                  <a:cubicBezTo>
                    <a:pt x="85" y="43"/>
                    <a:pt x="87" y="42"/>
                    <a:pt x="87" y="40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122" y="28"/>
                    <a:pt x="151" y="57"/>
                    <a:pt x="153" y="93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9" y="93"/>
                    <a:pt x="137" y="94"/>
                    <a:pt x="137" y="96"/>
                  </a:cubicBezTo>
                  <a:cubicBezTo>
                    <a:pt x="137" y="98"/>
                    <a:pt x="139" y="100"/>
                    <a:pt x="141" y="100"/>
                  </a:cubicBezTo>
                  <a:cubicBezTo>
                    <a:pt x="153" y="100"/>
                    <a:pt x="153" y="100"/>
                    <a:pt x="153" y="100"/>
                  </a:cubicBezTo>
                  <a:cubicBezTo>
                    <a:pt x="151" y="135"/>
                    <a:pt x="122" y="164"/>
                    <a:pt x="87" y="16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8" name="Freeform 105"/>
            <p:cNvSpPr>
              <a:spLocks/>
            </p:cNvSpPr>
            <p:nvPr/>
          </p:nvSpPr>
          <p:spPr bwMode="auto">
            <a:xfrm>
              <a:off x="164019" y="194090"/>
              <a:ext cx="96589" cy="88388"/>
            </a:xfrm>
            <a:custGeom>
              <a:avLst/>
              <a:gdLst>
                <a:gd name="T0" fmla="*/ 2147483647 w 45"/>
                <a:gd name="T1" fmla="*/ 2147483647 h 41"/>
                <a:gd name="T2" fmla="*/ 2147483647 w 45"/>
                <a:gd name="T3" fmla="*/ 2147483647 h 41"/>
                <a:gd name="T4" fmla="*/ 2147483647 w 45"/>
                <a:gd name="T5" fmla="*/ 0 h 41"/>
                <a:gd name="T6" fmla="*/ 0 w 45"/>
                <a:gd name="T7" fmla="*/ 2147483647 h 41"/>
                <a:gd name="T8" fmla="*/ 2147483647 w 45"/>
                <a:gd name="T9" fmla="*/ 2147483647 h 41"/>
                <a:gd name="T10" fmla="*/ 2147483647 w 45"/>
                <a:gd name="T11" fmla="*/ 2147483647 h 41"/>
                <a:gd name="T12" fmla="*/ 2147483647 w 45"/>
                <a:gd name="T13" fmla="*/ 2147483647 h 41"/>
                <a:gd name="T14" fmla="*/ 2147483647 w 45"/>
                <a:gd name="T15" fmla="*/ 2147483647 h 41"/>
                <a:gd name="T16" fmla="*/ 2147483647 w 45"/>
                <a:gd name="T17" fmla="*/ 2147483647 h 41"/>
                <a:gd name="T18" fmla="*/ 2147483647 w 45"/>
                <a:gd name="T19" fmla="*/ 2147483647 h 41"/>
                <a:gd name="T20" fmla="*/ 2147483647 w 45"/>
                <a:gd name="T21" fmla="*/ 2147483647 h 4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5" h="41">
                  <a:moveTo>
                    <a:pt x="14" y="9"/>
                  </a:moveTo>
                  <a:cubicBezTo>
                    <a:pt x="14" y="8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4" name="Freeform 106"/>
          <p:cNvSpPr>
            <a:spLocks noEditPoints="1"/>
          </p:cNvSpPr>
          <p:nvPr/>
        </p:nvSpPr>
        <p:spPr bwMode="auto">
          <a:xfrm>
            <a:off x="5167313" y="3963988"/>
            <a:ext cx="452437" cy="300037"/>
          </a:xfrm>
          <a:custGeom>
            <a:avLst/>
            <a:gdLst>
              <a:gd name="T0" fmla="*/ 2147483647 w 449"/>
              <a:gd name="T1" fmla="*/ 2147483647 h 296"/>
              <a:gd name="T2" fmla="*/ 2147483647 w 449"/>
              <a:gd name="T3" fmla="*/ 0 h 296"/>
              <a:gd name="T4" fmla="*/ 2147483647 w 449"/>
              <a:gd name="T5" fmla="*/ 0 h 296"/>
              <a:gd name="T6" fmla="*/ 2147483647 w 449"/>
              <a:gd name="T7" fmla="*/ 2147483647 h 296"/>
              <a:gd name="T8" fmla="*/ 0 w 449"/>
              <a:gd name="T9" fmla="*/ 2147483647 h 296"/>
              <a:gd name="T10" fmla="*/ 0 w 449"/>
              <a:gd name="T11" fmla="*/ 2147483647 h 296"/>
              <a:gd name="T12" fmla="*/ 2147483647 w 449"/>
              <a:gd name="T13" fmla="*/ 2147483647 h 296"/>
              <a:gd name="T14" fmla="*/ 2147483647 w 449"/>
              <a:gd name="T15" fmla="*/ 2147483647 h 296"/>
              <a:gd name="T16" fmla="*/ 2147483647 w 449"/>
              <a:gd name="T17" fmla="*/ 2147483647 h 296"/>
              <a:gd name="T18" fmla="*/ 2147483647 w 449"/>
              <a:gd name="T19" fmla="*/ 2147483647 h 296"/>
              <a:gd name="T20" fmla="*/ 2147483647 w 449"/>
              <a:gd name="T21" fmla="*/ 2147483647 h 296"/>
              <a:gd name="T22" fmla="*/ 2147483647 w 449"/>
              <a:gd name="T23" fmla="*/ 2147483647 h 296"/>
              <a:gd name="T24" fmla="*/ 2147483647 w 449"/>
              <a:gd name="T25" fmla="*/ 2147483647 h 296"/>
              <a:gd name="T26" fmla="*/ 2147483647 w 449"/>
              <a:gd name="T27" fmla="*/ 2147483647 h 296"/>
              <a:gd name="T28" fmla="*/ 2147483647 w 449"/>
              <a:gd name="T29" fmla="*/ 2147483647 h 296"/>
              <a:gd name="T30" fmla="*/ 2147483647 w 449"/>
              <a:gd name="T31" fmla="*/ 2147483647 h 296"/>
              <a:gd name="T32" fmla="*/ 2147483647 w 449"/>
              <a:gd name="T33" fmla="*/ 2147483647 h 296"/>
              <a:gd name="T34" fmla="*/ 2147483647 w 449"/>
              <a:gd name="T35" fmla="*/ 2147483647 h 296"/>
              <a:gd name="T36" fmla="*/ 2147483647 w 449"/>
              <a:gd name="T37" fmla="*/ 2147483647 h 296"/>
              <a:gd name="T38" fmla="*/ 2147483647 w 449"/>
              <a:gd name="T39" fmla="*/ 2147483647 h 296"/>
              <a:gd name="T40" fmla="*/ 2147483647 w 449"/>
              <a:gd name="T41" fmla="*/ 2147483647 h 296"/>
              <a:gd name="T42" fmla="*/ 2147483647 w 449"/>
              <a:gd name="T43" fmla="*/ 2147483647 h 296"/>
              <a:gd name="T44" fmla="*/ 2147483647 w 449"/>
              <a:gd name="T45" fmla="*/ 2147483647 h 296"/>
              <a:gd name="T46" fmla="*/ 2147483647 w 449"/>
              <a:gd name="T47" fmla="*/ 2147483647 h 296"/>
              <a:gd name="T48" fmla="*/ 2147483647 w 449"/>
              <a:gd name="T49" fmla="*/ 2147483647 h 296"/>
              <a:gd name="T50" fmla="*/ 2147483647 w 449"/>
              <a:gd name="T51" fmla="*/ 2147483647 h 296"/>
              <a:gd name="T52" fmla="*/ 2147483647 w 449"/>
              <a:gd name="T53" fmla="*/ 2147483647 h 296"/>
              <a:gd name="T54" fmla="*/ 2147483647 w 449"/>
              <a:gd name="T55" fmla="*/ 2147483647 h 29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49" h="296">
                <a:moveTo>
                  <a:pt x="298" y="142"/>
                </a:moveTo>
                <a:lnTo>
                  <a:pt x="298" y="0"/>
                </a:lnTo>
                <a:lnTo>
                  <a:pt x="144" y="0"/>
                </a:lnTo>
                <a:lnTo>
                  <a:pt x="144" y="109"/>
                </a:lnTo>
                <a:lnTo>
                  <a:pt x="0" y="109"/>
                </a:lnTo>
                <a:lnTo>
                  <a:pt x="0" y="296"/>
                </a:lnTo>
                <a:lnTo>
                  <a:pt x="144" y="296"/>
                </a:lnTo>
                <a:lnTo>
                  <a:pt x="151" y="296"/>
                </a:lnTo>
                <a:lnTo>
                  <a:pt x="296" y="296"/>
                </a:lnTo>
                <a:lnTo>
                  <a:pt x="298" y="296"/>
                </a:lnTo>
                <a:lnTo>
                  <a:pt x="449" y="296"/>
                </a:lnTo>
                <a:lnTo>
                  <a:pt x="449" y="142"/>
                </a:lnTo>
                <a:lnTo>
                  <a:pt x="298" y="142"/>
                </a:lnTo>
                <a:close/>
                <a:moveTo>
                  <a:pt x="139" y="284"/>
                </a:moveTo>
                <a:lnTo>
                  <a:pt x="12" y="284"/>
                </a:lnTo>
                <a:lnTo>
                  <a:pt x="12" y="121"/>
                </a:lnTo>
                <a:lnTo>
                  <a:pt x="139" y="121"/>
                </a:lnTo>
                <a:lnTo>
                  <a:pt x="139" y="284"/>
                </a:lnTo>
                <a:close/>
                <a:moveTo>
                  <a:pt x="286" y="284"/>
                </a:moveTo>
                <a:lnTo>
                  <a:pt x="158" y="284"/>
                </a:lnTo>
                <a:lnTo>
                  <a:pt x="158" y="12"/>
                </a:lnTo>
                <a:lnTo>
                  <a:pt x="286" y="12"/>
                </a:lnTo>
                <a:lnTo>
                  <a:pt x="286" y="284"/>
                </a:lnTo>
                <a:close/>
                <a:moveTo>
                  <a:pt x="437" y="284"/>
                </a:moveTo>
                <a:lnTo>
                  <a:pt x="310" y="284"/>
                </a:lnTo>
                <a:lnTo>
                  <a:pt x="310" y="154"/>
                </a:lnTo>
                <a:lnTo>
                  <a:pt x="437" y="154"/>
                </a:lnTo>
                <a:lnTo>
                  <a:pt x="437" y="284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35" name="Freeform 107"/>
          <p:cNvSpPr>
            <a:spLocks/>
          </p:cNvSpPr>
          <p:nvPr/>
        </p:nvSpPr>
        <p:spPr bwMode="auto">
          <a:xfrm>
            <a:off x="5364163" y="4033838"/>
            <a:ext cx="60325" cy="107950"/>
          </a:xfrm>
          <a:custGeom>
            <a:avLst/>
            <a:gdLst>
              <a:gd name="T0" fmla="*/ 2147483647 w 25"/>
              <a:gd name="T1" fmla="*/ 2147483647 h 45"/>
              <a:gd name="T2" fmla="*/ 2147483647 w 25"/>
              <a:gd name="T3" fmla="*/ 2147483647 h 45"/>
              <a:gd name="T4" fmla="*/ 2147483647 w 25"/>
              <a:gd name="T5" fmla="*/ 0 h 45"/>
              <a:gd name="T6" fmla="*/ 2147483647 w 25"/>
              <a:gd name="T7" fmla="*/ 0 h 45"/>
              <a:gd name="T8" fmla="*/ 2147483647 w 25"/>
              <a:gd name="T9" fmla="*/ 2147483647 h 45"/>
              <a:gd name="T10" fmla="*/ 2147483647 w 25"/>
              <a:gd name="T11" fmla="*/ 2147483647 h 45"/>
              <a:gd name="T12" fmla="*/ 2147483647 w 25"/>
              <a:gd name="T13" fmla="*/ 2147483647 h 45"/>
              <a:gd name="T14" fmla="*/ 0 w 25"/>
              <a:gd name="T15" fmla="*/ 2147483647 h 45"/>
              <a:gd name="T16" fmla="*/ 0 w 25"/>
              <a:gd name="T17" fmla="*/ 2147483647 h 45"/>
              <a:gd name="T18" fmla="*/ 2147483647 w 25"/>
              <a:gd name="T19" fmla="*/ 2147483647 h 45"/>
              <a:gd name="T20" fmla="*/ 2147483647 w 25"/>
              <a:gd name="T21" fmla="*/ 2147483647 h 45"/>
              <a:gd name="T22" fmla="*/ 0 w 25"/>
              <a:gd name="T23" fmla="*/ 2147483647 h 45"/>
              <a:gd name="T24" fmla="*/ 0 w 25"/>
              <a:gd name="T25" fmla="*/ 2147483647 h 45"/>
              <a:gd name="T26" fmla="*/ 2147483647 w 25"/>
              <a:gd name="T27" fmla="*/ 2147483647 h 45"/>
              <a:gd name="T28" fmla="*/ 2147483647 w 25"/>
              <a:gd name="T29" fmla="*/ 2147483647 h 4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5" h="45">
                <a:moveTo>
                  <a:pt x="25" y="41"/>
                </a:moveTo>
                <a:cubicBezTo>
                  <a:pt x="15" y="41"/>
                  <a:pt x="15" y="41"/>
                  <a:pt x="15" y="41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"/>
                  <a:pt x="10" y="2"/>
                  <a:pt x="10" y="3"/>
                </a:cubicBezTo>
                <a:cubicBezTo>
                  <a:pt x="9" y="4"/>
                  <a:pt x="8" y="4"/>
                  <a:pt x="8" y="5"/>
                </a:cubicBezTo>
                <a:cubicBezTo>
                  <a:pt x="7" y="5"/>
                  <a:pt x="6" y="5"/>
                  <a:pt x="4" y="6"/>
                </a:cubicBezTo>
                <a:cubicBezTo>
                  <a:pt x="3" y="6"/>
                  <a:pt x="1" y="6"/>
                  <a:pt x="0" y="6"/>
                </a:cubicBezTo>
                <a:cubicBezTo>
                  <a:pt x="0" y="10"/>
                  <a:pt x="0" y="10"/>
                  <a:pt x="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41"/>
                  <a:pt x="10" y="41"/>
                  <a:pt x="1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5"/>
                  <a:pt x="0" y="45"/>
                  <a:pt x="0" y="45"/>
                </a:cubicBezTo>
                <a:cubicBezTo>
                  <a:pt x="25" y="45"/>
                  <a:pt x="25" y="45"/>
                  <a:pt x="25" y="45"/>
                </a:cubicBezTo>
                <a:lnTo>
                  <a:pt x="25" y="4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36" name="Freeform 108"/>
          <p:cNvSpPr>
            <a:spLocks/>
          </p:cNvSpPr>
          <p:nvPr/>
        </p:nvSpPr>
        <p:spPr bwMode="auto">
          <a:xfrm>
            <a:off x="5210175" y="4111625"/>
            <a:ext cx="69850" cy="111125"/>
          </a:xfrm>
          <a:custGeom>
            <a:avLst/>
            <a:gdLst>
              <a:gd name="T0" fmla="*/ 2147483647 w 30"/>
              <a:gd name="T1" fmla="*/ 2147483647 h 47"/>
              <a:gd name="T2" fmla="*/ 2147483647 w 30"/>
              <a:gd name="T3" fmla="*/ 2147483647 h 47"/>
              <a:gd name="T4" fmla="*/ 2147483647 w 30"/>
              <a:gd name="T5" fmla="*/ 2147483647 h 47"/>
              <a:gd name="T6" fmla="*/ 2147483647 w 30"/>
              <a:gd name="T7" fmla="*/ 2147483647 h 47"/>
              <a:gd name="T8" fmla="*/ 2147483647 w 30"/>
              <a:gd name="T9" fmla="*/ 2147483647 h 47"/>
              <a:gd name="T10" fmla="*/ 2147483647 w 30"/>
              <a:gd name="T11" fmla="*/ 2147483647 h 47"/>
              <a:gd name="T12" fmla="*/ 2147483647 w 30"/>
              <a:gd name="T13" fmla="*/ 2147483647 h 47"/>
              <a:gd name="T14" fmla="*/ 2147483647 w 30"/>
              <a:gd name="T15" fmla="*/ 2147483647 h 47"/>
              <a:gd name="T16" fmla="*/ 2147483647 w 30"/>
              <a:gd name="T17" fmla="*/ 2147483647 h 47"/>
              <a:gd name="T18" fmla="*/ 2147483647 w 30"/>
              <a:gd name="T19" fmla="*/ 0 h 47"/>
              <a:gd name="T20" fmla="*/ 2147483647 w 30"/>
              <a:gd name="T21" fmla="*/ 2147483647 h 47"/>
              <a:gd name="T22" fmla="*/ 2147483647 w 30"/>
              <a:gd name="T23" fmla="*/ 2147483647 h 47"/>
              <a:gd name="T24" fmla="*/ 2147483647 w 30"/>
              <a:gd name="T25" fmla="*/ 2147483647 h 47"/>
              <a:gd name="T26" fmla="*/ 2147483647 w 30"/>
              <a:gd name="T27" fmla="*/ 2147483647 h 47"/>
              <a:gd name="T28" fmla="*/ 2147483647 w 30"/>
              <a:gd name="T29" fmla="*/ 2147483647 h 47"/>
              <a:gd name="T30" fmla="*/ 2147483647 w 30"/>
              <a:gd name="T31" fmla="*/ 2147483647 h 47"/>
              <a:gd name="T32" fmla="*/ 2147483647 w 30"/>
              <a:gd name="T33" fmla="*/ 2147483647 h 47"/>
              <a:gd name="T34" fmla="*/ 2147483647 w 30"/>
              <a:gd name="T35" fmla="*/ 2147483647 h 47"/>
              <a:gd name="T36" fmla="*/ 2147483647 w 30"/>
              <a:gd name="T37" fmla="*/ 2147483647 h 47"/>
              <a:gd name="T38" fmla="*/ 2147483647 w 30"/>
              <a:gd name="T39" fmla="*/ 2147483647 h 47"/>
              <a:gd name="T40" fmla="*/ 2147483647 w 30"/>
              <a:gd name="T41" fmla="*/ 2147483647 h 47"/>
              <a:gd name="T42" fmla="*/ 0 w 30"/>
              <a:gd name="T43" fmla="*/ 2147483647 h 47"/>
              <a:gd name="T44" fmla="*/ 0 w 30"/>
              <a:gd name="T45" fmla="*/ 2147483647 h 47"/>
              <a:gd name="T46" fmla="*/ 2147483647 w 30"/>
              <a:gd name="T47" fmla="*/ 2147483647 h 47"/>
              <a:gd name="T48" fmla="*/ 2147483647 w 30"/>
              <a:gd name="T49" fmla="*/ 2147483647 h 4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0" h="47">
                <a:moveTo>
                  <a:pt x="30" y="41"/>
                </a:moveTo>
                <a:cubicBezTo>
                  <a:pt x="6" y="41"/>
                  <a:pt x="6" y="41"/>
                  <a:pt x="6" y="41"/>
                </a:cubicBezTo>
                <a:cubicBezTo>
                  <a:pt x="8" y="40"/>
                  <a:pt x="10" y="38"/>
                  <a:pt x="12" y="36"/>
                </a:cubicBezTo>
                <a:cubicBezTo>
                  <a:pt x="15" y="34"/>
                  <a:pt x="17" y="32"/>
                  <a:pt x="19" y="29"/>
                </a:cubicBezTo>
                <a:cubicBezTo>
                  <a:pt x="21" y="28"/>
                  <a:pt x="22" y="27"/>
                  <a:pt x="23" y="25"/>
                </a:cubicBezTo>
                <a:cubicBezTo>
                  <a:pt x="24" y="24"/>
                  <a:pt x="25" y="23"/>
                  <a:pt x="26" y="22"/>
                </a:cubicBezTo>
                <a:cubicBezTo>
                  <a:pt x="27" y="20"/>
                  <a:pt x="27" y="19"/>
                  <a:pt x="28" y="17"/>
                </a:cubicBezTo>
                <a:cubicBezTo>
                  <a:pt x="28" y="16"/>
                  <a:pt x="28" y="14"/>
                  <a:pt x="28" y="13"/>
                </a:cubicBezTo>
                <a:cubicBezTo>
                  <a:pt x="28" y="9"/>
                  <a:pt x="27" y="6"/>
                  <a:pt x="24" y="3"/>
                </a:cubicBezTo>
                <a:cubicBezTo>
                  <a:pt x="22" y="1"/>
                  <a:pt x="18" y="0"/>
                  <a:pt x="14" y="0"/>
                </a:cubicBezTo>
                <a:cubicBezTo>
                  <a:pt x="11" y="0"/>
                  <a:pt x="9" y="0"/>
                  <a:pt x="6" y="1"/>
                </a:cubicBezTo>
                <a:cubicBezTo>
                  <a:pt x="4" y="2"/>
                  <a:pt x="2" y="2"/>
                  <a:pt x="1" y="3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3" y="8"/>
                  <a:pt x="5" y="7"/>
                  <a:pt x="7" y="6"/>
                </a:cubicBezTo>
                <a:cubicBezTo>
                  <a:pt x="9" y="6"/>
                  <a:pt x="11" y="5"/>
                  <a:pt x="13" y="5"/>
                </a:cubicBezTo>
                <a:cubicBezTo>
                  <a:pt x="16" y="5"/>
                  <a:pt x="18" y="6"/>
                  <a:pt x="20" y="7"/>
                </a:cubicBezTo>
                <a:cubicBezTo>
                  <a:pt x="21" y="9"/>
                  <a:pt x="22" y="11"/>
                  <a:pt x="22" y="13"/>
                </a:cubicBezTo>
                <a:cubicBezTo>
                  <a:pt x="22" y="15"/>
                  <a:pt x="21" y="18"/>
                  <a:pt x="20" y="20"/>
                </a:cubicBezTo>
                <a:cubicBezTo>
                  <a:pt x="19" y="22"/>
                  <a:pt x="16" y="25"/>
                  <a:pt x="12" y="29"/>
                </a:cubicBezTo>
                <a:cubicBezTo>
                  <a:pt x="10" y="31"/>
                  <a:pt x="8" y="33"/>
                  <a:pt x="6" y="35"/>
                </a:cubicBezTo>
                <a:cubicBezTo>
                  <a:pt x="4" y="36"/>
                  <a:pt x="2" y="38"/>
                  <a:pt x="0" y="40"/>
                </a:cubicBezTo>
                <a:cubicBezTo>
                  <a:pt x="0" y="47"/>
                  <a:pt x="0" y="47"/>
                  <a:pt x="0" y="47"/>
                </a:cubicBezTo>
                <a:cubicBezTo>
                  <a:pt x="30" y="47"/>
                  <a:pt x="30" y="47"/>
                  <a:pt x="30" y="47"/>
                </a:cubicBezTo>
                <a:lnTo>
                  <a:pt x="30" y="4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37" name="Freeform 109"/>
          <p:cNvSpPr>
            <a:spLocks/>
          </p:cNvSpPr>
          <p:nvPr/>
        </p:nvSpPr>
        <p:spPr bwMode="auto">
          <a:xfrm>
            <a:off x="5510213" y="4127500"/>
            <a:ext cx="71437" cy="114300"/>
          </a:xfrm>
          <a:custGeom>
            <a:avLst/>
            <a:gdLst>
              <a:gd name="T0" fmla="*/ 2147483647 w 30"/>
              <a:gd name="T1" fmla="*/ 2147483647 h 48"/>
              <a:gd name="T2" fmla="*/ 2147483647 w 30"/>
              <a:gd name="T3" fmla="*/ 2147483647 h 48"/>
              <a:gd name="T4" fmla="*/ 2147483647 w 30"/>
              <a:gd name="T5" fmla="*/ 2147483647 h 48"/>
              <a:gd name="T6" fmla="*/ 2147483647 w 30"/>
              <a:gd name="T7" fmla="*/ 2147483647 h 48"/>
              <a:gd name="T8" fmla="*/ 2147483647 w 30"/>
              <a:gd name="T9" fmla="*/ 2147483647 h 48"/>
              <a:gd name="T10" fmla="*/ 2147483647 w 30"/>
              <a:gd name="T11" fmla="*/ 2147483647 h 48"/>
              <a:gd name="T12" fmla="*/ 2147483647 w 30"/>
              <a:gd name="T13" fmla="*/ 2147483647 h 48"/>
              <a:gd name="T14" fmla="*/ 2147483647 w 30"/>
              <a:gd name="T15" fmla="*/ 2147483647 h 48"/>
              <a:gd name="T16" fmla="*/ 2147483647 w 30"/>
              <a:gd name="T17" fmla="*/ 2147483647 h 48"/>
              <a:gd name="T18" fmla="*/ 2147483647 w 30"/>
              <a:gd name="T19" fmla="*/ 2147483647 h 48"/>
              <a:gd name="T20" fmla="*/ 2147483647 w 30"/>
              <a:gd name="T21" fmla="*/ 2147483647 h 48"/>
              <a:gd name="T22" fmla="*/ 2147483647 w 30"/>
              <a:gd name="T23" fmla="*/ 2147483647 h 48"/>
              <a:gd name="T24" fmla="*/ 2147483647 w 30"/>
              <a:gd name="T25" fmla="*/ 2147483647 h 48"/>
              <a:gd name="T26" fmla="*/ 2147483647 w 30"/>
              <a:gd name="T27" fmla="*/ 2147483647 h 48"/>
              <a:gd name="T28" fmla="*/ 2147483647 w 30"/>
              <a:gd name="T29" fmla="*/ 2147483647 h 48"/>
              <a:gd name="T30" fmla="*/ 2147483647 w 30"/>
              <a:gd name="T31" fmla="*/ 0 h 48"/>
              <a:gd name="T32" fmla="*/ 2147483647 w 30"/>
              <a:gd name="T33" fmla="*/ 2147483647 h 48"/>
              <a:gd name="T34" fmla="*/ 2147483647 w 30"/>
              <a:gd name="T35" fmla="*/ 2147483647 h 48"/>
              <a:gd name="T36" fmla="*/ 2147483647 w 30"/>
              <a:gd name="T37" fmla="*/ 2147483647 h 48"/>
              <a:gd name="T38" fmla="*/ 2147483647 w 30"/>
              <a:gd name="T39" fmla="*/ 2147483647 h 48"/>
              <a:gd name="T40" fmla="*/ 2147483647 w 30"/>
              <a:gd name="T41" fmla="*/ 2147483647 h 48"/>
              <a:gd name="T42" fmla="*/ 2147483647 w 30"/>
              <a:gd name="T43" fmla="*/ 2147483647 h 48"/>
              <a:gd name="T44" fmla="*/ 2147483647 w 30"/>
              <a:gd name="T45" fmla="*/ 2147483647 h 48"/>
              <a:gd name="T46" fmla="*/ 2147483647 w 30"/>
              <a:gd name="T47" fmla="*/ 2147483647 h 48"/>
              <a:gd name="T48" fmla="*/ 2147483647 w 30"/>
              <a:gd name="T49" fmla="*/ 2147483647 h 48"/>
              <a:gd name="T50" fmla="*/ 2147483647 w 30"/>
              <a:gd name="T51" fmla="*/ 2147483647 h 48"/>
              <a:gd name="T52" fmla="*/ 2147483647 w 30"/>
              <a:gd name="T53" fmla="*/ 2147483647 h 48"/>
              <a:gd name="T54" fmla="*/ 2147483647 w 30"/>
              <a:gd name="T55" fmla="*/ 2147483647 h 48"/>
              <a:gd name="T56" fmla="*/ 2147483647 w 30"/>
              <a:gd name="T57" fmla="*/ 2147483647 h 48"/>
              <a:gd name="T58" fmla="*/ 2147483647 w 30"/>
              <a:gd name="T59" fmla="*/ 2147483647 h 48"/>
              <a:gd name="T60" fmla="*/ 2147483647 w 30"/>
              <a:gd name="T61" fmla="*/ 2147483647 h 48"/>
              <a:gd name="T62" fmla="*/ 2147483647 w 30"/>
              <a:gd name="T63" fmla="*/ 2147483647 h 48"/>
              <a:gd name="T64" fmla="*/ 2147483647 w 30"/>
              <a:gd name="T65" fmla="*/ 2147483647 h 48"/>
              <a:gd name="T66" fmla="*/ 2147483647 w 30"/>
              <a:gd name="T67" fmla="*/ 2147483647 h 48"/>
              <a:gd name="T68" fmla="*/ 2147483647 w 30"/>
              <a:gd name="T69" fmla="*/ 2147483647 h 48"/>
              <a:gd name="T70" fmla="*/ 2147483647 w 30"/>
              <a:gd name="T71" fmla="*/ 2147483647 h 48"/>
              <a:gd name="T72" fmla="*/ 2147483647 w 30"/>
              <a:gd name="T73" fmla="*/ 2147483647 h 48"/>
              <a:gd name="T74" fmla="*/ 2147483647 w 30"/>
              <a:gd name="T75" fmla="*/ 2147483647 h 48"/>
              <a:gd name="T76" fmla="*/ 2147483647 w 30"/>
              <a:gd name="T77" fmla="*/ 2147483647 h 48"/>
              <a:gd name="T78" fmla="*/ 2147483647 w 30"/>
              <a:gd name="T79" fmla="*/ 2147483647 h 48"/>
              <a:gd name="T80" fmla="*/ 0 w 30"/>
              <a:gd name="T81" fmla="*/ 2147483647 h 48"/>
              <a:gd name="T82" fmla="*/ 0 w 30"/>
              <a:gd name="T83" fmla="*/ 2147483647 h 48"/>
              <a:gd name="T84" fmla="*/ 0 w 30"/>
              <a:gd name="T85" fmla="*/ 2147483647 h 48"/>
              <a:gd name="T86" fmla="*/ 2147483647 w 30"/>
              <a:gd name="T87" fmla="*/ 2147483647 h 48"/>
              <a:gd name="T88" fmla="*/ 2147483647 w 30"/>
              <a:gd name="T89" fmla="*/ 2147483647 h 4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0" h="48">
                <a:moveTo>
                  <a:pt x="13" y="48"/>
                </a:moveTo>
                <a:cubicBezTo>
                  <a:pt x="16" y="48"/>
                  <a:pt x="18" y="47"/>
                  <a:pt x="20" y="47"/>
                </a:cubicBezTo>
                <a:cubicBezTo>
                  <a:pt x="22" y="46"/>
                  <a:pt x="24" y="45"/>
                  <a:pt x="25" y="43"/>
                </a:cubicBezTo>
                <a:cubicBezTo>
                  <a:pt x="27" y="42"/>
                  <a:pt x="28" y="41"/>
                  <a:pt x="28" y="39"/>
                </a:cubicBezTo>
                <a:cubicBezTo>
                  <a:pt x="29" y="37"/>
                  <a:pt x="30" y="35"/>
                  <a:pt x="30" y="33"/>
                </a:cubicBezTo>
                <a:cubicBezTo>
                  <a:pt x="30" y="31"/>
                  <a:pt x="29" y="29"/>
                  <a:pt x="29" y="28"/>
                </a:cubicBezTo>
                <a:cubicBezTo>
                  <a:pt x="28" y="27"/>
                  <a:pt x="27" y="26"/>
                  <a:pt x="26" y="25"/>
                </a:cubicBezTo>
                <a:cubicBezTo>
                  <a:pt x="25" y="24"/>
                  <a:pt x="24" y="23"/>
                  <a:pt x="23" y="23"/>
                </a:cubicBezTo>
                <a:cubicBezTo>
                  <a:pt x="22" y="22"/>
                  <a:pt x="21" y="22"/>
                  <a:pt x="20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2" y="21"/>
                  <a:pt x="24" y="20"/>
                  <a:pt x="26" y="18"/>
                </a:cubicBezTo>
                <a:cubicBezTo>
                  <a:pt x="28" y="16"/>
                  <a:pt x="29" y="14"/>
                  <a:pt x="29" y="11"/>
                </a:cubicBezTo>
                <a:cubicBezTo>
                  <a:pt x="29" y="9"/>
                  <a:pt x="28" y="8"/>
                  <a:pt x="28" y="6"/>
                </a:cubicBezTo>
                <a:cubicBezTo>
                  <a:pt x="27" y="5"/>
                  <a:pt x="26" y="4"/>
                  <a:pt x="24" y="3"/>
                </a:cubicBezTo>
                <a:cubicBezTo>
                  <a:pt x="23" y="2"/>
                  <a:pt x="21" y="1"/>
                  <a:pt x="20" y="1"/>
                </a:cubicBezTo>
                <a:cubicBezTo>
                  <a:pt x="18" y="0"/>
                  <a:pt x="16" y="0"/>
                  <a:pt x="14" y="0"/>
                </a:cubicBezTo>
                <a:cubicBezTo>
                  <a:pt x="11" y="0"/>
                  <a:pt x="9" y="1"/>
                  <a:pt x="7" y="1"/>
                </a:cubicBezTo>
                <a:cubicBezTo>
                  <a:pt x="4" y="2"/>
                  <a:pt x="2" y="2"/>
                  <a:pt x="1" y="3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3" y="8"/>
                  <a:pt x="5" y="7"/>
                  <a:pt x="7" y="7"/>
                </a:cubicBezTo>
                <a:cubicBezTo>
                  <a:pt x="10" y="6"/>
                  <a:pt x="12" y="5"/>
                  <a:pt x="14" y="5"/>
                </a:cubicBezTo>
                <a:cubicBezTo>
                  <a:pt x="15" y="5"/>
                  <a:pt x="16" y="6"/>
                  <a:pt x="17" y="6"/>
                </a:cubicBezTo>
                <a:cubicBezTo>
                  <a:pt x="18" y="6"/>
                  <a:pt x="19" y="6"/>
                  <a:pt x="20" y="7"/>
                </a:cubicBezTo>
                <a:cubicBezTo>
                  <a:pt x="21" y="7"/>
                  <a:pt x="21" y="8"/>
                  <a:pt x="22" y="9"/>
                </a:cubicBezTo>
                <a:cubicBezTo>
                  <a:pt x="22" y="10"/>
                  <a:pt x="22" y="11"/>
                  <a:pt x="22" y="12"/>
                </a:cubicBezTo>
                <a:cubicBezTo>
                  <a:pt x="22" y="14"/>
                  <a:pt x="22" y="16"/>
                  <a:pt x="20" y="18"/>
                </a:cubicBezTo>
                <a:cubicBezTo>
                  <a:pt x="18" y="19"/>
                  <a:pt x="15" y="19"/>
                  <a:pt x="12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25"/>
                  <a:pt x="10" y="25"/>
                  <a:pt x="10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5"/>
                  <a:pt x="16" y="25"/>
                  <a:pt x="17" y="25"/>
                </a:cubicBezTo>
                <a:cubicBezTo>
                  <a:pt x="18" y="25"/>
                  <a:pt x="20" y="26"/>
                  <a:pt x="20" y="26"/>
                </a:cubicBezTo>
                <a:cubicBezTo>
                  <a:pt x="21" y="27"/>
                  <a:pt x="22" y="28"/>
                  <a:pt x="23" y="29"/>
                </a:cubicBezTo>
                <a:cubicBezTo>
                  <a:pt x="23" y="30"/>
                  <a:pt x="23" y="31"/>
                  <a:pt x="23" y="33"/>
                </a:cubicBezTo>
                <a:cubicBezTo>
                  <a:pt x="23" y="34"/>
                  <a:pt x="23" y="36"/>
                  <a:pt x="23" y="37"/>
                </a:cubicBezTo>
                <a:cubicBezTo>
                  <a:pt x="22" y="38"/>
                  <a:pt x="22" y="39"/>
                  <a:pt x="21" y="40"/>
                </a:cubicBezTo>
                <a:cubicBezTo>
                  <a:pt x="20" y="41"/>
                  <a:pt x="19" y="41"/>
                  <a:pt x="17" y="42"/>
                </a:cubicBezTo>
                <a:cubicBezTo>
                  <a:pt x="16" y="42"/>
                  <a:pt x="14" y="42"/>
                  <a:pt x="13" y="42"/>
                </a:cubicBezTo>
                <a:cubicBezTo>
                  <a:pt x="11" y="42"/>
                  <a:pt x="9" y="42"/>
                  <a:pt x="6" y="41"/>
                </a:cubicBezTo>
                <a:cubicBezTo>
                  <a:pt x="4" y="40"/>
                  <a:pt x="2" y="40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5"/>
                  <a:pt x="0" y="45"/>
                  <a:pt x="0" y="45"/>
                </a:cubicBezTo>
                <a:cubicBezTo>
                  <a:pt x="1" y="45"/>
                  <a:pt x="3" y="46"/>
                  <a:pt x="6" y="47"/>
                </a:cubicBezTo>
                <a:cubicBezTo>
                  <a:pt x="8" y="47"/>
                  <a:pt x="11" y="48"/>
                  <a:pt x="13" y="4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38" name="组合 469"/>
          <p:cNvGrpSpPr>
            <a:grpSpLocks/>
          </p:cNvGrpSpPr>
          <p:nvPr/>
        </p:nvGrpSpPr>
        <p:grpSpPr bwMode="auto">
          <a:xfrm>
            <a:off x="5975350" y="3908425"/>
            <a:ext cx="358775" cy="355600"/>
            <a:chOff x="0" y="0"/>
            <a:chExt cx="323484" cy="320750"/>
          </a:xfrm>
        </p:grpSpPr>
        <p:sp>
          <p:nvSpPr>
            <p:cNvPr id="51553" name="Freeform 110"/>
            <p:cNvSpPr>
              <a:spLocks/>
            </p:cNvSpPr>
            <p:nvPr/>
          </p:nvSpPr>
          <p:spPr bwMode="auto">
            <a:xfrm>
              <a:off x="0" y="0"/>
              <a:ext cx="323484" cy="320750"/>
            </a:xfrm>
            <a:custGeom>
              <a:avLst/>
              <a:gdLst>
                <a:gd name="T0" fmla="*/ 2147483647 w 150"/>
                <a:gd name="T1" fmla="*/ 2147483647 h 149"/>
                <a:gd name="T2" fmla="*/ 2147483647 w 150"/>
                <a:gd name="T3" fmla="*/ 2147483647 h 149"/>
                <a:gd name="T4" fmla="*/ 2147483647 w 150"/>
                <a:gd name="T5" fmla="*/ 2147483647 h 149"/>
                <a:gd name="T6" fmla="*/ 2147483647 w 150"/>
                <a:gd name="T7" fmla="*/ 2147483647 h 149"/>
                <a:gd name="T8" fmla="*/ 2147483647 w 150"/>
                <a:gd name="T9" fmla="*/ 2147483647 h 149"/>
                <a:gd name="T10" fmla="*/ 2147483647 w 150"/>
                <a:gd name="T11" fmla="*/ 2147483647 h 149"/>
                <a:gd name="T12" fmla="*/ 2147483647 w 150"/>
                <a:gd name="T13" fmla="*/ 2147483647 h 149"/>
                <a:gd name="T14" fmla="*/ 2147483647 w 150"/>
                <a:gd name="T15" fmla="*/ 2147483647 h 149"/>
                <a:gd name="T16" fmla="*/ 2147483647 w 150"/>
                <a:gd name="T17" fmla="*/ 2147483647 h 149"/>
                <a:gd name="T18" fmla="*/ 2147483647 w 150"/>
                <a:gd name="T19" fmla="*/ 2147483647 h 149"/>
                <a:gd name="T20" fmla="*/ 2147483647 w 150"/>
                <a:gd name="T21" fmla="*/ 2147483647 h 149"/>
                <a:gd name="T22" fmla="*/ 2147483647 w 150"/>
                <a:gd name="T23" fmla="*/ 2147483647 h 149"/>
                <a:gd name="T24" fmla="*/ 2147483647 w 150"/>
                <a:gd name="T25" fmla="*/ 2147483647 h 149"/>
                <a:gd name="T26" fmla="*/ 2147483647 w 150"/>
                <a:gd name="T27" fmla="*/ 2147483647 h 1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0" h="149">
                  <a:moveTo>
                    <a:pt x="143" y="7"/>
                  </a:moveTo>
                  <a:cubicBezTo>
                    <a:pt x="138" y="3"/>
                    <a:pt x="133" y="0"/>
                    <a:pt x="129" y="5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5" y="132"/>
                    <a:pt x="3" y="132"/>
                    <a:pt x="2" y="134"/>
                  </a:cubicBezTo>
                  <a:cubicBezTo>
                    <a:pt x="0" y="135"/>
                    <a:pt x="0" y="137"/>
                    <a:pt x="2" y="139"/>
                  </a:cubicBezTo>
                  <a:cubicBezTo>
                    <a:pt x="10" y="147"/>
                    <a:pt x="10" y="147"/>
                    <a:pt x="10" y="147"/>
                  </a:cubicBezTo>
                  <a:cubicBezTo>
                    <a:pt x="12" y="149"/>
                    <a:pt x="14" y="149"/>
                    <a:pt x="15" y="147"/>
                  </a:cubicBezTo>
                  <a:cubicBezTo>
                    <a:pt x="17" y="146"/>
                    <a:pt x="17" y="144"/>
                    <a:pt x="15" y="142"/>
                  </a:cubicBezTo>
                  <a:cubicBezTo>
                    <a:pt x="15" y="142"/>
                    <a:pt x="15" y="142"/>
                    <a:pt x="15" y="142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50" y="17"/>
                    <a:pt x="147" y="12"/>
                    <a:pt x="143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4" name="Freeform 111"/>
            <p:cNvSpPr>
              <a:spLocks/>
            </p:cNvSpPr>
            <p:nvPr/>
          </p:nvSpPr>
          <p:spPr bwMode="auto">
            <a:xfrm>
              <a:off x="230539" y="145795"/>
              <a:ext cx="75631" cy="75631"/>
            </a:xfrm>
            <a:custGeom>
              <a:avLst/>
              <a:gdLst>
                <a:gd name="T0" fmla="*/ 2147483647 w 35"/>
                <a:gd name="T1" fmla="*/ 2147483647 h 35"/>
                <a:gd name="T2" fmla="*/ 2147483647 w 35"/>
                <a:gd name="T3" fmla="*/ 2147483647 h 35"/>
                <a:gd name="T4" fmla="*/ 2147483647 w 35"/>
                <a:gd name="T5" fmla="*/ 2147483647 h 35"/>
                <a:gd name="T6" fmla="*/ 2147483647 w 35"/>
                <a:gd name="T7" fmla="*/ 2147483647 h 35"/>
                <a:gd name="T8" fmla="*/ 2147483647 w 35"/>
                <a:gd name="T9" fmla="*/ 2147483647 h 35"/>
                <a:gd name="T10" fmla="*/ 2147483647 w 35"/>
                <a:gd name="T11" fmla="*/ 2147483647 h 35"/>
                <a:gd name="T12" fmla="*/ 2147483647 w 35"/>
                <a:gd name="T13" fmla="*/ 2147483647 h 35"/>
                <a:gd name="T14" fmla="*/ 2147483647 w 35"/>
                <a:gd name="T15" fmla="*/ 2147483647 h 35"/>
                <a:gd name="T16" fmla="*/ 2147483647 w 35"/>
                <a:gd name="T17" fmla="*/ 2147483647 h 35"/>
                <a:gd name="T18" fmla="*/ 2147483647 w 35"/>
                <a:gd name="T19" fmla="*/ 2147483647 h 35"/>
                <a:gd name="T20" fmla="*/ 2147483647 w 35"/>
                <a:gd name="T21" fmla="*/ 2147483647 h 35"/>
                <a:gd name="T22" fmla="*/ 2147483647 w 35"/>
                <a:gd name="T23" fmla="*/ 2147483647 h 35"/>
                <a:gd name="T24" fmla="*/ 2147483647 w 35"/>
                <a:gd name="T25" fmla="*/ 2147483647 h 35"/>
                <a:gd name="T26" fmla="*/ 2147483647 w 35"/>
                <a:gd name="T27" fmla="*/ 2147483647 h 35"/>
                <a:gd name="T28" fmla="*/ 2147483647 w 35"/>
                <a:gd name="T29" fmla="*/ 2147483647 h 35"/>
                <a:gd name="T30" fmla="*/ 2147483647 w 35"/>
                <a:gd name="T31" fmla="*/ 2147483647 h 35"/>
                <a:gd name="T32" fmla="*/ 2147483647 w 35"/>
                <a:gd name="T33" fmla="*/ 2147483647 h 35"/>
                <a:gd name="T34" fmla="*/ 2147483647 w 35"/>
                <a:gd name="T35" fmla="*/ 2147483647 h 35"/>
                <a:gd name="T36" fmla="*/ 2147483647 w 35"/>
                <a:gd name="T37" fmla="*/ 2147483647 h 35"/>
                <a:gd name="T38" fmla="*/ 2147483647 w 35"/>
                <a:gd name="T39" fmla="*/ 0 h 35"/>
                <a:gd name="T40" fmla="*/ 2147483647 w 35"/>
                <a:gd name="T41" fmla="*/ 2147483647 h 35"/>
                <a:gd name="T42" fmla="*/ 0 w 35"/>
                <a:gd name="T43" fmla="*/ 2147483647 h 35"/>
                <a:gd name="T44" fmla="*/ 2147483647 w 35"/>
                <a:gd name="T45" fmla="*/ 2147483647 h 35"/>
                <a:gd name="T46" fmla="*/ 2147483647 w 35"/>
                <a:gd name="T47" fmla="*/ 2147483647 h 35"/>
                <a:gd name="T48" fmla="*/ 2147483647 w 35"/>
                <a:gd name="T49" fmla="*/ 2147483647 h 35"/>
                <a:gd name="T50" fmla="*/ 2147483647 w 35"/>
                <a:gd name="T51" fmla="*/ 2147483647 h 35"/>
                <a:gd name="T52" fmla="*/ 2147483647 w 35"/>
                <a:gd name="T53" fmla="*/ 2147483647 h 35"/>
                <a:gd name="T54" fmla="*/ 2147483647 w 35"/>
                <a:gd name="T55" fmla="*/ 2147483647 h 35"/>
                <a:gd name="T56" fmla="*/ 2147483647 w 35"/>
                <a:gd name="T57" fmla="*/ 2147483647 h 35"/>
                <a:gd name="T58" fmla="*/ 2147483647 w 35"/>
                <a:gd name="T59" fmla="*/ 2147483647 h 35"/>
                <a:gd name="T60" fmla="*/ 2147483647 w 35"/>
                <a:gd name="T61" fmla="*/ 2147483647 h 35"/>
                <a:gd name="T62" fmla="*/ 2147483647 w 35"/>
                <a:gd name="T63" fmla="*/ 2147483647 h 35"/>
                <a:gd name="T64" fmla="*/ 2147483647 w 35"/>
                <a:gd name="T65" fmla="*/ 2147483647 h 35"/>
                <a:gd name="T66" fmla="*/ 2147483647 w 35"/>
                <a:gd name="T67" fmla="*/ 2147483647 h 35"/>
                <a:gd name="T68" fmla="*/ 2147483647 w 35"/>
                <a:gd name="T69" fmla="*/ 2147483647 h 35"/>
                <a:gd name="T70" fmla="*/ 2147483647 w 35"/>
                <a:gd name="T71" fmla="*/ 2147483647 h 35"/>
                <a:gd name="T72" fmla="*/ 2147483647 w 35"/>
                <a:gd name="T73" fmla="*/ 2147483647 h 35"/>
                <a:gd name="T74" fmla="*/ 2147483647 w 35"/>
                <a:gd name="T75" fmla="*/ 2147483647 h 35"/>
                <a:gd name="T76" fmla="*/ 2147483647 w 35"/>
                <a:gd name="T77" fmla="*/ 2147483647 h 35"/>
                <a:gd name="T78" fmla="*/ 2147483647 w 35"/>
                <a:gd name="T79" fmla="*/ 2147483647 h 35"/>
                <a:gd name="T80" fmla="*/ 2147483647 w 35"/>
                <a:gd name="T81" fmla="*/ 2147483647 h 35"/>
                <a:gd name="T82" fmla="*/ 2147483647 w 35"/>
                <a:gd name="T83" fmla="*/ 2147483647 h 35"/>
                <a:gd name="T84" fmla="*/ 2147483647 w 35"/>
                <a:gd name="T85" fmla="*/ 2147483647 h 35"/>
                <a:gd name="T86" fmla="*/ 2147483647 w 35"/>
                <a:gd name="T87" fmla="*/ 2147483647 h 35"/>
                <a:gd name="T88" fmla="*/ 2147483647 w 35"/>
                <a:gd name="T89" fmla="*/ 2147483647 h 35"/>
                <a:gd name="T90" fmla="*/ 2147483647 w 35"/>
                <a:gd name="T91" fmla="*/ 2147483647 h 35"/>
                <a:gd name="T92" fmla="*/ 2147483647 w 35"/>
                <a:gd name="T93" fmla="*/ 2147483647 h 3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35" h="35">
                  <a:moveTo>
                    <a:pt x="32" y="22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7"/>
                    <a:pt x="29" y="17"/>
                    <a:pt x="28" y="16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4" y="13"/>
                    <a:pt x="23" y="13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0"/>
                    <a:pt x="20" y="9"/>
                    <a:pt x="19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4"/>
                    <a:pt x="17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9" y="2"/>
                    <a:pt x="6" y="5"/>
                  </a:cubicBezTo>
                  <a:cubicBezTo>
                    <a:pt x="3" y="8"/>
                    <a:pt x="1" y="11"/>
                    <a:pt x="0" y="15"/>
                  </a:cubicBezTo>
                  <a:cubicBezTo>
                    <a:pt x="1" y="15"/>
                    <a:pt x="2" y="16"/>
                    <a:pt x="2" y="1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7"/>
                    <a:pt x="6" y="17"/>
                    <a:pt x="7" y="18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4"/>
                    <a:pt x="16" y="25"/>
                    <a:pt x="16" y="26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9"/>
                    <a:pt x="18" y="30"/>
                    <a:pt x="19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20" y="34"/>
                    <a:pt x="20" y="35"/>
                  </a:cubicBezTo>
                  <a:cubicBezTo>
                    <a:pt x="24" y="34"/>
                    <a:pt x="27" y="33"/>
                    <a:pt x="30" y="29"/>
                  </a:cubicBezTo>
                  <a:cubicBezTo>
                    <a:pt x="33" y="26"/>
                    <a:pt x="35" y="23"/>
                    <a:pt x="35" y="19"/>
                  </a:cubicBezTo>
                  <a:cubicBezTo>
                    <a:pt x="35" y="19"/>
                    <a:pt x="34" y="18"/>
                    <a:pt x="33" y="18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5" name="Freeform 112"/>
            <p:cNvSpPr>
              <a:spLocks/>
            </p:cNvSpPr>
            <p:nvPr/>
          </p:nvSpPr>
          <p:spPr bwMode="auto">
            <a:xfrm>
              <a:off x="269722" y="143973"/>
              <a:ext cx="39183" cy="39183"/>
            </a:xfrm>
            <a:custGeom>
              <a:avLst/>
              <a:gdLst>
                <a:gd name="T0" fmla="*/ 0 w 18"/>
                <a:gd name="T1" fmla="*/ 0 h 18"/>
                <a:gd name="T2" fmla="*/ 2147483647 w 18"/>
                <a:gd name="T3" fmla="*/ 2147483647 h 18"/>
                <a:gd name="T4" fmla="*/ 2147483647 w 18"/>
                <a:gd name="T5" fmla="*/ 2147483647 h 18"/>
                <a:gd name="T6" fmla="*/ 2147483647 w 18"/>
                <a:gd name="T7" fmla="*/ 2147483647 h 18"/>
                <a:gd name="T8" fmla="*/ 2147483647 w 18"/>
                <a:gd name="T9" fmla="*/ 2147483647 h 18"/>
                <a:gd name="T10" fmla="*/ 2147483647 w 18"/>
                <a:gd name="T11" fmla="*/ 2147483647 h 18"/>
                <a:gd name="T12" fmla="*/ 2147483647 w 18"/>
                <a:gd name="T13" fmla="*/ 2147483647 h 18"/>
                <a:gd name="T14" fmla="*/ 2147483647 w 18"/>
                <a:gd name="T15" fmla="*/ 2147483647 h 18"/>
                <a:gd name="T16" fmla="*/ 2147483647 w 18"/>
                <a:gd name="T17" fmla="*/ 2147483647 h 18"/>
                <a:gd name="T18" fmla="*/ 2147483647 w 18"/>
                <a:gd name="T19" fmla="*/ 2147483647 h 18"/>
                <a:gd name="T20" fmla="*/ 2147483647 w 18"/>
                <a:gd name="T21" fmla="*/ 2147483647 h 18"/>
                <a:gd name="T22" fmla="*/ 2147483647 w 18"/>
                <a:gd name="T23" fmla="*/ 2147483647 h 18"/>
                <a:gd name="T24" fmla="*/ 2147483647 w 18"/>
                <a:gd name="T25" fmla="*/ 2147483647 h 18"/>
                <a:gd name="T26" fmla="*/ 2147483647 w 18"/>
                <a:gd name="T27" fmla="*/ 2147483647 h 18"/>
                <a:gd name="T28" fmla="*/ 2147483647 w 18"/>
                <a:gd name="T29" fmla="*/ 2147483647 h 18"/>
                <a:gd name="T30" fmla="*/ 2147483647 w 18"/>
                <a:gd name="T31" fmla="*/ 2147483647 h 18"/>
                <a:gd name="T32" fmla="*/ 2147483647 w 18"/>
                <a:gd name="T33" fmla="*/ 2147483647 h 18"/>
                <a:gd name="T34" fmla="*/ 2147483647 w 18"/>
                <a:gd name="T35" fmla="*/ 2147483647 h 18"/>
                <a:gd name="T36" fmla="*/ 2147483647 w 18"/>
                <a:gd name="T37" fmla="*/ 2147483647 h 18"/>
                <a:gd name="T38" fmla="*/ 2147483647 w 18"/>
                <a:gd name="T39" fmla="*/ 2147483647 h 18"/>
                <a:gd name="T40" fmla="*/ 2147483647 w 18"/>
                <a:gd name="T41" fmla="*/ 2147483647 h 18"/>
                <a:gd name="T42" fmla="*/ 2147483647 w 18"/>
                <a:gd name="T43" fmla="*/ 2147483647 h 18"/>
                <a:gd name="T44" fmla="*/ 2147483647 w 18"/>
                <a:gd name="T45" fmla="*/ 2147483647 h 18"/>
                <a:gd name="T46" fmla="*/ 0 w 18"/>
                <a:gd name="T47" fmla="*/ 0 h 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4" y="10"/>
                    <a:pt x="5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3"/>
                    <a:pt x="8" y="13"/>
                    <a:pt x="9" y="14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3" y="16"/>
                    <a:pt x="14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7" y="17"/>
                    <a:pt x="18" y="18"/>
                  </a:cubicBezTo>
                  <a:cubicBezTo>
                    <a:pt x="17" y="13"/>
                    <a:pt x="16" y="9"/>
                    <a:pt x="12" y="6"/>
                  </a:cubicBezTo>
                  <a:cubicBezTo>
                    <a:pt x="9" y="2"/>
                    <a:pt x="5" y="1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6" name="Freeform 113"/>
            <p:cNvSpPr>
              <a:spLocks/>
            </p:cNvSpPr>
            <p:nvPr/>
          </p:nvSpPr>
          <p:spPr bwMode="auto">
            <a:xfrm>
              <a:off x="230539" y="184978"/>
              <a:ext cx="37360" cy="36449"/>
            </a:xfrm>
            <a:custGeom>
              <a:avLst/>
              <a:gdLst>
                <a:gd name="T0" fmla="*/ 2147483647 w 17"/>
                <a:gd name="T1" fmla="*/ 2147483647 h 17"/>
                <a:gd name="T2" fmla="*/ 2147483647 w 17"/>
                <a:gd name="T3" fmla="*/ 2147483647 h 17"/>
                <a:gd name="T4" fmla="*/ 2147483647 w 17"/>
                <a:gd name="T5" fmla="*/ 2147483647 h 17"/>
                <a:gd name="T6" fmla="*/ 2147483647 w 17"/>
                <a:gd name="T7" fmla="*/ 2147483647 h 17"/>
                <a:gd name="T8" fmla="*/ 2147483647 w 17"/>
                <a:gd name="T9" fmla="*/ 2147483647 h 17"/>
                <a:gd name="T10" fmla="*/ 2147483647 w 17"/>
                <a:gd name="T11" fmla="*/ 2147483647 h 17"/>
                <a:gd name="T12" fmla="*/ 2147483647 w 17"/>
                <a:gd name="T13" fmla="*/ 2147483647 h 17"/>
                <a:gd name="T14" fmla="*/ 2147483647 w 17"/>
                <a:gd name="T15" fmla="*/ 2147483647 h 17"/>
                <a:gd name="T16" fmla="*/ 2147483647 w 17"/>
                <a:gd name="T17" fmla="*/ 2147483647 h 17"/>
                <a:gd name="T18" fmla="*/ 2147483647 w 17"/>
                <a:gd name="T19" fmla="*/ 2147483647 h 17"/>
                <a:gd name="T20" fmla="*/ 2147483647 w 17"/>
                <a:gd name="T21" fmla="*/ 2147483647 h 17"/>
                <a:gd name="T22" fmla="*/ 2147483647 w 17"/>
                <a:gd name="T23" fmla="*/ 2147483647 h 17"/>
                <a:gd name="T24" fmla="*/ 2147483647 w 17"/>
                <a:gd name="T25" fmla="*/ 2147483647 h 17"/>
                <a:gd name="T26" fmla="*/ 2147483647 w 17"/>
                <a:gd name="T27" fmla="*/ 2147483647 h 17"/>
                <a:gd name="T28" fmla="*/ 2147483647 w 17"/>
                <a:gd name="T29" fmla="*/ 2147483647 h 17"/>
                <a:gd name="T30" fmla="*/ 2147483647 w 17"/>
                <a:gd name="T31" fmla="*/ 0 h 17"/>
                <a:gd name="T32" fmla="*/ 2147483647 w 17"/>
                <a:gd name="T33" fmla="*/ 2147483647 h 17"/>
                <a:gd name="T34" fmla="*/ 2147483647 w 17"/>
                <a:gd name="T35" fmla="*/ 2147483647 h 17"/>
                <a:gd name="T36" fmla="*/ 2147483647 w 17"/>
                <a:gd name="T37" fmla="*/ 0 h 17"/>
                <a:gd name="T38" fmla="*/ 0 w 17"/>
                <a:gd name="T39" fmla="*/ 0 h 17"/>
                <a:gd name="T40" fmla="*/ 2147483647 w 17"/>
                <a:gd name="T41" fmla="*/ 2147483647 h 17"/>
                <a:gd name="T42" fmla="*/ 2147483647 w 17"/>
                <a:gd name="T43" fmla="*/ 2147483647 h 17"/>
                <a:gd name="T44" fmla="*/ 2147483647 w 17"/>
                <a:gd name="T45" fmla="*/ 2147483647 h 17"/>
                <a:gd name="T46" fmla="*/ 2147483647 w 17"/>
                <a:gd name="T47" fmla="*/ 2147483647 h 1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7" h="17">
                  <a:moveTo>
                    <a:pt x="15" y="16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1"/>
                    <a:pt x="15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3" y="7"/>
                    <a:pt x="12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9" y="3"/>
                    <a:pt x="8" y="3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4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4"/>
                    <a:pt x="2" y="8"/>
                    <a:pt x="6" y="11"/>
                  </a:cubicBezTo>
                  <a:cubicBezTo>
                    <a:pt x="9" y="15"/>
                    <a:pt x="13" y="17"/>
                    <a:pt x="17" y="17"/>
                  </a:cubicBezTo>
                  <a:cubicBezTo>
                    <a:pt x="17" y="16"/>
                    <a:pt x="17" y="16"/>
                    <a:pt x="17" y="15"/>
                  </a:cubicBezTo>
                  <a:lnTo>
                    <a:pt x="15" y="1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39" name="组合 475"/>
          <p:cNvGrpSpPr>
            <a:grpSpLocks/>
          </p:cNvGrpSpPr>
          <p:nvPr/>
        </p:nvGrpSpPr>
        <p:grpSpPr bwMode="auto">
          <a:xfrm>
            <a:off x="6726238" y="3983038"/>
            <a:ext cx="419100" cy="255587"/>
            <a:chOff x="0" y="0"/>
            <a:chExt cx="377246" cy="230539"/>
          </a:xfrm>
        </p:grpSpPr>
        <p:sp>
          <p:nvSpPr>
            <p:cNvPr id="51549" name="Freeform 114"/>
            <p:cNvSpPr>
              <a:spLocks/>
            </p:cNvSpPr>
            <p:nvPr/>
          </p:nvSpPr>
          <p:spPr bwMode="auto">
            <a:xfrm>
              <a:off x="36449" y="155820"/>
              <a:ext cx="34627" cy="55585"/>
            </a:xfrm>
            <a:custGeom>
              <a:avLst/>
              <a:gdLst>
                <a:gd name="T0" fmla="*/ 0 w 16"/>
                <a:gd name="T1" fmla="*/ 0 h 26"/>
                <a:gd name="T2" fmla="*/ 2147483647 w 16"/>
                <a:gd name="T3" fmla="*/ 2147483647 h 26"/>
                <a:gd name="T4" fmla="*/ 2147483647 w 16"/>
                <a:gd name="T5" fmla="*/ 2147483647 h 26"/>
                <a:gd name="T6" fmla="*/ 2147483647 w 16"/>
                <a:gd name="T7" fmla="*/ 2147483647 h 26"/>
                <a:gd name="T8" fmla="*/ 2147483647 w 16"/>
                <a:gd name="T9" fmla="*/ 2147483647 h 26"/>
                <a:gd name="T10" fmla="*/ 2147483647 w 16"/>
                <a:gd name="T11" fmla="*/ 2147483647 h 26"/>
                <a:gd name="T12" fmla="*/ 2147483647 w 16"/>
                <a:gd name="T13" fmla="*/ 2147483647 h 26"/>
                <a:gd name="T14" fmla="*/ 2147483647 w 16"/>
                <a:gd name="T15" fmla="*/ 0 h 26"/>
                <a:gd name="T16" fmla="*/ 0 w 16"/>
                <a:gd name="T17" fmla="*/ 0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" h="26">
                  <a:moveTo>
                    <a:pt x="0" y="0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7" y="2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0" name="Freeform 115"/>
            <p:cNvSpPr>
              <a:spLocks noEditPoints="1"/>
            </p:cNvSpPr>
            <p:nvPr/>
          </p:nvSpPr>
          <p:spPr bwMode="auto">
            <a:xfrm>
              <a:off x="0" y="45562"/>
              <a:ext cx="107524" cy="107524"/>
            </a:xfrm>
            <a:custGeom>
              <a:avLst/>
              <a:gdLst>
                <a:gd name="T0" fmla="*/ 2147483647 w 50"/>
                <a:gd name="T1" fmla="*/ 0 h 50"/>
                <a:gd name="T2" fmla="*/ 0 w 50"/>
                <a:gd name="T3" fmla="*/ 2147483647 h 50"/>
                <a:gd name="T4" fmla="*/ 2147483647 w 50"/>
                <a:gd name="T5" fmla="*/ 2147483647 h 50"/>
                <a:gd name="T6" fmla="*/ 2147483647 w 50"/>
                <a:gd name="T7" fmla="*/ 2147483647 h 50"/>
                <a:gd name="T8" fmla="*/ 2147483647 w 50"/>
                <a:gd name="T9" fmla="*/ 0 h 50"/>
                <a:gd name="T10" fmla="*/ 2147483647 w 50"/>
                <a:gd name="T11" fmla="*/ 2147483647 h 50"/>
                <a:gd name="T12" fmla="*/ 2147483647 w 50"/>
                <a:gd name="T13" fmla="*/ 2147483647 h 50"/>
                <a:gd name="T14" fmla="*/ 2147483647 w 50"/>
                <a:gd name="T15" fmla="*/ 2147483647 h 50"/>
                <a:gd name="T16" fmla="*/ 2147483647 w 50"/>
                <a:gd name="T17" fmla="*/ 2147483647 h 50"/>
                <a:gd name="T18" fmla="*/ 2147483647 w 50"/>
                <a:gd name="T19" fmla="*/ 2147483647 h 50"/>
                <a:gd name="T20" fmla="*/ 2147483647 w 50"/>
                <a:gd name="T21" fmla="*/ 2147483647 h 50"/>
                <a:gd name="T22" fmla="*/ 2147483647 w 50"/>
                <a:gd name="T23" fmla="*/ 2147483647 h 50"/>
                <a:gd name="T24" fmla="*/ 2147483647 w 50"/>
                <a:gd name="T25" fmla="*/ 2147483647 h 50"/>
                <a:gd name="T26" fmla="*/ 2147483647 w 50"/>
                <a:gd name="T27" fmla="*/ 2147483647 h 50"/>
                <a:gd name="T28" fmla="*/ 2147483647 w 50"/>
                <a:gd name="T29" fmla="*/ 2147483647 h 50"/>
                <a:gd name="T30" fmla="*/ 2147483647 w 50"/>
                <a:gd name="T31" fmla="*/ 2147483647 h 50"/>
                <a:gd name="T32" fmla="*/ 2147483647 w 50"/>
                <a:gd name="T33" fmla="*/ 2147483647 h 50"/>
                <a:gd name="T34" fmla="*/ 2147483647 w 50"/>
                <a:gd name="T35" fmla="*/ 2147483647 h 50"/>
                <a:gd name="T36" fmla="*/ 2147483647 w 50"/>
                <a:gd name="T37" fmla="*/ 2147483647 h 50"/>
                <a:gd name="T38" fmla="*/ 2147483647 w 50"/>
                <a:gd name="T39" fmla="*/ 2147483647 h 50"/>
                <a:gd name="T40" fmla="*/ 2147483647 w 50"/>
                <a:gd name="T41" fmla="*/ 2147483647 h 50"/>
                <a:gd name="T42" fmla="*/ 2147483647 w 50"/>
                <a:gd name="T43" fmla="*/ 2147483647 h 50"/>
                <a:gd name="T44" fmla="*/ 2147483647 w 50"/>
                <a:gd name="T45" fmla="*/ 2147483647 h 50"/>
                <a:gd name="T46" fmla="*/ 2147483647 w 50"/>
                <a:gd name="T47" fmla="*/ 2147483647 h 50"/>
                <a:gd name="T48" fmla="*/ 2147483647 w 50"/>
                <a:gd name="T49" fmla="*/ 2147483647 h 50"/>
                <a:gd name="T50" fmla="*/ 2147483647 w 50"/>
                <a:gd name="T51" fmla="*/ 2147483647 h 50"/>
                <a:gd name="T52" fmla="*/ 2147483647 w 50"/>
                <a:gd name="T53" fmla="*/ 2147483647 h 50"/>
                <a:gd name="T54" fmla="*/ 2147483647 w 50"/>
                <a:gd name="T55" fmla="*/ 2147483647 h 50"/>
                <a:gd name="T56" fmla="*/ 2147483647 w 50"/>
                <a:gd name="T57" fmla="*/ 2147483647 h 50"/>
                <a:gd name="T58" fmla="*/ 2147483647 w 50"/>
                <a:gd name="T59" fmla="*/ 2147483647 h 50"/>
                <a:gd name="T60" fmla="*/ 2147483647 w 50"/>
                <a:gd name="T61" fmla="*/ 2147483647 h 50"/>
                <a:gd name="T62" fmla="*/ 2147483647 w 50"/>
                <a:gd name="T63" fmla="*/ 2147483647 h 50"/>
                <a:gd name="T64" fmla="*/ 2147483647 w 50"/>
                <a:gd name="T65" fmla="*/ 2147483647 h 50"/>
                <a:gd name="T66" fmla="*/ 2147483647 w 50"/>
                <a:gd name="T67" fmla="*/ 2147483647 h 50"/>
                <a:gd name="T68" fmla="*/ 2147483647 w 50"/>
                <a:gd name="T69" fmla="*/ 2147483647 h 50"/>
                <a:gd name="T70" fmla="*/ 2147483647 w 50"/>
                <a:gd name="T71" fmla="*/ 2147483647 h 50"/>
                <a:gd name="T72" fmla="*/ 2147483647 w 50"/>
                <a:gd name="T73" fmla="*/ 2147483647 h 50"/>
                <a:gd name="T74" fmla="*/ 2147483647 w 50"/>
                <a:gd name="T75" fmla="*/ 2147483647 h 50"/>
                <a:gd name="T76" fmla="*/ 2147483647 w 50"/>
                <a:gd name="T77" fmla="*/ 2147483647 h 50"/>
                <a:gd name="T78" fmla="*/ 2147483647 w 50"/>
                <a:gd name="T79" fmla="*/ 2147483647 h 50"/>
                <a:gd name="T80" fmla="*/ 2147483647 w 50"/>
                <a:gd name="T81" fmla="*/ 2147483647 h 50"/>
                <a:gd name="T82" fmla="*/ 2147483647 w 50"/>
                <a:gd name="T83" fmla="*/ 2147483647 h 50"/>
                <a:gd name="T84" fmla="*/ 2147483647 w 50"/>
                <a:gd name="T85" fmla="*/ 2147483647 h 50"/>
                <a:gd name="T86" fmla="*/ 2147483647 w 50"/>
                <a:gd name="T87" fmla="*/ 2147483647 h 50"/>
                <a:gd name="T88" fmla="*/ 2147483647 w 50"/>
                <a:gd name="T89" fmla="*/ 2147483647 h 50"/>
                <a:gd name="T90" fmla="*/ 2147483647 w 50"/>
                <a:gd name="T91" fmla="*/ 2147483647 h 50"/>
                <a:gd name="T92" fmla="*/ 2147483647 w 50"/>
                <a:gd name="T93" fmla="*/ 2147483647 h 5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lose/>
                  <a:moveTo>
                    <a:pt x="44" y="26"/>
                  </a:moveTo>
                  <a:cubicBezTo>
                    <a:pt x="45" y="26"/>
                    <a:pt x="46" y="25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6"/>
                    <a:pt x="45" y="27"/>
                    <a:pt x="44" y="27"/>
                  </a:cubicBezTo>
                  <a:cubicBezTo>
                    <a:pt x="42" y="27"/>
                    <a:pt x="41" y="26"/>
                    <a:pt x="41" y="24"/>
                  </a:cubicBezTo>
                  <a:cubicBezTo>
                    <a:pt x="41" y="25"/>
                    <a:pt x="42" y="26"/>
                    <a:pt x="44" y="26"/>
                  </a:cubicBezTo>
                  <a:close/>
                  <a:moveTo>
                    <a:pt x="43" y="29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43" y="31"/>
                    <a:pt x="41" y="33"/>
                    <a:pt x="40" y="33"/>
                  </a:cubicBezTo>
                  <a:cubicBezTo>
                    <a:pt x="38" y="33"/>
                    <a:pt x="37" y="32"/>
                    <a:pt x="37" y="30"/>
                  </a:cubicBezTo>
                  <a:cubicBezTo>
                    <a:pt x="37" y="31"/>
                    <a:pt x="38" y="32"/>
                    <a:pt x="40" y="32"/>
                  </a:cubicBezTo>
                  <a:cubicBezTo>
                    <a:pt x="41" y="32"/>
                    <a:pt x="43" y="31"/>
                    <a:pt x="43" y="29"/>
                  </a:cubicBezTo>
                  <a:close/>
                  <a:moveTo>
                    <a:pt x="35" y="26"/>
                  </a:moveTo>
                  <a:cubicBezTo>
                    <a:pt x="37" y="26"/>
                    <a:pt x="38" y="25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6"/>
                    <a:pt x="37" y="27"/>
                    <a:pt x="35" y="27"/>
                  </a:cubicBezTo>
                  <a:cubicBezTo>
                    <a:pt x="34" y="27"/>
                    <a:pt x="32" y="26"/>
                    <a:pt x="32" y="24"/>
                  </a:cubicBezTo>
                  <a:cubicBezTo>
                    <a:pt x="33" y="25"/>
                    <a:pt x="34" y="26"/>
                    <a:pt x="35" y="26"/>
                  </a:cubicBezTo>
                  <a:close/>
                  <a:moveTo>
                    <a:pt x="34" y="36"/>
                  </a:moveTo>
                  <a:cubicBezTo>
                    <a:pt x="35" y="36"/>
                    <a:pt x="36" y="35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5" y="37"/>
                    <a:pt x="34" y="37"/>
                  </a:cubicBezTo>
                  <a:cubicBezTo>
                    <a:pt x="32" y="37"/>
                    <a:pt x="31" y="36"/>
                    <a:pt x="31" y="34"/>
                  </a:cubicBezTo>
                  <a:cubicBezTo>
                    <a:pt x="31" y="35"/>
                    <a:pt x="32" y="36"/>
                    <a:pt x="34" y="36"/>
                  </a:cubicBezTo>
                  <a:close/>
                  <a:moveTo>
                    <a:pt x="31" y="45"/>
                  </a:moveTo>
                  <a:cubicBezTo>
                    <a:pt x="29" y="45"/>
                    <a:pt x="28" y="44"/>
                    <a:pt x="28" y="42"/>
                  </a:cubicBezTo>
                  <a:cubicBezTo>
                    <a:pt x="28" y="43"/>
                    <a:pt x="29" y="44"/>
                    <a:pt x="31" y="44"/>
                  </a:cubicBezTo>
                  <a:cubicBezTo>
                    <a:pt x="32" y="44"/>
                    <a:pt x="33" y="43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4"/>
                    <a:pt x="32" y="45"/>
                    <a:pt x="31" y="45"/>
                  </a:cubicBezTo>
                  <a:close/>
                  <a:moveTo>
                    <a:pt x="38" y="42"/>
                  </a:moveTo>
                  <a:cubicBezTo>
                    <a:pt x="36" y="42"/>
                    <a:pt x="35" y="40"/>
                    <a:pt x="35" y="39"/>
                  </a:cubicBezTo>
                  <a:cubicBezTo>
                    <a:pt x="35" y="40"/>
                    <a:pt x="36" y="41"/>
                    <a:pt x="37" y="41"/>
                  </a:cubicBezTo>
                  <a:cubicBezTo>
                    <a:pt x="39" y="41"/>
                    <a:pt x="40" y="40"/>
                    <a:pt x="41" y="38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0"/>
                    <a:pt x="39" y="42"/>
                    <a:pt x="38" y="42"/>
                  </a:cubicBezTo>
                  <a:close/>
                  <a:moveTo>
                    <a:pt x="44" y="36"/>
                  </a:moveTo>
                  <a:cubicBezTo>
                    <a:pt x="42" y="36"/>
                    <a:pt x="41" y="35"/>
                    <a:pt x="41" y="33"/>
                  </a:cubicBezTo>
                  <a:cubicBezTo>
                    <a:pt x="41" y="35"/>
                    <a:pt x="42" y="35"/>
                    <a:pt x="44" y="35"/>
                  </a:cubicBezTo>
                  <a:cubicBezTo>
                    <a:pt x="45" y="35"/>
                    <a:pt x="46" y="34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5"/>
                    <a:pt x="45" y="36"/>
                    <a:pt x="44" y="3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1" name="Freeform 116"/>
            <p:cNvSpPr>
              <a:spLocks noEditPoints="1"/>
            </p:cNvSpPr>
            <p:nvPr/>
          </p:nvSpPr>
          <p:spPr bwMode="auto">
            <a:xfrm>
              <a:off x="96590" y="138506"/>
              <a:ext cx="198646" cy="92033"/>
            </a:xfrm>
            <a:custGeom>
              <a:avLst/>
              <a:gdLst>
                <a:gd name="T0" fmla="*/ 2147483647 w 92"/>
                <a:gd name="T1" fmla="*/ 2147483647 h 43"/>
                <a:gd name="T2" fmla="*/ 0 w 92"/>
                <a:gd name="T3" fmla="*/ 2147483647 h 43"/>
                <a:gd name="T4" fmla="*/ 2147483647 w 92"/>
                <a:gd name="T5" fmla="*/ 2147483647 h 43"/>
                <a:gd name="T6" fmla="*/ 2147483647 w 92"/>
                <a:gd name="T7" fmla="*/ 2147483647 h 43"/>
                <a:gd name="T8" fmla="*/ 2147483647 w 92"/>
                <a:gd name="T9" fmla="*/ 0 h 43"/>
                <a:gd name="T10" fmla="*/ 2147483647 w 92"/>
                <a:gd name="T11" fmla="*/ 0 h 43"/>
                <a:gd name="T12" fmla="*/ 2147483647 w 92"/>
                <a:gd name="T13" fmla="*/ 2147483647 h 43"/>
                <a:gd name="T14" fmla="*/ 2147483647 w 92"/>
                <a:gd name="T15" fmla="*/ 2147483647 h 43"/>
                <a:gd name="T16" fmla="*/ 2147483647 w 92"/>
                <a:gd name="T17" fmla="*/ 2147483647 h 43"/>
                <a:gd name="T18" fmla="*/ 2147483647 w 92"/>
                <a:gd name="T19" fmla="*/ 2147483647 h 43"/>
                <a:gd name="T20" fmla="*/ 2147483647 w 92"/>
                <a:gd name="T21" fmla="*/ 2147483647 h 43"/>
                <a:gd name="T22" fmla="*/ 2147483647 w 92"/>
                <a:gd name="T23" fmla="*/ 2147483647 h 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2" h="43">
                  <a:moveTo>
                    <a:pt x="8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26"/>
                    <a:pt x="19" y="43"/>
                    <a:pt x="42" y="43"/>
                  </a:cubicBezTo>
                  <a:cubicBezTo>
                    <a:pt x="63" y="43"/>
                    <a:pt x="80" y="30"/>
                    <a:pt x="84" y="13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4" y="0"/>
                    <a:pt x="84" y="0"/>
                    <a:pt x="84" y="0"/>
                  </a:cubicBezTo>
                  <a:lnTo>
                    <a:pt x="80" y="6"/>
                  </a:lnTo>
                  <a:close/>
                  <a:moveTo>
                    <a:pt x="42" y="35"/>
                  </a:moveTo>
                  <a:cubicBezTo>
                    <a:pt x="19" y="34"/>
                    <a:pt x="11" y="17"/>
                    <a:pt x="10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21" y="31"/>
                    <a:pt x="43" y="32"/>
                  </a:cubicBezTo>
                  <a:lnTo>
                    <a:pt x="42" y="3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2" name="Freeform 117"/>
            <p:cNvSpPr>
              <a:spLocks/>
            </p:cNvSpPr>
            <p:nvPr/>
          </p:nvSpPr>
          <p:spPr bwMode="auto">
            <a:xfrm>
              <a:off x="282479" y="0"/>
              <a:ext cx="94767" cy="132127"/>
            </a:xfrm>
            <a:custGeom>
              <a:avLst/>
              <a:gdLst>
                <a:gd name="T0" fmla="*/ 2147483647 w 104"/>
                <a:gd name="T1" fmla="*/ 0 h 145"/>
                <a:gd name="T2" fmla="*/ 0 w 104"/>
                <a:gd name="T3" fmla="*/ 2147483647 h 145"/>
                <a:gd name="T4" fmla="*/ 2147483647 w 104"/>
                <a:gd name="T5" fmla="*/ 2147483647 h 145"/>
                <a:gd name="T6" fmla="*/ 2147483647 w 104"/>
                <a:gd name="T7" fmla="*/ 0 h 145"/>
                <a:gd name="T8" fmla="*/ 2147483647 w 104"/>
                <a:gd name="T9" fmla="*/ 0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4" h="145">
                  <a:moveTo>
                    <a:pt x="80" y="0"/>
                  </a:moveTo>
                  <a:lnTo>
                    <a:pt x="0" y="145"/>
                  </a:lnTo>
                  <a:lnTo>
                    <a:pt x="19" y="145"/>
                  </a:lnTo>
                  <a:lnTo>
                    <a:pt x="104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40" name="组合 479"/>
          <p:cNvGrpSpPr>
            <a:grpSpLocks/>
          </p:cNvGrpSpPr>
          <p:nvPr/>
        </p:nvGrpSpPr>
        <p:grpSpPr bwMode="auto">
          <a:xfrm>
            <a:off x="7569200" y="3797300"/>
            <a:ext cx="339725" cy="473075"/>
            <a:chOff x="0" y="0"/>
            <a:chExt cx="306170" cy="426451"/>
          </a:xfrm>
        </p:grpSpPr>
        <p:sp>
          <p:nvSpPr>
            <p:cNvPr id="51546" name="Freeform 118"/>
            <p:cNvSpPr>
              <a:spLocks noEditPoints="1"/>
            </p:cNvSpPr>
            <p:nvPr/>
          </p:nvSpPr>
          <p:spPr bwMode="auto">
            <a:xfrm>
              <a:off x="37359" y="79276"/>
              <a:ext cx="230539" cy="328039"/>
            </a:xfrm>
            <a:custGeom>
              <a:avLst/>
              <a:gdLst>
                <a:gd name="T0" fmla="*/ 2147483647 w 107"/>
                <a:gd name="T1" fmla="*/ 2147483647 h 152"/>
                <a:gd name="T2" fmla="*/ 2147483647 w 107"/>
                <a:gd name="T3" fmla="*/ 2147483647 h 152"/>
                <a:gd name="T4" fmla="*/ 2147483647 w 107"/>
                <a:gd name="T5" fmla="*/ 2147483647 h 152"/>
                <a:gd name="T6" fmla="*/ 2147483647 w 107"/>
                <a:gd name="T7" fmla="*/ 2147483647 h 152"/>
                <a:gd name="T8" fmla="*/ 2147483647 w 107"/>
                <a:gd name="T9" fmla="*/ 2147483647 h 152"/>
                <a:gd name="T10" fmla="*/ 2147483647 w 107"/>
                <a:gd name="T11" fmla="*/ 2147483647 h 152"/>
                <a:gd name="T12" fmla="*/ 2147483647 w 107"/>
                <a:gd name="T13" fmla="*/ 2147483647 h 152"/>
                <a:gd name="T14" fmla="*/ 2147483647 w 107"/>
                <a:gd name="T15" fmla="*/ 2147483647 h 152"/>
                <a:gd name="T16" fmla="*/ 2147483647 w 107"/>
                <a:gd name="T17" fmla="*/ 2147483647 h 152"/>
                <a:gd name="T18" fmla="*/ 2147483647 w 107"/>
                <a:gd name="T19" fmla="*/ 2147483647 h 152"/>
                <a:gd name="T20" fmla="*/ 2147483647 w 107"/>
                <a:gd name="T21" fmla="*/ 2147483647 h 152"/>
                <a:gd name="T22" fmla="*/ 2147483647 w 107"/>
                <a:gd name="T23" fmla="*/ 2147483647 h 152"/>
                <a:gd name="T24" fmla="*/ 2147483647 w 107"/>
                <a:gd name="T25" fmla="*/ 2147483647 h 152"/>
                <a:gd name="T26" fmla="*/ 2147483647 w 107"/>
                <a:gd name="T27" fmla="*/ 2147483647 h 152"/>
                <a:gd name="T28" fmla="*/ 2147483647 w 107"/>
                <a:gd name="T29" fmla="*/ 2147483647 h 152"/>
                <a:gd name="T30" fmla="*/ 2147483647 w 107"/>
                <a:gd name="T31" fmla="*/ 2147483647 h 152"/>
                <a:gd name="T32" fmla="*/ 2147483647 w 107"/>
                <a:gd name="T33" fmla="*/ 2147483647 h 152"/>
                <a:gd name="T34" fmla="*/ 2147483647 w 107"/>
                <a:gd name="T35" fmla="*/ 2147483647 h 152"/>
                <a:gd name="T36" fmla="*/ 2147483647 w 107"/>
                <a:gd name="T37" fmla="*/ 2147483647 h 152"/>
                <a:gd name="T38" fmla="*/ 2147483647 w 107"/>
                <a:gd name="T39" fmla="*/ 2147483647 h 152"/>
                <a:gd name="T40" fmla="*/ 2147483647 w 107"/>
                <a:gd name="T41" fmla="*/ 2147483647 h 152"/>
                <a:gd name="T42" fmla="*/ 2147483647 w 107"/>
                <a:gd name="T43" fmla="*/ 2147483647 h 152"/>
                <a:gd name="T44" fmla="*/ 2147483647 w 107"/>
                <a:gd name="T45" fmla="*/ 2147483647 h 152"/>
                <a:gd name="T46" fmla="*/ 2147483647 w 107"/>
                <a:gd name="T47" fmla="*/ 2147483647 h 152"/>
                <a:gd name="T48" fmla="*/ 2147483647 w 107"/>
                <a:gd name="T49" fmla="*/ 2147483647 h 152"/>
                <a:gd name="T50" fmla="*/ 2147483647 w 107"/>
                <a:gd name="T51" fmla="*/ 2147483647 h 152"/>
                <a:gd name="T52" fmla="*/ 2147483647 w 107"/>
                <a:gd name="T53" fmla="*/ 2147483647 h 152"/>
                <a:gd name="T54" fmla="*/ 2147483647 w 107"/>
                <a:gd name="T55" fmla="*/ 2147483647 h 152"/>
                <a:gd name="T56" fmla="*/ 2147483647 w 107"/>
                <a:gd name="T57" fmla="*/ 2147483647 h 152"/>
                <a:gd name="T58" fmla="*/ 2147483647 w 107"/>
                <a:gd name="T59" fmla="*/ 2147483647 h 152"/>
                <a:gd name="T60" fmla="*/ 2147483647 w 107"/>
                <a:gd name="T61" fmla="*/ 2147483647 h 152"/>
                <a:gd name="T62" fmla="*/ 2147483647 w 107"/>
                <a:gd name="T63" fmla="*/ 2147483647 h 15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7" h="152">
                  <a:moveTo>
                    <a:pt x="105" y="121"/>
                  </a:moveTo>
                  <a:cubicBezTo>
                    <a:pt x="78" y="98"/>
                    <a:pt x="78" y="98"/>
                    <a:pt x="78" y="98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6" y="57"/>
                    <a:pt x="87" y="54"/>
                    <a:pt x="86" y="51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49"/>
                    <a:pt x="85" y="49"/>
                    <a:pt x="85" y="48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6"/>
                    <a:pt x="53" y="0"/>
                    <a:pt x="46" y="1"/>
                  </a:cubicBezTo>
                  <a:cubicBezTo>
                    <a:pt x="40" y="1"/>
                    <a:pt x="35" y="8"/>
                    <a:pt x="33" y="17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9"/>
                    <a:pt x="0" y="51"/>
                    <a:pt x="2" y="56"/>
                  </a:cubicBezTo>
                  <a:cubicBezTo>
                    <a:pt x="4" y="58"/>
                    <a:pt x="7" y="60"/>
                    <a:pt x="11" y="58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70"/>
                    <a:pt x="18" y="100"/>
                    <a:pt x="20" y="106"/>
                  </a:cubicBezTo>
                  <a:cubicBezTo>
                    <a:pt x="22" y="112"/>
                    <a:pt x="29" y="137"/>
                    <a:pt x="29" y="137"/>
                  </a:cubicBezTo>
                  <a:cubicBezTo>
                    <a:pt x="34" y="151"/>
                    <a:pt x="37" y="152"/>
                    <a:pt x="40" y="152"/>
                  </a:cubicBezTo>
                  <a:cubicBezTo>
                    <a:pt x="50" y="151"/>
                    <a:pt x="48" y="146"/>
                    <a:pt x="47" y="141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1"/>
                    <a:pt x="62" y="99"/>
                    <a:pt x="65" y="105"/>
                  </a:cubicBezTo>
                  <a:cubicBezTo>
                    <a:pt x="67" y="111"/>
                    <a:pt x="90" y="129"/>
                    <a:pt x="90" y="129"/>
                  </a:cubicBezTo>
                  <a:cubicBezTo>
                    <a:pt x="92" y="133"/>
                    <a:pt x="97" y="134"/>
                    <a:pt x="101" y="132"/>
                  </a:cubicBezTo>
                  <a:cubicBezTo>
                    <a:pt x="105" y="130"/>
                    <a:pt x="107" y="125"/>
                    <a:pt x="105" y="121"/>
                  </a:cubicBezTo>
                  <a:close/>
                  <a:moveTo>
                    <a:pt x="70" y="51"/>
                  </a:moveTo>
                  <a:cubicBezTo>
                    <a:pt x="65" y="53"/>
                    <a:pt x="65" y="53"/>
                    <a:pt x="65" y="53"/>
                  </a:cubicBezTo>
                  <a:cubicBezTo>
                    <a:pt x="65" y="43"/>
                    <a:pt x="65" y="43"/>
                    <a:pt x="65" y="43"/>
                  </a:cubicBezTo>
                  <a:lnTo>
                    <a:pt x="70" y="5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7" name="Freeform 119"/>
            <p:cNvSpPr>
              <a:spLocks/>
            </p:cNvSpPr>
            <p:nvPr/>
          </p:nvSpPr>
          <p:spPr bwMode="auto">
            <a:xfrm>
              <a:off x="92944" y="0"/>
              <a:ext cx="80187" cy="79276"/>
            </a:xfrm>
            <a:custGeom>
              <a:avLst/>
              <a:gdLst>
                <a:gd name="T0" fmla="*/ 2147483647 w 37"/>
                <a:gd name="T1" fmla="*/ 2147483647 h 37"/>
                <a:gd name="T2" fmla="*/ 2147483647 w 37"/>
                <a:gd name="T3" fmla="*/ 2147483647 h 37"/>
                <a:gd name="T4" fmla="*/ 2147483647 w 37"/>
                <a:gd name="T5" fmla="*/ 2147483647 h 37"/>
                <a:gd name="T6" fmla="*/ 0 w 37"/>
                <a:gd name="T7" fmla="*/ 2147483647 h 37"/>
                <a:gd name="T8" fmla="*/ 2147483647 w 37"/>
                <a:gd name="T9" fmla="*/ 2147483647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" h="37">
                  <a:moveTo>
                    <a:pt x="19" y="36"/>
                  </a:moveTo>
                  <a:cubicBezTo>
                    <a:pt x="29" y="35"/>
                    <a:pt x="37" y="27"/>
                    <a:pt x="36" y="17"/>
                  </a:cubicBezTo>
                  <a:cubicBezTo>
                    <a:pt x="35" y="7"/>
                    <a:pt x="27" y="0"/>
                    <a:pt x="17" y="1"/>
                  </a:cubicBezTo>
                  <a:cubicBezTo>
                    <a:pt x="7" y="1"/>
                    <a:pt x="0" y="10"/>
                    <a:pt x="0" y="20"/>
                  </a:cubicBezTo>
                  <a:cubicBezTo>
                    <a:pt x="1" y="29"/>
                    <a:pt x="10" y="37"/>
                    <a:pt x="19" y="3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8" name="Rectangle 120"/>
            <p:cNvSpPr>
              <a:spLocks noChangeArrowheads="1"/>
            </p:cNvSpPr>
            <p:nvPr/>
          </p:nvSpPr>
          <p:spPr bwMode="auto">
            <a:xfrm>
              <a:off x="0" y="388180"/>
              <a:ext cx="306170" cy="3827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41" name="组合 3"/>
          <p:cNvGrpSpPr>
            <a:grpSpLocks/>
          </p:cNvGrpSpPr>
          <p:nvPr/>
        </p:nvGrpSpPr>
        <p:grpSpPr bwMode="auto">
          <a:xfrm>
            <a:off x="895350" y="4460875"/>
            <a:ext cx="306388" cy="481013"/>
            <a:chOff x="0" y="0"/>
            <a:chExt cx="275189" cy="433741"/>
          </a:xfrm>
        </p:grpSpPr>
        <p:sp>
          <p:nvSpPr>
            <p:cNvPr id="51544" name="Freeform 121"/>
            <p:cNvSpPr>
              <a:spLocks noEditPoints="1"/>
            </p:cNvSpPr>
            <p:nvPr/>
          </p:nvSpPr>
          <p:spPr bwMode="auto">
            <a:xfrm>
              <a:off x="0" y="0"/>
              <a:ext cx="275189" cy="377245"/>
            </a:xfrm>
            <a:custGeom>
              <a:avLst/>
              <a:gdLst>
                <a:gd name="T0" fmla="*/ 2147483647 w 128"/>
                <a:gd name="T1" fmla="*/ 2147483647 h 175"/>
                <a:gd name="T2" fmla="*/ 2147483647 w 128"/>
                <a:gd name="T3" fmla="*/ 2147483647 h 175"/>
                <a:gd name="T4" fmla="*/ 2147483647 w 128"/>
                <a:gd name="T5" fmla="*/ 2147483647 h 175"/>
                <a:gd name="T6" fmla="*/ 2147483647 w 128"/>
                <a:gd name="T7" fmla="*/ 2147483647 h 175"/>
                <a:gd name="T8" fmla="*/ 2147483647 w 128"/>
                <a:gd name="T9" fmla="*/ 0 h 175"/>
                <a:gd name="T10" fmla="*/ 0 w 128"/>
                <a:gd name="T11" fmla="*/ 0 h 175"/>
                <a:gd name="T12" fmla="*/ 0 w 128"/>
                <a:gd name="T13" fmla="*/ 2147483647 h 175"/>
                <a:gd name="T14" fmla="*/ 2147483647 w 128"/>
                <a:gd name="T15" fmla="*/ 2147483647 h 175"/>
                <a:gd name="T16" fmla="*/ 2147483647 w 128"/>
                <a:gd name="T17" fmla="*/ 2147483647 h 175"/>
                <a:gd name="T18" fmla="*/ 2147483647 w 128"/>
                <a:gd name="T19" fmla="*/ 2147483647 h 175"/>
                <a:gd name="T20" fmla="*/ 2147483647 w 128"/>
                <a:gd name="T21" fmla="*/ 2147483647 h 175"/>
                <a:gd name="T22" fmla="*/ 2147483647 w 128"/>
                <a:gd name="T23" fmla="*/ 2147483647 h 175"/>
                <a:gd name="T24" fmla="*/ 2147483647 w 128"/>
                <a:gd name="T25" fmla="*/ 2147483647 h 175"/>
                <a:gd name="T26" fmla="*/ 2147483647 w 128"/>
                <a:gd name="T27" fmla="*/ 2147483647 h 175"/>
                <a:gd name="T28" fmla="*/ 2147483647 w 128"/>
                <a:gd name="T29" fmla="*/ 2147483647 h 175"/>
                <a:gd name="T30" fmla="*/ 2147483647 w 128"/>
                <a:gd name="T31" fmla="*/ 2147483647 h 175"/>
                <a:gd name="T32" fmla="*/ 2147483647 w 128"/>
                <a:gd name="T33" fmla="*/ 2147483647 h 175"/>
                <a:gd name="T34" fmla="*/ 2147483647 w 128"/>
                <a:gd name="T35" fmla="*/ 2147483647 h 175"/>
                <a:gd name="T36" fmla="*/ 2147483647 w 128"/>
                <a:gd name="T37" fmla="*/ 2147483647 h 175"/>
                <a:gd name="T38" fmla="*/ 2147483647 w 128"/>
                <a:gd name="T39" fmla="*/ 2147483647 h 175"/>
                <a:gd name="T40" fmla="*/ 2147483647 w 128"/>
                <a:gd name="T41" fmla="*/ 2147483647 h 175"/>
                <a:gd name="T42" fmla="*/ 2147483647 w 128"/>
                <a:gd name="T43" fmla="*/ 2147483647 h 17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28" h="175">
                  <a:moveTo>
                    <a:pt x="126" y="94"/>
                  </a:moveTo>
                  <a:cubicBezTo>
                    <a:pt x="125" y="91"/>
                    <a:pt x="123" y="89"/>
                    <a:pt x="120" y="88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5" y="75"/>
                    <a:pt x="94" y="75"/>
                    <a:pt x="93" y="75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43"/>
                    <a:pt x="60" y="175"/>
                    <a:pt x="60" y="175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27" y="106"/>
                    <a:pt x="127" y="106"/>
                    <a:pt x="127" y="106"/>
                  </a:cubicBezTo>
                  <a:cubicBezTo>
                    <a:pt x="128" y="102"/>
                    <a:pt x="128" y="98"/>
                    <a:pt x="126" y="94"/>
                  </a:cubicBezTo>
                  <a:close/>
                  <a:moveTo>
                    <a:pt x="7" y="7"/>
                  </a:moveTo>
                  <a:cubicBezTo>
                    <a:pt x="86" y="7"/>
                    <a:pt x="86" y="7"/>
                    <a:pt x="86" y="7"/>
                  </a:cubicBezTo>
                  <a:cubicBezTo>
                    <a:pt x="86" y="125"/>
                    <a:pt x="86" y="125"/>
                    <a:pt x="86" y="125"/>
                  </a:cubicBezTo>
                  <a:cubicBezTo>
                    <a:pt x="85" y="124"/>
                    <a:pt x="83" y="123"/>
                    <a:pt x="81" y="12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1" y="90"/>
                    <a:pt x="82" y="84"/>
                    <a:pt x="74" y="84"/>
                  </a:cubicBezTo>
                  <a:cubicBezTo>
                    <a:pt x="66" y="84"/>
                    <a:pt x="60" y="90"/>
                    <a:pt x="60" y="98"/>
                  </a:cubicBezTo>
                  <a:cubicBezTo>
                    <a:pt x="60" y="130"/>
                    <a:pt x="60" y="130"/>
                    <a:pt x="60" y="130"/>
                  </a:cubicBezTo>
                  <a:cubicBezTo>
                    <a:pt x="7" y="130"/>
                    <a:pt x="7" y="130"/>
                    <a:pt x="7" y="130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5" name="Rectangle 122"/>
            <p:cNvSpPr>
              <a:spLocks noChangeArrowheads="1"/>
            </p:cNvSpPr>
            <p:nvPr/>
          </p:nvSpPr>
          <p:spPr bwMode="auto">
            <a:xfrm>
              <a:off x="118459" y="390002"/>
              <a:ext cx="126660" cy="4373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1242" name="Freeform 123"/>
          <p:cNvSpPr>
            <a:spLocks noEditPoints="1"/>
          </p:cNvSpPr>
          <p:nvPr/>
        </p:nvSpPr>
        <p:spPr bwMode="auto">
          <a:xfrm>
            <a:off x="1573213" y="4486275"/>
            <a:ext cx="366712" cy="431800"/>
          </a:xfrm>
          <a:custGeom>
            <a:avLst/>
            <a:gdLst>
              <a:gd name="T0" fmla="*/ 2147483647 w 153"/>
              <a:gd name="T1" fmla="*/ 2147483647 h 181"/>
              <a:gd name="T2" fmla="*/ 2147483647 w 153"/>
              <a:gd name="T3" fmla="*/ 2147483647 h 181"/>
              <a:gd name="T4" fmla="*/ 2147483647 w 153"/>
              <a:gd name="T5" fmla="*/ 2147483647 h 181"/>
              <a:gd name="T6" fmla="*/ 2147483647 w 153"/>
              <a:gd name="T7" fmla="*/ 2147483647 h 181"/>
              <a:gd name="T8" fmla="*/ 2147483647 w 153"/>
              <a:gd name="T9" fmla="*/ 0 h 181"/>
              <a:gd name="T10" fmla="*/ 0 w 153"/>
              <a:gd name="T11" fmla="*/ 2147483647 h 181"/>
              <a:gd name="T12" fmla="*/ 2147483647 w 153"/>
              <a:gd name="T13" fmla="*/ 2147483647 h 181"/>
              <a:gd name="T14" fmla="*/ 2147483647 w 153"/>
              <a:gd name="T15" fmla="*/ 2147483647 h 181"/>
              <a:gd name="T16" fmla="*/ 2147483647 w 153"/>
              <a:gd name="T17" fmla="*/ 2147483647 h 181"/>
              <a:gd name="T18" fmla="*/ 2147483647 w 153"/>
              <a:gd name="T19" fmla="*/ 2147483647 h 181"/>
              <a:gd name="T20" fmla="*/ 2147483647 w 153"/>
              <a:gd name="T21" fmla="*/ 2147483647 h 181"/>
              <a:gd name="T22" fmla="*/ 2147483647 w 153"/>
              <a:gd name="T23" fmla="*/ 2147483647 h 181"/>
              <a:gd name="T24" fmla="*/ 2147483647 w 153"/>
              <a:gd name="T25" fmla="*/ 2147483647 h 181"/>
              <a:gd name="T26" fmla="*/ 2147483647 w 153"/>
              <a:gd name="T27" fmla="*/ 2147483647 h 181"/>
              <a:gd name="T28" fmla="*/ 2147483647 w 153"/>
              <a:gd name="T29" fmla="*/ 2147483647 h 181"/>
              <a:gd name="T30" fmla="*/ 2147483647 w 153"/>
              <a:gd name="T31" fmla="*/ 2147483647 h 181"/>
              <a:gd name="T32" fmla="*/ 2147483647 w 153"/>
              <a:gd name="T33" fmla="*/ 2147483647 h 181"/>
              <a:gd name="T34" fmla="*/ 2147483647 w 153"/>
              <a:gd name="T35" fmla="*/ 2147483647 h 181"/>
              <a:gd name="T36" fmla="*/ 2147483647 w 153"/>
              <a:gd name="T37" fmla="*/ 2147483647 h 181"/>
              <a:gd name="T38" fmla="*/ 2147483647 w 153"/>
              <a:gd name="T39" fmla="*/ 2147483647 h 181"/>
              <a:gd name="T40" fmla="*/ 2147483647 w 153"/>
              <a:gd name="T41" fmla="*/ 2147483647 h 181"/>
              <a:gd name="T42" fmla="*/ 2147483647 w 153"/>
              <a:gd name="T43" fmla="*/ 2147483647 h 181"/>
              <a:gd name="T44" fmla="*/ 2147483647 w 153"/>
              <a:gd name="T45" fmla="*/ 2147483647 h 181"/>
              <a:gd name="T46" fmla="*/ 2147483647 w 153"/>
              <a:gd name="T47" fmla="*/ 2147483647 h 181"/>
              <a:gd name="T48" fmla="*/ 2147483647 w 153"/>
              <a:gd name="T49" fmla="*/ 2147483647 h 181"/>
              <a:gd name="T50" fmla="*/ 2147483647 w 153"/>
              <a:gd name="T51" fmla="*/ 2147483647 h 181"/>
              <a:gd name="T52" fmla="*/ 2147483647 w 153"/>
              <a:gd name="T53" fmla="*/ 2147483647 h 181"/>
              <a:gd name="T54" fmla="*/ 2147483647 w 153"/>
              <a:gd name="T55" fmla="*/ 2147483647 h 181"/>
              <a:gd name="T56" fmla="*/ 2147483647 w 153"/>
              <a:gd name="T57" fmla="*/ 2147483647 h 181"/>
              <a:gd name="T58" fmla="*/ 2147483647 w 153"/>
              <a:gd name="T59" fmla="*/ 2147483647 h 181"/>
              <a:gd name="T60" fmla="*/ 2147483647 w 153"/>
              <a:gd name="T61" fmla="*/ 2147483647 h 181"/>
              <a:gd name="T62" fmla="*/ 2147483647 w 153"/>
              <a:gd name="T63" fmla="*/ 2147483647 h 18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53" h="181">
                <a:moveTo>
                  <a:pt x="149" y="73"/>
                </a:moveTo>
                <a:cubicBezTo>
                  <a:pt x="148" y="57"/>
                  <a:pt x="148" y="57"/>
                  <a:pt x="148" y="57"/>
                </a:cubicBezTo>
                <a:cubicBezTo>
                  <a:pt x="138" y="39"/>
                  <a:pt x="131" y="61"/>
                  <a:pt x="131" y="61"/>
                </a:cubicBezTo>
                <a:cubicBezTo>
                  <a:pt x="131" y="61"/>
                  <a:pt x="131" y="61"/>
                  <a:pt x="131" y="61"/>
                </a:cubicBezTo>
                <a:cubicBezTo>
                  <a:pt x="128" y="21"/>
                  <a:pt x="103" y="0"/>
                  <a:pt x="68" y="0"/>
                </a:cubicBezTo>
                <a:cubicBezTo>
                  <a:pt x="31" y="0"/>
                  <a:pt x="0" y="23"/>
                  <a:pt x="0" y="68"/>
                </a:cubicBezTo>
                <a:cubicBezTo>
                  <a:pt x="0" y="101"/>
                  <a:pt x="19" y="132"/>
                  <a:pt x="44" y="146"/>
                </a:cubicBezTo>
                <a:cubicBezTo>
                  <a:pt x="44" y="181"/>
                  <a:pt x="44" y="181"/>
                  <a:pt x="44" y="181"/>
                </a:cubicBezTo>
                <a:cubicBezTo>
                  <a:pt x="109" y="181"/>
                  <a:pt x="109" y="181"/>
                  <a:pt x="109" y="181"/>
                </a:cubicBezTo>
                <a:cubicBezTo>
                  <a:pt x="114" y="181"/>
                  <a:pt x="114" y="181"/>
                  <a:pt x="114" y="181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55"/>
                  <a:pt x="114" y="155"/>
                  <a:pt x="114" y="155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9" y="139"/>
                  <a:pt x="122" y="132"/>
                  <a:pt x="125" y="125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53" y="99"/>
                  <a:pt x="149" y="73"/>
                  <a:pt x="149" y="73"/>
                </a:cubicBezTo>
                <a:close/>
                <a:moveTo>
                  <a:pt x="49" y="17"/>
                </a:moveTo>
                <a:cubicBezTo>
                  <a:pt x="42" y="20"/>
                  <a:pt x="35" y="25"/>
                  <a:pt x="29" y="31"/>
                </a:cubicBezTo>
                <a:cubicBezTo>
                  <a:pt x="24" y="37"/>
                  <a:pt x="19" y="44"/>
                  <a:pt x="14" y="51"/>
                </a:cubicBezTo>
                <a:cubicBezTo>
                  <a:pt x="17" y="43"/>
                  <a:pt x="21" y="35"/>
                  <a:pt x="26" y="28"/>
                </a:cubicBezTo>
                <a:cubicBezTo>
                  <a:pt x="29" y="25"/>
                  <a:pt x="32" y="22"/>
                  <a:pt x="36" y="19"/>
                </a:cubicBezTo>
                <a:cubicBezTo>
                  <a:pt x="39" y="16"/>
                  <a:pt x="43" y="14"/>
                  <a:pt x="47" y="12"/>
                </a:cubicBezTo>
                <a:cubicBezTo>
                  <a:pt x="51" y="10"/>
                  <a:pt x="55" y="9"/>
                  <a:pt x="60" y="8"/>
                </a:cubicBezTo>
                <a:cubicBezTo>
                  <a:pt x="64" y="8"/>
                  <a:pt x="69" y="7"/>
                  <a:pt x="73" y="8"/>
                </a:cubicBezTo>
                <a:cubicBezTo>
                  <a:pt x="82" y="9"/>
                  <a:pt x="90" y="12"/>
                  <a:pt x="97" y="16"/>
                </a:cubicBezTo>
                <a:cubicBezTo>
                  <a:pt x="89" y="14"/>
                  <a:pt x="81" y="12"/>
                  <a:pt x="73" y="12"/>
                </a:cubicBezTo>
                <a:cubicBezTo>
                  <a:pt x="64" y="12"/>
                  <a:pt x="56" y="13"/>
                  <a:pt x="49" y="17"/>
                </a:cubicBezTo>
                <a:close/>
                <a:moveTo>
                  <a:pt x="109" y="167"/>
                </a:moveTo>
                <a:cubicBezTo>
                  <a:pt x="79" y="167"/>
                  <a:pt x="79" y="167"/>
                  <a:pt x="79" y="167"/>
                </a:cubicBezTo>
                <a:cubicBezTo>
                  <a:pt x="79" y="155"/>
                  <a:pt x="79" y="155"/>
                  <a:pt x="79" y="155"/>
                </a:cubicBezTo>
                <a:cubicBezTo>
                  <a:pt x="109" y="155"/>
                  <a:pt x="109" y="155"/>
                  <a:pt x="109" y="155"/>
                </a:cubicBezTo>
                <a:lnTo>
                  <a:pt x="109" y="16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43" name="组合 126"/>
          <p:cNvGrpSpPr>
            <a:grpSpLocks/>
          </p:cNvGrpSpPr>
          <p:nvPr/>
        </p:nvGrpSpPr>
        <p:grpSpPr bwMode="auto">
          <a:xfrm>
            <a:off x="2301875" y="4676775"/>
            <a:ext cx="444500" cy="209550"/>
            <a:chOff x="0" y="0"/>
            <a:chExt cx="400937" cy="189533"/>
          </a:xfrm>
        </p:grpSpPr>
        <p:sp>
          <p:nvSpPr>
            <p:cNvPr id="51542" name="Freeform 124"/>
            <p:cNvSpPr>
              <a:spLocks/>
            </p:cNvSpPr>
            <p:nvPr/>
          </p:nvSpPr>
          <p:spPr bwMode="auto">
            <a:xfrm>
              <a:off x="0" y="146706"/>
              <a:ext cx="370867" cy="42827"/>
            </a:xfrm>
            <a:custGeom>
              <a:avLst/>
              <a:gdLst>
                <a:gd name="T0" fmla="*/ 2147483647 w 172"/>
                <a:gd name="T1" fmla="*/ 0 h 20"/>
                <a:gd name="T2" fmla="*/ 2147483647 w 172"/>
                <a:gd name="T3" fmla="*/ 0 h 20"/>
                <a:gd name="T4" fmla="*/ 0 w 172"/>
                <a:gd name="T5" fmla="*/ 2147483647 h 20"/>
                <a:gd name="T6" fmla="*/ 0 w 172"/>
                <a:gd name="T7" fmla="*/ 2147483647 h 20"/>
                <a:gd name="T8" fmla="*/ 2147483647 w 172"/>
                <a:gd name="T9" fmla="*/ 2147483647 h 20"/>
                <a:gd name="T10" fmla="*/ 2147483647 w 172"/>
                <a:gd name="T11" fmla="*/ 2147483647 h 20"/>
                <a:gd name="T12" fmla="*/ 2147483647 w 172"/>
                <a:gd name="T13" fmla="*/ 2147483647 h 20"/>
                <a:gd name="T14" fmla="*/ 2147483647 w 172"/>
                <a:gd name="T15" fmla="*/ 2147483647 h 20"/>
                <a:gd name="T16" fmla="*/ 2147483647 w 172"/>
                <a:gd name="T17" fmla="*/ 2147483647 h 20"/>
                <a:gd name="T18" fmla="*/ 2147483647 w 172"/>
                <a:gd name="T19" fmla="*/ 2147483647 h 20"/>
                <a:gd name="T20" fmla="*/ 2147483647 w 172"/>
                <a:gd name="T21" fmla="*/ 2147483647 h 20"/>
                <a:gd name="T22" fmla="*/ 2147483647 w 172"/>
                <a:gd name="T23" fmla="*/ 2147483647 h 20"/>
                <a:gd name="T24" fmla="*/ 2147483647 w 172"/>
                <a:gd name="T25" fmla="*/ 2147483647 h 20"/>
                <a:gd name="T26" fmla="*/ 2147483647 w 172"/>
                <a:gd name="T27" fmla="*/ 2147483647 h 20"/>
                <a:gd name="T28" fmla="*/ 2147483647 w 172"/>
                <a:gd name="T29" fmla="*/ 2147483647 h 20"/>
                <a:gd name="T30" fmla="*/ 2147483647 w 172"/>
                <a:gd name="T31" fmla="*/ 2147483647 h 20"/>
                <a:gd name="T32" fmla="*/ 2147483647 w 172"/>
                <a:gd name="T33" fmla="*/ 2147483647 h 20"/>
                <a:gd name="T34" fmla="*/ 2147483647 w 172"/>
                <a:gd name="T35" fmla="*/ 2147483647 h 20"/>
                <a:gd name="T36" fmla="*/ 2147483647 w 172"/>
                <a:gd name="T37" fmla="*/ 2147483647 h 20"/>
                <a:gd name="T38" fmla="*/ 2147483647 w 172"/>
                <a:gd name="T39" fmla="*/ 2147483647 h 20"/>
                <a:gd name="T40" fmla="*/ 2147483647 w 172"/>
                <a:gd name="T41" fmla="*/ 2147483647 h 20"/>
                <a:gd name="T42" fmla="*/ 2147483647 w 172"/>
                <a:gd name="T43" fmla="*/ 2147483647 h 20"/>
                <a:gd name="T44" fmla="*/ 2147483647 w 172"/>
                <a:gd name="T45" fmla="*/ 2147483647 h 20"/>
                <a:gd name="T46" fmla="*/ 2147483647 w 172"/>
                <a:gd name="T47" fmla="*/ 0 h 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72" h="20">
                  <a:moveTo>
                    <a:pt x="16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2" y="13"/>
                    <a:pt x="4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115" y="13"/>
                    <a:pt x="115" y="13"/>
                    <a:pt x="115" y="13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36" y="13"/>
                    <a:pt x="136" y="13"/>
                    <a:pt x="136" y="13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58" y="20"/>
                    <a:pt x="158" y="20"/>
                    <a:pt x="158" y="20"/>
                  </a:cubicBezTo>
                  <a:cubicBezTo>
                    <a:pt x="163" y="13"/>
                    <a:pt x="163" y="13"/>
                    <a:pt x="163" y="13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70" y="13"/>
                    <a:pt x="172" y="12"/>
                    <a:pt x="172" y="12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2" y="1"/>
                    <a:pt x="170" y="0"/>
                    <a:pt x="168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3" name="Freeform 125"/>
            <p:cNvSpPr>
              <a:spLocks/>
            </p:cNvSpPr>
            <p:nvPr/>
          </p:nvSpPr>
          <p:spPr bwMode="auto">
            <a:xfrm>
              <a:off x="0" y="0"/>
              <a:ext cx="400937" cy="135772"/>
            </a:xfrm>
            <a:custGeom>
              <a:avLst/>
              <a:gdLst>
                <a:gd name="T0" fmla="*/ 2147483647 w 186"/>
                <a:gd name="T1" fmla="*/ 2147483647 h 63"/>
                <a:gd name="T2" fmla="*/ 2147483647 w 186"/>
                <a:gd name="T3" fmla="*/ 2147483647 h 63"/>
                <a:gd name="T4" fmla="*/ 2147483647 w 186"/>
                <a:gd name="T5" fmla="*/ 2147483647 h 63"/>
                <a:gd name="T6" fmla="*/ 2147483647 w 186"/>
                <a:gd name="T7" fmla="*/ 2147483647 h 63"/>
                <a:gd name="T8" fmla="*/ 2147483647 w 186"/>
                <a:gd name="T9" fmla="*/ 2147483647 h 63"/>
                <a:gd name="T10" fmla="*/ 2147483647 w 186"/>
                <a:gd name="T11" fmla="*/ 2147483647 h 63"/>
                <a:gd name="T12" fmla="*/ 2147483647 w 186"/>
                <a:gd name="T13" fmla="*/ 2147483647 h 63"/>
                <a:gd name="T14" fmla="*/ 2147483647 w 186"/>
                <a:gd name="T15" fmla="*/ 2147483647 h 63"/>
                <a:gd name="T16" fmla="*/ 2147483647 w 186"/>
                <a:gd name="T17" fmla="*/ 2147483647 h 63"/>
                <a:gd name="T18" fmla="*/ 2147483647 w 186"/>
                <a:gd name="T19" fmla="*/ 2147483647 h 63"/>
                <a:gd name="T20" fmla="*/ 2147483647 w 186"/>
                <a:gd name="T21" fmla="*/ 2147483647 h 63"/>
                <a:gd name="T22" fmla="*/ 2147483647 w 186"/>
                <a:gd name="T23" fmla="*/ 2147483647 h 63"/>
                <a:gd name="T24" fmla="*/ 2147483647 w 186"/>
                <a:gd name="T25" fmla="*/ 2147483647 h 63"/>
                <a:gd name="T26" fmla="*/ 2147483647 w 186"/>
                <a:gd name="T27" fmla="*/ 2147483647 h 63"/>
                <a:gd name="T28" fmla="*/ 2147483647 w 186"/>
                <a:gd name="T29" fmla="*/ 2147483647 h 63"/>
                <a:gd name="T30" fmla="*/ 2147483647 w 186"/>
                <a:gd name="T31" fmla="*/ 2147483647 h 63"/>
                <a:gd name="T32" fmla="*/ 2147483647 w 186"/>
                <a:gd name="T33" fmla="*/ 2147483647 h 63"/>
                <a:gd name="T34" fmla="*/ 2147483647 w 186"/>
                <a:gd name="T35" fmla="*/ 2147483647 h 63"/>
                <a:gd name="T36" fmla="*/ 0 w 186"/>
                <a:gd name="T37" fmla="*/ 2147483647 h 63"/>
                <a:gd name="T38" fmla="*/ 0 w 186"/>
                <a:gd name="T39" fmla="*/ 2147483647 h 63"/>
                <a:gd name="T40" fmla="*/ 2147483647 w 186"/>
                <a:gd name="T41" fmla="*/ 2147483647 h 63"/>
                <a:gd name="T42" fmla="*/ 2147483647 w 186"/>
                <a:gd name="T43" fmla="*/ 2147483647 h 6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6" h="63">
                  <a:moveTo>
                    <a:pt x="88" y="36"/>
                  </a:moveTo>
                  <a:cubicBezTo>
                    <a:pt x="97" y="36"/>
                    <a:pt x="97" y="36"/>
                    <a:pt x="97" y="36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6" y="54"/>
                    <a:pt x="126" y="54"/>
                    <a:pt x="126" y="54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3"/>
                    <a:pt x="186" y="49"/>
                    <a:pt x="165" y="45"/>
                  </a:cubicBezTo>
                  <a:cubicBezTo>
                    <a:pt x="165" y="45"/>
                    <a:pt x="100" y="39"/>
                    <a:pt x="70" y="8"/>
                  </a:cubicBezTo>
                  <a:cubicBezTo>
                    <a:pt x="70" y="8"/>
                    <a:pt x="62" y="0"/>
                    <a:pt x="63" y="11"/>
                  </a:cubicBezTo>
                  <a:cubicBezTo>
                    <a:pt x="62" y="12"/>
                    <a:pt x="60" y="13"/>
                    <a:pt x="58" y="15"/>
                  </a:cubicBezTo>
                  <a:cubicBezTo>
                    <a:pt x="43" y="28"/>
                    <a:pt x="10" y="9"/>
                    <a:pt x="10" y="9"/>
                  </a:cubicBezTo>
                  <a:cubicBezTo>
                    <a:pt x="9" y="8"/>
                    <a:pt x="7" y="8"/>
                    <a:pt x="6" y="9"/>
                  </a:cubicBezTo>
                  <a:cubicBezTo>
                    <a:pt x="3" y="9"/>
                    <a:pt x="0" y="12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69" y="63"/>
                    <a:pt x="69" y="63"/>
                    <a:pt x="69" y="63"/>
                  </a:cubicBezTo>
                  <a:lnTo>
                    <a:pt x="88" y="3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44" name="组合 231"/>
          <p:cNvGrpSpPr>
            <a:grpSpLocks/>
          </p:cNvGrpSpPr>
          <p:nvPr/>
        </p:nvGrpSpPr>
        <p:grpSpPr bwMode="auto">
          <a:xfrm>
            <a:off x="3052763" y="4408488"/>
            <a:ext cx="371475" cy="504825"/>
            <a:chOff x="0" y="0"/>
            <a:chExt cx="335329" cy="454699"/>
          </a:xfrm>
        </p:grpSpPr>
        <p:sp>
          <p:nvSpPr>
            <p:cNvPr id="51534" name="Freeform 126"/>
            <p:cNvSpPr>
              <a:spLocks noEditPoints="1"/>
            </p:cNvSpPr>
            <p:nvPr/>
          </p:nvSpPr>
          <p:spPr bwMode="auto">
            <a:xfrm>
              <a:off x="0" y="144884"/>
              <a:ext cx="335329" cy="309815"/>
            </a:xfrm>
            <a:custGeom>
              <a:avLst/>
              <a:gdLst>
                <a:gd name="T0" fmla="*/ 2147483647 w 156"/>
                <a:gd name="T1" fmla="*/ 2147483647 h 144"/>
                <a:gd name="T2" fmla="*/ 2147483647 w 156"/>
                <a:gd name="T3" fmla="*/ 2147483647 h 144"/>
                <a:gd name="T4" fmla="*/ 2147483647 w 156"/>
                <a:gd name="T5" fmla="*/ 2147483647 h 144"/>
                <a:gd name="T6" fmla="*/ 2147483647 w 156"/>
                <a:gd name="T7" fmla="*/ 2147483647 h 144"/>
                <a:gd name="T8" fmla="*/ 2147483647 w 156"/>
                <a:gd name="T9" fmla="*/ 2147483647 h 144"/>
                <a:gd name="T10" fmla="*/ 2147483647 w 156"/>
                <a:gd name="T11" fmla="*/ 2147483647 h 144"/>
                <a:gd name="T12" fmla="*/ 2147483647 w 156"/>
                <a:gd name="T13" fmla="*/ 2147483647 h 144"/>
                <a:gd name="T14" fmla="*/ 2147483647 w 156"/>
                <a:gd name="T15" fmla="*/ 2147483647 h 144"/>
                <a:gd name="T16" fmla="*/ 2147483647 w 156"/>
                <a:gd name="T17" fmla="*/ 2147483647 h 144"/>
                <a:gd name="T18" fmla="*/ 2147483647 w 156"/>
                <a:gd name="T19" fmla="*/ 2147483647 h 144"/>
                <a:gd name="T20" fmla="*/ 2147483647 w 156"/>
                <a:gd name="T21" fmla="*/ 2147483647 h 144"/>
                <a:gd name="T22" fmla="*/ 2147483647 w 156"/>
                <a:gd name="T23" fmla="*/ 2147483647 h 144"/>
                <a:gd name="T24" fmla="*/ 2147483647 w 156"/>
                <a:gd name="T25" fmla="*/ 2147483647 h 144"/>
                <a:gd name="T26" fmla="*/ 2147483647 w 156"/>
                <a:gd name="T27" fmla="*/ 2147483647 h 144"/>
                <a:gd name="T28" fmla="*/ 2147483647 w 156"/>
                <a:gd name="T29" fmla="*/ 2147483647 h 144"/>
                <a:gd name="T30" fmla="*/ 2147483647 w 156"/>
                <a:gd name="T31" fmla="*/ 2147483647 h 144"/>
                <a:gd name="T32" fmla="*/ 2147483647 w 156"/>
                <a:gd name="T33" fmla="*/ 2147483647 h 144"/>
                <a:gd name="T34" fmla="*/ 2147483647 w 156"/>
                <a:gd name="T35" fmla="*/ 2147483647 h 144"/>
                <a:gd name="T36" fmla="*/ 2147483647 w 156"/>
                <a:gd name="T37" fmla="*/ 2147483647 h 144"/>
                <a:gd name="T38" fmla="*/ 2147483647 w 156"/>
                <a:gd name="T39" fmla="*/ 2147483647 h 144"/>
                <a:gd name="T40" fmla="*/ 2147483647 w 156"/>
                <a:gd name="T41" fmla="*/ 0 h 144"/>
                <a:gd name="T42" fmla="*/ 2147483647 w 156"/>
                <a:gd name="T43" fmla="*/ 2147483647 h 144"/>
                <a:gd name="T44" fmla="*/ 2147483647 w 156"/>
                <a:gd name="T45" fmla="*/ 2147483647 h 144"/>
                <a:gd name="T46" fmla="*/ 2147483647 w 156"/>
                <a:gd name="T47" fmla="*/ 2147483647 h 144"/>
                <a:gd name="T48" fmla="*/ 2147483647 w 156"/>
                <a:gd name="T49" fmla="*/ 2147483647 h 144"/>
                <a:gd name="T50" fmla="*/ 2147483647 w 156"/>
                <a:gd name="T51" fmla="*/ 2147483647 h 144"/>
                <a:gd name="T52" fmla="*/ 2147483647 w 156"/>
                <a:gd name="T53" fmla="*/ 2147483647 h 144"/>
                <a:gd name="T54" fmla="*/ 0 w 156"/>
                <a:gd name="T55" fmla="*/ 2147483647 h 144"/>
                <a:gd name="T56" fmla="*/ 2147483647 w 156"/>
                <a:gd name="T57" fmla="*/ 2147483647 h 144"/>
                <a:gd name="T58" fmla="*/ 2147483647 w 156"/>
                <a:gd name="T59" fmla="*/ 2147483647 h 144"/>
                <a:gd name="T60" fmla="*/ 2147483647 w 156"/>
                <a:gd name="T61" fmla="*/ 2147483647 h 144"/>
                <a:gd name="T62" fmla="*/ 2147483647 w 156"/>
                <a:gd name="T63" fmla="*/ 2147483647 h 144"/>
                <a:gd name="T64" fmla="*/ 2147483647 w 156"/>
                <a:gd name="T65" fmla="*/ 2147483647 h 144"/>
                <a:gd name="T66" fmla="*/ 2147483647 w 156"/>
                <a:gd name="T67" fmla="*/ 2147483647 h 144"/>
                <a:gd name="T68" fmla="*/ 2147483647 w 156"/>
                <a:gd name="T69" fmla="*/ 2147483647 h 144"/>
                <a:gd name="T70" fmla="*/ 2147483647 w 156"/>
                <a:gd name="T71" fmla="*/ 2147483647 h 144"/>
                <a:gd name="T72" fmla="*/ 2147483647 w 156"/>
                <a:gd name="T73" fmla="*/ 2147483647 h 144"/>
                <a:gd name="T74" fmla="*/ 2147483647 w 156"/>
                <a:gd name="T75" fmla="*/ 2147483647 h 144"/>
                <a:gd name="T76" fmla="*/ 2147483647 w 156"/>
                <a:gd name="T77" fmla="*/ 2147483647 h 144"/>
                <a:gd name="T78" fmla="*/ 2147483647 w 156"/>
                <a:gd name="T79" fmla="*/ 2147483647 h 144"/>
                <a:gd name="T80" fmla="*/ 2147483647 w 156"/>
                <a:gd name="T81" fmla="*/ 2147483647 h 144"/>
                <a:gd name="T82" fmla="*/ 2147483647 w 156"/>
                <a:gd name="T83" fmla="*/ 2147483647 h 144"/>
                <a:gd name="T84" fmla="*/ 2147483647 w 156"/>
                <a:gd name="T85" fmla="*/ 2147483647 h 144"/>
                <a:gd name="T86" fmla="*/ 2147483647 w 156"/>
                <a:gd name="T87" fmla="*/ 2147483647 h 144"/>
                <a:gd name="T88" fmla="*/ 2147483647 w 156"/>
                <a:gd name="T89" fmla="*/ 2147483647 h 144"/>
                <a:gd name="T90" fmla="*/ 2147483647 w 156"/>
                <a:gd name="T91" fmla="*/ 2147483647 h 144"/>
                <a:gd name="T92" fmla="*/ 2147483647 w 156"/>
                <a:gd name="T93" fmla="*/ 2147483647 h 14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56" h="144">
                  <a:moveTo>
                    <a:pt x="139" y="91"/>
                  </a:moveTo>
                  <a:cubicBezTo>
                    <a:pt x="140" y="90"/>
                    <a:pt x="142" y="88"/>
                    <a:pt x="142" y="86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5"/>
                    <a:pt x="146" y="47"/>
                    <a:pt x="148" y="47"/>
                  </a:cubicBezTo>
                  <a:cubicBezTo>
                    <a:pt x="150" y="47"/>
                    <a:pt x="151" y="45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12"/>
                    <a:pt x="139" y="12"/>
                    <a:pt x="139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09" y="12"/>
                    <a:pt x="109" y="22"/>
                    <a:pt x="109" y="22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9" y="46"/>
                    <a:pt x="111" y="47"/>
                    <a:pt x="113" y="47"/>
                  </a:cubicBezTo>
                  <a:cubicBezTo>
                    <a:pt x="115" y="47"/>
                    <a:pt x="117" y="46"/>
                    <a:pt x="117" y="44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86"/>
                    <a:pt x="119" y="86"/>
                    <a:pt x="119" y="86"/>
                  </a:cubicBezTo>
                  <a:cubicBezTo>
                    <a:pt x="119" y="88"/>
                    <a:pt x="120" y="90"/>
                    <a:pt x="122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5" y="78"/>
                    <a:pt x="36" y="76"/>
                    <a:pt x="36" y="74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3"/>
                    <a:pt x="40" y="35"/>
                    <a:pt x="42" y="35"/>
                  </a:cubicBezTo>
                  <a:cubicBezTo>
                    <a:pt x="44" y="35"/>
                    <a:pt x="46" y="33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5" y="0"/>
                    <a:pt x="34" y="0"/>
                    <a:pt x="3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" y="0"/>
                    <a:pt x="4" y="10"/>
                    <a:pt x="4" y="1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4"/>
                    <a:pt x="5" y="35"/>
                    <a:pt x="7" y="35"/>
                  </a:cubicBezTo>
                  <a:cubicBezTo>
                    <a:pt x="10" y="35"/>
                    <a:pt x="11" y="34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76"/>
                    <a:pt x="15" y="78"/>
                    <a:pt x="16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103" y="144"/>
                    <a:pt x="103" y="144"/>
                    <a:pt x="103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6" y="91"/>
                    <a:pt x="156" y="91"/>
                    <a:pt x="156" y="91"/>
                  </a:cubicBezTo>
                  <a:lnTo>
                    <a:pt x="139" y="91"/>
                  </a:lnTo>
                  <a:close/>
                  <a:moveTo>
                    <a:pt x="24" y="7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7"/>
                    <a:pt x="27" y="78"/>
                    <a:pt x="29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2" y="78"/>
                    <a:pt x="24" y="76"/>
                    <a:pt x="24" y="74"/>
                  </a:cubicBezTo>
                  <a:close/>
                  <a:moveTo>
                    <a:pt x="49" y="140"/>
                  </a:moveTo>
                  <a:cubicBezTo>
                    <a:pt x="4" y="140"/>
                    <a:pt x="4" y="140"/>
                    <a:pt x="4" y="140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9" y="83"/>
                    <a:pt x="49" y="83"/>
                    <a:pt x="49" y="83"/>
                  </a:cubicBezTo>
                  <a:lnTo>
                    <a:pt x="49" y="140"/>
                  </a:lnTo>
                  <a:close/>
                  <a:moveTo>
                    <a:pt x="99" y="140"/>
                  </a:moveTo>
                  <a:cubicBezTo>
                    <a:pt x="55" y="140"/>
                    <a:pt x="55" y="140"/>
                    <a:pt x="55" y="14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99" y="46"/>
                    <a:pt x="99" y="46"/>
                    <a:pt x="99" y="46"/>
                  </a:cubicBezTo>
                  <a:lnTo>
                    <a:pt x="99" y="140"/>
                  </a:lnTo>
                  <a:close/>
                  <a:moveTo>
                    <a:pt x="129" y="86"/>
                  </a:moveTo>
                  <a:cubicBezTo>
                    <a:pt x="129" y="46"/>
                    <a:pt x="129" y="46"/>
                    <a:pt x="129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86"/>
                    <a:pt x="131" y="86"/>
                    <a:pt x="131" y="86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2" y="88"/>
                    <a:pt x="133" y="90"/>
                    <a:pt x="134" y="91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28" y="90"/>
                    <a:pt x="129" y="88"/>
                    <a:pt x="129" y="86"/>
                  </a:cubicBezTo>
                  <a:close/>
                  <a:moveTo>
                    <a:pt x="152" y="140"/>
                  </a:moveTo>
                  <a:cubicBezTo>
                    <a:pt x="107" y="140"/>
                    <a:pt x="107" y="140"/>
                    <a:pt x="107" y="140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52" y="95"/>
                    <a:pt x="152" y="95"/>
                    <a:pt x="152" y="95"/>
                  </a:cubicBezTo>
                  <a:lnTo>
                    <a:pt x="152" y="14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5" name="Freeform 127"/>
            <p:cNvSpPr>
              <a:spLocks/>
            </p:cNvSpPr>
            <p:nvPr/>
          </p:nvSpPr>
          <p:spPr bwMode="auto">
            <a:xfrm>
              <a:off x="145795" y="284301"/>
              <a:ext cx="45561" cy="80187"/>
            </a:xfrm>
            <a:custGeom>
              <a:avLst/>
              <a:gdLst>
                <a:gd name="T0" fmla="*/ 2147483647 w 21"/>
                <a:gd name="T1" fmla="*/ 2147483647 h 37"/>
                <a:gd name="T2" fmla="*/ 2147483647 w 21"/>
                <a:gd name="T3" fmla="*/ 2147483647 h 37"/>
                <a:gd name="T4" fmla="*/ 2147483647 w 21"/>
                <a:gd name="T5" fmla="*/ 0 h 37"/>
                <a:gd name="T6" fmla="*/ 2147483647 w 21"/>
                <a:gd name="T7" fmla="*/ 0 h 37"/>
                <a:gd name="T8" fmla="*/ 2147483647 w 21"/>
                <a:gd name="T9" fmla="*/ 2147483647 h 37"/>
                <a:gd name="T10" fmla="*/ 2147483647 w 21"/>
                <a:gd name="T11" fmla="*/ 2147483647 h 37"/>
                <a:gd name="T12" fmla="*/ 2147483647 w 21"/>
                <a:gd name="T13" fmla="*/ 2147483647 h 37"/>
                <a:gd name="T14" fmla="*/ 0 w 21"/>
                <a:gd name="T15" fmla="*/ 2147483647 h 37"/>
                <a:gd name="T16" fmla="*/ 0 w 21"/>
                <a:gd name="T17" fmla="*/ 2147483647 h 37"/>
                <a:gd name="T18" fmla="*/ 2147483647 w 21"/>
                <a:gd name="T19" fmla="*/ 2147483647 h 37"/>
                <a:gd name="T20" fmla="*/ 2147483647 w 21"/>
                <a:gd name="T21" fmla="*/ 2147483647 h 37"/>
                <a:gd name="T22" fmla="*/ 0 w 21"/>
                <a:gd name="T23" fmla="*/ 2147483647 h 37"/>
                <a:gd name="T24" fmla="*/ 0 w 21"/>
                <a:gd name="T25" fmla="*/ 2147483647 h 37"/>
                <a:gd name="T26" fmla="*/ 2147483647 w 21"/>
                <a:gd name="T27" fmla="*/ 2147483647 h 37"/>
                <a:gd name="T28" fmla="*/ 2147483647 w 21"/>
                <a:gd name="T29" fmla="*/ 2147483647 h 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" h="37">
                  <a:moveTo>
                    <a:pt x="21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2"/>
                    <a:pt x="8" y="3"/>
                  </a:cubicBezTo>
                  <a:cubicBezTo>
                    <a:pt x="8" y="3"/>
                    <a:pt x="7" y="4"/>
                    <a:pt x="6" y="4"/>
                  </a:cubicBezTo>
                  <a:cubicBezTo>
                    <a:pt x="6" y="4"/>
                    <a:pt x="5" y="5"/>
                    <a:pt x="4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1" y="37"/>
                    <a:pt x="21" y="37"/>
                    <a:pt x="21" y="37"/>
                  </a:cubicBezTo>
                  <a:lnTo>
                    <a:pt x="21" y="3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6" name="Freeform 128"/>
            <p:cNvSpPr>
              <a:spLocks/>
            </p:cNvSpPr>
            <p:nvPr/>
          </p:nvSpPr>
          <p:spPr bwMode="auto">
            <a:xfrm>
              <a:off x="31893" y="342619"/>
              <a:ext cx="53762" cy="82010"/>
            </a:xfrm>
            <a:custGeom>
              <a:avLst/>
              <a:gdLst>
                <a:gd name="T0" fmla="*/ 2147483647 w 25"/>
                <a:gd name="T1" fmla="*/ 2147483647 h 38"/>
                <a:gd name="T2" fmla="*/ 2147483647 w 25"/>
                <a:gd name="T3" fmla="*/ 2147483647 h 38"/>
                <a:gd name="T4" fmla="*/ 2147483647 w 25"/>
                <a:gd name="T5" fmla="*/ 2147483647 h 38"/>
                <a:gd name="T6" fmla="*/ 2147483647 w 25"/>
                <a:gd name="T7" fmla="*/ 2147483647 h 38"/>
                <a:gd name="T8" fmla="*/ 2147483647 w 25"/>
                <a:gd name="T9" fmla="*/ 2147483647 h 38"/>
                <a:gd name="T10" fmla="*/ 2147483647 w 25"/>
                <a:gd name="T11" fmla="*/ 2147483647 h 38"/>
                <a:gd name="T12" fmla="*/ 2147483647 w 25"/>
                <a:gd name="T13" fmla="*/ 2147483647 h 38"/>
                <a:gd name="T14" fmla="*/ 2147483647 w 25"/>
                <a:gd name="T15" fmla="*/ 2147483647 h 38"/>
                <a:gd name="T16" fmla="*/ 2147483647 w 25"/>
                <a:gd name="T17" fmla="*/ 2147483647 h 38"/>
                <a:gd name="T18" fmla="*/ 2147483647 w 25"/>
                <a:gd name="T19" fmla="*/ 0 h 38"/>
                <a:gd name="T20" fmla="*/ 2147483647 w 25"/>
                <a:gd name="T21" fmla="*/ 0 h 38"/>
                <a:gd name="T22" fmla="*/ 0 w 25"/>
                <a:gd name="T23" fmla="*/ 2147483647 h 38"/>
                <a:gd name="T24" fmla="*/ 0 w 25"/>
                <a:gd name="T25" fmla="*/ 2147483647 h 38"/>
                <a:gd name="T26" fmla="*/ 2147483647 w 25"/>
                <a:gd name="T27" fmla="*/ 2147483647 h 38"/>
                <a:gd name="T28" fmla="*/ 2147483647 w 25"/>
                <a:gd name="T29" fmla="*/ 2147483647 h 38"/>
                <a:gd name="T30" fmla="*/ 2147483647 w 25"/>
                <a:gd name="T31" fmla="*/ 2147483647 h 38"/>
                <a:gd name="T32" fmla="*/ 2147483647 w 25"/>
                <a:gd name="T33" fmla="*/ 2147483647 h 38"/>
                <a:gd name="T34" fmla="*/ 2147483647 w 25"/>
                <a:gd name="T35" fmla="*/ 2147483647 h 38"/>
                <a:gd name="T36" fmla="*/ 2147483647 w 25"/>
                <a:gd name="T37" fmla="*/ 2147483647 h 38"/>
                <a:gd name="T38" fmla="*/ 2147483647 w 25"/>
                <a:gd name="T39" fmla="*/ 2147483647 h 38"/>
                <a:gd name="T40" fmla="*/ 2147483647 w 25"/>
                <a:gd name="T41" fmla="*/ 2147483647 h 38"/>
                <a:gd name="T42" fmla="*/ 0 w 25"/>
                <a:gd name="T43" fmla="*/ 2147483647 h 38"/>
                <a:gd name="T44" fmla="*/ 0 w 25"/>
                <a:gd name="T45" fmla="*/ 2147483647 h 38"/>
                <a:gd name="T46" fmla="*/ 2147483647 w 25"/>
                <a:gd name="T47" fmla="*/ 2147483647 h 38"/>
                <a:gd name="T48" fmla="*/ 2147483647 w 25"/>
                <a:gd name="T49" fmla="*/ 2147483647 h 3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5" h="38">
                  <a:moveTo>
                    <a:pt x="25" y="34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8" y="31"/>
                    <a:pt x="10" y="29"/>
                  </a:cubicBezTo>
                  <a:cubicBezTo>
                    <a:pt x="12" y="27"/>
                    <a:pt x="14" y="26"/>
                    <a:pt x="16" y="24"/>
                  </a:cubicBezTo>
                  <a:cubicBezTo>
                    <a:pt x="17" y="23"/>
                    <a:pt x="18" y="21"/>
                    <a:pt x="19" y="20"/>
                  </a:cubicBezTo>
                  <a:cubicBezTo>
                    <a:pt x="20" y="19"/>
                    <a:pt x="20" y="18"/>
                    <a:pt x="21" y="17"/>
                  </a:cubicBezTo>
                  <a:cubicBezTo>
                    <a:pt x="22" y="16"/>
                    <a:pt x="22" y="15"/>
                    <a:pt x="23" y="14"/>
                  </a:cubicBezTo>
                  <a:cubicBezTo>
                    <a:pt x="23" y="13"/>
                    <a:pt x="23" y="11"/>
                    <a:pt x="23" y="10"/>
                  </a:cubicBezTo>
                  <a:cubicBezTo>
                    <a:pt x="23" y="7"/>
                    <a:pt x="22" y="4"/>
                    <a:pt x="20" y="2"/>
                  </a:cubicBezTo>
                  <a:cubicBezTo>
                    <a:pt x="18" y="1"/>
                    <a:pt x="15" y="0"/>
                    <a:pt x="11" y="0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4" y="5"/>
                    <a:pt x="6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3" y="4"/>
                    <a:pt x="15" y="5"/>
                    <a:pt x="16" y="6"/>
                  </a:cubicBezTo>
                  <a:cubicBezTo>
                    <a:pt x="17" y="7"/>
                    <a:pt x="18" y="8"/>
                    <a:pt x="18" y="10"/>
                  </a:cubicBezTo>
                  <a:cubicBezTo>
                    <a:pt x="18" y="12"/>
                    <a:pt x="18" y="14"/>
                    <a:pt x="16" y="16"/>
                  </a:cubicBezTo>
                  <a:cubicBezTo>
                    <a:pt x="15" y="18"/>
                    <a:pt x="13" y="20"/>
                    <a:pt x="10" y="24"/>
                  </a:cubicBezTo>
                  <a:cubicBezTo>
                    <a:pt x="8" y="25"/>
                    <a:pt x="7" y="27"/>
                    <a:pt x="5" y="28"/>
                  </a:cubicBezTo>
                  <a:cubicBezTo>
                    <a:pt x="3" y="30"/>
                    <a:pt x="1" y="31"/>
                    <a:pt x="0" y="3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5" y="38"/>
                    <a:pt x="25" y="38"/>
                    <a:pt x="25" y="38"/>
                  </a:cubicBezTo>
                  <a:lnTo>
                    <a:pt x="25" y="3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7" name="Freeform 129"/>
            <p:cNvSpPr>
              <a:spLocks/>
            </p:cNvSpPr>
            <p:nvPr/>
          </p:nvSpPr>
          <p:spPr bwMode="auto">
            <a:xfrm>
              <a:off x="254230" y="355376"/>
              <a:ext cx="53762" cy="82010"/>
            </a:xfrm>
            <a:custGeom>
              <a:avLst/>
              <a:gdLst>
                <a:gd name="T0" fmla="*/ 2147483647 w 25"/>
                <a:gd name="T1" fmla="*/ 2147483647 h 38"/>
                <a:gd name="T2" fmla="*/ 2147483647 w 25"/>
                <a:gd name="T3" fmla="*/ 2147483647 h 38"/>
                <a:gd name="T4" fmla="*/ 2147483647 w 25"/>
                <a:gd name="T5" fmla="*/ 2147483647 h 38"/>
                <a:gd name="T6" fmla="*/ 2147483647 w 25"/>
                <a:gd name="T7" fmla="*/ 2147483647 h 38"/>
                <a:gd name="T8" fmla="*/ 2147483647 w 25"/>
                <a:gd name="T9" fmla="*/ 2147483647 h 38"/>
                <a:gd name="T10" fmla="*/ 2147483647 w 25"/>
                <a:gd name="T11" fmla="*/ 2147483647 h 38"/>
                <a:gd name="T12" fmla="*/ 2147483647 w 25"/>
                <a:gd name="T13" fmla="*/ 2147483647 h 38"/>
                <a:gd name="T14" fmla="*/ 2147483647 w 25"/>
                <a:gd name="T15" fmla="*/ 2147483647 h 38"/>
                <a:gd name="T16" fmla="*/ 2147483647 w 25"/>
                <a:gd name="T17" fmla="*/ 2147483647 h 38"/>
                <a:gd name="T18" fmla="*/ 2147483647 w 25"/>
                <a:gd name="T19" fmla="*/ 2147483647 h 38"/>
                <a:gd name="T20" fmla="*/ 2147483647 w 25"/>
                <a:gd name="T21" fmla="*/ 2147483647 h 38"/>
                <a:gd name="T22" fmla="*/ 2147483647 w 25"/>
                <a:gd name="T23" fmla="*/ 2147483647 h 38"/>
                <a:gd name="T24" fmla="*/ 2147483647 w 25"/>
                <a:gd name="T25" fmla="*/ 2147483647 h 38"/>
                <a:gd name="T26" fmla="*/ 2147483647 w 25"/>
                <a:gd name="T27" fmla="*/ 2147483647 h 38"/>
                <a:gd name="T28" fmla="*/ 2147483647 w 25"/>
                <a:gd name="T29" fmla="*/ 0 h 38"/>
                <a:gd name="T30" fmla="*/ 2147483647 w 25"/>
                <a:gd name="T31" fmla="*/ 0 h 38"/>
                <a:gd name="T32" fmla="*/ 2147483647 w 25"/>
                <a:gd name="T33" fmla="*/ 0 h 38"/>
                <a:gd name="T34" fmla="*/ 2147483647 w 25"/>
                <a:gd name="T35" fmla="*/ 2147483647 h 38"/>
                <a:gd name="T36" fmla="*/ 2147483647 w 25"/>
                <a:gd name="T37" fmla="*/ 2147483647 h 38"/>
                <a:gd name="T38" fmla="*/ 2147483647 w 25"/>
                <a:gd name="T39" fmla="*/ 2147483647 h 38"/>
                <a:gd name="T40" fmla="*/ 2147483647 w 25"/>
                <a:gd name="T41" fmla="*/ 2147483647 h 38"/>
                <a:gd name="T42" fmla="*/ 2147483647 w 25"/>
                <a:gd name="T43" fmla="*/ 2147483647 h 38"/>
                <a:gd name="T44" fmla="*/ 2147483647 w 25"/>
                <a:gd name="T45" fmla="*/ 2147483647 h 38"/>
                <a:gd name="T46" fmla="*/ 2147483647 w 25"/>
                <a:gd name="T47" fmla="*/ 2147483647 h 38"/>
                <a:gd name="T48" fmla="*/ 2147483647 w 25"/>
                <a:gd name="T49" fmla="*/ 2147483647 h 38"/>
                <a:gd name="T50" fmla="*/ 2147483647 w 25"/>
                <a:gd name="T51" fmla="*/ 2147483647 h 38"/>
                <a:gd name="T52" fmla="*/ 2147483647 w 25"/>
                <a:gd name="T53" fmla="*/ 2147483647 h 38"/>
                <a:gd name="T54" fmla="*/ 2147483647 w 25"/>
                <a:gd name="T55" fmla="*/ 2147483647 h 38"/>
                <a:gd name="T56" fmla="*/ 2147483647 w 25"/>
                <a:gd name="T57" fmla="*/ 2147483647 h 38"/>
                <a:gd name="T58" fmla="*/ 2147483647 w 25"/>
                <a:gd name="T59" fmla="*/ 2147483647 h 38"/>
                <a:gd name="T60" fmla="*/ 2147483647 w 25"/>
                <a:gd name="T61" fmla="*/ 2147483647 h 38"/>
                <a:gd name="T62" fmla="*/ 2147483647 w 25"/>
                <a:gd name="T63" fmla="*/ 2147483647 h 38"/>
                <a:gd name="T64" fmla="*/ 2147483647 w 25"/>
                <a:gd name="T65" fmla="*/ 2147483647 h 38"/>
                <a:gd name="T66" fmla="*/ 2147483647 w 25"/>
                <a:gd name="T67" fmla="*/ 2147483647 h 38"/>
                <a:gd name="T68" fmla="*/ 2147483647 w 25"/>
                <a:gd name="T69" fmla="*/ 2147483647 h 38"/>
                <a:gd name="T70" fmla="*/ 2147483647 w 25"/>
                <a:gd name="T71" fmla="*/ 2147483647 h 38"/>
                <a:gd name="T72" fmla="*/ 2147483647 w 25"/>
                <a:gd name="T73" fmla="*/ 2147483647 h 38"/>
                <a:gd name="T74" fmla="*/ 2147483647 w 25"/>
                <a:gd name="T75" fmla="*/ 2147483647 h 38"/>
                <a:gd name="T76" fmla="*/ 2147483647 w 25"/>
                <a:gd name="T77" fmla="*/ 2147483647 h 38"/>
                <a:gd name="T78" fmla="*/ 2147483647 w 25"/>
                <a:gd name="T79" fmla="*/ 2147483647 h 38"/>
                <a:gd name="T80" fmla="*/ 0 w 25"/>
                <a:gd name="T81" fmla="*/ 2147483647 h 38"/>
                <a:gd name="T82" fmla="*/ 0 w 25"/>
                <a:gd name="T83" fmla="*/ 2147483647 h 38"/>
                <a:gd name="T84" fmla="*/ 0 w 25"/>
                <a:gd name="T85" fmla="*/ 2147483647 h 38"/>
                <a:gd name="T86" fmla="*/ 2147483647 w 25"/>
                <a:gd name="T87" fmla="*/ 2147483647 h 38"/>
                <a:gd name="T88" fmla="*/ 2147483647 w 25"/>
                <a:gd name="T89" fmla="*/ 2147483647 h 3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5" h="38">
                  <a:moveTo>
                    <a:pt x="11" y="38"/>
                  </a:moveTo>
                  <a:cubicBezTo>
                    <a:pt x="13" y="38"/>
                    <a:pt x="15" y="38"/>
                    <a:pt x="17" y="38"/>
                  </a:cubicBezTo>
                  <a:cubicBezTo>
                    <a:pt x="18" y="37"/>
                    <a:pt x="20" y="36"/>
                    <a:pt x="21" y="35"/>
                  </a:cubicBezTo>
                  <a:cubicBezTo>
                    <a:pt x="22" y="34"/>
                    <a:pt x="23" y="33"/>
                    <a:pt x="24" y="31"/>
                  </a:cubicBezTo>
                  <a:cubicBezTo>
                    <a:pt x="24" y="30"/>
                    <a:pt x="25" y="28"/>
                    <a:pt x="25" y="27"/>
                  </a:cubicBezTo>
                  <a:cubicBezTo>
                    <a:pt x="25" y="25"/>
                    <a:pt x="24" y="24"/>
                    <a:pt x="24" y="22"/>
                  </a:cubicBezTo>
                  <a:cubicBezTo>
                    <a:pt x="23" y="21"/>
                    <a:pt x="23" y="20"/>
                    <a:pt x="22" y="20"/>
                  </a:cubicBezTo>
                  <a:cubicBezTo>
                    <a:pt x="21" y="19"/>
                    <a:pt x="20" y="19"/>
                    <a:pt x="19" y="18"/>
                  </a:cubicBezTo>
                  <a:cubicBezTo>
                    <a:pt x="18" y="18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9" y="17"/>
                    <a:pt x="20" y="16"/>
                    <a:pt x="22" y="14"/>
                  </a:cubicBezTo>
                  <a:cubicBezTo>
                    <a:pt x="23" y="12"/>
                    <a:pt x="24" y="11"/>
                    <a:pt x="24" y="9"/>
                  </a:cubicBezTo>
                  <a:cubicBezTo>
                    <a:pt x="24" y="7"/>
                    <a:pt x="24" y="6"/>
                    <a:pt x="23" y="5"/>
                  </a:cubicBezTo>
                  <a:cubicBezTo>
                    <a:pt x="22" y="3"/>
                    <a:pt x="21" y="2"/>
                    <a:pt x="20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5" y="0"/>
                    <a:pt x="14" y="0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1"/>
                    <a:pt x="2" y="1"/>
                    <a:pt x="1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8" y="4"/>
                    <a:pt x="10" y="4"/>
                    <a:pt x="12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5" y="4"/>
                    <a:pt x="16" y="5"/>
                    <a:pt x="17" y="5"/>
                  </a:cubicBezTo>
                  <a:cubicBezTo>
                    <a:pt x="17" y="5"/>
                    <a:pt x="18" y="6"/>
                    <a:pt x="18" y="7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1"/>
                    <a:pt x="18" y="13"/>
                    <a:pt x="17" y="14"/>
                  </a:cubicBezTo>
                  <a:cubicBezTo>
                    <a:pt x="15" y="15"/>
                    <a:pt x="13" y="15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6" y="20"/>
                    <a:pt x="16" y="20"/>
                    <a:pt x="17" y="21"/>
                  </a:cubicBezTo>
                  <a:cubicBezTo>
                    <a:pt x="18" y="21"/>
                    <a:pt x="19" y="22"/>
                    <a:pt x="19" y="23"/>
                  </a:cubicBezTo>
                  <a:cubicBezTo>
                    <a:pt x="19" y="24"/>
                    <a:pt x="20" y="25"/>
                    <a:pt x="20" y="26"/>
                  </a:cubicBezTo>
                  <a:cubicBezTo>
                    <a:pt x="20" y="28"/>
                    <a:pt x="19" y="29"/>
                    <a:pt x="19" y="30"/>
                  </a:cubicBezTo>
                  <a:cubicBezTo>
                    <a:pt x="19" y="31"/>
                    <a:pt x="18" y="31"/>
                    <a:pt x="17" y="32"/>
                  </a:cubicBezTo>
                  <a:cubicBezTo>
                    <a:pt x="17" y="33"/>
                    <a:pt x="16" y="33"/>
                    <a:pt x="14" y="34"/>
                  </a:cubicBezTo>
                  <a:cubicBezTo>
                    <a:pt x="13" y="34"/>
                    <a:pt x="12" y="34"/>
                    <a:pt x="11" y="34"/>
                  </a:cubicBezTo>
                  <a:cubicBezTo>
                    <a:pt x="9" y="34"/>
                    <a:pt x="7" y="34"/>
                    <a:pt x="5" y="33"/>
                  </a:cubicBezTo>
                  <a:cubicBezTo>
                    <a:pt x="4" y="33"/>
                    <a:pt x="2" y="32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3" y="37"/>
                    <a:pt x="5" y="38"/>
                  </a:cubicBezTo>
                  <a:cubicBezTo>
                    <a:pt x="7" y="38"/>
                    <a:pt x="9" y="38"/>
                    <a:pt x="11" y="3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8" name="Oval 130"/>
            <p:cNvSpPr>
              <a:spLocks noChangeArrowheads="1"/>
            </p:cNvSpPr>
            <p:nvPr/>
          </p:nvSpPr>
          <p:spPr bwMode="auto">
            <a:xfrm>
              <a:off x="145795" y="0"/>
              <a:ext cx="41005" cy="41005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39" name="Freeform 131"/>
            <p:cNvSpPr>
              <a:spLocks/>
            </p:cNvSpPr>
            <p:nvPr/>
          </p:nvSpPr>
          <p:spPr bwMode="auto">
            <a:xfrm>
              <a:off x="83832" y="10934"/>
              <a:ext cx="161286" cy="224160"/>
            </a:xfrm>
            <a:custGeom>
              <a:avLst/>
              <a:gdLst>
                <a:gd name="T0" fmla="*/ 2147483647 w 75"/>
                <a:gd name="T1" fmla="*/ 2147483647 h 104"/>
                <a:gd name="T2" fmla="*/ 2147483647 w 75"/>
                <a:gd name="T3" fmla="*/ 2147483647 h 104"/>
                <a:gd name="T4" fmla="*/ 2147483647 w 75"/>
                <a:gd name="T5" fmla="*/ 2147483647 h 104"/>
                <a:gd name="T6" fmla="*/ 2147483647 w 75"/>
                <a:gd name="T7" fmla="*/ 2147483647 h 104"/>
                <a:gd name="T8" fmla="*/ 2147483647 w 75"/>
                <a:gd name="T9" fmla="*/ 2147483647 h 104"/>
                <a:gd name="T10" fmla="*/ 2147483647 w 75"/>
                <a:gd name="T11" fmla="*/ 2147483647 h 104"/>
                <a:gd name="T12" fmla="*/ 2147483647 w 75"/>
                <a:gd name="T13" fmla="*/ 2147483647 h 104"/>
                <a:gd name="T14" fmla="*/ 2147483647 w 75"/>
                <a:gd name="T15" fmla="*/ 2147483647 h 104"/>
                <a:gd name="T16" fmla="*/ 2147483647 w 75"/>
                <a:gd name="T17" fmla="*/ 2147483647 h 104"/>
                <a:gd name="T18" fmla="*/ 2147483647 w 75"/>
                <a:gd name="T19" fmla="*/ 2147483647 h 104"/>
                <a:gd name="T20" fmla="*/ 2147483647 w 75"/>
                <a:gd name="T21" fmla="*/ 2147483647 h 104"/>
                <a:gd name="T22" fmla="*/ 2147483647 w 75"/>
                <a:gd name="T23" fmla="*/ 2147483647 h 104"/>
                <a:gd name="T24" fmla="*/ 2147483647 w 75"/>
                <a:gd name="T25" fmla="*/ 2147483647 h 104"/>
                <a:gd name="T26" fmla="*/ 2147483647 w 75"/>
                <a:gd name="T27" fmla="*/ 2147483647 h 104"/>
                <a:gd name="T28" fmla="*/ 2147483647 w 75"/>
                <a:gd name="T29" fmla="*/ 2147483647 h 104"/>
                <a:gd name="T30" fmla="*/ 2147483647 w 75"/>
                <a:gd name="T31" fmla="*/ 2147483647 h 104"/>
                <a:gd name="T32" fmla="*/ 2147483647 w 75"/>
                <a:gd name="T33" fmla="*/ 2147483647 h 104"/>
                <a:gd name="T34" fmla="*/ 2147483647 w 75"/>
                <a:gd name="T35" fmla="*/ 2147483647 h 104"/>
                <a:gd name="T36" fmla="*/ 2147483647 w 75"/>
                <a:gd name="T37" fmla="*/ 2147483647 h 104"/>
                <a:gd name="T38" fmla="*/ 2147483647 w 75"/>
                <a:gd name="T39" fmla="*/ 2147483647 h 104"/>
                <a:gd name="T40" fmla="*/ 2147483647 w 75"/>
                <a:gd name="T41" fmla="*/ 2147483647 h 104"/>
                <a:gd name="T42" fmla="*/ 2147483647 w 75"/>
                <a:gd name="T43" fmla="*/ 2147483647 h 104"/>
                <a:gd name="T44" fmla="*/ 2147483647 w 75"/>
                <a:gd name="T45" fmla="*/ 2147483647 h 104"/>
                <a:gd name="T46" fmla="*/ 2147483647 w 75"/>
                <a:gd name="T47" fmla="*/ 2147483647 h 104"/>
                <a:gd name="T48" fmla="*/ 2147483647 w 75"/>
                <a:gd name="T49" fmla="*/ 2147483647 h 104"/>
                <a:gd name="T50" fmla="*/ 2147483647 w 75"/>
                <a:gd name="T51" fmla="*/ 2147483647 h 1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5" h="104">
                  <a:moveTo>
                    <a:pt x="36" y="98"/>
                  </a:moveTo>
                  <a:cubicBezTo>
                    <a:pt x="36" y="54"/>
                    <a:pt x="36" y="54"/>
                    <a:pt x="36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101"/>
                    <a:pt x="41" y="104"/>
                    <a:pt x="44" y="104"/>
                  </a:cubicBezTo>
                  <a:cubicBezTo>
                    <a:pt x="47" y="104"/>
                    <a:pt x="50" y="101"/>
                    <a:pt x="50" y="98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5" y="6"/>
                    <a:pt x="75" y="3"/>
                    <a:pt x="73" y="2"/>
                  </a:cubicBezTo>
                  <a:cubicBezTo>
                    <a:pt x="72" y="0"/>
                    <a:pt x="69" y="0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0" y="3"/>
                    <a:pt x="0" y="6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5" y="101"/>
                    <a:pt x="28" y="104"/>
                    <a:pt x="31" y="104"/>
                  </a:cubicBezTo>
                  <a:cubicBezTo>
                    <a:pt x="34" y="104"/>
                    <a:pt x="36" y="101"/>
                    <a:pt x="36" y="9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0" name="Oval 132"/>
            <p:cNvSpPr>
              <a:spLocks noChangeArrowheads="1"/>
            </p:cNvSpPr>
            <p:nvPr/>
          </p:nvSpPr>
          <p:spPr bwMode="auto">
            <a:xfrm>
              <a:off x="33715" y="101145"/>
              <a:ext cx="39183" cy="3736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41" name="Oval 133"/>
            <p:cNvSpPr>
              <a:spLocks noChangeArrowheads="1"/>
            </p:cNvSpPr>
            <p:nvPr/>
          </p:nvSpPr>
          <p:spPr bwMode="auto">
            <a:xfrm>
              <a:off x="262431" y="127571"/>
              <a:ext cx="39183" cy="364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45" name="组合 255"/>
          <p:cNvGrpSpPr>
            <a:grpSpLocks/>
          </p:cNvGrpSpPr>
          <p:nvPr/>
        </p:nvGrpSpPr>
        <p:grpSpPr bwMode="auto">
          <a:xfrm>
            <a:off x="3811588" y="4656138"/>
            <a:ext cx="338137" cy="190500"/>
            <a:chOff x="0" y="0"/>
            <a:chExt cx="304348" cy="172220"/>
          </a:xfrm>
        </p:grpSpPr>
        <p:sp>
          <p:nvSpPr>
            <p:cNvPr id="51532" name="Oval 134"/>
            <p:cNvSpPr>
              <a:spLocks noChangeArrowheads="1"/>
            </p:cNvSpPr>
            <p:nvPr/>
          </p:nvSpPr>
          <p:spPr bwMode="auto">
            <a:xfrm>
              <a:off x="71075" y="55585"/>
              <a:ext cx="61052" cy="6014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33" name="Freeform 135"/>
            <p:cNvSpPr>
              <a:spLocks noEditPoints="1"/>
            </p:cNvSpPr>
            <p:nvPr/>
          </p:nvSpPr>
          <p:spPr bwMode="auto">
            <a:xfrm>
              <a:off x="0" y="0"/>
              <a:ext cx="304348" cy="172220"/>
            </a:xfrm>
            <a:custGeom>
              <a:avLst/>
              <a:gdLst>
                <a:gd name="T0" fmla="*/ 2147483647 w 141"/>
                <a:gd name="T1" fmla="*/ 0 h 80"/>
                <a:gd name="T2" fmla="*/ 2147483647 w 141"/>
                <a:gd name="T3" fmla="*/ 0 h 80"/>
                <a:gd name="T4" fmla="*/ 2147483647 w 141"/>
                <a:gd name="T5" fmla="*/ 2147483647 h 80"/>
                <a:gd name="T6" fmla="*/ 2147483647 w 141"/>
                <a:gd name="T7" fmla="*/ 2147483647 h 80"/>
                <a:gd name="T8" fmla="*/ 2147483647 w 141"/>
                <a:gd name="T9" fmla="*/ 0 h 80"/>
                <a:gd name="T10" fmla="*/ 2147483647 w 141"/>
                <a:gd name="T11" fmla="*/ 0 h 80"/>
                <a:gd name="T12" fmla="*/ 2147483647 w 141"/>
                <a:gd name="T13" fmla="*/ 2147483647 h 80"/>
                <a:gd name="T14" fmla="*/ 0 w 141"/>
                <a:gd name="T15" fmla="*/ 2147483647 h 80"/>
                <a:gd name="T16" fmla="*/ 2147483647 w 141"/>
                <a:gd name="T17" fmla="*/ 2147483647 h 80"/>
                <a:gd name="T18" fmla="*/ 2147483647 w 141"/>
                <a:gd name="T19" fmla="*/ 2147483647 h 80"/>
                <a:gd name="T20" fmla="*/ 2147483647 w 141"/>
                <a:gd name="T21" fmla="*/ 2147483647 h 80"/>
                <a:gd name="T22" fmla="*/ 2147483647 w 141"/>
                <a:gd name="T23" fmla="*/ 2147483647 h 80"/>
                <a:gd name="T24" fmla="*/ 2147483647 w 141"/>
                <a:gd name="T25" fmla="*/ 2147483647 h 80"/>
                <a:gd name="T26" fmla="*/ 2147483647 w 141"/>
                <a:gd name="T27" fmla="*/ 0 h 80"/>
                <a:gd name="T28" fmla="*/ 2147483647 w 141"/>
                <a:gd name="T29" fmla="*/ 2147483647 h 80"/>
                <a:gd name="T30" fmla="*/ 2147483647 w 141"/>
                <a:gd name="T31" fmla="*/ 2147483647 h 80"/>
                <a:gd name="T32" fmla="*/ 2147483647 w 141"/>
                <a:gd name="T33" fmla="*/ 2147483647 h 80"/>
                <a:gd name="T34" fmla="*/ 2147483647 w 141"/>
                <a:gd name="T35" fmla="*/ 2147483647 h 80"/>
                <a:gd name="T36" fmla="*/ 2147483647 w 141"/>
                <a:gd name="T37" fmla="*/ 2147483647 h 80"/>
                <a:gd name="T38" fmla="*/ 2147483647 w 141"/>
                <a:gd name="T39" fmla="*/ 2147483647 h 80"/>
                <a:gd name="T40" fmla="*/ 2147483647 w 141"/>
                <a:gd name="T41" fmla="*/ 2147483647 h 80"/>
                <a:gd name="T42" fmla="*/ 2147483647 w 141"/>
                <a:gd name="T43" fmla="*/ 2147483647 h 80"/>
                <a:gd name="T44" fmla="*/ 2147483647 w 141"/>
                <a:gd name="T45" fmla="*/ 2147483647 h 80"/>
                <a:gd name="T46" fmla="*/ 2147483647 w 141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41" h="80">
                  <a:moveTo>
                    <a:pt x="141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8" y="0"/>
                    <a:pt x="13" y="13"/>
                    <a:pt x="8" y="30"/>
                  </a:cubicBezTo>
                  <a:cubicBezTo>
                    <a:pt x="3" y="31"/>
                    <a:pt x="0" y="35"/>
                    <a:pt x="0" y="40"/>
                  </a:cubicBezTo>
                  <a:cubicBezTo>
                    <a:pt x="0" y="45"/>
                    <a:pt x="3" y="49"/>
                    <a:pt x="8" y="50"/>
                  </a:cubicBezTo>
                  <a:cubicBezTo>
                    <a:pt x="13" y="67"/>
                    <a:pt x="28" y="80"/>
                    <a:pt x="47" y="80"/>
                  </a:cubicBezTo>
                  <a:cubicBezTo>
                    <a:pt x="69" y="80"/>
                    <a:pt x="87" y="62"/>
                    <a:pt x="87" y="40"/>
                  </a:cubicBezTo>
                  <a:cubicBezTo>
                    <a:pt x="87" y="36"/>
                    <a:pt x="86" y="32"/>
                    <a:pt x="85" y="28"/>
                  </a:cubicBezTo>
                  <a:cubicBezTo>
                    <a:pt x="141" y="11"/>
                    <a:pt x="141" y="11"/>
                    <a:pt x="141" y="11"/>
                  </a:cubicBezTo>
                  <a:lnTo>
                    <a:pt x="141" y="0"/>
                  </a:lnTo>
                  <a:close/>
                  <a:moveTo>
                    <a:pt x="7" y="45"/>
                  </a:moveTo>
                  <a:cubicBezTo>
                    <a:pt x="5" y="44"/>
                    <a:pt x="4" y="42"/>
                    <a:pt x="4" y="40"/>
                  </a:cubicBezTo>
                  <a:cubicBezTo>
                    <a:pt x="4" y="38"/>
                    <a:pt x="5" y="36"/>
                    <a:pt x="7" y="35"/>
                  </a:cubicBezTo>
                  <a:cubicBezTo>
                    <a:pt x="7" y="37"/>
                    <a:pt x="7" y="38"/>
                    <a:pt x="7" y="40"/>
                  </a:cubicBezTo>
                  <a:cubicBezTo>
                    <a:pt x="7" y="42"/>
                    <a:pt x="7" y="44"/>
                    <a:pt x="7" y="45"/>
                  </a:cubicBezTo>
                  <a:close/>
                  <a:moveTo>
                    <a:pt x="47" y="58"/>
                  </a:moveTo>
                  <a:cubicBezTo>
                    <a:pt x="37" y="58"/>
                    <a:pt x="29" y="50"/>
                    <a:pt x="29" y="40"/>
                  </a:cubicBezTo>
                  <a:cubicBezTo>
                    <a:pt x="29" y="30"/>
                    <a:pt x="37" y="22"/>
                    <a:pt x="47" y="22"/>
                  </a:cubicBezTo>
                  <a:cubicBezTo>
                    <a:pt x="57" y="22"/>
                    <a:pt x="65" y="30"/>
                    <a:pt x="65" y="40"/>
                  </a:cubicBezTo>
                  <a:cubicBezTo>
                    <a:pt x="65" y="50"/>
                    <a:pt x="57" y="58"/>
                    <a:pt x="47" y="5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46" name="组合 257"/>
          <p:cNvGrpSpPr>
            <a:grpSpLocks/>
          </p:cNvGrpSpPr>
          <p:nvPr/>
        </p:nvGrpSpPr>
        <p:grpSpPr bwMode="auto">
          <a:xfrm>
            <a:off x="4530725" y="4519613"/>
            <a:ext cx="292100" cy="392112"/>
            <a:chOff x="0" y="0"/>
            <a:chExt cx="263342" cy="353554"/>
          </a:xfrm>
        </p:grpSpPr>
        <p:sp>
          <p:nvSpPr>
            <p:cNvPr id="51523" name="Freeform 136"/>
            <p:cNvSpPr>
              <a:spLocks/>
            </p:cNvSpPr>
            <p:nvPr/>
          </p:nvSpPr>
          <p:spPr bwMode="auto">
            <a:xfrm>
              <a:off x="0" y="71075"/>
              <a:ext cx="90211" cy="249674"/>
            </a:xfrm>
            <a:custGeom>
              <a:avLst/>
              <a:gdLst>
                <a:gd name="T0" fmla="*/ 2147483647 w 42"/>
                <a:gd name="T1" fmla="*/ 2147483647 h 116"/>
                <a:gd name="T2" fmla="*/ 2147483647 w 42"/>
                <a:gd name="T3" fmla="*/ 2147483647 h 116"/>
                <a:gd name="T4" fmla="*/ 2147483647 w 42"/>
                <a:gd name="T5" fmla="*/ 2147483647 h 116"/>
                <a:gd name="T6" fmla="*/ 2147483647 w 42"/>
                <a:gd name="T7" fmla="*/ 0 h 116"/>
                <a:gd name="T8" fmla="*/ 2147483647 w 42"/>
                <a:gd name="T9" fmla="*/ 0 h 116"/>
                <a:gd name="T10" fmla="*/ 2147483647 w 42"/>
                <a:gd name="T11" fmla="*/ 2147483647 h 116"/>
                <a:gd name="T12" fmla="*/ 2147483647 w 42"/>
                <a:gd name="T13" fmla="*/ 2147483647 h 116"/>
                <a:gd name="T14" fmla="*/ 0 w 42"/>
                <a:gd name="T15" fmla="*/ 2147483647 h 116"/>
                <a:gd name="T16" fmla="*/ 2147483647 w 42"/>
                <a:gd name="T17" fmla="*/ 2147483647 h 116"/>
                <a:gd name="T18" fmla="*/ 2147483647 w 42"/>
                <a:gd name="T19" fmla="*/ 2147483647 h 116"/>
                <a:gd name="T20" fmla="*/ 2147483647 w 42"/>
                <a:gd name="T21" fmla="*/ 2147483647 h 116"/>
                <a:gd name="T22" fmla="*/ 2147483647 w 42"/>
                <a:gd name="T23" fmla="*/ 2147483647 h 116"/>
                <a:gd name="T24" fmla="*/ 2147483647 w 42"/>
                <a:gd name="T25" fmla="*/ 2147483647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116">
                  <a:moveTo>
                    <a:pt x="42" y="32"/>
                  </a:moveTo>
                  <a:cubicBezTo>
                    <a:pt x="39" y="23"/>
                    <a:pt x="35" y="16"/>
                    <a:pt x="31" y="13"/>
                  </a:cubicBezTo>
                  <a:cubicBezTo>
                    <a:pt x="32" y="11"/>
                    <a:pt x="31" y="7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5" y="2"/>
                    <a:pt x="15" y="5"/>
                  </a:cubicBezTo>
                  <a:cubicBezTo>
                    <a:pt x="15" y="7"/>
                    <a:pt x="15" y="11"/>
                    <a:pt x="16" y="13"/>
                  </a:cubicBezTo>
                  <a:cubicBezTo>
                    <a:pt x="7" y="20"/>
                    <a:pt x="0" y="40"/>
                    <a:pt x="0" y="63"/>
                  </a:cubicBezTo>
                  <a:cubicBezTo>
                    <a:pt x="0" y="92"/>
                    <a:pt x="7" y="116"/>
                    <a:pt x="20" y="11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30" y="116"/>
                    <a:pt x="33" y="114"/>
                    <a:pt x="35" y="112"/>
                  </a:cubicBezTo>
                  <a:cubicBezTo>
                    <a:pt x="32" y="103"/>
                    <a:pt x="31" y="91"/>
                    <a:pt x="31" y="78"/>
                  </a:cubicBezTo>
                  <a:cubicBezTo>
                    <a:pt x="31" y="58"/>
                    <a:pt x="35" y="41"/>
                    <a:pt x="42" y="3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24" name="Freeform 137"/>
            <p:cNvSpPr>
              <a:spLocks/>
            </p:cNvSpPr>
            <p:nvPr/>
          </p:nvSpPr>
          <p:spPr bwMode="auto">
            <a:xfrm>
              <a:off x="34626" y="0"/>
              <a:ext cx="31892" cy="47384"/>
            </a:xfrm>
            <a:custGeom>
              <a:avLst/>
              <a:gdLst>
                <a:gd name="T0" fmla="*/ 2147483647 w 15"/>
                <a:gd name="T1" fmla="*/ 2147483647 h 22"/>
                <a:gd name="T2" fmla="*/ 2147483647 w 15"/>
                <a:gd name="T3" fmla="*/ 2147483647 h 22"/>
                <a:gd name="T4" fmla="*/ 2147483647 w 15"/>
                <a:gd name="T5" fmla="*/ 2147483647 h 22"/>
                <a:gd name="T6" fmla="*/ 2147483647 w 15"/>
                <a:gd name="T7" fmla="*/ 2147483647 h 22"/>
                <a:gd name="T8" fmla="*/ 2147483647 w 15"/>
                <a:gd name="T9" fmla="*/ 2147483647 h 22"/>
                <a:gd name="T10" fmla="*/ 2147483647 w 15"/>
                <a:gd name="T11" fmla="*/ 0 h 22"/>
                <a:gd name="T12" fmla="*/ 0 w 15"/>
                <a:gd name="T13" fmla="*/ 2147483647 h 22"/>
                <a:gd name="T14" fmla="*/ 0 w 15"/>
                <a:gd name="T15" fmla="*/ 2147483647 h 22"/>
                <a:gd name="T16" fmla="*/ 0 w 15"/>
                <a:gd name="T17" fmla="*/ 2147483647 h 22"/>
                <a:gd name="T18" fmla="*/ 0 w 15"/>
                <a:gd name="T19" fmla="*/ 2147483647 h 22"/>
                <a:gd name="T20" fmla="*/ 2147483647 w 15"/>
                <a:gd name="T21" fmla="*/ 2147483647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" h="22">
                  <a:moveTo>
                    <a:pt x="7" y="21"/>
                  </a:moveTo>
                  <a:cubicBezTo>
                    <a:pt x="12" y="21"/>
                    <a:pt x="15" y="22"/>
                    <a:pt x="15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22"/>
                    <a:pt x="3" y="21"/>
                    <a:pt x="7" y="2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25" name="Rectangle 138"/>
            <p:cNvSpPr>
              <a:spLocks noChangeArrowheads="1"/>
            </p:cNvSpPr>
            <p:nvPr/>
          </p:nvSpPr>
          <p:spPr bwMode="auto">
            <a:xfrm>
              <a:off x="36449" y="49207"/>
              <a:ext cx="28248" cy="173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26" name="Freeform 139"/>
            <p:cNvSpPr>
              <a:spLocks/>
            </p:cNvSpPr>
            <p:nvPr/>
          </p:nvSpPr>
          <p:spPr bwMode="auto">
            <a:xfrm>
              <a:off x="170398" y="71075"/>
              <a:ext cx="92944" cy="249674"/>
            </a:xfrm>
            <a:custGeom>
              <a:avLst/>
              <a:gdLst>
                <a:gd name="T0" fmla="*/ 2147483647 w 43"/>
                <a:gd name="T1" fmla="*/ 2147483647 h 116"/>
                <a:gd name="T2" fmla="*/ 2147483647 w 43"/>
                <a:gd name="T3" fmla="*/ 2147483647 h 116"/>
                <a:gd name="T4" fmla="*/ 2147483647 w 43"/>
                <a:gd name="T5" fmla="*/ 0 h 116"/>
                <a:gd name="T6" fmla="*/ 2147483647 w 43"/>
                <a:gd name="T7" fmla="*/ 0 h 116"/>
                <a:gd name="T8" fmla="*/ 2147483647 w 43"/>
                <a:gd name="T9" fmla="*/ 2147483647 h 116"/>
                <a:gd name="T10" fmla="*/ 2147483647 w 43"/>
                <a:gd name="T11" fmla="*/ 2147483647 h 116"/>
                <a:gd name="T12" fmla="*/ 0 w 43"/>
                <a:gd name="T13" fmla="*/ 2147483647 h 116"/>
                <a:gd name="T14" fmla="*/ 2147483647 w 43"/>
                <a:gd name="T15" fmla="*/ 2147483647 h 116"/>
                <a:gd name="T16" fmla="*/ 2147483647 w 43"/>
                <a:gd name="T17" fmla="*/ 2147483647 h 116"/>
                <a:gd name="T18" fmla="*/ 2147483647 w 43"/>
                <a:gd name="T19" fmla="*/ 2147483647 h 116"/>
                <a:gd name="T20" fmla="*/ 2147483647 w 43"/>
                <a:gd name="T21" fmla="*/ 2147483647 h 116"/>
                <a:gd name="T22" fmla="*/ 2147483647 w 43"/>
                <a:gd name="T23" fmla="*/ 2147483647 h 116"/>
                <a:gd name="T24" fmla="*/ 2147483647 w 43"/>
                <a:gd name="T25" fmla="*/ 2147483647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3" h="116">
                  <a:moveTo>
                    <a:pt x="27" y="13"/>
                  </a:moveTo>
                  <a:cubicBezTo>
                    <a:pt x="28" y="11"/>
                    <a:pt x="27" y="7"/>
                    <a:pt x="27" y="5"/>
                  </a:cubicBezTo>
                  <a:cubicBezTo>
                    <a:pt x="27" y="2"/>
                    <a:pt x="25" y="0"/>
                    <a:pt x="2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2" y="2"/>
                    <a:pt x="12" y="5"/>
                  </a:cubicBezTo>
                  <a:cubicBezTo>
                    <a:pt x="12" y="7"/>
                    <a:pt x="11" y="11"/>
                    <a:pt x="12" y="13"/>
                  </a:cubicBezTo>
                  <a:cubicBezTo>
                    <a:pt x="7" y="17"/>
                    <a:pt x="3" y="25"/>
                    <a:pt x="0" y="35"/>
                  </a:cubicBezTo>
                  <a:cubicBezTo>
                    <a:pt x="5" y="45"/>
                    <a:pt x="9" y="60"/>
                    <a:pt x="9" y="78"/>
                  </a:cubicBezTo>
                  <a:cubicBezTo>
                    <a:pt x="9" y="90"/>
                    <a:pt x="8" y="101"/>
                    <a:pt x="6" y="110"/>
                  </a:cubicBezTo>
                  <a:cubicBezTo>
                    <a:pt x="9" y="114"/>
                    <a:pt x="12" y="116"/>
                    <a:pt x="16" y="116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36" y="115"/>
                    <a:pt x="43" y="91"/>
                    <a:pt x="43" y="63"/>
                  </a:cubicBezTo>
                  <a:cubicBezTo>
                    <a:pt x="43" y="40"/>
                    <a:pt x="36" y="20"/>
                    <a:pt x="27" y="1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27" name="Freeform 140"/>
            <p:cNvSpPr>
              <a:spLocks/>
            </p:cNvSpPr>
            <p:nvPr/>
          </p:nvSpPr>
          <p:spPr bwMode="auto">
            <a:xfrm>
              <a:off x="195912" y="0"/>
              <a:ext cx="32804" cy="47384"/>
            </a:xfrm>
            <a:custGeom>
              <a:avLst/>
              <a:gdLst>
                <a:gd name="T0" fmla="*/ 2147483647 w 15"/>
                <a:gd name="T1" fmla="*/ 2147483647 h 22"/>
                <a:gd name="T2" fmla="*/ 2147483647 w 15"/>
                <a:gd name="T3" fmla="*/ 2147483647 h 22"/>
                <a:gd name="T4" fmla="*/ 2147483647 w 15"/>
                <a:gd name="T5" fmla="*/ 2147483647 h 22"/>
                <a:gd name="T6" fmla="*/ 2147483647 w 15"/>
                <a:gd name="T7" fmla="*/ 2147483647 h 22"/>
                <a:gd name="T8" fmla="*/ 2147483647 w 15"/>
                <a:gd name="T9" fmla="*/ 2147483647 h 22"/>
                <a:gd name="T10" fmla="*/ 2147483647 w 15"/>
                <a:gd name="T11" fmla="*/ 0 h 22"/>
                <a:gd name="T12" fmla="*/ 0 w 15"/>
                <a:gd name="T13" fmla="*/ 2147483647 h 22"/>
                <a:gd name="T14" fmla="*/ 0 w 15"/>
                <a:gd name="T15" fmla="*/ 2147483647 h 22"/>
                <a:gd name="T16" fmla="*/ 0 w 15"/>
                <a:gd name="T17" fmla="*/ 2147483647 h 22"/>
                <a:gd name="T18" fmla="*/ 0 w 15"/>
                <a:gd name="T19" fmla="*/ 2147483647 h 22"/>
                <a:gd name="T20" fmla="*/ 2147483647 w 15"/>
                <a:gd name="T21" fmla="*/ 2147483647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" h="22">
                  <a:moveTo>
                    <a:pt x="7" y="21"/>
                  </a:moveTo>
                  <a:cubicBezTo>
                    <a:pt x="12" y="21"/>
                    <a:pt x="15" y="22"/>
                    <a:pt x="15" y="15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3"/>
                    <a:pt x="12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22"/>
                    <a:pt x="3" y="21"/>
                    <a:pt x="7" y="2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28" name="Rectangle 141"/>
            <p:cNvSpPr>
              <a:spLocks noChangeArrowheads="1"/>
            </p:cNvSpPr>
            <p:nvPr/>
          </p:nvSpPr>
          <p:spPr bwMode="auto">
            <a:xfrm>
              <a:off x="198646" y="49207"/>
              <a:ext cx="27337" cy="173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29" name="Freeform 142"/>
            <p:cNvSpPr>
              <a:spLocks/>
            </p:cNvSpPr>
            <p:nvPr/>
          </p:nvSpPr>
          <p:spPr bwMode="auto">
            <a:xfrm>
              <a:off x="80187" y="101146"/>
              <a:ext cx="101145" cy="252408"/>
            </a:xfrm>
            <a:custGeom>
              <a:avLst/>
              <a:gdLst>
                <a:gd name="T0" fmla="*/ 2147483647 w 47"/>
                <a:gd name="T1" fmla="*/ 2147483647 h 117"/>
                <a:gd name="T2" fmla="*/ 2147483647 w 47"/>
                <a:gd name="T3" fmla="*/ 2147483647 h 117"/>
                <a:gd name="T4" fmla="*/ 2147483647 w 47"/>
                <a:gd name="T5" fmla="*/ 0 h 117"/>
                <a:gd name="T6" fmla="*/ 2147483647 w 47"/>
                <a:gd name="T7" fmla="*/ 0 h 117"/>
                <a:gd name="T8" fmla="*/ 2147483647 w 47"/>
                <a:gd name="T9" fmla="*/ 2147483647 h 117"/>
                <a:gd name="T10" fmla="*/ 2147483647 w 47"/>
                <a:gd name="T11" fmla="*/ 2147483647 h 117"/>
                <a:gd name="T12" fmla="*/ 0 w 47"/>
                <a:gd name="T13" fmla="*/ 2147483647 h 117"/>
                <a:gd name="T14" fmla="*/ 2147483647 w 47"/>
                <a:gd name="T15" fmla="*/ 2147483647 h 117"/>
                <a:gd name="T16" fmla="*/ 2147483647 w 47"/>
                <a:gd name="T17" fmla="*/ 2147483647 h 117"/>
                <a:gd name="T18" fmla="*/ 2147483647 w 47"/>
                <a:gd name="T19" fmla="*/ 2147483647 h 117"/>
                <a:gd name="T20" fmla="*/ 2147483647 w 47"/>
                <a:gd name="T21" fmla="*/ 2147483647 h 1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117">
                  <a:moveTo>
                    <a:pt x="31" y="13"/>
                  </a:moveTo>
                  <a:cubicBezTo>
                    <a:pt x="32" y="11"/>
                    <a:pt x="31" y="8"/>
                    <a:pt x="31" y="6"/>
                  </a:cubicBezTo>
                  <a:cubicBezTo>
                    <a:pt x="31" y="3"/>
                    <a:pt x="29" y="0"/>
                    <a:pt x="2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6" y="3"/>
                    <a:pt x="16" y="6"/>
                  </a:cubicBezTo>
                  <a:cubicBezTo>
                    <a:pt x="16" y="8"/>
                    <a:pt x="15" y="11"/>
                    <a:pt x="16" y="13"/>
                  </a:cubicBezTo>
                  <a:cubicBezTo>
                    <a:pt x="7" y="20"/>
                    <a:pt x="0" y="40"/>
                    <a:pt x="0" y="63"/>
                  </a:cubicBezTo>
                  <a:cubicBezTo>
                    <a:pt x="0" y="93"/>
                    <a:pt x="7" y="117"/>
                    <a:pt x="20" y="117"/>
                  </a:cubicBezTo>
                  <a:cubicBezTo>
                    <a:pt x="28" y="117"/>
                    <a:pt x="28" y="117"/>
                    <a:pt x="28" y="117"/>
                  </a:cubicBezTo>
                  <a:cubicBezTo>
                    <a:pt x="40" y="115"/>
                    <a:pt x="47" y="92"/>
                    <a:pt x="47" y="63"/>
                  </a:cubicBezTo>
                  <a:cubicBezTo>
                    <a:pt x="47" y="40"/>
                    <a:pt x="40" y="20"/>
                    <a:pt x="31" y="1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0" name="Freeform 143"/>
            <p:cNvSpPr>
              <a:spLocks/>
            </p:cNvSpPr>
            <p:nvPr/>
          </p:nvSpPr>
          <p:spPr bwMode="auto">
            <a:xfrm>
              <a:off x="113902" y="30071"/>
              <a:ext cx="32804" cy="50117"/>
            </a:xfrm>
            <a:custGeom>
              <a:avLst/>
              <a:gdLst>
                <a:gd name="T0" fmla="*/ 2147483647 w 15"/>
                <a:gd name="T1" fmla="*/ 2147483647 h 23"/>
                <a:gd name="T2" fmla="*/ 2147483647 w 15"/>
                <a:gd name="T3" fmla="*/ 2147483647 h 23"/>
                <a:gd name="T4" fmla="*/ 2147483647 w 15"/>
                <a:gd name="T5" fmla="*/ 2147483647 h 23"/>
                <a:gd name="T6" fmla="*/ 2147483647 w 15"/>
                <a:gd name="T7" fmla="*/ 2147483647 h 23"/>
                <a:gd name="T8" fmla="*/ 2147483647 w 15"/>
                <a:gd name="T9" fmla="*/ 2147483647 h 23"/>
                <a:gd name="T10" fmla="*/ 2147483647 w 15"/>
                <a:gd name="T11" fmla="*/ 0 h 23"/>
                <a:gd name="T12" fmla="*/ 0 w 15"/>
                <a:gd name="T13" fmla="*/ 2147483647 h 23"/>
                <a:gd name="T14" fmla="*/ 0 w 15"/>
                <a:gd name="T15" fmla="*/ 2147483647 h 23"/>
                <a:gd name="T16" fmla="*/ 0 w 15"/>
                <a:gd name="T17" fmla="*/ 2147483647 h 23"/>
                <a:gd name="T18" fmla="*/ 0 w 15"/>
                <a:gd name="T19" fmla="*/ 2147483647 h 23"/>
                <a:gd name="T20" fmla="*/ 2147483647 w 15"/>
                <a:gd name="T21" fmla="*/ 2147483647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" h="23">
                  <a:moveTo>
                    <a:pt x="7" y="21"/>
                  </a:moveTo>
                  <a:cubicBezTo>
                    <a:pt x="12" y="21"/>
                    <a:pt x="15" y="23"/>
                    <a:pt x="15" y="15"/>
                  </a:cubicBezTo>
                  <a:cubicBezTo>
                    <a:pt x="15" y="15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2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23"/>
                    <a:pt x="3" y="21"/>
                    <a:pt x="7" y="2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1" name="Rectangle 144"/>
            <p:cNvSpPr>
              <a:spLocks noChangeArrowheads="1"/>
            </p:cNvSpPr>
            <p:nvPr/>
          </p:nvSpPr>
          <p:spPr bwMode="auto">
            <a:xfrm>
              <a:off x="116636" y="80188"/>
              <a:ext cx="27337" cy="1913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1247" name="Freeform 145"/>
          <p:cNvSpPr>
            <a:spLocks/>
          </p:cNvSpPr>
          <p:nvPr/>
        </p:nvSpPr>
        <p:spPr bwMode="auto">
          <a:xfrm>
            <a:off x="5367338" y="4605338"/>
            <a:ext cx="76200" cy="141287"/>
          </a:xfrm>
          <a:custGeom>
            <a:avLst/>
            <a:gdLst>
              <a:gd name="T0" fmla="*/ 2147483647 w 32"/>
              <a:gd name="T1" fmla="*/ 0 h 59"/>
              <a:gd name="T2" fmla="*/ 2147483647 w 32"/>
              <a:gd name="T3" fmla="*/ 0 h 59"/>
              <a:gd name="T4" fmla="*/ 2147483647 w 32"/>
              <a:gd name="T5" fmla="*/ 2147483647 h 59"/>
              <a:gd name="T6" fmla="*/ 2147483647 w 32"/>
              <a:gd name="T7" fmla="*/ 2147483647 h 59"/>
              <a:gd name="T8" fmla="*/ 2147483647 w 32"/>
              <a:gd name="T9" fmla="*/ 2147483647 h 59"/>
              <a:gd name="T10" fmla="*/ 0 w 32"/>
              <a:gd name="T11" fmla="*/ 2147483647 h 59"/>
              <a:gd name="T12" fmla="*/ 0 w 32"/>
              <a:gd name="T13" fmla="*/ 2147483647 h 59"/>
              <a:gd name="T14" fmla="*/ 2147483647 w 32"/>
              <a:gd name="T15" fmla="*/ 2147483647 h 59"/>
              <a:gd name="T16" fmla="*/ 2147483647 w 32"/>
              <a:gd name="T17" fmla="*/ 2147483647 h 59"/>
              <a:gd name="T18" fmla="*/ 0 w 32"/>
              <a:gd name="T19" fmla="*/ 2147483647 h 59"/>
              <a:gd name="T20" fmla="*/ 0 w 32"/>
              <a:gd name="T21" fmla="*/ 2147483647 h 59"/>
              <a:gd name="T22" fmla="*/ 2147483647 w 32"/>
              <a:gd name="T23" fmla="*/ 2147483647 h 59"/>
              <a:gd name="T24" fmla="*/ 2147483647 w 32"/>
              <a:gd name="T25" fmla="*/ 2147483647 h 59"/>
              <a:gd name="T26" fmla="*/ 2147483647 w 32"/>
              <a:gd name="T27" fmla="*/ 2147483647 h 59"/>
              <a:gd name="T28" fmla="*/ 2147483647 w 32"/>
              <a:gd name="T29" fmla="*/ 0 h 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2" h="59">
                <a:moveTo>
                  <a:pt x="20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2"/>
                  <a:pt x="13" y="3"/>
                  <a:pt x="13" y="4"/>
                </a:cubicBezTo>
                <a:cubicBezTo>
                  <a:pt x="12" y="5"/>
                  <a:pt x="11" y="6"/>
                  <a:pt x="10" y="7"/>
                </a:cubicBezTo>
                <a:cubicBezTo>
                  <a:pt x="9" y="7"/>
                  <a:pt x="7" y="8"/>
                  <a:pt x="5" y="8"/>
                </a:cubicBezTo>
                <a:cubicBezTo>
                  <a:pt x="4" y="8"/>
                  <a:pt x="2" y="8"/>
                  <a:pt x="0" y="8"/>
                </a:cubicBezTo>
                <a:cubicBezTo>
                  <a:pt x="0" y="14"/>
                  <a:pt x="0" y="14"/>
                  <a:pt x="0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53"/>
                  <a:pt x="12" y="53"/>
                  <a:pt x="12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9"/>
                  <a:pt x="0" y="59"/>
                  <a:pt x="0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3"/>
                  <a:pt x="32" y="53"/>
                  <a:pt x="32" y="53"/>
                </a:cubicBezTo>
                <a:cubicBezTo>
                  <a:pt x="20" y="53"/>
                  <a:pt x="20" y="53"/>
                  <a:pt x="20" y="53"/>
                </a:cubicBezTo>
                <a:lnTo>
                  <a:pt x="20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8" name="Freeform 146"/>
          <p:cNvSpPr>
            <a:spLocks noEditPoints="1"/>
          </p:cNvSpPr>
          <p:nvPr/>
        </p:nvSpPr>
        <p:spPr bwMode="auto">
          <a:xfrm>
            <a:off x="5245100" y="4516438"/>
            <a:ext cx="349250" cy="468312"/>
          </a:xfrm>
          <a:custGeom>
            <a:avLst/>
            <a:gdLst>
              <a:gd name="T0" fmla="*/ 2147483647 w 146"/>
              <a:gd name="T1" fmla="*/ 2147483647 h 196"/>
              <a:gd name="T2" fmla="*/ 2147483647 w 146"/>
              <a:gd name="T3" fmla="*/ 2147483647 h 196"/>
              <a:gd name="T4" fmla="*/ 2147483647 w 146"/>
              <a:gd name="T5" fmla="*/ 2147483647 h 196"/>
              <a:gd name="T6" fmla="*/ 2147483647 w 146"/>
              <a:gd name="T7" fmla="*/ 2147483647 h 196"/>
              <a:gd name="T8" fmla="*/ 2147483647 w 146"/>
              <a:gd name="T9" fmla="*/ 2147483647 h 196"/>
              <a:gd name="T10" fmla="*/ 2147483647 w 146"/>
              <a:gd name="T11" fmla="*/ 2147483647 h 196"/>
              <a:gd name="T12" fmla="*/ 2147483647 w 146"/>
              <a:gd name="T13" fmla="*/ 2147483647 h 196"/>
              <a:gd name="T14" fmla="*/ 2147483647 w 146"/>
              <a:gd name="T15" fmla="*/ 2147483647 h 196"/>
              <a:gd name="T16" fmla="*/ 2147483647 w 146"/>
              <a:gd name="T17" fmla="*/ 2147483647 h 196"/>
              <a:gd name="T18" fmla="*/ 2147483647 w 146"/>
              <a:gd name="T19" fmla="*/ 0 h 196"/>
              <a:gd name="T20" fmla="*/ 2147483647 w 146"/>
              <a:gd name="T21" fmla="*/ 2147483647 h 196"/>
              <a:gd name="T22" fmla="*/ 2147483647 w 146"/>
              <a:gd name="T23" fmla="*/ 2147483647 h 196"/>
              <a:gd name="T24" fmla="*/ 2147483647 w 146"/>
              <a:gd name="T25" fmla="*/ 2147483647 h 196"/>
              <a:gd name="T26" fmla="*/ 2147483647 w 146"/>
              <a:gd name="T27" fmla="*/ 2147483647 h 196"/>
              <a:gd name="T28" fmla="*/ 0 w 146"/>
              <a:gd name="T29" fmla="*/ 2147483647 h 196"/>
              <a:gd name="T30" fmla="*/ 2147483647 w 146"/>
              <a:gd name="T31" fmla="*/ 2147483647 h 196"/>
              <a:gd name="T32" fmla="*/ 2147483647 w 146"/>
              <a:gd name="T33" fmla="*/ 2147483647 h 196"/>
              <a:gd name="T34" fmla="*/ 2147483647 w 146"/>
              <a:gd name="T35" fmla="*/ 2147483647 h 196"/>
              <a:gd name="T36" fmla="*/ 2147483647 w 146"/>
              <a:gd name="T37" fmla="*/ 2147483647 h 196"/>
              <a:gd name="T38" fmla="*/ 2147483647 w 146"/>
              <a:gd name="T39" fmla="*/ 2147483647 h 196"/>
              <a:gd name="T40" fmla="*/ 2147483647 w 146"/>
              <a:gd name="T41" fmla="*/ 2147483647 h 196"/>
              <a:gd name="T42" fmla="*/ 2147483647 w 146"/>
              <a:gd name="T43" fmla="*/ 2147483647 h 196"/>
              <a:gd name="T44" fmla="*/ 2147483647 w 146"/>
              <a:gd name="T45" fmla="*/ 2147483647 h 196"/>
              <a:gd name="T46" fmla="*/ 2147483647 w 146"/>
              <a:gd name="T47" fmla="*/ 2147483647 h 196"/>
              <a:gd name="T48" fmla="*/ 2147483647 w 146"/>
              <a:gd name="T49" fmla="*/ 2147483647 h 196"/>
              <a:gd name="T50" fmla="*/ 2147483647 w 146"/>
              <a:gd name="T51" fmla="*/ 2147483647 h 196"/>
              <a:gd name="T52" fmla="*/ 2147483647 w 146"/>
              <a:gd name="T53" fmla="*/ 2147483647 h 196"/>
              <a:gd name="T54" fmla="*/ 2147483647 w 146"/>
              <a:gd name="T55" fmla="*/ 2147483647 h 196"/>
              <a:gd name="T56" fmla="*/ 2147483647 w 146"/>
              <a:gd name="T57" fmla="*/ 2147483647 h 196"/>
              <a:gd name="T58" fmla="*/ 2147483647 w 146"/>
              <a:gd name="T59" fmla="*/ 2147483647 h 196"/>
              <a:gd name="T60" fmla="*/ 2147483647 w 146"/>
              <a:gd name="T61" fmla="*/ 2147483647 h 196"/>
              <a:gd name="T62" fmla="*/ 2147483647 w 146"/>
              <a:gd name="T63" fmla="*/ 2147483647 h 196"/>
              <a:gd name="T64" fmla="*/ 2147483647 w 146"/>
              <a:gd name="T65" fmla="*/ 2147483647 h 196"/>
              <a:gd name="T66" fmla="*/ 2147483647 w 146"/>
              <a:gd name="T67" fmla="*/ 2147483647 h 19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46" h="196">
                <a:moveTo>
                  <a:pt x="113" y="118"/>
                </a:moveTo>
                <a:cubicBezTo>
                  <a:pt x="114" y="117"/>
                  <a:pt x="114" y="117"/>
                  <a:pt x="114" y="117"/>
                </a:cubicBezTo>
                <a:cubicBezTo>
                  <a:pt x="120" y="111"/>
                  <a:pt x="123" y="102"/>
                  <a:pt x="122" y="94"/>
                </a:cubicBezTo>
                <a:cubicBezTo>
                  <a:pt x="123" y="91"/>
                  <a:pt x="124" y="88"/>
                  <a:pt x="125" y="84"/>
                </a:cubicBezTo>
                <a:cubicBezTo>
                  <a:pt x="130" y="79"/>
                  <a:pt x="133" y="73"/>
                  <a:pt x="133" y="65"/>
                </a:cubicBezTo>
                <a:cubicBezTo>
                  <a:pt x="133" y="55"/>
                  <a:pt x="127" y="47"/>
                  <a:pt x="119" y="42"/>
                </a:cubicBezTo>
                <a:cubicBezTo>
                  <a:pt x="118" y="41"/>
                  <a:pt x="118" y="40"/>
                  <a:pt x="117" y="40"/>
                </a:cubicBezTo>
                <a:cubicBezTo>
                  <a:pt x="117" y="33"/>
                  <a:pt x="115" y="26"/>
                  <a:pt x="110" y="21"/>
                </a:cubicBezTo>
                <a:cubicBezTo>
                  <a:pt x="105" y="16"/>
                  <a:pt x="98" y="13"/>
                  <a:pt x="92" y="13"/>
                </a:cubicBezTo>
                <a:cubicBezTo>
                  <a:pt x="87" y="5"/>
                  <a:pt x="79" y="0"/>
                  <a:pt x="69" y="0"/>
                </a:cubicBezTo>
                <a:cubicBezTo>
                  <a:pt x="59" y="0"/>
                  <a:pt x="51" y="5"/>
                  <a:pt x="46" y="13"/>
                </a:cubicBezTo>
                <a:cubicBezTo>
                  <a:pt x="37" y="10"/>
                  <a:pt x="26" y="12"/>
                  <a:pt x="18" y="19"/>
                </a:cubicBezTo>
                <a:cubicBezTo>
                  <a:pt x="11" y="26"/>
                  <a:pt x="9" y="37"/>
                  <a:pt x="12" y="46"/>
                </a:cubicBezTo>
                <a:cubicBezTo>
                  <a:pt x="11" y="46"/>
                  <a:pt x="11" y="47"/>
                  <a:pt x="11" y="47"/>
                </a:cubicBezTo>
                <a:cubicBezTo>
                  <a:pt x="4" y="52"/>
                  <a:pt x="0" y="60"/>
                  <a:pt x="0" y="69"/>
                </a:cubicBezTo>
                <a:cubicBezTo>
                  <a:pt x="0" y="77"/>
                  <a:pt x="3" y="84"/>
                  <a:pt x="9" y="89"/>
                </a:cubicBezTo>
                <a:cubicBezTo>
                  <a:pt x="9" y="91"/>
                  <a:pt x="10" y="92"/>
                  <a:pt x="11" y="94"/>
                </a:cubicBezTo>
                <a:cubicBezTo>
                  <a:pt x="10" y="102"/>
                  <a:pt x="12" y="111"/>
                  <a:pt x="18" y="117"/>
                </a:cubicBezTo>
                <a:cubicBezTo>
                  <a:pt x="20" y="119"/>
                  <a:pt x="22" y="120"/>
                  <a:pt x="24" y="121"/>
                </a:cubicBezTo>
                <a:cubicBezTo>
                  <a:pt x="6" y="167"/>
                  <a:pt x="6" y="167"/>
                  <a:pt x="6" y="167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3" y="136"/>
                  <a:pt x="65" y="137"/>
                  <a:pt x="68" y="137"/>
                </a:cubicBezTo>
                <a:cubicBezTo>
                  <a:pt x="71" y="137"/>
                  <a:pt x="74" y="136"/>
                  <a:pt x="77" y="135"/>
                </a:cubicBezTo>
                <a:cubicBezTo>
                  <a:pt x="110" y="196"/>
                  <a:pt x="110" y="196"/>
                  <a:pt x="110" y="196"/>
                </a:cubicBezTo>
                <a:cubicBezTo>
                  <a:pt x="121" y="172"/>
                  <a:pt x="121" y="172"/>
                  <a:pt x="121" y="172"/>
                </a:cubicBezTo>
                <a:cubicBezTo>
                  <a:pt x="146" y="177"/>
                  <a:pt x="146" y="177"/>
                  <a:pt x="146" y="177"/>
                </a:cubicBezTo>
                <a:lnTo>
                  <a:pt x="113" y="118"/>
                </a:lnTo>
                <a:close/>
                <a:moveTo>
                  <a:pt x="66" y="118"/>
                </a:moveTo>
                <a:cubicBezTo>
                  <a:pt x="39" y="118"/>
                  <a:pt x="17" y="97"/>
                  <a:pt x="17" y="70"/>
                </a:cubicBezTo>
                <a:cubicBezTo>
                  <a:pt x="17" y="43"/>
                  <a:pt x="39" y="21"/>
                  <a:pt x="66" y="21"/>
                </a:cubicBezTo>
                <a:cubicBezTo>
                  <a:pt x="93" y="21"/>
                  <a:pt x="115" y="43"/>
                  <a:pt x="115" y="70"/>
                </a:cubicBezTo>
                <a:cubicBezTo>
                  <a:pt x="115" y="97"/>
                  <a:pt x="93" y="118"/>
                  <a:pt x="66" y="11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9" name="Freeform 147"/>
          <p:cNvSpPr>
            <a:spLocks noEditPoints="1"/>
          </p:cNvSpPr>
          <p:nvPr/>
        </p:nvSpPr>
        <p:spPr bwMode="auto">
          <a:xfrm>
            <a:off x="5992813" y="4637088"/>
            <a:ext cx="401637" cy="271462"/>
          </a:xfrm>
          <a:custGeom>
            <a:avLst/>
            <a:gdLst>
              <a:gd name="T0" fmla="*/ 2147483647 w 168"/>
              <a:gd name="T1" fmla="*/ 2147483647 h 114"/>
              <a:gd name="T2" fmla="*/ 2147483647 w 168"/>
              <a:gd name="T3" fmla="*/ 2147483647 h 114"/>
              <a:gd name="T4" fmla="*/ 2147483647 w 168"/>
              <a:gd name="T5" fmla="*/ 2147483647 h 114"/>
              <a:gd name="T6" fmla="*/ 2147483647 w 168"/>
              <a:gd name="T7" fmla="*/ 2147483647 h 114"/>
              <a:gd name="T8" fmla="*/ 2147483647 w 168"/>
              <a:gd name="T9" fmla="*/ 2147483647 h 114"/>
              <a:gd name="T10" fmla="*/ 2147483647 w 168"/>
              <a:gd name="T11" fmla="*/ 2147483647 h 114"/>
              <a:gd name="T12" fmla="*/ 2147483647 w 168"/>
              <a:gd name="T13" fmla="*/ 2147483647 h 114"/>
              <a:gd name="T14" fmla="*/ 2147483647 w 168"/>
              <a:gd name="T15" fmla="*/ 2147483647 h 114"/>
              <a:gd name="T16" fmla="*/ 2147483647 w 168"/>
              <a:gd name="T17" fmla="*/ 2147483647 h 114"/>
              <a:gd name="T18" fmla="*/ 2147483647 w 168"/>
              <a:gd name="T19" fmla="*/ 2147483647 h 114"/>
              <a:gd name="T20" fmla="*/ 2147483647 w 168"/>
              <a:gd name="T21" fmla="*/ 2147483647 h 114"/>
              <a:gd name="T22" fmla="*/ 2147483647 w 168"/>
              <a:gd name="T23" fmla="*/ 2147483647 h 114"/>
              <a:gd name="T24" fmla="*/ 2147483647 w 168"/>
              <a:gd name="T25" fmla="*/ 2147483647 h 114"/>
              <a:gd name="T26" fmla="*/ 2147483647 w 168"/>
              <a:gd name="T27" fmla="*/ 2147483647 h 114"/>
              <a:gd name="T28" fmla="*/ 2147483647 w 168"/>
              <a:gd name="T29" fmla="*/ 2147483647 h 114"/>
              <a:gd name="T30" fmla="*/ 2147483647 w 168"/>
              <a:gd name="T31" fmla="*/ 2147483647 h 114"/>
              <a:gd name="T32" fmla="*/ 2147483647 w 168"/>
              <a:gd name="T33" fmla="*/ 2147483647 h 114"/>
              <a:gd name="T34" fmla="*/ 2147483647 w 168"/>
              <a:gd name="T35" fmla="*/ 0 h 114"/>
              <a:gd name="T36" fmla="*/ 2147483647 w 168"/>
              <a:gd name="T37" fmla="*/ 0 h 114"/>
              <a:gd name="T38" fmla="*/ 2147483647 w 168"/>
              <a:gd name="T39" fmla="*/ 0 h 114"/>
              <a:gd name="T40" fmla="*/ 0 w 168"/>
              <a:gd name="T41" fmla="*/ 2147483647 h 114"/>
              <a:gd name="T42" fmla="*/ 0 w 168"/>
              <a:gd name="T43" fmla="*/ 2147483647 h 114"/>
              <a:gd name="T44" fmla="*/ 0 w 168"/>
              <a:gd name="T45" fmla="*/ 2147483647 h 114"/>
              <a:gd name="T46" fmla="*/ 0 w 168"/>
              <a:gd name="T47" fmla="*/ 2147483647 h 114"/>
              <a:gd name="T48" fmla="*/ 0 w 168"/>
              <a:gd name="T49" fmla="*/ 2147483647 h 114"/>
              <a:gd name="T50" fmla="*/ 0 w 168"/>
              <a:gd name="T51" fmla="*/ 2147483647 h 114"/>
              <a:gd name="T52" fmla="*/ 2147483647 w 168"/>
              <a:gd name="T53" fmla="*/ 2147483647 h 114"/>
              <a:gd name="T54" fmla="*/ 2147483647 w 168"/>
              <a:gd name="T55" fmla="*/ 2147483647 h 114"/>
              <a:gd name="T56" fmla="*/ 2147483647 w 168"/>
              <a:gd name="T57" fmla="*/ 2147483647 h 114"/>
              <a:gd name="T58" fmla="*/ 2147483647 w 168"/>
              <a:gd name="T59" fmla="*/ 2147483647 h 114"/>
              <a:gd name="T60" fmla="*/ 2147483647 w 168"/>
              <a:gd name="T61" fmla="*/ 2147483647 h 114"/>
              <a:gd name="T62" fmla="*/ 2147483647 w 168"/>
              <a:gd name="T63" fmla="*/ 2147483647 h 114"/>
              <a:gd name="T64" fmla="*/ 2147483647 w 168"/>
              <a:gd name="T65" fmla="*/ 2147483647 h 114"/>
              <a:gd name="T66" fmla="*/ 2147483647 w 168"/>
              <a:gd name="T67" fmla="*/ 2147483647 h 114"/>
              <a:gd name="T68" fmla="*/ 2147483647 w 168"/>
              <a:gd name="T69" fmla="*/ 2147483647 h 114"/>
              <a:gd name="T70" fmla="*/ 2147483647 w 168"/>
              <a:gd name="T71" fmla="*/ 2147483647 h 114"/>
              <a:gd name="T72" fmla="*/ 2147483647 w 168"/>
              <a:gd name="T73" fmla="*/ 2147483647 h 114"/>
              <a:gd name="T74" fmla="*/ 2147483647 w 168"/>
              <a:gd name="T75" fmla="*/ 2147483647 h 114"/>
              <a:gd name="T76" fmla="*/ 2147483647 w 168"/>
              <a:gd name="T77" fmla="*/ 2147483647 h 114"/>
              <a:gd name="T78" fmla="*/ 2147483647 w 168"/>
              <a:gd name="T79" fmla="*/ 2147483647 h 114"/>
              <a:gd name="T80" fmla="*/ 2147483647 w 168"/>
              <a:gd name="T81" fmla="*/ 2147483647 h 114"/>
              <a:gd name="T82" fmla="*/ 2147483647 w 168"/>
              <a:gd name="T83" fmla="*/ 2147483647 h 114"/>
              <a:gd name="T84" fmla="*/ 2147483647 w 168"/>
              <a:gd name="T85" fmla="*/ 2147483647 h 114"/>
              <a:gd name="T86" fmla="*/ 2147483647 w 168"/>
              <a:gd name="T87" fmla="*/ 2147483647 h 114"/>
              <a:gd name="T88" fmla="*/ 2147483647 w 168"/>
              <a:gd name="T89" fmla="*/ 2147483647 h 114"/>
              <a:gd name="T90" fmla="*/ 2147483647 w 168"/>
              <a:gd name="T91" fmla="*/ 2147483647 h 114"/>
              <a:gd name="T92" fmla="*/ 2147483647 w 168"/>
              <a:gd name="T93" fmla="*/ 2147483647 h 114"/>
              <a:gd name="T94" fmla="*/ 2147483647 w 168"/>
              <a:gd name="T95" fmla="*/ 2147483647 h 114"/>
              <a:gd name="T96" fmla="*/ 2147483647 w 168"/>
              <a:gd name="T97" fmla="*/ 2147483647 h 114"/>
              <a:gd name="T98" fmla="*/ 2147483647 w 168"/>
              <a:gd name="T99" fmla="*/ 2147483647 h 114"/>
              <a:gd name="T100" fmla="*/ 2147483647 w 168"/>
              <a:gd name="T101" fmla="*/ 2147483647 h 114"/>
              <a:gd name="T102" fmla="*/ 2147483647 w 168"/>
              <a:gd name="T103" fmla="*/ 2147483647 h 11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68" h="114">
                <a:moveTo>
                  <a:pt x="154" y="71"/>
                </a:moveTo>
                <a:cubicBezTo>
                  <a:pt x="52" y="71"/>
                  <a:pt x="52" y="71"/>
                  <a:pt x="52" y="71"/>
                </a:cubicBezTo>
                <a:cubicBezTo>
                  <a:pt x="52" y="66"/>
                  <a:pt x="52" y="66"/>
                  <a:pt x="52" y="66"/>
                </a:cubicBezTo>
                <a:cubicBezTo>
                  <a:pt x="155" y="66"/>
                  <a:pt x="155" y="66"/>
                  <a:pt x="155" y="66"/>
                </a:cubicBezTo>
                <a:cubicBezTo>
                  <a:pt x="155" y="66"/>
                  <a:pt x="168" y="53"/>
                  <a:pt x="149" y="50"/>
                </a:cubicBezTo>
                <a:cubicBezTo>
                  <a:pt x="149" y="50"/>
                  <a:pt x="128" y="48"/>
                  <a:pt x="105" y="40"/>
                </a:cubicBezTo>
                <a:cubicBezTo>
                  <a:pt x="90" y="51"/>
                  <a:pt x="90" y="51"/>
                  <a:pt x="90" y="51"/>
                </a:cubicBezTo>
                <a:cubicBezTo>
                  <a:pt x="87" y="46"/>
                  <a:pt x="87" y="46"/>
                  <a:pt x="87" y="46"/>
                </a:cubicBezTo>
                <a:cubicBezTo>
                  <a:pt x="99" y="38"/>
                  <a:pt x="99" y="38"/>
                  <a:pt x="99" y="38"/>
                </a:cubicBezTo>
                <a:cubicBezTo>
                  <a:pt x="97" y="37"/>
                  <a:pt x="96" y="37"/>
                  <a:pt x="94" y="36"/>
                </a:cubicBezTo>
                <a:cubicBezTo>
                  <a:pt x="77" y="49"/>
                  <a:pt x="77" y="49"/>
                  <a:pt x="77" y="49"/>
                </a:cubicBezTo>
                <a:cubicBezTo>
                  <a:pt x="73" y="44"/>
                  <a:pt x="73" y="44"/>
                  <a:pt x="73" y="44"/>
                </a:cubicBezTo>
                <a:cubicBezTo>
                  <a:pt x="88" y="33"/>
                  <a:pt x="88" y="33"/>
                  <a:pt x="88" y="33"/>
                </a:cubicBezTo>
                <a:cubicBezTo>
                  <a:pt x="87" y="33"/>
                  <a:pt x="85" y="32"/>
                  <a:pt x="84" y="31"/>
                </a:cubicBezTo>
                <a:cubicBezTo>
                  <a:pt x="66" y="44"/>
                  <a:pt x="66" y="44"/>
                  <a:pt x="66" y="44"/>
                </a:cubicBezTo>
                <a:cubicBezTo>
                  <a:pt x="62" y="39"/>
                  <a:pt x="62" y="39"/>
                  <a:pt x="62" y="39"/>
                </a:cubicBezTo>
                <a:cubicBezTo>
                  <a:pt x="78" y="28"/>
                  <a:pt x="78" y="28"/>
                  <a:pt x="78" y="28"/>
                </a:cubicBezTo>
                <a:cubicBezTo>
                  <a:pt x="60" y="29"/>
                  <a:pt x="57" y="5"/>
                  <a:pt x="53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7" y="0"/>
                  <a:pt x="5" y="0"/>
                </a:cubicBezTo>
                <a:cubicBezTo>
                  <a:pt x="3" y="1"/>
                  <a:pt x="0" y="3"/>
                  <a:pt x="0" y="11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4"/>
                  <a:pt x="0" y="114"/>
                  <a:pt x="0" y="114"/>
                </a:cubicBezTo>
                <a:cubicBezTo>
                  <a:pt x="5" y="114"/>
                  <a:pt x="5" y="114"/>
                  <a:pt x="5" y="114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106" y="114"/>
                  <a:pt x="106" y="114"/>
                  <a:pt x="106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23" y="114"/>
                  <a:pt x="137" y="114"/>
                  <a:pt x="146" y="105"/>
                </a:cubicBezTo>
                <a:cubicBezTo>
                  <a:pt x="152" y="99"/>
                  <a:pt x="155" y="92"/>
                  <a:pt x="155" y="83"/>
                </a:cubicBezTo>
                <a:cubicBezTo>
                  <a:pt x="158" y="82"/>
                  <a:pt x="160" y="80"/>
                  <a:pt x="160" y="77"/>
                </a:cubicBezTo>
                <a:cubicBezTo>
                  <a:pt x="160" y="74"/>
                  <a:pt x="157" y="71"/>
                  <a:pt x="154" y="71"/>
                </a:cubicBezTo>
                <a:close/>
                <a:moveTo>
                  <a:pt x="47" y="109"/>
                </a:moveTo>
                <a:cubicBezTo>
                  <a:pt x="10" y="109"/>
                  <a:pt x="10" y="109"/>
                  <a:pt x="10" y="109"/>
                </a:cubicBezTo>
                <a:cubicBezTo>
                  <a:pt x="10" y="89"/>
                  <a:pt x="10" y="89"/>
                  <a:pt x="10" y="89"/>
                </a:cubicBezTo>
                <a:cubicBezTo>
                  <a:pt x="47" y="89"/>
                  <a:pt x="47" y="89"/>
                  <a:pt x="47" y="89"/>
                </a:cubicBezTo>
                <a:lnTo>
                  <a:pt x="47" y="109"/>
                </a:lnTo>
                <a:close/>
                <a:moveTo>
                  <a:pt x="57" y="109"/>
                </a:moveTo>
                <a:cubicBezTo>
                  <a:pt x="57" y="83"/>
                  <a:pt x="57" y="83"/>
                  <a:pt x="57" y="83"/>
                </a:cubicBezTo>
                <a:cubicBezTo>
                  <a:pt x="96" y="83"/>
                  <a:pt x="96" y="83"/>
                  <a:pt x="96" y="83"/>
                </a:cubicBezTo>
                <a:cubicBezTo>
                  <a:pt x="96" y="109"/>
                  <a:pt x="96" y="109"/>
                  <a:pt x="96" y="109"/>
                </a:cubicBezTo>
                <a:lnTo>
                  <a:pt x="57" y="109"/>
                </a:lnTo>
                <a:close/>
                <a:moveTo>
                  <a:pt x="142" y="101"/>
                </a:moveTo>
                <a:cubicBezTo>
                  <a:pt x="135" y="108"/>
                  <a:pt x="122" y="109"/>
                  <a:pt x="122" y="109"/>
                </a:cubicBezTo>
                <a:cubicBezTo>
                  <a:pt x="106" y="109"/>
                  <a:pt x="106" y="109"/>
                  <a:pt x="106" y="109"/>
                </a:cubicBezTo>
                <a:cubicBezTo>
                  <a:pt x="106" y="83"/>
                  <a:pt x="106" y="83"/>
                  <a:pt x="106" y="83"/>
                </a:cubicBezTo>
                <a:cubicBezTo>
                  <a:pt x="149" y="83"/>
                  <a:pt x="149" y="83"/>
                  <a:pt x="149" y="83"/>
                </a:cubicBezTo>
                <a:cubicBezTo>
                  <a:pt x="149" y="90"/>
                  <a:pt x="147" y="96"/>
                  <a:pt x="142" y="10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50" name="组合 474"/>
          <p:cNvGrpSpPr>
            <a:grpSpLocks/>
          </p:cNvGrpSpPr>
          <p:nvPr/>
        </p:nvGrpSpPr>
        <p:grpSpPr bwMode="auto">
          <a:xfrm>
            <a:off x="6715125" y="4730750"/>
            <a:ext cx="460375" cy="180975"/>
            <a:chOff x="0" y="0"/>
            <a:chExt cx="415517" cy="162198"/>
          </a:xfrm>
        </p:grpSpPr>
        <p:sp>
          <p:nvSpPr>
            <p:cNvPr id="51520" name="Rectangle 148"/>
            <p:cNvSpPr>
              <a:spLocks noChangeArrowheads="1"/>
            </p:cNvSpPr>
            <p:nvPr/>
          </p:nvSpPr>
          <p:spPr bwMode="auto">
            <a:xfrm>
              <a:off x="0" y="17313"/>
              <a:ext cx="39183" cy="132127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521" name="Freeform 149"/>
            <p:cNvSpPr>
              <a:spLocks/>
            </p:cNvSpPr>
            <p:nvPr/>
          </p:nvSpPr>
          <p:spPr bwMode="auto">
            <a:xfrm>
              <a:off x="47383" y="0"/>
              <a:ext cx="318927" cy="162198"/>
            </a:xfrm>
            <a:custGeom>
              <a:avLst/>
              <a:gdLst>
                <a:gd name="T0" fmla="*/ 2147483647 w 350"/>
                <a:gd name="T1" fmla="*/ 2147483647 h 178"/>
                <a:gd name="T2" fmla="*/ 2147483647 w 350"/>
                <a:gd name="T3" fmla="*/ 2147483647 h 178"/>
                <a:gd name="T4" fmla="*/ 2147483647 w 350"/>
                <a:gd name="T5" fmla="*/ 2147483647 h 178"/>
                <a:gd name="T6" fmla="*/ 0 w 350"/>
                <a:gd name="T7" fmla="*/ 2147483647 h 178"/>
                <a:gd name="T8" fmla="*/ 0 w 350"/>
                <a:gd name="T9" fmla="*/ 2147483647 h 178"/>
                <a:gd name="T10" fmla="*/ 2147483647 w 350"/>
                <a:gd name="T11" fmla="*/ 2147483647 h 178"/>
                <a:gd name="T12" fmla="*/ 2147483647 w 350"/>
                <a:gd name="T13" fmla="*/ 2147483647 h 178"/>
                <a:gd name="T14" fmla="*/ 2147483647 w 350"/>
                <a:gd name="T15" fmla="*/ 2147483647 h 178"/>
                <a:gd name="T16" fmla="*/ 2147483647 w 350"/>
                <a:gd name="T17" fmla="*/ 2147483647 h 178"/>
                <a:gd name="T18" fmla="*/ 2147483647 w 350"/>
                <a:gd name="T19" fmla="*/ 2147483647 h 178"/>
                <a:gd name="T20" fmla="*/ 2147483647 w 350"/>
                <a:gd name="T21" fmla="*/ 0 h 178"/>
                <a:gd name="T22" fmla="*/ 2147483647 w 350"/>
                <a:gd name="T23" fmla="*/ 0 h 178"/>
                <a:gd name="T24" fmla="*/ 2147483647 w 350"/>
                <a:gd name="T25" fmla="*/ 2147483647 h 1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50" h="178">
                  <a:moveTo>
                    <a:pt x="307" y="74"/>
                  </a:moveTo>
                  <a:lnTo>
                    <a:pt x="45" y="74"/>
                  </a:lnTo>
                  <a:lnTo>
                    <a:pt x="45" y="5"/>
                  </a:lnTo>
                  <a:lnTo>
                    <a:pt x="0" y="5"/>
                  </a:lnTo>
                  <a:lnTo>
                    <a:pt x="0" y="178"/>
                  </a:lnTo>
                  <a:lnTo>
                    <a:pt x="45" y="178"/>
                  </a:lnTo>
                  <a:lnTo>
                    <a:pt x="45" y="97"/>
                  </a:lnTo>
                  <a:lnTo>
                    <a:pt x="307" y="97"/>
                  </a:lnTo>
                  <a:lnTo>
                    <a:pt x="307" y="173"/>
                  </a:lnTo>
                  <a:lnTo>
                    <a:pt x="350" y="173"/>
                  </a:lnTo>
                  <a:lnTo>
                    <a:pt x="350" y="0"/>
                  </a:lnTo>
                  <a:lnTo>
                    <a:pt x="307" y="0"/>
                  </a:lnTo>
                  <a:lnTo>
                    <a:pt x="307" y="7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22" name="Rectangle 150"/>
            <p:cNvSpPr>
              <a:spLocks noChangeArrowheads="1"/>
            </p:cNvSpPr>
            <p:nvPr/>
          </p:nvSpPr>
          <p:spPr bwMode="auto">
            <a:xfrm>
              <a:off x="374512" y="13668"/>
              <a:ext cx="41005" cy="13121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1251" name="Freeform 157"/>
          <p:cNvSpPr>
            <a:spLocks noEditPoints="1"/>
          </p:cNvSpPr>
          <p:nvPr/>
        </p:nvSpPr>
        <p:spPr bwMode="auto">
          <a:xfrm>
            <a:off x="7554913" y="4684713"/>
            <a:ext cx="392112" cy="227012"/>
          </a:xfrm>
          <a:custGeom>
            <a:avLst/>
            <a:gdLst>
              <a:gd name="T0" fmla="*/ 2147483647 w 164"/>
              <a:gd name="T1" fmla="*/ 0 h 95"/>
              <a:gd name="T2" fmla="*/ 2147483647 w 164"/>
              <a:gd name="T3" fmla="*/ 2147483647 h 95"/>
              <a:gd name="T4" fmla="*/ 0 w 164"/>
              <a:gd name="T5" fmla="*/ 2147483647 h 95"/>
              <a:gd name="T6" fmla="*/ 2147483647 w 164"/>
              <a:gd name="T7" fmla="*/ 2147483647 h 95"/>
              <a:gd name="T8" fmla="*/ 2147483647 w 164"/>
              <a:gd name="T9" fmla="*/ 2147483647 h 95"/>
              <a:gd name="T10" fmla="*/ 2147483647 w 164"/>
              <a:gd name="T11" fmla="*/ 2147483647 h 95"/>
              <a:gd name="T12" fmla="*/ 2147483647 w 164"/>
              <a:gd name="T13" fmla="*/ 2147483647 h 95"/>
              <a:gd name="T14" fmla="*/ 2147483647 w 164"/>
              <a:gd name="T15" fmla="*/ 2147483647 h 95"/>
              <a:gd name="T16" fmla="*/ 2147483647 w 164"/>
              <a:gd name="T17" fmla="*/ 2147483647 h 95"/>
              <a:gd name="T18" fmla="*/ 2147483647 w 164"/>
              <a:gd name="T19" fmla="*/ 2147483647 h 95"/>
              <a:gd name="T20" fmla="*/ 2147483647 w 164"/>
              <a:gd name="T21" fmla="*/ 2147483647 h 95"/>
              <a:gd name="T22" fmla="*/ 2147483647 w 164"/>
              <a:gd name="T23" fmla="*/ 2147483647 h 95"/>
              <a:gd name="T24" fmla="*/ 2147483647 w 164"/>
              <a:gd name="T25" fmla="*/ 2147483647 h 95"/>
              <a:gd name="T26" fmla="*/ 2147483647 w 164"/>
              <a:gd name="T27" fmla="*/ 2147483647 h 95"/>
              <a:gd name="T28" fmla="*/ 2147483647 w 164"/>
              <a:gd name="T29" fmla="*/ 2147483647 h 95"/>
              <a:gd name="T30" fmla="*/ 2147483647 w 164"/>
              <a:gd name="T31" fmla="*/ 2147483647 h 95"/>
              <a:gd name="T32" fmla="*/ 2147483647 w 164"/>
              <a:gd name="T33" fmla="*/ 2147483647 h 95"/>
              <a:gd name="T34" fmla="*/ 2147483647 w 164"/>
              <a:gd name="T35" fmla="*/ 2147483647 h 95"/>
              <a:gd name="T36" fmla="*/ 2147483647 w 164"/>
              <a:gd name="T37" fmla="*/ 2147483647 h 95"/>
              <a:gd name="T38" fmla="*/ 2147483647 w 164"/>
              <a:gd name="T39" fmla="*/ 2147483647 h 95"/>
              <a:gd name="T40" fmla="*/ 2147483647 w 164"/>
              <a:gd name="T41" fmla="*/ 2147483647 h 95"/>
              <a:gd name="T42" fmla="*/ 2147483647 w 164"/>
              <a:gd name="T43" fmla="*/ 2147483647 h 95"/>
              <a:gd name="T44" fmla="*/ 2147483647 w 164"/>
              <a:gd name="T45" fmla="*/ 2147483647 h 95"/>
              <a:gd name="T46" fmla="*/ 2147483647 w 164"/>
              <a:gd name="T47" fmla="*/ 2147483647 h 95"/>
              <a:gd name="T48" fmla="*/ 2147483647 w 164"/>
              <a:gd name="T49" fmla="*/ 2147483647 h 95"/>
              <a:gd name="T50" fmla="*/ 2147483647 w 164"/>
              <a:gd name="T51" fmla="*/ 2147483647 h 95"/>
              <a:gd name="T52" fmla="*/ 2147483647 w 164"/>
              <a:gd name="T53" fmla="*/ 2147483647 h 95"/>
              <a:gd name="T54" fmla="*/ 2147483647 w 164"/>
              <a:gd name="T55" fmla="*/ 2147483647 h 95"/>
              <a:gd name="T56" fmla="*/ 2147483647 w 164"/>
              <a:gd name="T57" fmla="*/ 2147483647 h 95"/>
              <a:gd name="T58" fmla="*/ 2147483647 w 164"/>
              <a:gd name="T59" fmla="*/ 2147483647 h 95"/>
              <a:gd name="T60" fmla="*/ 2147483647 w 164"/>
              <a:gd name="T61" fmla="*/ 2147483647 h 95"/>
              <a:gd name="T62" fmla="*/ 2147483647 w 164"/>
              <a:gd name="T63" fmla="*/ 2147483647 h 95"/>
              <a:gd name="T64" fmla="*/ 2147483647 w 164"/>
              <a:gd name="T65" fmla="*/ 2147483647 h 95"/>
              <a:gd name="T66" fmla="*/ 2147483647 w 164"/>
              <a:gd name="T67" fmla="*/ 2147483647 h 95"/>
              <a:gd name="T68" fmla="*/ 2147483647 w 164"/>
              <a:gd name="T69" fmla="*/ 2147483647 h 95"/>
              <a:gd name="T70" fmla="*/ 2147483647 w 164"/>
              <a:gd name="T71" fmla="*/ 2147483647 h 95"/>
              <a:gd name="T72" fmla="*/ 2147483647 w 164"/>
              <a:gd name="T73" fmla="*/ 2147483647 h 95"/>
              <a:gd name="T74" fmla="*/ 2147483647 w 164"/>
              <a:gd name="T75" fmla="*/ 2147483647 h 95"/>
              <a:gd name="T76" fmla="*/ 2147483647 w 164"/>
              <a:gd name="T77" fmla="*/ 2147483647 h 95"/>
              <a:gd name="T78" fmla="*/ 2147483647 w 164"/>
              <a:gd name="T79" fmla="*/ 2147483647 h 95"/>
              <a:gd name="T80" fmla="*/ 2147483647 w 164"/>
              <a:gd name="T81" fmla="*/ 2147483647 h 95"/>
              <a:gd name="T82" fmla="*/ 2147483647 w 164"/>
              <a:gd name="T83" fmla="*/ 2147483647 h 95"/>
              <a:gd name="T84" fmla="*/ 2147483647 w 164"/>
              <a:gd name="T85" fmla="*/ 2147483647 h 95"/>
              <a:gd name="T86" fmla="*/ 2147483647 w 164"/>
              <a:gd name="T87" fmla="*/ 2147483647 h 95"/>
              <a:gd name="T88" fmla="*/ 2147483647 w 164"/>
              <a:gd name="T89" fmla="*/ 2147483647 h 95"/>
              <a:gd name="T90" fmla="*/ 2147483647 w 164"/>
              <a:gd name="T91" fmla="*/ 2147483647 h 95"/>
              <a:gd name="T92" fmla="*/ 2147483647 w 164"/>
              <a:gd name="T93" fmla="*/ 2147483647 h 95"/>
              <a:gd name="T94" fmla="*/ 2147483647 w 164"/>
              <a:gd name="T95" fmla="*/ 2147483647 h 9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64" h="95">
                <a:moveTo>
                  <a:pt x="110" y="40"/>
                </a:moveTo>
                <a:cubicBezTo>
                  <a:pt x="110" y="0"/>
                  <a:pt x="110" y="0"/>
                  <a:pt x="110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40"/>
                  <a:pt x="55" y="40"/>
                  <a:pt x="55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95"/>
                  <a:pt x="0" y="95"/>
                  <a:pt x="0" y="95"/>
                </a:cubicBezTo>
                <a:cubicBezTo>
                  <a:pt x="55" y="95"/>
                  <a:pt x="55" y="95"/>
                  <a:pt x="55" y="95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64" y="95"/>
                  <a:pt x="164" y="95"/>
                  <a:pt x="164" y="95"/>
                </a:cubicBezTo>
                <a:cubicBezTo>
                  <a:pt x="164" y="40"/>
                  <a:pt x="164" y="40"/>
                  <a:pt x="164" y="40"/>
                </a:cubicBezTo>
                <a:lnTo>
                  <a:pt x="110" y="40"/>
                </a:lnTo>
                <a:close/>
                <a:moveTo>
                  <a:pt x="40" y="83"/>
                </a:moveTo>
                <a:cubicBezTo>
                  <a:pt x="19" y="83"/>
                  <a:pt x="19" y="83"/>
                  <a:pt x="19" y="83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7"/>
                  <a:pt x="22" y="76"/>
                  <a:pt x="23" y="75"/>
                </a:cubicBezTo>
                <a:cubicBezTo>
                  <a:pt x="25" y="74"/>
                  <a:pt x="26" y="72"/>
                  <a:pt x="27" y="71"/>
                </a:cubicBezTo>
                <a:cubicBezTo>
                  <a:pt x="30" y="68"/>
                  <a:pt x="32" y="66"/>
                  <a:pt x="33" y="65"/>
                </a:cubicBezTo>
                <a:cubicBezTo>
                  <a:pt x="34" y="63"/>
                  <a:pt x="34" y="62"/>
                  <a:pt x="34" y="60"/>
                </a:cubicBezTo>
                <a:cubicBezTo>
                  <a:pt x="34" y="58"/>
                  <a:pt x="34" y="57"/>
                  <a:pt x="33" y="56"/>
                </a:cubicBezTo>
                <a:cubicBezTo>
                  <a:pt x="32" y="55"/>
                  <a:pt x="30" y="54"/>
                  <a:pt x="28" y="54"/>
                </a:cubicBezTo>
                <a:cubicBezTo>
                  <a:pt x="27" y="54"/>
                  <a:pt x="26" y="55"/>
                  <a:pt x="24" y="55"/>
                </a:cubicBezTo>
                <a:cubicBezTo>
                  <a:pt x="23" y="56"/>
                  <a:pt x="21" y="56"/>
                  <a:pt x="20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3"/>
                  <a:pt x="19" y="53"/>
                  <a:pt x="19" y="53"/>
                </a:cubicBezTo>
                <a:cubicBezTo>
                  <a:pt x="20" y="52"/>
                  <a:pt x="22" y="52"/>
                  <a:pt x="23" y="51"/>
                </a:cubicBezTo>
                <a:cubicBezTo>
                  <a:pt x="25" y="51"/>
                  <a:pt x="27" y="51"/>
                  <a:pt x="28" y="51"/>
                </a:cubicBezTo>
                <a:cubicBezTo>
                  <a:pt x="32" y="51"/>
                  <a:pt x="34" y="52"/>
                  <a:pt x="36" y="53"/>
                </a:cubicBezTo>
                <a:cubicBezTo>
                  <a:pt x="38" y="55"/>
                  <a:pt x="39" y="57"/>
                  <a:pt x="39" y="59"/>
                </a:cubicBezTo>
                <a:cubicBezTo>
                  <a:pt x="39" y="61"/>
                  <a:pt x="39" y="62"/>
                  <a:pt x="38" y="63"/>
                </a:cubicBezTo>
                <a:cubicBezTo>
                  <a:pt x="38" y="64"/>
                  <a:pt x="38" y="65"/>
                  <a:pt x="37" y="66"/>
                </a:cubicBezTo>
                <a:cubicBezTo>
                  <a:pt x="36" y="67"/>
                  <a:pt x="36" y="68"/>
                  <a:pt x="35" y="68"/>
                </a:cubicBezTo>
                <a:cubicBezTo>
                  <a:pt x="34" y="69"/>
                  <a:pt x="33" y="70"/>
                  <a:pt x="32" y="71"/>
                </a:cubicBezTo>
                <a:cubicBezTo>
                  <a:pt x="31" y="73"/>
                  <a:pt x="29" y="74"/>
                  <a:pt x="28" y="76"/>
                </a:cubicBezTo>
                <a:cubicBezTo>
                  <a:pt x="26" y="77"/>
                  <a:pt x="24" y="78"/>
                  <a:pt x="23" y="79"/>
                </a:cubicBezTo>
                <a:cubicBezTo>
                  <a:pt x="40" y="79"/>
                  <a:pt x="40" y="79"/>
                  <a:pt x="40" y="79"/>
                </a:cubicBezTo>
                <a:lnTo>
                  <a:pt x="40" y="83"/>
                </a:lnTo>
                <a:close/>
                <a:moveTo>
                  <a:pt x="92" y="39"/>
                </a:moveTo>
                <a:cubicBezTo>
                  <a:pt x="75" y="39"/>
                  <a:pt x="75" y="39"/>
                  <a:pt x="75" y="39"/>
                </a:cubicBezTo>
                <a:cubicBezTo>
                  <a:pt x="75" y="35"/>
                  <a:pt x="75" y="35"/>
                  <a:pt x="75" y="35"/>
                </a:cubicBezTo>
                <a:cubicBezTo>
                  <a:pt x="81" y="35"/>
                  <a:pt x="81" y="35"/>
                  <a:pt x="81" y="35"/>
                </a:cubicBezTo>
                <a:cubicBezTo>
                  <a:pt x="81" y="14"/>
                  <a:pt x="81" y="14"/>
                  <a:pt x="81" y="14"/>
                </a:cubicBezTo>
                <a:cubicBezTo>
                  <a:pt x="75" y="14"/>
                  <a:pt x="75" y="14"/>
                  <a:pt x="75" y="14"/>
                </a:cubicBezTo>
                <a:cubicBezTo>
                  <a:pt x="75" y="11"/>
                  <a:pt x="75" y="11"/>
                  <a:pt x="75" y="11"/>
                </a:cubicBezTo>
                <a:cubicBezTo>
                  <a:pt x="76" y="11"/>
                  <a:pt x="76" y="10"/>
                  <a:pt x="78" y="10"/>
                </a:cubicBezTo>
                <a:cubicBezTo>
                  <a:pt x="79" y="10"/>
                  <a:pt x="79" y="10"/>
                  <a:pt x="80" y="10"/>
                </a:cubicBezTo>
                <a:cubicBezTo>
                  <a:pt x="81" y="9"/>
                  <a:pt x="81" y="9"/>
                  <a:pt x="81" y="8"/>
                </a:cubicBezTo>
                <a:cubicBezTo>
                  <a:pt x="82" y="8"/>
                  <a:pt x="82" y="7"/>
                  <a:pt x="82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35"/>
                  <a:pt x="86" y="35"/>
                  <a:pt x="86" y="35"/>
                </a:cubicBezTo>
                <a:cubicBezTo>
                  <a:pt x="92" y="35"/>
                  <a:pt x="92" y="35"/>
                  <a:pt x="92" y="35"/>
                </a:cubicBezTo>
                <a:lnTo>
                  <a:pt x="92" y="39"/>
                </a:lnTo>
                <a:close/>
                <a:moveTo>
                  <a:pt x="151" y="77"/>
                </a:moveTo>
                <a:cubicBezTo>
                  <a:pt x="150" y="79"/>
                  <a:pt x="149" y="80"/>
                  <a:pt x="148" y="81"/>
                </a:cubicBezTo>
                <a:cubicBezTo>
                  <a:pt x="147" y="82"/>
                  <a:pt x="146" y="83"/>
                  <a:pt x="144" y="83"/>
                </a:cubicBezTo>
                <a:cubicBezTo>
                  <a:pt x="143" y="84"/>
                  <a:pt x="141" y="84"/>
                  <a:pt x="139" y="84"/>
                </a:cubicBezTo>
                <a:cubicBezTo>
                  <a:pt x="137" y="84"/>
                  <a:pt x="135" y="84"/>
                  <a:pt x="134" y="83"/>
                </a:cubicBezTo>
                <a:cubicBezTo>
                  <a:pt x="132" y="83"/>
                  <a:pt x="130" y="82"/>
                  <a:pt x="129" y="82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31" y="78"/>
                  <a:pt x="132" y="78"/>
                  <a:pt x="134" y="79"/>
                </a:cubicBezTo>
                <a:cubicBezTo>
                  <a:pt x="136" y="80"/>
                  <a:pt x="137" y="80"/>
                  <a:pt x="139" y="80"/>
                </a:cubicBezTo>
                <a:cubicBezTo>
                  <a:pt x="140" y="80"/>
                  <a:pt x="141" y="80"/>
                  <a:pt x="142" y="79"/>
                </a:cubicBezTo>
                <a:cubicBezTo>
                  <a:pt x="143" y="79"/>
                  <a:pt x="144" y="79"/>
                  <a:pt x="145" y="78"/>
                </a:cubicBezTo>
                <a:cubicBezTo>
                  <a:pt x="145" y="77"/>
                  <a:pt x="146" y="77"/>
                  <a:pt x="146" y="76"/>
                </a:cubicBezTo>
                <a:cubicBezTo>
                  <a:pt x="147" y="75"/>
                  <a:pt x="147" y="74"/>
                  <a:pt x="147" y="73"/>
                </a:cubicBezTo>
                <a:cubicBezTo>
                  <a:pt x="147" y="71"/>
                  <a:pt x="147" y="70"/>
                  <a:pt x="146" y="70"/>
                </a:cubicBezTo>
                <a:cubicBezTo>
                  <a:pt x="146" y="69"/>
                  <a:pt x="145" y="68"/>
                  <a:pt x="145" y="68"/>
                </a:cubicBezTo>
                <a:cubicBezTo>
                  <a:pt x="144" y="67"/>
                  <a:pt x="143" y="67"/>
                  <a:pt x="142" y="67"/>
                </a:cubicBezTo>
                <a:cubicBezTo>
                  <a:pt x="141" y="67"/>
                  <a:pt x="140" y="67"/>
                  <a:pt x="139" y="67"/>
                </a:cubicBezTo>
                <a:cubicBezTo>
                  <a:pt x="137" y="67"/>
                  <a:pt x="137" y="67"/>
                  <a:pt x="137" y="67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8" y="63"/>
                  <a:pt x="138" y="63"/>
                  <a:pt x="138" y="63"/>
                </a:cubicBezTo>
                <a:cubicBezTo>
                  <a:pt x="141" y="63"/>
                  <a:pt x="143" y="62"/>
                  <a:pt x="144" y="61"/>
                </a:cubicBezTo>
                <a:cubicBezTo>
                  <a:pt x="145" y="60"/>
                  <a:pt x="146" y="59"/>
                  <a:pt x="146" y="57"/>
                </a:cubicBezTo>
                <a:cubicBezTo>
                  <a:pt x="146" y="56"/>
                  <a:pt x="146" y="56"/>
                  <a:pt x="146" y="55"/>
                </a:cubicBezTo>
                <a:cubicBezTo>
                  <a:pt x="145" y="54"/>
                  <a:pt x="145" y="54"/>
                  <a:pt x="144" y="53"/>
                </a:cubicBezTo>
                <a:cubicBezTo>
                  <a:pt x="143" y="53"/>
                  <a:pt x="143" y="53"/>
                  <a:pt x="142" y="53"/>
                </a:cubicBezTo>
                <a:cubicBezTo>
                  <a:pt x="141" y="52"/>
                  <a:pt x="140" y="52"/>
                  <a:pt x="139" y="52"/>
                </a:cubicBezTo>
                <a:cubicBezTo>
                  <a:pt x="138" y="52"/>
                  <a:pt x="136" y="53"/>
                  <a:pt x="135" y="53"/>
                </a:cubicBezTo>
                <a:cubicBezTo>
                  <a:pt x="133" y="54"/>
                  <a:pt x="132" y="54"/>
                  <a:pt x="130" y="55"/>
                </a:cubicBezTo>
                <a:cubicBezTo>
                  <a:pt x="130" y="55"/>
                  <a:pt x="130" y="55"/>
                  <a:pt x="130" y="55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131" y="50"/>
                  <a:pt x="133" y="50"/>
                  <a:pt x="134" y="49"/>
                </a:cubicBezTo>
                <a:cubicBezTo>
                  <a:pt x="136" y="49"/>
                  <a:pt x="138" y="48"/>
                  <a:pt x="140" y="48"/>
                </a:cubicBezTo>
                <a:cubicBezTo>
                  <a:pt x="141" y="48"/>
                  <a:pt x="143" y="49"/>
                  <a:pt x="144" y="49"/>
                </a:cubicBezTo>
                <a:cubicBezTo>
                  <a:pt x="145" y="49"/>
                  <a:pt x="146" y="50"/>
                  <a:pt x="147" y="50"/>
                </a:cubicBezTo>
                <a:cubicBezTo>
                  <a:pt x="148" y="51"/>
                  <a:pt x="149" y="52"/>
                  <a:pt x="150" y="53"/>
                </a:cubicBezTo>
                <a:cubicBezTo>
                  <a:pt x="150" y="54"/>
                  <a:pt x="151" y="55"/>
                  <a:pt x="151" y="57"/>
                </a:cubicBezTo>
                <a:cubicBezTo>
                  <a:pt x="151" y="58"/>
                  <a:pt x="150" y="60"/>
                  <a:pt x="149" y="62"/>
                </a:cubicBezTo>
                <a:cubicBezTo>
                  <a:pt x="147" y="63"/>
                  <a:pt x="146" y="64"/>
                  <a:pt x="144" y="64"/>
                </a:cubicBezTo>
                <a:cubicBezTo>
                  <a:pt x="144" y="65"/>
                  <a:pt x="144" y="65"/>
                  <a:pt x="144" y="65"/>
                </a:cubicBezTo>
                <a:cubicBezTo>
                  <a:pt x="145" y="65"/>
                  <a:pt x="146" y="65"/>
                  <a:pt x="147" y="65"/>
                </a:cubicBezTo>
                <a:cubicBezTo>
                  <a:pt x="147" y="66"/>
                  <a:pt x="148" y="66"/>
                  <a:pt x="149" y="67"/>
                </a:cubicBezTo>
                <a:cubicBezTo>
                  <a:pt x="150" y="67"/>
                  <a:pt x="150" y="68"/>
                  <a:pt x="151" y="69"/>
                </a:cubicBezTo>
                <a:cubicBezTo>
                  <a:pt x="151" y="70"/>
                  <a:pt x="151" y="71"/>
                  <a:pt x="151" y="73"/>
                </a:cubicBezTo>
                <a:cubicBezTo>
                  <a:pt x="151" y="75"/>
                  <a:pt x="151" y="76"/>
                  <a:pt x="151" y="7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52" name="组合 4"/>
          <p:cNvGrpSpPr>
            <a:grpSpLocks/>
          </p:cNvGrpSpPr>
          <p:nvPr/>
        </p:nvGrpSpPr>
        <p:grpSpPr bwMode="auto">
          <a:xfrm>
            <a:off x="846138" y="5253038"/>
            <a:ext cx="400050" cy="420687"/>
            <a:chOff x="0" y="0"/>
            <a:chExt cx="361755" cy="379067"/>
          </a:xfrm>
        </p:grpSpPr>
        <p:sp>
          <p:nvSpPr>
            <p:cNvPr id="51515" name="Freeform 158"/>
            <p:cNvSpPr>
              <a:spLocks/>
            </p:cNvSpPr>
            <p:nvPr/>
          </p:nvSpPr>
          <p:spPr bwMode="auto">
            <a:xfrm>
              <a:off x="0" y="0"/>
              <a:ext cx="361755" cy="254231"/>
            </a:xfrm>
            <a:custGeom>
              <a:avLst/>
              <a:gdLst>
                <a:gd name="T0" fmla="*/ 0 w 397"/>
                <a:gd name="T1" fmla="*/ 0 h 279"/>
                <a:gd name="T2" fmla="*/ 0 w 397"/>
                <a:gd name="T3" fmla="*/ 2147483647 h 279"/>
                <a:gd name="T4" fmla="*/ 2147483647 w 397"/>
                <a:gd name="T5" fmla="*/ 2147483647 h 279"/>
                <a:gd name="T6" fmla="*/ 2147483647 w 397"/>
                <a:gd name="T7" fmla="*/ 2147483647 h 279"/>
                <a:gd name="T8" fmla="*/ 2147483647 w 397"/>
                <a:gd name="T9" fmla="*/ 2147483647 h 279"/>
                <a:gd name="T10" fmla="*/ 2147483647 w 397"/>
                <a:gd name="T11" fmla="*/ 2147483647 h 279"/>
                <a:gd name="T12" fmla="*/ 2147483647 w 397"/>
                <a:gd name="T13" fmla="*/ 2147483647 h 279"/>
                <a:gd name="T14" fmla="*/ 2147483647 w 397"/>
                <a:gd name="T15" fmla="*/ 0 h 279"/>
                <a:gd name="T16" fmla="*/ 0 w 397"/>
                <a:gd name="T17" fmla="*/ 0 h 2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97" h="279">
                  <a:moveTo>
                    <a:pt x="0" y="0"/>
                  </a:moveTo>
                  <a:lnTo>
                    <a:pt x="0" y="279"/>
                  </a:lnTo>
                  <a:lnTo>
                    <a:pt x="24" y="279"/>
                  </a:lnTo>
                  <a:lnTo>
                    <a:pt x="24" y="26"/>
                  </a:lnTo>
                  <a:lnTo>
                    <a:pt x="371" y="26"/>
                  </a:lnTo>
                  <a:lnTo>
                    <a:pt x="371" y="279"/>
                  </a:lnTo>
                  <a:lnTo>
                    <a:pt x="397" y="279"/>
                  </a:lnTo>
                  <a:lnTo>
                    <a:pt x="3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6" name="Freeform 159"/>
            <p:cNvSpPr>
              <a:spLocks noEditPoints="1"/>
            </p:cNvSpPr>
            <p:nvPr/>
          </p:nvSpPr>
          <p:spPr bwMode="auto">
            <a:xfrm>
              <a:off x="101145" y="161286"/>
              <a:ext cx="124838" cy="123015"/>
            </a:xfrm>
            <a:custGeom>
              <a:avLst/>
              <a:gdLst>
                <a:gd name="T0" fmla="*/ 2147483647 w 58"/>
                <a:gd name="T1" fmla="*/ 2147483647 h 57"/>
                <a:gd name="T2" fmla="*/ 2147483647 w 58"/>
                <a:gd name="T3" fmla="*/ 2147483647 h 57"/>
                <a:gd name="T4" fmla="*/ 2147483647 w 58"/>
                <a:gd name="T5" fmla="*/ 2147483647 h 57"/>
                <a:gd name="T6" fmla="*/ 2147483647 w 58"/>
                <a:gd name="T7" fmla="*/ 2147483647 h 57"/>
                <a:gd name="T8" fmla="*/ 2147483647 w 58"/>
                <a:gd name="T9" fmla="*/ 2147483647 h 57"/>
                <a:gd name="T10" fmla="*/ 2147483647 w 58"/>
                <a:gd name="T11" fmla="*/ 2147483647 h 57"/>
                <a:gd name="T12" fmla="*/ 2147483647 w 58"/>
                <a:gd name="T13" fmla="*/ 2147483647 h 57"/>
                <a:gd name="T14" fmla="*/ 2147483647 w 58"/>
                <a:gd name="T15" fmla="*/ 2147483647 h 57"/>
                <a:gd name="T16" fmla="*/ 2147483647 w 58"/>
                <a:gd name="T17" fmla="*/ 2147483647 h 57"/>
                <a:gd name="T18" fmla="*/ 2147483647 w 58"/>
                <a:gd name="T19" fmla="*/ 2147483647 h 57"/>
                <a:gd name="T20" fmla="*/ 2147483647 w 58"/>
                <a:gd name="T21" fmla="*/ 2147483647 h 57"/>
                <a:gd name="T22" fmla="*/ 2147483647 w 58"/>
                <a:gd name="T23" fmla="*/ 2147483647 h 57"/>
                <a:gd name="T24" fmla="*/ 2147483647 w 58"/>
                <a:gd name="T25" fmla="*/ 2147483647 h 57"/>
                <a:gd name="T26" fmla="*/ 2147483647 w 58"/>
                <a:gd name="T27" fmla="*/ 2147483647 h 57"/>
                <a:gd name="T28" fmla="*/ 2147483647 w 58"/>
                <a:gd name="T29" fmla="*/ 2147483647 h 57"/>
                <a:gd name="T30" fmla="*/ 2147483647 w 58"/>
                <a:gd name="T31" fmla="*/ 2147483647 h 57"/>
                <a:gd name="T32" fmla="*/ 2147483647 w 58"/>
                <a:gd name="T33" fmla="*/ 2147483647 h 57"/>
                <a:gd name="T34" fmla="*/ 2147483647 w 58"/>
                <a:gd name="T35" fmla="*/ 2147483647 h 57"/>
                <a:gd name="T36" fmla="*/ 2147483647 w 58"/>
                <a:gd name="T37" fmla="*/ 2147483647 h 57"/>
                <a:gd name="T38" fmla="*/ 2147483647 w 58"/>
                <a:gd name="T39" fmla="*/ 2147483647 h 57"/>
                <a:gd name="T40" fmla="*/ 2147483647 w 58"/>
                <a:gd name="T41" fmla="*/ 2147483647 h 57"/>
                <a:gd name="T42" fmla="*/ 2147483647 w 58"/>
                <a:gd name="T43" fmla="*/ 2147483647 h 57"/>
                <a:gd name="T44" fmla="*/ 2147483647 w 58"/>
                <a:gd name="T45" fmla="*/ 2147483647 h 57"/>
                <a:gd name="T46" fmla="*/ 2147483647 w 58"/>
                <a:gd name="T47" fmla="*/ 2147483647 h 57"/>
                <a:gd name="T48" fmla="*/ 2147483647 w 58"/>
                <a:gd name="T49" fmla="*/ 2147483647 h 57"/>
                <a:gd name="T50" fmla="*/ 2147483647 w 58"/>
                <a:gd name="T51" fmla="*/ 2147483647 h 57"/>
                <a:gd name="T52" fmla="*/ 2147483647 w 58"/>
                <a:gd name="T53" fmla="*/ 2147483647 h 57"/>
                <a:gd name="T54" fmla="*/ 2147483647 w 58"/>
                <a:gd name="T55" fmla="*/ 2147483647 h 57"/>
                <a:gd name="T56" fmla="*/ 2147483647 w 58"/>
                <a:gd name="T57" fmla="*/ 2147483647 h 57"/>
                <a:gd name="T58" fmla="*/ 2147483647 w 58"/>
                <a:gd name="T59" fmla="*/ 2147483647 h 57"/>
                <a:gd name="T60" fmla="*/ 2147483647 w 58"/>
                <a:gd name="T61" fmla="*/ 2147483647 h 57"/>
                <a:gd name="T62" fmla="*/ 2147483647 w 58"/>
                <a:gd name="T63" fmla="*/ 2147483647 h 57"/>
                <a:gd name="T64" fmla="*/ 2147483647 w 58"/>
                <a:gd name="T65" fmla="*/ 2147483647 h 57"/>
                <a:gd name="T66" fmla="*/ 2147483647 w 58"/>
                <a:gd name="T67" fmla="*/ 2147483647 h 57"/>
                <a:gd name="T68" fmla="*/ 2147483647 w 58"/>
                <a:gd name="T69" fmla="*/ 2147483647 h 57"/>
                <a:gd name="T70" fmla="*/ 2147483647 w 58"/>
                <a:gd name="T71" fmla="*/ 2147483647 h 57"/>
                <a:gd name="T72" fmla="*/ 2147483647 w 58"/>
                <a:gd name="T73" fmla="*/ 2147483647 h 57"/>
                <a:gd name="T74" fmla="*/ 2147483647 w 58"/>
                <a:gd name="T75" fmla="*/ 2147483647 h 57"/>
                <a:gd name="T76" fmla="*/ 2147483647 w 58"/>
                <a:gd name="T77" fmla="*/ 2147483647 h 57"/>
                <a:gd name="T78" fmla="*/ 2147483647 w 58"/>
                <a:gd name="T79" fmla="*/ 2147483647 h 57"/>
                <a:gd name="T80" fmla="*/ 2147483647 w 58"/>
                <a:gd name="T81" fmla="*/ 2147483647 h 57"/>
                <a:gd name="T82" fmla="*/ 2147483647 w 58"/>
                <a:gd name="T83" fmla="*/ 2147483647 h 57"/>
                <a:gd name="T84" fmla="*/ 2147483647 w 58"/>
                <a:gd name="T85" fmla="*/ 2147483647 h 57"/>
                <a:gd name="T86" fmla="*/ 2147483647 w 58"/>
                <a:gd name="T87" fmla="*/ 2147483647 h 57"/>
                <a:gd name="T88" fmla="*/ 2147483647 w 58"/>
                <a:gd name="T89" fmla="*/ 2147483647 h 57"/>
                <a:gd name="T90" fmla="*/ 2147483647 w 58"/>
                <a:gd name="T91" fmla="*/ 2147483647 h 57"/>
                <a:gd name="T92" fmla="*/ 2147483647 w 58"/>
                <a:gd name="T93" fmla="*/ 2147483647 h 5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4"/>
                    <a:pt x="13" y="57"/>
                    <a:pt x="29" y="57"/>
                  </a:cubicBezTo>
                  <a:cubicBezTo>
                    <a:pt x="45" y="57"/>
                    <a:pt x="58" y="44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4" y="36"/>
                  </a:moveTo>
                  <a:cubicBezTo>
                    <a:pt x="24" y="35"/>
                    <a:pt x="21" y="27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6" y="21"/>
                    <a:pt x="28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2" y="21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4" y="35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3" y="36"/>
                    <a:pt x="32" y="36"/>
                  </a:cubicBezTo>
                  <a:cubicBezTo>
                    <a:pt x="30" y="36"/>
                    <a:pt x="24" y="36"/>
                    <a:pt x="24" y="36"/>
                  </a:cubicBezTo>
                  <a:close/>
                  <a:moveTo>
                    <a:pt x="25" y="36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3" y="36"/>
                    <a:pt x="23" y="36"/>
                    <a:pt x="23" y="36"/>
                  </a:cubicBezTo>
                  <a:lnTo>
                    <a:pt x="25" y="36"/>
                  </a:lnTo>
                  <a:close/>
                  <a:moveTo>
                    <a:pt x="28" y="19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8"/>
                    <a:pt x="29" y="18"/>
                    <a:pt x="29" y="18"/>
                  </a:cubicBezTo>
                  <a:lnTo>
                    <a:pt x="28" y="19"/>
                  </a:lnTo>
                  <a:close/>
                  <a:moveTo>
                    <a:pt x="35" y="36"/>
                  </a:move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3" y="36"/>
                    <a:pt x="33" y="36"/>
                    <a:pt x="33" y="36"/>
                  </a:cubicBezTo>
                  <a:lnTo>
                    <a:pt x="35" y="36"/>
                  </a:lnTo>
                  <a:close/>
                  <a:moveTo>
                    <a:pt x="38" y="27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38" y="27"/>
                  </a:lnTo>
                  <a:close/>
                  <a:moveTo>
                    <a:pt x="46" y="13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3" y="12"/>
                    <a:pt x="40" y="10"/>
                    <a:pt x="36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1" y="9"/>
                    <a:pt x="44" y="11"/>
                    <a:pt x="46" y="13"/>
                  </a:cubicBezTo>
                  <a:close/>
                  <a:moveTo>
                    <a:pt x="22" y="3"/>
                  </a:moveTo>
                  <a:cubicBezTo>
                    <a:pt x="23" y="3"/>
                    <a:pt x="23" y="2"/>
                    <a:pt x="23" y="2"/>
                  </a:cubicBezTo>
                  <a:cubicBezTo>
                    <a:pt x="25" y="1"/>
                    <a:pt x="27" y="1"/>
                    <a:pt x="29" y="1"/>
                  </a:cubicBezTo>
                  <a:cubicBezTo>
                    <a:pt x="31" y="1"/>
                    <a:pt x="33" y="1"/>
                    <a:pt x="34" y="2"/>
                  </a:cubicBezTo>
                  <a:cubicBezTo>
                    <a:pt x="35" y="2"/>
                    <a:pt x="35" y="3"/>
                    <a:pt x="35" y="3"/>
                  </a:cubicBezTo>
                  <a:cubicBezTo>
                    <a:pt x="36" y="5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5" y="8"/>
                  </a:cubicBezTo>
                  <a:cubicBezTo>
                    <a:pt x="33" y="9"/>
                    <a:pt x="31" y="10"/>
                    <a:pt x="3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0"/>
                    <a:pt x="25" y="9"/>
                    <a:pt x="23" y="8"/>
                  </a:cubicBezTo>
                  <a:cubicBezTo>
                    <a:pt x="22" y="8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2" y="5"/>
                    <a:pt x="22" y="3"/>
                  </a:cubicBezTo>
                  <a:close/>
                  <a:moveTo>
                    <a:pt x="20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18" y="10"/>
                    <a:pt x="15" y="12"/>
                    <a:pt x="12" y="1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1"/>
                    <a:pt x="17" y="9"/>
                    <a:pt x="20" y="8"/>
                  </a:cubicBezTo>
                  <a:close/>
                  <a:moveTo>
                    <a:pt x="13" y="23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2" y="24"/>
                    <a:pt x="12" y="24"/>
                    <a:pt x="12" y="24"/>
                  </a:cubicBezTo>
                  <a:lnTo>
                    <a:pt x="13" y="23"/>
                  </a:lnTo>
                  <a:close/>
                  <a:moveTo>
                    <a:pt x="6" y="30"/>
                  </a:moveTo>
                  <a:cubicBezTo>
                    <a:pt x="6" y="30"/>
                    <a:pt x="4" y="28"/>
                    <a:pt x="3" y="27"/>
                  </a:cubicBezTo>
                  <a:cubicBezTo>
                    <a:pt x="3" y="26"/>
                    <a:pt x="2" y="26"/>
                    <a:pt x="2" y="26"/>
                  </a:cubicBezTo>
                  <a:cubicBezTo>
                    <a:pt x="2" y="22"/>
                    <a:pt x="3" y="18"/>
                    <a:pt x="5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9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2" y="18"/>
                    <a:pt x="12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1" y="24"/>
                  </a:cubicBezTo>
                  <a:cubicBezTo>
                    <a:pt x="10" y="25"/>
                    <a:pt x="9" y="27"/>
                    <a:pt x="8" y="29"/>
                  </a:cubicBezTo>
                  <a:cubicBezTo>
                    <a:pt x="7" y="29"/>
                    <a:pt x="7" y="30"/>
                    <a:pt x="6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4"/>
                    <a:pt x="9" y="37"/>
                    <a:pt x="11" y="40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7"/>
                    <a:pt x="7" y="34"/>
                    <a:pt x="6" y="31"/>
                  </a:cubicBezTo>
                  <a:close/>
                  <a:moveTo>
                    <a:pt x="20" y="52"/>
                  </a:moveTo>
                  <a:cubicBezTo>
                    <a:pt x="19" y="53"/>
                    <a:pt x="19" y="53"/>
                    <a:pt x="18" y="53"/>
                  </a:cubicBezTo>
                  <a:cubicBezTo>
                    <a:pt x="15" y="52"/>
                    <a:pt x="12" y="49"/>
                    <a:pt x="9" y="47"/>
                  </a:cubicBezTo>
                  <a:cubicBezTo>
                    <a:pt x="9" y="46"/>
                    <a:pt x="9" y="46"/>
                    <a:pt x="9" y="45"/>
                  </a:cubicBezTo>
                  <a:cubicBezTo>
                    <a:pt x="10" y="43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1" y="41"/>
                    <a:pt x="12" y="41"/>
                  </a:cubicBezTo>
                  <a:cubicBezTo>
                    <a:pt x="14" y="42"/>
                    <a:pt x="18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4"/>
                  </a:cubicBezTo>
                  <a:cubicBezTo>
                    <a:pt x="20" y="45"/>
                    <a:pt x="21" y="47"/>
                    <a:pt x="22" y="49"/>
                  </a:cubicBezTo>
                  <a:cubicBezTo>
                    <a:pt x="23" y="49"/>
                    <a:pt x="23" y="50"/>
                    <a:pt x="23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1" y="52"/>
                    <a:pt x="20" y="52"/>
                  </a:cubicBezTo>
                  <a:close/>
                  <a:moveTo>
                    <a:pt x="29" y="51"/>
                  </a:moveTo>
                  <a:cubicBezTo>
                    <a:pt x="27" y="51"/>
                    <a:pt x="26" y="51"/>
                    <a:pt x="25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7" y="50"/>
                    <a:pt x="29" y="50"/>
                  </a:cubicBezTo>
                  <a:cubicBezTo>
                    <a:pt x="31" y="50"/>
                    <a:pt x="33" y="49"/>
                    <a:pt x="34" y="49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2" y="51"/>
                    <a:pt x="30" y="51"/>
                    <a:pt x="29" y="51"/>
                  </a:cubicBezTo>
                  <a:close/>
                  <a:moveTo>
                    <a:pt x="40" y="53"/>
                  </a:moveTo>
                  <a:cubicBezTo>
                    <a:pt x="39" y="53"/>
                    <a:pt x="39" y="53"/>
                    <a:pt x="38" y="52"/>
                  </a:cubicBezTo>
                  <a:cubicBezTo>
                    <a:pt x="36" y="52"/>
                    <a:pt x="35" y="51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50"/>
                    <a:pt x="35" y="49"/>
                    <a:pt x="36" y="48"/>
                  </a:cubicBezTo>
                  <a:cubicBezTo>
                    <a:pt x="37" y="46"/>
                    <a:pt x="39" y="43"/>
                    <a:pt x="39" y="43"/>
                  </a:cubicBezTo>
                  <a:cubicBezTo>
                    <a:pt x="39" y="43"/>
                    <a:pt x="43" y="42"/>
                    <a:pt x="46" y="41"/>
                  </a:cubicBezTo>
                  <a:cubicBezTo>
                    <a:pt x="47" y="41"/>
                    <a:pt x="48" y="41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1"/>
                    <a:pt x="48" y="43"/>
                    <a:pt x="49" y="45"/>
                  </a:cubicBezTo>
                  <a:cubicBezTo>
                    <a:pt x="49" y="45"/>
                    <a:pt x="49" y="46"/>
                    <a:pt x="49" y="46"/>
                  </a:cubicBezTo>
                  <a:cubicBezTo>
                    <a:pt x="46" y="49"/>
                    <a:pt x="43" y="52"/>
                    <a:pt x="40" y="53"/>
                  </a:cubicBezTo>
                  <a:close/>
                  <a:moveTo>
                    <a:pt x="48" y="39"/>
                  </a:moveTo>
                  <a:cubicBezTo>
                    <a:pt x="47" y="40"/>
                    <a:pt x="47" y="40"/>
                    <a:pt x="47" y="40"/>
                  </a:cubicBezTo>
                  <a:cubicBezTo>
                    <a:pt x="49" y="37"/>
                    <a:pt x="50" y="33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4"/>
                    <a:pt x="50" y="37"/>
                    <a:pt x="48" y="39"/>
                  </a:cubicBezTo>
                  <a:close/>
                  <a:moveTo>
                    <a:pt x="52" y="15"/>
                  </a:moveTo>
                  <a:cubicBezTo>
                    <a:pt x="54" y="18"/>
                    <a:pt x="55" y="22"/>
                    <a:pt x="56" y="26"/>
                  </a:cubicBezTo>
                  <a:cubicBezTo>
                    <a:pt x="55" y="26"/>
                    <a:pt x="55" y="27"/>
                    <a:pt x="55" y="27"/>
                  </a:cubicBezTo>
                  <a:cubicBezTo>
                    <a:pt x="53" y="28"/>
                    <a:pt x="52" y="30"/>
                    <a:pt x="51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0"/>
                    <a:pt x="51" y="29"/>
                    <a:pt x="50" y="28"/>
                  </a:cubicBezTo>
                  <a:cubicBezTo>
                    <a:pt x="49" y="27"/>
                    <a:pt x="47" y="25"/>
                    <a:pt x="47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2"/>
                    <a:pt x="46" y="18"/>
                    <a:pt x="46" y="16"/>
                  </a:cubicBezTo>
                  <a:cubicBezTo>
                    <a:pt x="46" y="15"/>
                    <a:pt x="46" y="15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7" y="14"/>
                    <a:pt x="49" y="14"/>
                    <a:pt x="51" y="15"/>
                  </a:cubicBezTo>
                  <a:cubicBezTo>
                    <a:pt x="51" y="15"/>
                    <a:pt x="52" y="15"/>
                    <a:pt x="52" y="1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7" name="Freeform 160"/>
            <p:cNvSpPr>
              <a:spLocks/>
            </p:cNvSpPr>
            <p:nvPr/>
          </p:nvSpPr>
          <p:spPr bwMode="auto">
            <a:xfrm>
              <a:off x="64696" y="277922"/>
              <a:ext cx="72898" cy="60141"/>
            </a:xfrm>
            <a:custGeom>
              <a:avLst/>
              <a:gdLst>
                <a:gd name="T0" fmla="*/ 2147483647 w 80"/>
                <a:gd name="T1" fmla="*/ 0 h 66"/>
                <a:gd name="T2" fmla="*/ 0 w 80"/>
                <a:gd name="T3" fmla="*/ 2147483647 h 66"/>
                <a:gd name="T4" fmla="*/ 2147483647 w 80"/>
                <a:gd name="T5" fmla="*/ 2147483647 h 66"/>
                <a:gd name="T6" fmla="*/ 2147483647 w 80"/>
                <a:gd name="T7" fmla="*/ 2147483647 h 66"/>
                <a:gd name="T8" fmla="*/ 2147483647 w 80"/>
                <a:gd name="T9" fmla="*/ 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66">
                  <a:moveTo>
                    <a:pt x="76" y="0"/>
                  </a:moveTo>
                  <a:lnTo>
                    <a:pt x="0" y="59"/>
                  </a:lnTo>
                  <a:lnTo>
                    <a:pt x="5" y="66"/>
                  </a:lnTo>
                  <a:lnTo>
                    <a:pt x="80" y="7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8" name="Freeform 161"/>
            <p:cNvSpPr>
              <a:spLocks/>
            </p:cNvSpPr>
            <p:nvPr/>
          </p:nvSpPr>
          <p:spPr bwMode="auto">
            <a:xfrm>
              <a:off x="116636" y="293413"/>
              <a:ext cx="41005" cy="83832"/>
            </a:xfrm>
            <a:custGeom>
              <a:avLst/>
              <a:gdLst>
                <a:gd name="T0" fmla="*/ 0 w 45"/>
                <a:gd name="T1" fmla="*/ 2147483647 h 92"/>
                <a:gd name="T2" fmla="*/ 2147483647 w 45"/>
                <a:gd name="T3" fmla="*/ 2147483647 h 92"/>
                <a:gd name="T4" fmla="*/ 2147483647 w 45"/>
                <a:gd name="T5" fmla="*/ 2147483647 h 92"/>
                <a:gd name="T6" fmla="*/ 2147483647 w 45"/>
                <a:gd name="T7" fmla="*/ 0 h 92"/>
                <a:gd name="T8" fmla="*/ 0 w 45"/>
                <a:gd name="T9" fmla="*/ 2147483647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" h="92">
                  <a:moveTo>
                    <a:pt x="0" y="87"/>
                  </a:moveTo>
                  <a:lnTo>
                    <a:pt x="7" y="92"/>
                  </a:lnTo>
                  <a:lnTo>
                    <a:pt x="45" y="4"/>
                  </a:lnTo>
                  <a:lnTo>
                    <a:pt x="37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9" name="Freeform 162"/>
            <p:cNvSpPr>
              <a:spLocks/>
            </p:cNvSpPr>
            <p:nvPr/>
          </p:nvSpPr>
          <p:spPr bwMode="auto">
            <a:xfrm>
              <a:off x="165842" y="290679"/>
              <a:ext cx="19135" cy="88388"/>
            </a:xfrm>
            <a:custGeom>
              <a:avLst/>
              <a:gdLst>
                <a:gd name="T0" fmla="*/ 0 w 21"/>
                <a:gd name="T1" fmla="*/ 2147483647 h 97"/>
                <a:gd name="T2" fmla="*/ 2147483647 w 21"/>
                <a:gd name="T3" fmla="*/ 2147483647 h 97"/>
                <a:gd name="T4" fmla="*/ 2147483647 w 21"/>
                <a:gd name="T5" fmla="*/ 2147483647 h 97"/>
                <a:gd name="T6" fmla="*/ 2147483647 w 21"/>
                <a:gd name="T7" fmla="*/ 0 h 97"/>
                <a:gd name="T8" fmla="*/ 0 w 21"/>
                <a:gd name="T9" fmla="*/ 2147483647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97">
                  <a:moveTo>
                    <a:pt x="0" y="3"/>
                  </a:moveTo>
                  <a:lnTo>
                    <a:pt x="12" y="97"/>
                  </a:lnTo>
                  <a:lnTo>
                    <a:pt x="21" y="95"/>
                  </a:lnTo>
                  <a:lnTo>
                    <a:pt x="7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53" name="组合 120"/>
          <p:cNvGrpSpPr>
            <a:grpSpLocks/>
          </p:cNvGrpSpPr>
          <p:nvPr/>
        </p:nvGrpSpPr>
        <p:grpSpPr bwMode="auto">
          <a:xfrm>
            <a:off x="1612900" y="5310188"/>
            <a:ext cx="314325" cy="242887"/>
            <a:chOff x="0" y="0"/>
            <a:chExt cx="284301" cy="219604"/>
          </a:xfrm>
        </p:grpSpPr>
        <p:sp>
          <p:nvSpPr>
            <p:cNvPr id="51513" name="Freeform 163"/>
            <p:cNvSpPr>
              <a:spLocks/>
            </p:cNvSpPr>
            <p:nvPr/>
          </p:nvSpPr>
          <p:spPr bwMode="auto">
            <a:xfrm>
              <a:off x="0" y="66519"/>
              <a:ext cx="284301" cy="153085"/>
            </a:xfrm>
            <a:custGeom>
              <a:avLst/>
              <a:gdLst>
                <a:gd name="T0" fmla="*/ 2147483647 w 132"/>
                <a:gd name="T1" fmla="*/ 2147483647 h 71"/>
                <a:gd name="T2" fmla="*/ 0 w 132"/>
                <a:gd name="T3" fmla="*/ 0 h 71"/>
                <a:gd name="T4" fmla="*/ 0 w 132"/>
                <a:gd name="T5" fmla="*/ 2147483647 h 71"/>
                <a:gd name="T6" fmla="*/ 2147483647 w 132"/>
                <a:gd name="T7" fmla="*/ 2147483647 h 71"/>
                <a:gd name="T8" fmla="*/ 2147483647 w 132"/>
                <a:gd name="T9" fmla="*/ 2147483647 h 71"/>
                <a:gd name="T10" fmla="*/ 2147483647 w 132"/>
                <a:gd name="T11" fmla="*/ 2147483647 h 71"/>
                <a:gd name="T12" fmla="*/ 2147483647 w 132"/>
                <a:gd name="T13" fmla="*/ 2147483647 h 71"/>
                <a:gd name="T14" fmla="*/ 2147483647 w 132"/>
                <a:gd name="T15" fmla="*/ 0 h 71"/>
                <a:gd name="T16" fmla="*/ 2147483647 w 132"/>
                <a:gd name="T17" fmla="*/ 2147483647 h 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2" h="71">
                  <a:moveTo>
                    <a:pt x="66" y="27"/>
                  </a:moveTo>
                  <a:cubicBezTo>
                    <a:pt x="30" y="27"/>
                    <a:pt x="0" y="15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59"/>
                    <a:pt x="30" y="71"/>
                    <a:pt x="66" y="71"/>
                  </a:cubicBezTo>
                  <a:cubicBezTo>
                    <a:pt x="103" y="71"/>
                    <a:pt x="132" y="59"/>
                    <a:pt x="132" y="43"/>
                  </a:cubicBezTo>
                  <a:cubicBezTo>
                    <a:pt x="132" y="43"/>
                    <a:pt x="132" y="43"/>
                    <a:pt x="132" y="43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15"/>
                    <a:pt x="103" y="27"/>
                    <a:pt x="66" y="2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4" name="Oval 164"/>
            <p:cNvSpPr>
              <a:spLocks noChangeArrowheads="1"/>
            </p:cNvSpPr>
            <p:nvPr/>
          </p:nvSpPr>
          <p:spPr bwMode="auto">
            <a:xfrm>
              <a:off x="0" y="0"/>
              <a:ext cx="284301" cy="113903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54" name="组合 183"/>
          <p:cNvGrpSpPr>
            <a:grpSpLocks/>
          </p:cNvGrpSpPr>
          <p:nvPr/>
        </p:nvGrpSpPr>
        <p:grpSpPr bwMode="auto">
          <a:xfrm>
            <a:off x="3190875" y="5162550"/>
            <a:ext cx="155575" cy="488950"/>
            <a:chOff x="0" y="0"/>
            <a:chExt cx="139417" cy="441942"/>
          </a:xfrm>
        </p:grpSpPr>
        <p:sp>
          <p:nvSpPr>
            <p:cNvPr id="51509" name="Freeform 165"/>
            <p:cNvSpPr>
              <a:spLocks noEditPoints="1"/>
            </p:cNvSpPr>
            <p:nvPr/>
          </p:nvSpPr>
          <p:spPr bwMode="auto">
            <a:xfrm>
              <a:off x="0" y="0"/>
              <a:ext cx="139417" cy="142150"/>
            </a:xfrm>
            <a:custGeom>
              <a:avLst/>
              <a:gdLst>
                <a:gd name="T0" fmla="*/ 2147483647 w 65"/>
                <a:gd name="T1" fmla="*/ 0 h 66"/>
                <a:gd name="T2" fmla="*/ 2147483647 w 65"/>
                <a:gd name="T3" fmla="*/ 2147483647 h 66"/>
                <a:gd name="T4" fmla="*/ 2147483647 w 65"/>
                <a:gd name="T5" fmla="*/ 2147483647 h 66"/>
                <a:gd name="T6" fmla="*/ 2147483647 w 65"/>
                <a:gd name="T7" fmla="*/ 2147483647 h 66"/>
                <a:gd name="T8" fmla="*/ 2147483647 w 65"/>
                <a:gd name="T9" fmla="*/ 2147483647 h 66"/>
                <a:gd name="T10" fmla="*/ 2147483647 w 65"/>
                <a:gd name="T11" fmla="*/ 2147483647 h 66"/>
                <a:gd name="T12" fmla="*/ 2147483647 w 65"/>
                <a:gd name="T13" fmla="*/ 2147483647 h 66"/>
                <a:gd name="T14" fmla="*/ 2147483647 w 65"/>
                <a:gd name="T15" fmla="*/ 2147483647 h 66"/>
                <a:gd name="T16" fmla="*/ 2147483647 w 65"/>
                <a:gd name="T17" fmla="*/ 2147483647 h 66"/>
                <a:gd name="T18" fmla="*/ 2147483647 w 65"/>
                <a:gd name="T19" fmla="*/ 2147483647 h 66"/>
                <a:gd name="T20" fmla="*/ 2147483647 w 65"/>
                <a:gd name="T21" fmla="*/ 2147483647 h 66"/>
                <a:gd name="T22" fmla="*/ 2147483647 w 65"/>
                <a:gd name="T23" fmla="*/ 2147483647 h 66"/>
                <a:gd name="T24" fmla="*/ 2147483647 w 65"/>
                <a:gd name="T25" fmla="*/ 2147483647 h 66"/>
                <a:gd name="T26" fmla="*/ 2147483647 w 65"/>
                <a:gd name="T27" fmla="*/ 2147483647 h 66"/>
                <a:gd name="T28" fmla="*/ 2147483647 w 65"/>
                <a:gd name="T29" fmla="*/ 2147483647 h 66"/>
                <a:gd name="T30" fmla="*/ 2147483647 w 65"/>
                <a:gd name="T31" fmla="*/ 2147483647 h 66"/>
                <a:gd name="T32" fmla="*/ 2147483647 w 65"/>
                <a:gd name="T33" fmla="*/ 2147483647 h 66"/>
                <a:gd name="T34" fmla="*/ 2147483647 w 65"/>
                <a:gd name="T35" fmla="*/ 2147483647 h 66"/>
                <a:gd name="T36" fmla="*/ 2147483647 w 65"/>
                <a:gd name="T37" fmla="*/ 2147483647 h 66"/>
                <a:gd name="T38" fmla="*/ 2147483647 w 65"/>
                <a:gd name="T39" fmla="*/ 2147483647 h 66"/>
                <a:gd name="T40" fmla="*/ 2147483647 w 65"/>
                <a:gd name="T41" fmla="*/ 2147483647 h 66"/>
                <a:gd name="T42" fmla="*/ 2147483647 w 65"/>
                <a:gd name="T43" fmla="*/ 2147483647 h 66"/>
                <a:gd name="T44" fmla="*/ 2147483647 w 65"/>
                <a:gd name="T45" fmla="*/ 2147483647 h 66"/>
                <a:gd name="T46" fmla="*/ 2147483647 w 65"/>
                <a:gd name="T47" fmla="*/ 2147483647 h 66"/>
                <a:gd name="T48" fmla="*/ 2147483647 w 65"/>
                <a:gd name="T49" fmla="*/ 2147483647 h 66"/>
                <a:gd name="T50" fmla="*/ 2147483647 w 65"/>
                <a:gd name="T51" fmla="*/ 2147483647 h 66"/>
                <a:gd name="T52" fmla="*/ 2147483647 w 65"/>
                <a:gd name="T53" fmla="*/ 2147483647 h 66"/>
                <a:gd name="T54" fmla="*/ 2147483647 w 65"/>
                <a:gd name="T55" fmla="*/ 2147483647 h 66"/>
                <a:gd name="T56" fmla="*/ 2147483647 w 65"/>
                <a:gd name="T57" fmla="*/ 2147483647 h 66"/>
                <a:gd name="T58" fmla="*/ 2147483647 w 65"/>
                <a:gd name="T59" fmla="*/ 2147483647 h 66"/>
                <a:gd name="T60" fmla="*/ 2147483647 w 65"/>
                <a:gd name="T61" fmla="*/ 2147483647 h 66"/>
                <a:gd name="T62" fmla="*/ 2147483647 w 65"/>
                <a:gd name="T63" fmla="*/ 2147483647 h 66"/>
                <a:gd name="T64" fmla="*/ 2147483647 w 65"/>
                <a:gd name="T65" fmla="*/ 2147483647 h 66"/>
                <a:gd name="T66" fmla="*/ 2147483647 w 65"/>
                <a:gd name="T67" fmla="*/ 2147483647 h 66"/>
                <a:gd name="T68" fmla="*/ 2147483647 w 65"/>
                <a:gd name="T69" fmla="*/ 2147483647 h 66"/>
                <a:gd name="T70" fmla="*/ 2147483647 w 65"/>
                <a:gd name="T71" fmla="*/ 2147483647 h 66"/>
                <a:gd name="T72" fmla="*/ 2147483647 w 65"/>
                <a:gd name="T73" fmla="*/ 2147483647 h 66"/>
                <a:gd name="T74" fmla="*/ 2147483647 w 65"/>
                <a:gd name="T75" fmla="*/ 2147483647 h 66"/>
                <a:gd name="T76" fmla="*/ 2147483647 w 65"/>
                <a:gd name="T77" fmla="*/ 2147483647 h 66"/>
                <a:gd name="T78" fmla="*/ 2147483647 w 65"/>
                <a:gd name="T79" fmla="*/ 2147483647 h 66"/>
                <a:gd name="T80" fmla="*/ 2147483647 w 65"/>
                <a:gd name="T81" fmla="*/ 2147483647 h 66"/>
                <a:gd name="T82" fmla="*/ 2147483647 w 65"/>
                <a:gd name="T83" fmla="*/ 2147483647 h 66"/>
                <a:gd name="T84" fmla="*/ 2147483647 w 65"/>
                <a:gd name="T85" fmla="*/ 2147483647 h 66"/>
                <a:gd name="T86" fmla="*/ 2147483647 w 65"/>
                <a:gd name="T87" fmla="*/ 2147483647 h 66"/>
                <a:gd name="T88" fmla="*/ 2147483647 w 65"/>
                <a:gd name="T89" fmla="*/ 2147483647 h 66"/>
                <a:gd name="T90" fmla="*/ 2147483647 w 65"/>
                <a:gd name="T91" fmla="*/ 2147483647 h 66"/>
                <a:gd name="T92" fmla="*/ 2147483647 w 65"/>
                <a:gd name="T93" fmla="*/ 2147483647 h 6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65" h="66">
                  <a:moveTo>
                    <a:pt x="33" y="66"/>
                  </a:moveTo>
                  <a:cubicBezTo>
                    <a:pt x="51" y="66"/>
                    <a:pt x="65" y="51"/>
                    <a:pt x="65" y="33"/>
                  </a:cubicBezTo>
                  <a:cubicBezTo>
                    <a:pt x="65" y="15"/>
                    <a:pt x="51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lose/>
                  <a:moveTo>
                    <a:pt x="22" y="60"/>
                  </a:moveTo>
                  <a:cubicBezTo>
                    <a:pt x="22" y="60"/>
                    <a:pt x="21" y="61"/>
                    <a:pt x="20" y="61"/>
                  </a:cubicBezTo>
                  <a:cubicBezTo>
                    <a:pt x="16" y="59"/>
                    <a:pt x="13" y="57"/>
                    <a:pt x="10" y="54"/>
                  </a:cubicBezTo>
                  <a:cubicBezTo>
                    <a:pt x="10" y="53"/>
                    <a:pt x="10" y="52"/>
                    <a:pt x="10" y="52"/>
                  </a:cubicBezTo>
                  <a:cubicBezTo>
                    <a:pt x="10" y="50"/>
                    <a:pt x="11" y="48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7"/>
                    <a:pt x="12" y="47"/>
                    <a:pt x="13" y="47"/>
                  </a:cubicBezTo>
                  <a:cubicBezTo>
                    <a:pt x="16" y="48"/>
                    <a:pt x="20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2" y="50"/>
                  </a:cubicBezTo>
                  <a:cubicBezTo>
                    <a:pt x="23" y="52"/>
                    <a:pt x="24" y="54"/>
                    <a:pt x="25" y="56"/>
                  </a:cubicBezTo>
                  <a:cubicBezTo>
                    <a:pt x="26" y="56"/>
                    <a:pt x="26" y="57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8"/>
                    <a:pt x="24" y="59"/>
                    <a:pt x="22" y="60"/>
                  </a:cubicBezTo>
                  <a:close/>
                  <a:moveTo>
                    <a:pt x="33" y="22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5" y="25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31"/>
                    <a:pt x="39" y="40"/>
                    <a:pt x="3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ubicBezTo>
                    <a:pt x="33" y="41"/>
                    <a:pt x="27" y="41"/>
                    <a:pt x="27" y="41"/>
                  </a:cubicBezTo>
                  <a:cubicBezTo>
                    <a:pt x="26" y="40"/>
                    <a:pt x="23" y="31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30" y="25"/>
                    <a:pt x="32" y="23"/>
                  </a:cubicBezTo>
                  <a:cubicBezTo>
                    <a:pt x="32" y="23"/>
                    <a:pt x="32" y="23"/>
                    <a:pt x="33" y="22"/>
                  </a:cubicBezTo>
                  <a:close/>
                  <a:moveTo>
                    <a:pt x="32" y="22"/>
                  </a:moveTo>
                  <a:cubicBezTo>
                    <a:pt x="32" y="13"/>
                    <a:pt x="32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1"/>
                    <a:pt x="33" y="21"/>
                    <a:pt x="33" y="21"/>
                  </a:cubicBezTo>
                  <a:lnTo>
                    <a:pt x="32" y="22"/>
                  </a:lnTo>
                  <a:close/>
                  <a:moveTo>
                    <a:pt x="44" y="48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2"/>
                    <a:pt x="39" y="42"/>
                    <a:pt x="39" y="42"/>
                  </a:cubicBezTo>
                  <a:lnTo>
                    <a:pt x="44" y="48"/>
                  </a:lnTo>
                  <a:close/>
                  <a:moveTo>
                    <a:pt x="26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48"/>
                    <a:pt x="22" y="48"/>
                    <a:pt x="22" y="48"/>
                  </a:cubicBezTo>
                  <a:lnTo>
                    <a:pt x="26" y="42"/>
                  </a:lnTo>
                  <a:close/>
                  <a:moveTo>
                    <a:pt x="32" y="58"/>
                  </a:moveTo>
                  <a:cubicBezTo>
                    <a:pt x="31" y="58"/>
                    <a:pt x="29" y="58"/>
                    <a:pt x="28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7"/>
                    <a:pt x="30" y="57"/>
                    <a:pt x="32" y="57"/>
                  </a:cubicBezTo>
                  <a:cubicBezTo>
                    <a:pt x="35" y="57"/>
                    <a:pt x="37" y="57"/>
                    <a:pt x="39" y="56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6" y="58"/>
                    <a:pt x="34" y="58"/>
                    <a:pt x="32" y="58"/>
                  </a:cubicBezTo>
                  <a:close/>
                  <a:moveTo>
                    <a:pt x="45" y="61"/>
                  </a:moveTo>
                  <a:cubicBezTo>
                    <a:pt x="44" y="61"/>
                    <a:pt x="44" y="60"/>
                    <a:pt x="43" y="60"/>
                  </a:cubicBezTo>
                  <a:cubicBezTo>
                    <a:pt x="41" y="59"/>
                    <a:pt x="39" y="58"/>
                    <a:pt x="39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40" y="56"/>
                    <a:pt x="40" y="56"/>
                  </a:cubicBezTo>
                  <a:cubicBezTo>
                    <a:pt x="42" y="53"/>
                    <a:pt x="44" y="49"/>
                    <a:pt x="44" y="49"/>
                  </a:cubicBezTo>
                  <a:cubicBezTo>
                    <a:pt x="44" y="49"/>
                    <a:pt x="49" y="48"/>
                    <a:pt x="52" y="47"/>
                  </a:cubicBezTo>
                  <a:cubicBezTo>
                    <a:pt x="53" y="47"/>
                    <a:pt x="54" y="47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7"/>
                    <a:pt x="55" y="49"/>
                    <a:pt x="55" y="51"/>
                  </a:cubicBezTo>
                  <a:cubicBezTo>
                    <a:pt x="55" y="52"/>
                    <a:pt x="55" y="53"/>
                    <a:pt x="55" y="53"/>
                  </a:cubicBezTo>
                  <a:cubicBezTo>
                    <a:pt x="52" y="56"/>
                    <a:pt x="49" y="59"/>
                    <a:pt x="45" y="61"/>
                  </a:cubicBezTo>
                  <a:close/>
                  <a:moveTo>
                    <a:pt x="55" y="45"/>
                  </a:moveTo>
                  <a:cubicBezTo>
                    <a:pt x="53" y="46"/>
                    <a:pt x="53" y="46"/>
                    <a:pt x="53" y="46"/>
                  </a:cubicBezTo>
                  <a:cubicBezTo>
                    <a:pt x="55" y="42"/>
                    <a:pt x="56" y="38"/>
                    <a:pt x="57" y="34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7" y="39"/>
                    <a:pt x="56" y="42"/>
                    <a:pt x="55" y="45"/>
                  </a:cubicBezTo>
                  <a:close/>
                  <a:moveTo>
                    <a:pt x="52" y="26"/>
                  </a:moveTo>
                  <a:cubicBezTo>
                    <a:pt x="52" y="25"/>
                    <a:pt x="52" y="21"/>
                    <a:pt x="52" y="19"/>
                  </a:cubicBezTo>
                  <a:cubicBezTo>
                    <a:pt x="52" y="18"/>
                    <a:pt x="52" y="17"/>
                    <a:pt x="53" y="17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5" y="17"/>
                    <a:pt x="57" y="17"/>
                  </a:cubicBezTo>
                  <a:cubicBezTo>
                    <a:pt x="58" y="17"/>
                    <a:pt x="59" y="17"/>
                    <a:pt x="59" y="17"/>
                  </a:cubicBezTo>
                  <a:cubicBezTo>
                    <a:pt x="61" y="21"/>
                    <a:pt x="63" y="25"/>
                    <a:pt x="63" y="30"/>
                  </a:cubicBezTo>
                  <a:cubicBezTo>
                    <a:pt x="63" y="30"/>
                    <a:pt x="62" y="31"/>
                    <a:pt x="62" y="31"/>
                  </a:cubicBezTo>
                  <a:cubicBezTo>
                    <a:pt x="60" y="33"/>
                    <a:pt x="59" y="34"/>
                    <a:pt x="58" y="35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7" y="33"/>
                    <a:pt x="57" y="33"/>
                  </a:cubicBezTo>
                  <a:cubicBezTo>
                    <a:pt x="55" y="31"/>
                    <a:pt x="54" y="29"/>
                    <a:pt x="53" y="28"/>
                  </a:cubicBezTo>
                  <a:cubicBezTo>
                    <a:pt x="52" y="27"/>
                    <a:pt x="52" y="27"/>
                    <a:pt x="52" y="27"/>
                  </a:cubicBezTo>
                  <a:lnTo>
                    <a:pt x="52" y="26"/>
                  </a:lnTo>
                  <a:close/>
                  <a:moveTo>
                    <a:pt x="43" y="31"/>
                  </a:moveTo>
                  <a:cubicBezTo>
                    <a:pt x="43" y="29"/>
                    <a:pt x="43" y="29"/>
                    <a:pt x="43" y="29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43" y="31"/>
                  </a:lnTo>
                  <a:close/>
                  <a:moveTo>
                    <a:pt x="52" y="15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49" y="14"/>
                    <a:pt x="45" y="11"/>
                    <a:pt x="41" y="1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6" y="11"/>
                    <a:pt x="49" y="13"/>
                    <a:pt x="52" y="15"/>
                  </a:cubicBezTo>
                  <a:close/>
                  <a:moveTo>
                    <a:pt x="25" y="4"/>
                  </a:moveTo>
                  <a:cubicBezTo>
                    <a:pt x="25" y="3"/>
                    <a:pt x="26" y="3"/>
                    <a:pt x="26" y="2"/>
                  </a:cubicBezTo>
                  <a:cubicBezTo>
                    <a:pt x="28" y="2"/>
                    <a:pt x="30" y="2"/>
                    <a:pt x="32" y="2"/>
                  </a:cubicBezTo>
                  <a:cubicBezTo>
                    <a:pt x="35" y="2"/>
                    <a:pt x="37" y="2"/>
                    <a:pt x="39" y="2"/>
                  </a:cubicBezTo>
                  <a:cubicBezTo>
                    <a:pt x="39" y="3"/>
                    <a:pt x="39" y="3"/>
                    <a:pt x="40" y="4"/>
                  </a:cubicBezTo>
                  <a:cubicBezTo>
                    <a:pt x="41" y="6"/>
                    <a:pt x="42" y="8"/>
                    <a:pt x="42" y="8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9"/>
                    <a:pt x="40" y="9"/>
                    <a:pt x="40" y="9"/>
                  </a:cubicBezTo>
                  <a:cubicBezTo>
                    <a:pt x="37" y="10"/>
                    <a:pt x="35" y="11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2" y="12"/>
                    <a:pt x="32" y="12"/>
                  </a:cubicBezTo>
                  <a:cubicBezTo>
                    <a:pt x="30" y="11"/>
                    <a:pt x="28" y="10"/>
                    <a:pt x="25" y="9"/>
                  </a:cubicBezTo>
                  <a:cubicBezTo>
                    <a:pt x="24" y="9"/>
                    <a:pt x="24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6"/>
                    <a:pt x="25" y="4"/>
                  </a:cubicBezTo>
                  <a:close/>
                  <a:moveTo>
                    <a:pt x="22" y="9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0" y="11"/>
                    <a:pt x="16" y="14"/>
                    <a:pt x="14" y="17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6" y="13"/>
                    <a:pt x="19" y="11"/>
                    <a:pt x="22" y="9"/>
                  </a:cubicBezTo>
                  <a:close/>
                  <a:moveTo>
                    <a:pt x="14" y="2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14" y="27"/>
                  </a:lnTo>
                  <a:close/>
                  <a:moveTo>
                    <a:pt x="7" y="35"/>
                  </a:moveTo>
                  <a:cubicBezTo>
                    <a:pt x="6" y="34"/>
                    <a:pt x="4" y="32"/>
                    <a:pt x="3" y="31"/>
                  </a:cubicBezTo>
                  <a:cubicBezTo>
                    <a:pt x="3" y="30"/>
                    <a:pt x="2" y="30"/>
                    <a:pt x="2" y="30"/>
                  </a:cubicBezTo>
                  <a:cubicBezTo>
                    <a:pt x="2" y="25"/>
                    <a:pt x="3" y="21"/>
                    <a:pt x="6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9" y="17"/>
                    <a:pt x="12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7"/>
                    <a:pt x="13" y="18"/>
                  </a:cubicBezTo>
                  <a:cubicBezTo>
                    <a:pt x="13" y="21"/>
                    <a:pt x="13" y="25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2" y="28"/>
                  </a:cubicBezTo>
                  <a:cubicBezTo>
                    <a:pt x="11" y="29"/>
                    <a:pt x="9" y="31"/>
                    <a:pt x="8" y="33"/>
                  </a:cubicBezTo>
                  <a:cubicBezTo>
                    <a:pt x="8" y="34"/>
                    <a:pt x="7" y="34"/>
                    <a:pt x="7" y="35"/>
                  </a:cubicBezTo>
                  <a:close/>
                  <a:moveTo>
                    <a:pt x="7" y="36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9" y="39"/>
                    <a:pt x="10" y="42"/>
                    <a:pt x="12" y="46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8" y="42"/>
                    <a:pt x="7" y="39"/>
                    <a:pt x="7" y="3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0" name="Freeform 166"/>
            <p:cNvSpPr>
              <a:spLocks/>
            </p:cNvSpPr>
            <p:nvPr/>
          </p:nvSpPr>
          <p:spPr bwMode="auto">
            <a:xfrm>
              <a:off x="3645" y="107524"/>
              <a:ext cx="133949" cy="252408"/>
            </a:xfrm>
            <a:custGeom>
              <a:avLst/>
              <a:gdLst>
                <a:gd name="T0" fmla="*/ 2147483647 w 62"/>
                <a:gd name="T1" fmla="*/ 2147483647 h 117"/>
                <a:gd name="T2" fmla="*/ 0 w 62"/>
                <a:gd name="T3" fmla="*/ 0 h 117"/>
                <a:gd name="T4" fmla="*/ 2147483647 w 62"/>
                <a:gd name="T5" fmla="*/ 2147483647 h 117"/>
                <a:gd name="T6" fmla="*/ 2147483647 w 62"/>
                <a:gd name="T7" fmla="*/ 2147483647 h 117"/>
                <a:gd name="T8" fmla="*/ 2147483647 w 62"/>
                <a:gd name="T9" fmla="*/ 2147483647 h 117"/>
                <a:gd name="T10" fmla="*/ 2147483647 w 62"/>
                <a:gd name="T11" fmla="*/ 2147483647 h 117"/>
                <a:gd name="T12" fmla="*/ 2147483647 w 62"/>
                <a:gd name="T13" fmla="*/ 2147483647 h 117"/>
                <a:gd name="T14" fmla="*/ 2147483647 w 62"/>
                <a:gd name="T15" fmla="*/ 2147483647 h 117"/>
                <a:gd name="T16" fmla="*/ 2147483647 w 62"/>
                <a:gd name="T17" fmla="*/ 0 h 117"/>
                <a:gd name="T18" fmla="*/ 2147483647 w 62"/>
                <a:gd name="T19" fmla="*/ 2147483647 h 1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2" h="117">
                  <a:moveTo>
                    <a:pt x="29" y="21"/>
                  </a:moveTo>
                  <a:cubicBezTo>
                    <a:pt x="12" y="21"/>
                    <a:pt x="0" y="0"/>
                    <a:pt x="0" y="0"/>
                  </a:cubicBezTo>
                  <a:cubicBezTo>
                    <a:pt x="0" y="0"/>
                    <a:pt x="15" y="35"/>
                    <a:pt x="15" y="62"/>
                  </a:cubicBezTo>
                  <a:cubicBezTo>
                    <a:pt x="15" y="90"/>
                    <a:pt x="15" y="62"/>
                    <a:pt x="15" y="62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81"/>
                    <a:pt x="46" y="62"/>
                  </a:cubicBezTo>
                  <a:cubicBezTo>
                    <a:pt x="46" y="44"/>
                    <a:pt x="62" y="0"/>
                    <a:pt x="62" y="0"/>
                  </a:cubicBezTo>
                  <a:cubicBezTo>
                    <a:pt x="62" y="0"/>
                    <a:pt x="47" y="21"/>
                    <a:pt x="29" y="2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1" name="Freeform 167"/>
            <p:cNvSpPr>
              <a:spLocks noEditPoints="1"/>
            </p:cNvSpPr>
            <p:nvPr/>
          </p:nvSpPr>
          <p:spPr bwMode="auto">
            <a:xfrm>
              <a:off x="27337" y="364488"/>
              <a:ext cx="84744" cy="58318"/>
            </a:xfrm>
            <a:custGeom>
              <a:avLst/>
              <a:gdLst>
                <a:gd name="T0" fmla="*/ 0 w 93"/>
                <a:gd name="T1" fmla="*/ 0 h 64"/>
                <a:gd name="T2" fmla="*/ 0 w 93"/>
                <a:gd name="T3" fmla="*/ 2147483647 h 64"/>
                <a:gd name="T4" fmla="*/ 2147483647 w 93"/>
                <a:gd name="T5" fmla="*/ 2147483647 h 64"/>
                <a:gd name="T6" fmla="*/ 2147483647 w 93"/>
                <a:gd name="T7" fmla="*/ 0 h 64"/>
                <a:gd name="T8" fmla="*/ 0 w 93"/>
                <a:gd name="T9" fmla="*/ 0 h 64"/>
                <a:gd name="T10" fmla="*/ 2147483647 w 93"/>
                <a:gd name="T11" fmla="*/ 2147483647 h 64"/>
                <a:gd name="T12" fmla="*/ 2147483647 w 93"/>
                <a:gd name="T13" fmla="*/ 2147483647 h 64"/>
                <a:gd name="T14" fmla="*/ 2147483647 w 93"/>
                <a:gd name="T15" fmla="*/ 2147483647 h 64"/>
                <a:gd name="T16" fmla="*/ 2147483647 w 93"/>
                <a:gd name="T17" fmla="*/ 2147483647 h 64"/>
                <a:gd name="T18" fmla="*/ 2147483647 w 93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3" h="64">
                  <a:moveTo>
                    <a:pt x="0" y="0"/>
                  </a:moveTo>
                  <a:lnTo>
                    <a:pt x="0" y="64"/>
                  </a:lnTo>
                  <a:lnTo>
                    <a:pt x="93" y="64"/>
                  </a:lnTo>
                  <a:lnTo>
                    <a:pt x="93" y="0"/>
                  </a:lnTo>
                  <a:lnTo>
                    <a:pt x="0" y="0"/>
                  </a:lnTo>
                  <a:close/>
                  <a:moveTo>
                    <a:pt x="76" y="49"/>
                  </a:moveTo>
                  <a:lnTo>
                    <a:pt x="17" y="49"/>
                  </a:lnTo>
                  <a:lnTo>
                    <a:pt x="17" y="14"/>
                  </a:lnTo>
                  <a:lnTo>
                    <a:pt x="76" y="14"/>
                  </a:lnTo>
                  <a:lnTo>
                    <a:pt x="76" y="4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2" name="Rectangle 168"/>
            <p:cNvSpPr>
              <a:spLocks noChangeArrowheads="1"/>
            </p:cNvSpPr>
            <p:nvPr/>
          </p:nvSpPr>
          <p:spPr bwMode="auto">
            <a:xfrm>
              <a:off x="17314" y="424629"/>
              <a:ext cx="104790" cy="1731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1255" name="Freeform 169"/>
          <p:cNvSpPr>
            <a:spLocks noEditPoints="1"/>
          </p:cNvSpPr>
          <p:nvPr/>
        </p:nvSpPr>
        <p:spPr bwMode="auto">
          <a:xfrm>
            <a:off x="3775075" y="5287963"/>
            <a:ext cx="382588" cy="311150"/>
          </a:xfrm>
          <a:custGeom>
            <a:avLst/>
            <a:gdLst>
              <a:gd name="T0" fmla="*/ 2147483647 w 161"/>
              <a:gd name="T1" fmla="*/ 2147483647 h 130"/>
              <a:gd name="T2" fmla="*/ 2147483647 w 161"/>
              <a:gd name="T3" fmla="*/ 0 h 130"/>
              <a:gd name="T4" fmla="*/ 2147483647 w 161"/>
              <a:gd name="T5" fmla="*/ 2147483647 h 130"/>
              <a:gd name="T6" fmla="*/ 2147483647 w 161"/>
              <a:gd name="T7" fmla="*/ 2147483647 h 130"/>
              <a:gd name="T8" fmla="*/ 2147483647 w 161"/>
              <a:gd name="T9" fmla="*/ 2147483647 h 130"/>
              <a:gd name="T10" fmla="*/ 2147483647 w 161"/>
              <a:gd name="T11" fmla="*/ 2147483647 h 130"/>
              <a:gd name="T12" fmla="*/ 2147483647 w 161"/>
              <a:gd name="T13" fmla="*/ 2147483647 h 130"/>
              <a:gd name="T14" fmla="*/ 2147483647 w 161"/>
              <a:gd name="T15" fmla="*/ 2147483647 h 130"/>
              <a:gd name="T16" fmla="*/ 2147483647 w 161"/>
              <a:gd name="T17" fmla="*/ 2147483647 h 130"/>
              <a:gd name="T18" fmla="*/ 2147483647 w 161"/>
              <a:gd name="T19" fmla="*/ 2147483647 h 130"/>
              <a:gd name="T20" fmla="*/ 0 w 161"/>
              <a:gd name="T21" fmla="*/ 2147483647 h 130"/>
              <a:gd name="T22" fmla="*/ 2147483647 w 161"/>
              <a:gd name="T23" fmla="*/ 2147483647 h 130"/>
              <a:gd name="T24" fmla="*/ 2147483647 w 161"/>
              <a:gd name="T25" fmla="*/ 2147483647 h 130"/>
              <a:gd name="T26" fmla="*/ 2147483647 w 161"/>
              <a:gd name="T27" fmla="*/ 2147483647 h 130"/>
              <a:gd name="T28" fmla="*/ 2147483647 w 161"/>
              <a:gd name="T29" fmla="*/ 2147483647 h 130"/>
              <a:gd name="T30" fmla="*/ 2147483647 w 161"/>
              <a:gd name="T31" fmla="*/ 2147483647 h 130"/>
              <a:gd name="T32" fmla="*/ 2147483647 w 161"/>
              <a:gd name="T33" fmla="*/ 2147483647 h 130"/>
              <a:gd name="T34" fmla="*/ 2147483647 w 161"/>
              <a:gd name="T35" fmla="*/ 2147483647 h 130"/>
              <a:gd name="T36" fmla="*/ 2147483647 w 161"/>
              <a:gd name="T37" fmla="*/ 2147483647 h 130"/>
              <a:gd name="T38" fmla="*/ 2147483647 w 161"/>
              <a:gd name="T39" fmla="*/ 2147483647 h 130"/>
              <a:gd name="T40" fmla="*/ 2147483647 w 161"/>
              <a:gd name="T41" fmla="*/ 2147483647 h 130"/>
              <a:gd name="T42" fmla="*/ 2147483647 w 161"/>
              <a:gd name="T43" fmla="*/ 2147483647 h 130"/>
              <a:gd name="T44" fmla="*/ 2147483647 w 161"/>
              <a:gd name="T45" fmla="*/ 2147483647 h 130"/>
              <a:gd name="T46" fmla="*/ 2147483647 w 161"/>
              <a:gd name="T47" fmla="*/ 2147483647 h 130"/>
              <a:gd name="T48" fmla="*/ 2147483647 w 161"/>
              <a:gd name="T49" fmla="*/ 2147483647 h 130"/>
              <a:gd name="T50" fmla="*/ 2147483647 w 161"/>
              <a:gd name="T51" fmla="*/ 2147483647 h 130"/>
              <a:gd name="T52" fmla="*/ 2147483647 w 161"/>
              <a:gd name="T53" fmla="*/ 2147483647 h 130"/>
              <a:gd name="T54" fmla="*/ 2147483647 w 161"/>
              <a:gd name="T55" fmla="*/ 2147483647 h 130"/>
              <a:gd name="T56" fmla="*/ 2147483647 w 161"/>
              <a:gd name="T57" fmla="*/ 2147483647 h 130"/>
              <a:gd name="T58" fmla="*/ 2147483647 w 161"/>
              <a:gd name="T59" fmla="*/ 2147483647 h 130"/>
              <a:gd name="T60" fmla="*/ 2147483647 w 161"/>
              <a:gd name="T61" fmla="*/ 2147483647 h 130"/>
              <a:gd name="T62" fmla="*/ 2147483647 w 161"/>
              <a:gd name="T63" fmla="*/ 2147483647 h 130"/>
              <a:gd name="T64" fmla="*/ 2147483647 w 161"/>
              <a:gd name="T65" fmla="*/ 2147483647 h 13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61" h="130">
                <a:moveTo>
                  <a:pt x="156" y="45"/>
                </a:moveTo>
                <a:cubicBezTo>
                  <a:pt x="151" y="28"/>
                  <a:pt x="141" y="15"/>
                  <a:pt x="127" y="7"/>
                </a:cubicBezTo>
                <a:cubicBezTo>
                  <a:pt x="120" y="3"/>
                  <a:pt x="111" y="1"/>
                  <a:pt x="10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97" y="0"/>
                  <a:pt x="93" y="0"/>
                  <a:pt x="88" y="1"/>
                </a:cubicBezTo>
                <a:cubicBezTo>
                  <a:pt x="40" y="3"/>
                  <a:pt x="23" y="35"/>
                  <a:pt x="23" y="35"/>
                </a:cubicBezTo>
                <a:cubicBezTo>
                  <a:pt x="23" y="36"/>
                  <a:pt x="22" y="39"/>
                  <a:pt x="22" y="42"/>
                </a:cubicBezTo>
                <a:cubicBezTo>
                  <a:pt x="22" y="44"/>
                  <a:pt x="22" y="45"/>
                  <a:pt x="22" y="47"/>
                </a:cubicBezTo>
                <a:cubicBezTo>
                  <a:pt x="20" y="48"/>
                  <a:pt x="19" y="49"/>
                  <a:pt x="19" y="51"/>
                </a:cubicBezTo>
                <a:cubicBezTo>
                  <a:pt x="20" y="54"/>
                  <a:pt x="22" y="55"/>
                  <a:pt x="24" y="55"/>
                </a:cubicBezTo>
                <a:cubicBezTo>
                  <a:pt x="30" y="55"/>
                  <a:pt x="35" y="55"/>
                  <a:pt x="39" y="57"/>
                </a:cubicBezTo>
                <a:cubicBezTo>
                  <a:pt x="39" y="58"/>
                  <a:pt x="39" y="58"/>
                  <a:pt x="39" y="59"/>
                </a:cubicBezTo>
                <a:cubicBezTo>
                  <a:pt x="37" y="66"/>
                  <a:pt x="36" y="73"/>
                  <a:pt x="34" y="81"/>
                </a:cubicBezTo>
                <a:cubicBezTo>
                  <a:pt x="33" y="81"/>
                  <a:pt x="32" y="80"/>
                  <a:pt x="31" y="80"/>
                </a:cubicBezTo>
                <a:cubicBezTo>
                  <a:pt x="26" y="80"/>
                  <a:pt x="25" y="75"/>
                  <a:pt x="14" y="75"/>
                </a:cubicBezTo>
                <a:cubicBezTo>
                  <a:pt x="13" y="75"/>
                  <a:pt x="13" y="75"/>
                  <a:pt x="13" y="75"/>
                </a:cubicBezTo>
                <a:cubicBezTo>
                  <a:pt x="9" y="75"/>
                  <a:pt x="6" y="75"/>
                  <a:pt x="4" y="78"/>
                </a:cubicBezTo>
                <a:cubicBezTo>
                  <a:pt x="2" y="80"/>
                  <a:pt x="2" y="81"/>
                  <a:pt x="2" y="83"/>
                </a:cubicBezTo>
                <a:cubicBezTo>
                  <a:pt x="2" y="84"/>
                  <a:pt x="2" y="84"/>
                  <a:pt x="2" y="84"/>
                </a:cubicBezTo>
                <a:cubicBezTo>
                  <a:pt x="2" y="86"/>
                  <a:pt x="0" y="108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4"/>
                  <a:pt x="1" y="125"/>
                  <a:pt x="3" y="126"/>
                </a:cubicBezTo>
                <a:cubicBezTo>
                  <a:pt x="11" y="129"/>
                  <a:pt x="19" y="128"/>
                  <a:pt x="25" y="124"/>
                </a:cubicBezTo>
                <a:cubicBezTo>
                  <a:pt x="35" y="118"/>
                  <a:pt x="37" y="109"/>
                  <a:pt x="41" y="95"/>
                </a:cubicBezTo>
                <a:cubicBezTo>
                  <a:pt x="43" y="95"/>
                  <a:pt x="46" y="95"/>
                  <a:pt x="49" y="94"/>
                </a:cubicBezTo>
                <a:cubicBezTo>
                  <a:pt x="49" y="97"/>
                  <a:pt x="50" y="100"/>
                  <a:pt x="51" y="105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4" y="112"/>
                  <a:pt x="59" y="117"/>
                  <a:pt x="66" y="118"/>
                </a:cubicBezTo>
                <a:cubicBezTo>
                  <a:pt x="79" y="122"/>
                  <a:pt x="90" y="130"/>
                  <a:pt x="101" y="123"/>
                </a:cubicBezTo>
                <a:cubicBezTo>
                  <a:pt x="101" y="123"/>
                  <a:pt x="101" y="123"/>
                  <a:pt x="101" y="123"/>
                </a:cubicBezTo>
                <a:cubicBezTo>
                  <a:pt x="101" y="123"/>
                  <a:pt x="101" y="123"/>
                  <a:pt x="101" y="123"/>
                </a:cubicBezTo>
                <a:cubicBezTo>
                  <a:pt x="105" y="120"/>
                  <a:pt x="112" y="116"/>
                  <a:pt x="121" y="11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4" y="121"/>
                  <a:pt x="132" y="122"/>
                  <a:pt x="134" y="123"/>
                </a:cubicBezTo>
                <a:cubicBezTo>
                  <a:pt x="137" y="123"/>
                  <a:pt x="139" y="123"/>
                  <a:pt x="140" y="120"/>
                </a:cubicBezTo>
                <a:cubicBezTo>
                  <a:pt x="141" y="119"/>
                  <a:pt x="141" y="117"/>
                  <a:pt x="142" y="114"/>
                </a:cubicBezTo>
                <a:cubicBezTo>
                  <a:pt x="142" y="113"/>
                  <a:pt x="142" y="112"/>
                  <a:pt x="142" y="112"/>
                </a:cubicBezTo>
                <a:cubicBezTo>
                  <a:pt x="142" y="111"/>
                  <a:pt x="142" y="111"/>
                  <a:pt x="142" y="111"/>
                </a:cubicBezTo>
                <a:cubicBezTo>
                  <a:pt x="142" y="110"/>
                  <a:pt x="143" y="109"/>
                  <a:pt x="143" y="107"/>
                </a:cubicBezTo>
                <a:cubicBezTo>
                  <a:pt x="146" y="96"/>
                  <a:pt x="161" y="64"/>
                  <a:pt x="156" y="45"/>
                </a:cubicBezTo>
                <a:close/>
                <a:moveTo>
                  <a:pt x="20" y="116"/>
                </a:moveTo>
                <a:cubicBezTo>
                  <a:pt x="17" y="118"/>
                  <a:pt x="13" y="119"/>
                  <a:pt x="9" y="118"/>
                </a:cubicBezTo>
                <a:cubicBezTo>
                  <a:pt x="9" y="115"/>
                  <a:pt x="9" y="111"/>
                  <a:pt x="10" y="107"/>
                </a:cubicBezTo>
                <a:cubicBezTo>
                  <a:pt x="10" y="107"/>
                  <a:pt x="11" y="106"/>
                  <a:pt x="12" y="105"/>
                </a:cubicBezTo>
                <a:cubicBezTo>
                  <a:pt x="14" y="102"/>
                  <a:pt x="15" y="105"/>
                  <a:pt x="27" y="107"/>
                </a:cubicBezTo>
                <a:cubicBezTo>
                  <a:pt x="24" y="113"/>
                  <a:pt x="25" y="113"/>
                  <a:pt x="20" y="116"/>
                </a:cubicBezTo>
                <a:close/>
                <a:moveTo>
                  <a:pt x="29" y="102"/>
                </a:moveTo>
                <a:cubicBezTo>
                  <a:pt x="18" y="100"/>
                  <a:pt x="15" y="96"/>
                  <a:pt x="10" y="99"/>
                </a:cubicBezTo>
                <a:cubicBezTo>
                  <a:pt x="10" y="94"/>
                  <a:pt x="11" y="84"/>
                  <a:pt x="11" y="84"/>
                </a:cubicBezTo>
                <a:cubicBezTo>
                  <a:pt x="11" y="84"/>
                  <a:pt x="11" y="84"/>
                  <a:pt x="11" y="84"/>
                </a:cubicBezTo>
                <a:cubicBezTo>
                  <a:pt x="11" y="84"/>
                  <a:pt x="12" y="84"/>
                  <a:pt x="14" y="84"/>
                </a:cubicBezTo>
                <a:cubicBezTo>
                  <a:pt x="25" y="84"/>
                  <a:pt x="26" y="94"/>
                  <a:pt x="31" y="95"/>
                </a:cubicBezTo>
                <a:cubicBezTo>
                  <a:pt x="31" y="95"/>
                  <a:pt x="31" y="95"/>
                  <a:pt x="31" y="95"/>
                </a:cubicBezTo>
                <a:cubicBezTo>
                  <a:pt x="31" y="97"/>
                  <a:pt x="30" y="100"/>
                  <a:pt x="29" y="102"/>
                </a:cubicBezTo>
                <a:close/>
                <a:moveTo>
                  <a:pt x="48" y="80"/>
                </a:moveTo>
                <a:cubicBezTo>
                  <a:pt x="46" y="80"/>
                  <a:pt x="45" y="81"/>
                  <a:pt x="43" y="81"/>
                </a:cubicBezTo>
                <a:cubicBezTo>
                  <a:pt x="45" y="75"/>
                  <a:pt x="46" y="70"/>
                  <a:pt x="47" y="65"/>
                </a:cubicBezTo>
                <a:cubicBezTo>
                  <a:pt x="49" y="70"/>
                  <a:pt x="48" y="76"/>
                  <a:pt x="48" y="80"/>
                </a:cubicBezTo>
                <a:close/>
                <a:moveTo>
                  <a:pt x="83" y="88"/>
                </a:moveTo>
                <a:cubicBezTo>
                  <a:pt x="78" y="88"/>
                  <a:pt x="74" y="84"/>
                  <a:pt x="74" y="79"/>
                </a:cubicBezTo>
                <a:cubicBezTo>
                  <a:pt x="74" y="73"/>
                  <a:pt x="78" y="69"/>
                  <a:pt x="83" y="69"/>
                </a:cubicBezTo>
                <a:cubicBezTo>
                  <a:pt x="89" y="69"/>
                  <a:pt x="93" y="73"/>
                  <a:pt x="93" y="79"/>
                </a:cubicBezTo>
                <a:cubicBezTo>
                  <a:pt x="93" y="84"/>
                  <a:pt x="89" y="88"/>
                  <a:pt x="83" y="8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6" name="Freeform 170"/>
          <p:cNvSpPr>
            <a:spLocks/>
          </p:cNvSpPr>
          <p:nvPr/>
        </p:nvSpPr>
        <p:spPr bwMode="auto">
          <a:xfrm>
            <a:off x="4487863" y="5253038"/>
            <a:ext cx="317500" cy="360362"/>
          </a:xfrm>
          <a:custGeom>
            <a:avLst/>
            <a:gdLst>
              <a:gd name="T0" fmla="*/ 2147483647 w 314"/>
              <a:gd name="T1" fmla="*/ 0 h 357"/>
              <a:gd name="T2" fmla="*/ 0 w 314"/>
              <a:gd name="T3" fmla="*/ 2147483647 h 357"/>
              <a:gd name="T4" fmla="*/ 2147483647 w 314"/>
              <a:gd name="T5" fmla="*/ 2147483647 h 357"/>
              <a:gd name="T6" fmla="*/ 2147483647 w 314"/>
              <a:gd name="T7" fmla="*/ 2147483647 h 357"/>
              <a:gd name="T8" fmla="*/ 2147483647 w 314"/>
              <a:gd name="T9" fmla="*/ 0 h 3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4" h="357">
                <a:moveTo>
                  <a:pt x="170" y="0"/>
                </a:moveTo>
                <a:lnTo>
                  <a:pt x="0" y="95"/>
                </a:lnTo>
                <a:lnTo>
                  <a:pt x="146" y="357"/>
                </a:lnTo>
                <a:lnTo>
                  <a:pt x="314" y="262"/>
                </a:lnTo>
                <a:lnTo>
                  <a:pt x="170" y="0"/>
                </a:lnTo>
                <a:close/>
              </a:path>
            </a:pathLst>
          </a:custGeom>
          <a:solidFill>
            <a:srgbClr val="92929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7" name="Freeform 171"/>
          <p:cNvSpPr>
            <a:spLocks/>
          </p:cNvSpPr>
          <p:nvPr/>
        </p:nvSpPr>
        <p:spPr bwMode="auto">
          <a:xfrm>
            <a:off x="4487863" y="5253038"/>
            <a:ext cx="317500" cy="360362"/>
          </a:xfrm>
          <a:custGeom>
            <a:avLst/>
            <a:gdLst>
              <a:gd name="T0" fmla="*/ 2147483647 w 314"/>
              <a:gd name="T1" fmla="*/ 0 h 357"/>
              <a:gd name="T2" fmla="*/ 0 w 314"/>
              <a:gd name="T3" fmla="*/ 2147483647 h 357"/>
              <a:gd name="T4" fmla="*/ 2147483647 w 314"/>
              <a:gd name="T5" fmla="*/ 2147483647 h 357"/>
              <a:gd name="T6" fmla="*/ 2147483647 w 314"/>
              <a:gd name="T7" fmla="*/ 2147483647 h 357"/>
              <a:gd name="T8" fmla="*/ 2147483647 w 314"/>
              <a:gd name="T9" fmla="*/ 0 h 3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4" h="357">
                <a:moveTo>
                  <a:pt x="170" y="0"/>
                </a:moveTo>
                <a:lnTo>
                  <a:pt x="0" y="95"/>
                </a:lnTo>
                <a:lnTo>
                  <a:pt x="146" y="357"/>
                </a:lnTo>
                <a:lnTo>
                  <a:pt x="314" y="262"/>
                </a:lnTo>
                <a:lnTo>
                  <a:pt x="1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8" name="Freeform 172"/>
          <p:cNvSpPr>
            <a:spLocks/>
          </p:cNvSpPr>
          <p:nvPr/>
        </p:nvSpPr>
        <p:spPr bwMode="auto">
          <a:xfrm>
            <a:off x="4641850" y="5319713"/>
            <a:ext cx="182563" cy="288925"/>
          </a:xfrm>
          <a:custGeom>
            <a:avLst/>
            <a:gdLst>
              <a:gd name="T0" fmla="*/ 2147483647 w 182"/>
              <a:gd name="T1" fmla="*/ 2147483647 h 286"/>
              <a:gd name="T2" fmla="*/ 0 w 182"/>
              <a:gd name="T3" fmla="*/ 2147483647 h 286"/>
              <a:gd name="T4" fmla="*/ 0 w 182"/>
              <a:gd name="T5" fmla="*/ 0 h 286"/>
              <a:gd name="T6" fmla="*/ 2147483647 w 182"/>
              <a:gd name="T7" fmla="*/ 0 h 286"/>
              <a:gd name="T8" fmla="*/ 2147483647 w 182"/>
              <a:gd name="T9" fmla="*/ 2147483647 h 2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2" h="286">
                <a:moveTo>
                  <a:pt x="182" y="286"/>
                </a:moveTo>
                <a:lnTo>
                  <a:pt x="0" y="286"/>
                </a:lnTo>
                <a:lnTo>
                  <a:pt x="0" y="0"/>
                </a:lnTo>
                <a:lnTo>
                  <a:pt x="180" y="0"/>
                </a:lnTo>
                <a:lnTo>
                  <a:pt x="182" y="28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9" name="Freeform 173"/>
          <p:cNvSpPr>
            <a:spLocks noEditPoints="1"/>
          </p:cNvSpPr>
          <p:nvPr/>
        </p:nvSpPr>
        <p:spPr bwMode="auto">
          <a:xfrm>
            <a:off x="5194300" y="5322888"/>
            <a:ext cx="419100" cy="317500"/>
          </a:xfrm>
          <a:custGeom>
            <a:avLst/>
            <a:gdLst>
              <a:gd name="T0" fmla="*/ 2147483647 w 175"/>
              <a:gd name="T1" fmla="*/ 2147483647 h 133"/>
              <a:gd name="T2" fmla="*/ 2147483647 w 175"/>
              <a:gd name="T3" fmla="*/ 2147483647 h 133"/>
              <a:gd name="T4" fmla="*/ 2147483647 w 175"/>
              <a:gd name="T5" fmla="*/ 2147483647 h 133"/>
              <a:gd name="T6" fmla="*/ 2147483647 w 175"/>
              <a:gd name="T7" fmla="*/ 2147483647 h 133"/>
              <a:gd name="T8" fmla="*/ 2147483647 w 175"/>
              <a:gd name="T9" fmla="*/ 0 h 133"/>
              <a:gd name="T10" fmla="*/ 2147483647 w 175"/>
              <a:gd name="T11" fmla="*/ 2147483647 h 133"/>
              <a:gd name="T12" fmla="*/ 2147483647 w 175"/>
              <a:gd name="T13" fmla="*/ 2147483647 h 133"/>
              <a:gd name="T14" fmla="*/ 0 w 175"/>
              <a:gd name="T15" fmla="*/ 2147483647 h 133"/>
              <a:gd name="T16" fmla="*/ 2147483647 w 175"/>
              <a:gd name="T17" fmla="*/ 2147483647 h 133"/>
              <a:gd name="T18" fmla="*/ 2147483647 w 175"/>
              <a:gd name="T19" fmla="*/ 2147483647 h 133"/>
              <a:gd name="T20" fmla="*/ 2147483647 w 175"/>
              <a:gd name="T21" fmla="*/ 2147483647 h 133"/>
              <a:gd name="T22" fmla="*/ 2147483647 w 175"/>
              <a:gd name="T23" fmla="*/ 2147483647 h 133"/>
              <a:gd name="T24" fmla="*/ 2147483647 w 175"/>
              <a:gd name="T25" fmla="*/ 2147483647 h 133"/>
              <a:gd name="T26" fmla="*/ 2147483647 w 175"/>
              <a:gd name="T27" fmla="*/ 2147483647 h 133"/>
              <a:gd name="T28" fmla="*/ 2147483647 w 175"/>
              <a:gd name="T29" fmla="*/ 2147483647 h 133"/>
              <a:gd name="T30" fmla="*/ 2147483647 w 175"/>
              <a:gd name="T31" fmla="*/ 2147483647 h 133"/>
              <a:gd name="T32" fmla="*/ 2147483647 w 175"/>
              <a:gd name="T33" fmla="*/ 2147483647 h 133"/>
              <a:gd name="T34" fmla="*/ 2147483647 w 175"/>
              <a:gd name="T35" fmla="*/ 2147483647 h 133"/>
              <a:gd name="T36" fmla="*/ 2147483647 w 175"/>
              <a:gd name="T37" fmla="*/ 2147483647 h 133"/>
              <a:gd name="T38" fmla="*/ 2147483647 w 175"/>
              <a:gd name="T39" fmla="*/ 2147483647 h 133"/>
              <a:gd name="T40" fmla="*/ 2147483647 w 175"/>
              <a:gd name="T41" fmla="*/ 2147483647 h 133"/>
              <a:gd name="T42" fmla="*/ 2147483647 w 175"/>
              <a:gd name="T43" fmla="*/ 2147483647 h 133"/>
              <a:gd name="T44" fmla="*/ 2147483647 w 175"/>
              <a:gd name="T45" fmla="*/ 2147483647 h 133"/>
              <a:gd name="T46" fmla="*/ 2147483647 w 175"/>
              <a:gd name="T47" fmla="*/ 2147483647 h 133"/>
              <a:gd name="T48" fmla="*/ 2147483647 w 175"/>
              <a:gd name="T49" fmla="*/ 2147483647 h 133"/>
              <a:gd name="T50" fmla="*/ 2147483647 w 175"/>
              <a:gd name="T51" fmla="*/ 2147483647 h 133"/>
              <a:gd name="T52" fmla="*/ 2147483647 w 175"/>
              <a:gd name="T53" fmla="*/ 2147483647 h 133"/>
              <a:gd name="T54" fmla="*/ 2147483647 w 175"/>
              <a:gd name="T55" fmla="*/ 2147483647 h 133"/>
              <a:gd name="T56" fmla="*/ 2147483647 w 175"/>
              <a:gd name="T57" fmla="*/ 2147483647 h 133"/>
              <a:gd name="T58" fmla="*/ 2147483647 w 175"/>
              <a:gd name="T59" fmla="*/ 2147483647 h 133"/>
              <a:gd name="T60" fmla="*/ 2147483647 w 175"/>
              <a:gd name="T61" fmla="*/ 2147483647 h 133"/>
              <a:gd name="T62" fmla="*/ 2147483647 w 175"/>
              <a:gd name="T63" fmla="*/ 2147483647 h 133"/>
              <a:gd name="T64" fmla="*/ 2147483647 w 175"/>
              <a:gd name="T65" fmla="*/ 2147483647 h 133"/>
              <a:gd name="T66" fmla="*/ 2147483647 w 175"/>
              <a:gd name="T67" fmla="*/ 2147483647 h 133"/>
              <a:gd name="T68" fmla="*/ 2147483647 w 175"/>
              <a:gd name="T69" fmla="*/ 2147483647 h 133"/>
              <a:gd name="T70" fmla="*/ 2147483647 w 175"/>
              <a:gd name="T71" fmla="*/ 2147483647 h 133"/>
              <a:gd name="T72" fmla="*/ 2147483647 w 175"/>
              <a:gd name="T73" fmla="*/ 2147483647 h 133"/>
              <a:gd name="T74" fmla="*/ 2147483647 w 175"/>
              <a:gd name="T75" fmla="*/ 2147483647 h 133"/>
              <a:gd name="T76" fmla="*/ 2147483647 w 175"/>
              <a:gd name="T77" fmla="*/ 2147483647 h 133"/>
              <a:gd name="T78" fmla="*/ 2147483647 w 175"/>
              <a:gd name="T79" fmla="*/ 2147483647 h 133"/>
              <a:gd name="T80" fmla="*/ 2147483647 w 175"/>
              <a:gd name="T81" fmla="*/ 2147483647 h 13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75" h="133">
                <a:moveTo>
                  <a:pt x="140" y="62"/>
                </a:moveTo>
                <a:cubicBezTo>
                  <a:pt x="139" y="62"/>
                  <a:pt x="139" y="62"/>
                  <a:pt x="139" y="6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5" y="39"/>
                  <a:pt x="135" y="39"/>
                  <a:pt x="135" y="39"/>
                </a:cubicBezTo>
                <a:cubicBezTo>
                  <a:pt x="134" y="38"/>
                  <a:pt x="133" y="38"/>
                  <a:pt x="132" y="37"/>
                </a:cubicBezTo>
                <a:cubicBezTo>
                  <a:pt x="95" y="19"/>
                  <a:pt x="95" y="19"/>
                  <a:pt x="95" y="19"/>
                </a:cubicBezTo>
                <a:cubicBezTo>
                  <a:pt x="99" y="13"/>
                  <a:pt x="99" y="13"/>
                  <a:pt x="99" y="13"/>
                </a:cubicBezTo>
                <a:cubicBezTo>
                  <a:pt x="82" y="0"/>
                  <a:pt x="82" y="0"/>
                  <a:pt x="82" y="0"/>
                </a:cubicBezTo>
                <a:cubicBezTo>
                  <a:pt x="44" y="53"/>
                  <a:pt x="44" y="53"/>
                  <a:pt x="44" y="53"/>
                </a:cubicBezTo>
                <a:cubicBezTo>
                  <a:pt x="49" y="56"/>
                  <a:pt x="49" y="56"/>
                  <a:pt x="49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62"/>
                  <a:pt x="41" y="62"/>
                  <a:pt x="41" y="62"/>
                </a:cubicBezTo>
                <a:cubicBezTo>
                  <a:pt x="39" y="62"/>
                  <a:pt x="38" y="62"/>
                  <a:pt x="36" y="62"/>
                </a:cubicBezTo>
                <a:cubicBezTo>
                  <a:pt x="16" y="62"/>
                  <a:pt x="0" y="78"/>
                  <a:pt x="0" y="98"/>
                </a:cubicBezTo>
                <a:cubicBezTo>
                  <a:pt x="0" y="117"/>
                  <a:pt x="16" y="133"/>
                  <a:pt x="36" y="133"/>
                </a:cubicBezTo>
                <a:cubicBezTo>
                  <a:pt x="56" y="133"/>
                  <a:pt x="72" y="117"/>
                  <a:pt x="72" y="98"/>
                </a:cubicBezTo>
                <a:cubicBezTo>
                  <a:pt x="72" y="96"/>
                  <a:pt x="71" y="94"/>
                  <a:pt x="71" y="9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113"/>
                  <a:pt x="85" y="113"/>
                  <a:pt x="85" y="113"/>
                </a:cubicBezTo>
                <a:cubicBezTo>
                  <a:pt x="101" y="113"/>
                  <a:pt x="101" y="113"/>
                  <a:pt x="101" y="113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08" y="80"/>
                  <a:pt x="104" y="89"/>
                  <a:pt x="104" y="98"/>
                </a:cubicBezTo>
                <a:cubicBezTo>
                  <a:pt x="104" y="117"/>
                  <a:pt x="120" y="133"/>
                  <a:pt x="140" y="133"/>
                </a:cubicBezTo>
                <a:cubicBezTo>
                  <a:pt x="159" y="133"/>
                  <a:pt x="175" y="117"/>
                  <a:pt x="175" y="98"/>
                </a:cubicBezTo>
                <a:cubicBezTo>
                  <a:pt x="175" y="78"/>
                  <a:pt x="159" y="62"/>
                  <a:pt x="140" y="62"/>
                </a:cubicBezTo>
                <a:close/>
                <a:moveTo>
                  <a:pt x="87" y="30"/>
                </a:moveTo>
                <a:cubicBezTo>
                  <a:pt x="128" y="50"/>
                  <a:pt x="128" y="50"/>
                  <a:pt x="128" y="50"/>
                </a:cubicBezTo>
                <a:cubicBezTo>
                  <a:pt x="72" y="50"/>
                  <a:pt x="72" y="50"/>
                  <a:pt x="72" y="50"/>
                </a:cubicBezTo>
                <a:lnTo>
                  <a:pt x="87" y="30"/>
                </a:lnTo>
                <a:close/>
                <a:moveTo>
                  <a:pt x="126" y="59"/>
                </a:moveTo>
                <a:cubicBezTo>
                  <a:pt x="98" y="71"/>
                  <a:pt x="98" y="71"/>
                  <a:pt x="98" y="71"/>
                </a:cubicBezTo>
                <a:cubicBezTo>
                  <a:pt x="84" y="59"/>
                  <a:pt x="84" y="59"/>
                  <a:pt x="84" y="59"/>
                </a:cubicBezTo>
                <a:lnTo>
                  <a:pt x="126" y="59"/>
                </a:lnTo>
                <a:close/>
                <a:moveTo>
                  <a:pt x="54" y="64"/>
                </a:moveTo>
                <a:cubicBezTo>
                  <a:pt x="52" y="66"/>
                  <a:pt x="52" y="66"/>
                  <a:pt x="52" y="66"/>
                </a:cubicBezTo>
                <a:cubicBezTo>
                  <a:pt x="50" y="65"/>
                  <a:pt x="48" y="64"/>
                  <a:pt x="46" y="64"/>
                </a:cubicBezTo>
                <a:lnTo>
                  <a:pt x="54" y="64"/>
                </a:lnTo>
                <a:close/>
                <a:moveTo>
                  <a:pt x="65" y="98"/>
                </a:moveTo>
                <a:cubicBezTo>
                  <a:pt x="65" y="114"/>
                  <a:pt x="52" y="127"/>
                  <a:pt x="36" y="127"/>
                </a:cubicBezTo>
                <a:cubicBezTo>
                  <a:pt x="20" y="127"/>
                  <a:pt x="7" y="114"/>
                  <a:pt x="7" y="98"/>
                </a:cubicBezTo>
                <a:cubicBezTo>
                  <a:pt x="7" y="82"/>
                  <a:pt x="20" y="69"/>
                  <a:pt x="36" y="69"/>
                </a:cubicBezTo>
                <a:cubicBezTo>
                  <a:pt x="41" y="69"/>
                  <a:pt x="45" y="70"/>
                  <a:pt x="49" y="72"/>
                </a:cubicBezTo>
                <a:cubicBezTo>
                  <a:pt x="33" y="99"/>
                  <a:pt x="33" y="99"/>
                  <a:pt x="33" y="99"/>
                </a:cubicBezTo>
                <a:cubicBezTo>
                  <a:pt x="33" y="99"/>
                  <a:pt x="33" y="99"/>
                  <a:pt x="33" y="99"/>
                </a:cubicBezTo>
                <a:cubicBezTo>
                  <a:pt x="33" y="100"/>
                  <a:pt x="33" y="100"/>
                  <a:pt x="33" y="100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7" y="105"/>
                  <a:pt x="37" y="105"/>
                  <a:pt x="37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65" y="94"/>
                  <a:pt x="65" y="94"/>
                  <a:pt x="65" y="94"/>
                </a:cubicBezTo>
                <a:cubicBezTo>
                  <a:pt x="65" y="95"/>
                  <a:pt x="65" y="96"/>
                  <a:pt x="65" y="98"/>
                </a:cubicBezTo>
                <a:close/>
                <a:moveTo>
                  <a:pt x="62" y="86"/>
                </a:moveTo>
                <a:cubicBezTo>
                  <a:pt x="48" y="92"/>
                  <a:pt x="48" y="92"/>
                  <a:pt x="48" y="92"/>
                </a:cubicBezTo>
                <a:cubicBezTo>
                  <a:pt x="56" y="77"/>
                  <a:pt x="56" y="77"/>
                  <a:pt x="56" y="77"/>
                </a:cubicBezTo>
                <a:cubicBezTo>
                  <a:pt x="59" y="79"/>
                  <a:pt x="61" y="82"/>
                  <a:pt x="62" y="86"/>
                </a:cubicBezTo>
                <a:close/>
                <a:moveTo>
                  <a:pt x="60" y="71"/>
                </a:moveTo>
                <a:cubicBezTo>
                  <a:pt x="63" y="66"/>
                  <a:pt x="63" y="66"/>
                  <a:pt x="63" y="66"/>
                </a:cubicBezTo>
                <a:cubicBezTo>
                  <a:pt x="79" y="79"/>
                  <a:pt x="79" y="79"/>
                  <a:pt x="79" y="79"/>
                </a:cubicBezTo>
                <a:cubicBezTo>
                  <a:pt x="68" y="83"/>
                  <a:pt x="68" y="83"/>
                  <a:pt x="68" y="83"/>
                </a:cubicBezTo>
                <a:cubicBezTo>
                  <a:pt x="66" y="78"/>
                  <a:pt x="63" y="74"/>
                  <a:pt x="60" y="71"/>
                </a:cubicBezTo>
                <a:close/>
                <a:moveTo>
                  <a:pt x="140" y="127"/>
                </a:moveTo>
                <a:cubicBezTo>
                  <a:pt x="124" y="127"/>
                  <a:pt x="111" y="114"/>
                  <a:pt x="111" y="98"/>
                </a:cubicBezTo>
                <a:cubicBezTo>
                  <a:pt x="111" y="85"/>
                  <a:pt x="119" y="74"/>
                  <a:pt x="131" y="70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5" y="101"/>
                  <a:pt x="137" y="103"/>
                  <a:pt x="140" y="102"/>
                </a:cubicBezTo>
                <a:cubicBezTo>
                  <a:pt x="142" y="102"/>
                  <a:pt x="144" y="99"/>
                  <a:pt x="144" y="96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56" y="69"/>
                  <a:pt x="169" y="82"/>
                  <a:pt x="169" y="98"/>
                </a:cubicBezTo>
                <a:cubicBezTo>
                  <a:pt x="169" y="114"/>
                  <a:pt x="156" y="127"/>
                  <a:pt x="140" y="12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0" name="Oval 174"/>
          <p:cNvSpPr>
            <a:spLocks noChangeArrowheads="1"/>
          </p:cNvSpPr>
          <p:nvPr/>
        </p:nvSpPr>
        <p:spPr bwMode="auto">
          <a:xfrm>
            <a:off x="5391150" y="5254625"/>
            <a:ext cx="80963" cy="82550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61" name="Freeform 175"/>
          <p:cNvSpPr>
            <a:spLocks/>
          </p:cNvSpPr>
          <p:nvPr/>
        </p:nvSpPr>
        <p:spPr bwMode="auto">
          <a:xfrm>
            <a:off x="5391150" y="5594350"/>
            <a:ext cx="61913" cy="20638"/>
          </a:xfrm>
          <a:custGeom>
            <a:avLst/>
            <a:gdLst>
              <a:gd name="T0" fmla="*/ 2147483647 w 26"/>
              <a:gd name="T1" fmla="*/ 0 h 9"/>
              <a:gd name="T2" fmla="*/ 2147483647 w 26"/>
              <a:gd name="T3" fmla="*/ 0 h 9"/>
              <a:gd name="T4" fmla="*/ 0 w 26"/>
              <a:gd name="T5" fmla="*/ 2147483647 h 9"/>
              <a:gd name="T6" fmla="*/ 2147483647 w 26"/>
              <a:gd name="T7" fmla="*/ 2147483647 h 9"/>
              <a:gd name="T8" fmla="*/ 2147483647 w 26"/>
              <a:gd name="T9" fmla="*/ 2147483647 h 9"/>
              <a:gd name="T10" fmla="*/ 2147483647 w 26"/>
              <a:gd name="T11" fmla="*/ 2147483647 h 9"/>
              <a:gd name="T12" fmla="*/ 2147483647 w 26"/>
              <a:gd name="T13" fmla="*/ 0 h 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9">
                <a:moveTo>
                  <a:pt x="21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4" y="9"/>
                  <a:pt x="26" y="7"/>
                  <a:pt x="26" y="5"/>
                </a:cubicBezTo>
                <a:cubicBezTo>
                  <a:pt x="26" y="2"/>
                  <a:pt x="24" y="0"/>
                  <a:pt x="21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62" name="组合 471"/>
          <p:cNvGrpSpPr>
            <a:grpSpLocks/>
          </p:cNvGrpSpPr>
          <p:nvPr/>
        </p:nvGrpSpPr>
        <p:grpSpPr bwMode="auto">
          <a:xfrm>
            <a:off x="5967413" y="5303838"/>
            <a:ext cx="433387" cy="300037"/>
            <a:chOff x="0" y="0"/>
            <a:chExt cx="391825" cy="271544"/>
          </a:xfrm>
        </p:grpSpPr>
        <p:sp>
          <p:nvSpPr>
            <p:cNvPr id="51506" name="Freeform 176"/>
            <p:cNvSpPr>
              <a:spLocks/>
            </p:cNvSpPr>
            <p:nvPr/>
          </p:nvSpPr>
          <p:spPr bwMode="auto">
            <a:xfrm>
              <a:off x="101146" y="0"/>
              <a:ext cx="165842" cy="195913"/>
            </a:xfrm>
            <a:custGeom>
              <a:avLst/>
              <a:gdLst>
                <a:gd name="T0" fmla="*/ 2147483647 w 77"/>
                <a:gd name="T1" fmla="*/ 2147483647 h 91"/>
                <a:gd name="T2" fmla="*/ 2147483647 w 77"/>
                <a:gd name="T3" fmla="*/ 2147483647 h 91"/>
                <a:gd name="T4" fmla="*/ 2147483647 w 77"/>
                <a:gd name="T5" fmla="*/ 2147483647 h 91"/>
                <a:gd name="T6" fmla="*/ 2147483647 w 77"/>
                <a:gd name="T7" fmla="*/ 2147483647 h 91"/>
                <a:gd name="T8" fmla="*/ 2147483647 w 77"/>
                <a:gd name="T9" fmla="*/ 2147483647 h 91"/>
                <a:gd name="T10" fmla="*/ 2147483647 w 77"/>
                <a:gd name="T11" fmla="*/ 2147483647 h 91"/>
                <a:gd name="T12" fmla="*/ 2147483647 w 77"/>
                <a:gd name="T13" fmla="*/ 2147483647 h 91"/>
                <a:gd name="T14" fmla="*/ 2147483647 w 77"/>
                <a:gd name="T15" fmla="*/ 2147483647 h 91"/>
                <a:gd name="T16" fmla="*/ 2147483647 w 77"/>
                <a:gd name="T17" fmla="*/ 2147483647 h 91"/>
                <a:gd name="T18" fmla="*/ 2147483647 w 77"/>
                <a:gd name="T19" fmla="*/ 2147483647 h 91"/>
                <a:gd name="T20" fmla="*/ 2147483647 w 77"/>
                <a:gd name="T21" fmla="*/ 2147483647 h 91"/>
                <a:gd name="T22" fmla="*/ 0 w 77"/>
                <a:gd name="T23" fmla="*/ 2147483647 h 91"/>
                <a:gd name="T24" fmla="*/ 0 w 77"/>
                <a:gd name="T25" fmla="*/ 2147483647 h 91"/>
                <a:gd name="T26" fmla="*/ 2147483647 w 77"/>
                <a:gd name="T27" fmla="*/ 2147483647 h 9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7" h="91">
                  <a:moveTo>
                    <a:pt x="22" y="69"/>
                  </a:moveTo>
                  <a:cubicBezTo>
                    <a:pt x="33" y="70"/>
                    <a:pt x="43" y="73"/>
                    <a:pt x="52" y="78"/>
                  </a:cubicBezTo>
                  <a:cubicBezTo>
                    <a:pt x="57" y="80"/>
                    <a:pt x="62" y="82"/>
                    <a:pt x="65" y="85"/>
                  </a:cubicBezTo>
                  <a:cubicBezTo>
                    <a:pt x="69" y="87"/>
                    <a:pt x="73" y="89"/>
                    <a:pt x="77" y="91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1"/>
                    <a:pt x="23" y="0"/>
                    <a:pt x="19" y="2"/>
                  </a:cubicBezTo>
                  <a:cubicBezTo>
                    <a:pt x="14" y="4"/>
                    <a:pt x="13" y="10"/>
                    <a:pt x="15" y="14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7" y="68"/>
                    <a:pt x="15" y="68"/>
                    <a:pt x="22" y="6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7" name="Freeform 177"/>
            <p:cNvSpPr>
              <a:spLocks/>
            </p:cNvSpPr>
            <p:nvPr/>
          </p:nvSpPr>
          <p:spPr bwMode="auto">
            <a:xfrm>
              <a:off x="238740" y="60140"/>
              <a:ext cx="94767" cy="94767"/>
            </a:xfrm>
            <a:custGeom>
              <a:avLst/>
              <a:gdLst>
                <a:gd name="T0" fmla="*/ 2147483647 w 44"/>
                <a:gd name="T1" fmla="*/ 2147483647 h 44"/>
                <a:gd name="T2" fmla="*/ 2147483647 w 44"/>
                <a:gd name="T3" fmla="*/ 2147483647 h 44"/>
                <a:gd name="T4" fmla="*/ 2147483647 w 44"/>
                <a:gd name="T5" fmla="*/ 2147483647 h 44"/>
                <a:gd name="T6" fmla="*/ 2147483647 w 44"/>
                <a:gd name="T7" fmla="*/ 2147483647 h 44"/>
                <a:gd name="T8" fmla="*/ 2147483647 w 44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4">
                  <a:moveTo>
                    <a:pt x="32" y="39"/>
                  </a:moveTo>
                  <a:cubicBezTo>
                    <a:pt x="41" y="34"/>
                    <a:pt x="44" y="22"/>
                    <a:pt x="39" y="12"/>
                  </a:cubicBezTo>
                  <a:cubicBezTo>
                    <a:pt x="34" y="3"/>
                    <a:pt x="22" y="0"/>
                    <a:pt x="12" y="5"/>
                  </a:cubicBezTo>
                  <a:cubicBezTo>
                    <a:pt x="3" y="10"/>
                    <a:pt x="0" y="22"/>
                    <a:pt x="5" y="32"/>
                  </a:cubicBezTo>
                  <a:cubicBezTo>
                    <a:pt x="10" y="41"/>
                    <a:pt x="22" y="44"/>
                    <a:pt x="32" y="3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8" name="Freeform 178"/>
            <p:cNvSpPr>
              <a:spLocks/>
            </p:cNvSpPr>
            <p:nvPr/>
          </p:nvSpPr>
          <p:spPr bwMode="auto">
            <a:xfrm>
              <a:off x="0" y="159464"/>
              <a:ext cx="391825" cy="112080"/>
            </a:xfrm>
            <a:custGeom>
              <a:avLst/>
              <a:gdLst>
                <a:gd name="T0" fmla="*/ 2147483647 w 182"/>
                <a:gd name="T1" fmla="*/ 2147483647 h 52"/>
                <a:gd name="T2" fmla="*/ 2147483647 w 182"/>
                <a:gd name="T3" fmla="*/ 2147483647 h 52"/>
                <a:gd name="T4" fmla="*/ 2147483647 w 182"/>
                <a:gd name="T5" fmla="*/ 2147483647 h 52"/>
                <a:gd name="T6" fmla="*/ 2147483647 w 182"/>
                <a:gd name="T7" fmla="*/ 2147483647 h 52"/>
                <a:gd name="T8" fmla="*/ 2147483647 w 182"/>
                <a:gd name="T9" fmla="*/ 2147483647 h 52"/>
                <a:gd name="T10" fmla="*/ 2147483647 w 182"/>
                <a:gd name="T11" fmla="*/ 2147483647 h 52"/>
                <a:gd name="T12" fmla="*/ 2147483647 w 182"/>
                <a:gd name="T13" fmla="*/ 2147483647 h 52"/>
                <a:gd name="T14" fmla="*/ 2147483647 w 182"/>
                <a:gd name="T15" fmla="*/ 2147483647 h 52"/>
                <a:gd name="T16" fmla="*/ 2147483647 w 182"/>
                <a:gd name="T17" fmla="*/ 2147483647 h 52"/>
                <a:gd name="T18" fmla="*/ 0 w 182"/>
                <a:gd name="T19" fmla="*/ 2147483647 h 52"/>
                <a:gd name="T20" fmla="*/ 2147483647 w 182"/>
                <a:gd name="T21" fmla="*/ 2147483647 h 52"/>
                <a:gd name="T22" fmla="*/ 2147483647 w 182"/>
                <a:gd name="T23" fmla="*/ 2147483647 h 52"/>
                <a:gd name="T24" fmla="*/ 2147483647 w 182"/>
                <a:gd name="T25" fmla="*/ 2147483647 h 52"/>
                <a:gd name="T26" fmla="*/ 2147483647 w 182"/>
                <a:gd name="T27" fmla="*/ 2147483647 h 52"/>
                <a:gd name="T28" fmla="*/ 2147483647 w 182"/>
                <a:gd name="T29" fmla="*/ 2147483647 h 52"/>
                <a:gd name="T30" fmla="*/ 2147483647 w 182"/>
                <a:gd name="T31" fmla="*/ 2147483647 h 52"/>
                <a:gd name="T32" fmla="*/ 2147483647 w 182"/>
                <a:gd name="T33" fmla="*/ 2147483647 h 52"/>
                <a:gd name="T34" fmla="*/ 2147483647 w 182"/>
                <a:gd name="T35" fmla="*/ 2147483647 h 5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82" h="52">
                  <a:moveTo>
                    <a:pt x="179" y="7"/>
                  </a:moveTo>
                  <a:cubicBezTo>
                    <a:pt x="177" y="16"/>
                    <a:pt x="172" y="25"/>
                    <a:pt x="166" y="29"/>
                  </a:cubicBezTo>
                  <a:cubicBezTo>
                    <a:pt x="160" y="34"/>
                    <a:pt x="153" y="34"/>
                    <a:pt x="146" y="32"/>
                  </a:cubicBezTo>
                  <a:cubicBezTo>
                    <a:pt x="138" y="31"/>
                    <a:pt x="130" y="28"/>
                    <a:pt x="123" y="24"/>
                  </a:cubicBezTo>
                  <a:cubicBezTo>
                    <a:pt x="119" y="22"/>
                    <a:pt x="115" y="20"/>
                    <a:pt x="111" y="18"/>
                  </a:cubicBezTo>
                  <a:cubicBezTo>
                    <a:pt x="107" y="15"/>
                    <a:pt x="103" y="13"/>
                    <a:pt x="98" y="11"/>
                  </a:cubicBezTo>
                  <a:cubicBezTo>
                    <a:pt x="89" y="6"/>
                    <a:pt x="79" y="3"/>
                    <a:pt x="68" y="2"/>
                  </a:cubicBezTo>
                  <a:cubicBezTo>
                    <a:pt x="58" y="0"/>
                    <a:pt x="46" y="1"/>
                    <a:pt x="36" y="5"/>
                  </a:cubicBezTo>
                  <a:cubicBezTo>
                    <a:pt x="26" y="9"/>
                    <a:pt x="17" y="16"/>
                    <a:pt x="11" y="25"/>
                  </a:cubicBezTo>
                  <a:cubicBezTo>
                    <a:pt x="5" y="33"/>
                    <a:pt x="1" y="42"/>
                    <a:pt x="0" y="52"/>
                  </a:cubicBezTo>
                  <a:cubicBezTo>
                    <a:pt x="11" y="37"/>
                    <a:pt x="26" y="26"/>
                    <a:pt x="42" y="23"/>
                  </a:cubicBezTo>
                  <a:cubicBezTo>
                    <a:pt x="57" y="20"/>
                    <a:pt x="73" y="25"/>
                    <a:pt x="88" y="32"/>
                  </a:cubicBezTo>
                  <a:cubicBezTo>
                    <a:pt x="92" y="34"/>
                    <a:pt x="95" y="36"/>
                    <a:pt x="100" y="38"/>
                  </a:cubicBezTo>
                  <a:cubicBezTo>
                    <a:pt x="104" y="40"/>
                    <a:pt x="109" y="43"/>
                    <a:pt x="113" y="44"/>
                  </a:cubicBezTo>
                  <a:cubicBezTo>
                    <a:pt x="123" y="48"/>
                    <a:pt x="133" y="51"/>
                    <a:pt x="144" y="51"/>
                  </a:cubicBezTo>
                  <a:cubicBezTo>
                    <a:pt x="150" y="51"/>
                    <a:pt x="155" y="50"/>
                    <a:pt x="161" y="48"/>
                  </a:cubicBezTo>
                  <a:cubicBezTo>
                    <a:pt x="167" y="46"/>
                    <a:pt x="172" y="42"/>
                    <a:pt x="175" y="37"/>
                  </a:cubicBezTo>
                  <a:cubicBezTo>
                    <a:pt x="181" y="27"/>
                    <a:pt x="182" y="17"/>
                    <a:pt x="179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63" name="Freeform 179"/>
          <p:cNvSpPr>
            <a:spLocks noEditPoints="1"/>
          </p:cNvSpPr>
          <p:nvPr/>
        </p:nvSpPr>
        <p:spPr bwMode="auto">
          <a:xfrm>
            <a:off x="6826250" y="5245100"/>
            <a:ext cx="307975" cy="374650"/>
          </a:xfrm>
          <a:custGeom>
            <a:avLst/>
            <a:gdLst>
              <a:gd name="T0" fmla="*/ 2147483647 w 129"/>
              <a:gd name="T1" fmla="*/ 2147483647 h 157"/>
              <a:gd name="T2" fmla="*/ 2147483647 w 129"/>
              <a:gd name="T3" fmla="*/ 2147483647 h 157"/>
              <a:gd name="T4" fmla="*/ 2147483647 w 129"/>
              <a:gd name="T5" fmla="*/ 2147483647 h 157"/>
              <a:gd name="T6" fmla="*/ 2147483647 w 129"/>
              <a:gd name="T7" fmla="*/ 2147483647 h 157"/>
              <a:gd name="T8" fmla="*/ 2147483647 w 129"/>
              <a:gd name="T9" fmla="*/ 0 h 157"/>
              <a:gd name="T10" fmla="*/ 2147483647 w 129"/>
              <a:gd name="T11" fmla="*/ 2147483647 h 157"/>
              <a:gd name="T12" fmla="*/ 2147483647 w 129"/>
              <a:gd name="T13" fmla="*/ 2147483647 h 157"/>
              <a:gd name="T14" fmla="*/ 2147483647 w 129"/>
              <a:gd name="T15" fmla="*/ 2147483647 h 157"/>
              <a:gd name="T16" fmla="*/ 2147483647 w 129"/>
              <a:gd name="T17" fmla="*/ 2147483647 h 157"/>
              <a:gd name="T18" fmla="*/ 0 w 129"/>
              <a:gd name="T19" fmla="*/ 2147483647 h 157"/>
              <a:gd name="T20" fmla="*/ 2147483647 w 129"/>
              <a:gd name="T21" fmla="*/ 2147483647 h 157"/>
              <a:gd name="T22" fmla="*/ 2147483647 w 129"/>
              <a:gd name="T23" fmla="*/ 2147483647 h 157"/>
              <a:gd name="T24" fmla="*/ 2147483647 w 129"/>
              <a:gd name="T25" fmla="*/ 2147483647 h 157"/>
              <a:gd name="T26" fmla="*/ 2147483647 w 129"/>
              <a:gd name="T27" fmla="*/ 2147483647 h 157"/>
              <a:gd name="T28" fmla="*/ 2147483647 w 129"/>
              <a:gd name="T29" fmla="*/ 2147483647 h 157"/>
              <a:gd name="T30" fmla="*/ 2147483647 w 129"/>
              <a:gd name="T31" fmla="*/ 2147483647 h 157"/>
              <a:gd name="T32" fmla="*/ 2147483647 w 129"/>
              <a:gd name="T33" fmla="*/ 2147483647 h 15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29" h="157">
                <a:moveTo>
                  <a:pt x="110" y="47"/>
                </a:moveTo>
                <a:cubicBezTo>
                  <a:pt x="71" y="47"/>
                  <a:pt x="71" y="47"/>
                  <a:pt x="71" y="47"/>
                </a:cubicBezTo>
                <a:cubicBezTo>
                  <a:pt x="71" y="44"/>
                  <a:pt x="71" y="44"/>
                  <a:pt x="71" y="44"/>
                </a:cubicBezTo>
                <a:cubicBezTo>
                  <a:pt x="80" y="41"/>
                  <a:pt x="87" y="33"/>
                  <a:pt x="87" y="23"/>
                </a:cubicBezTo>
                <a:cubicBezTo>
                  <a:pt x="87" y="10"/>
                  <a:pt x="76" y="0"/>
                  <a:pt x="64" y="0"/>
                </a:cubicBezTo>
                <a:cubicBezTo>
                  <a:pt x="51" y="0"/>
                  <a:pt x="41" y="10"/>
                  <a:pt x="41" y="23"/>
                </a:cubicBezTo>
                <a:cubicBezTo>
                  <a:pt x="41" y="33"/>
                  <a:pt x="48" y="41"/>
                  <a:pt x="57" y="44"/>
                </a:cubicBezTo>
                <a:cubicBezTo>
                  <a:pt x="57" y="47"/>
                  <a:pt x="57" y="47"/>
                  <a:pt x="57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0" y="157"/>
                  <a:pt x="0" y="157"/>
                  <a:pt x="0" y="157"/>
                </a:cubicBezTo>
                <a:cubicBezTo>
                  <a:pt x="129" y="157"/>
                  <a:pt x="129" y="157"/>
                  <a:pt x="129" y="157"/>
                </a:cubicBezTo>
                <a:lnTo>
                  <a:pt x="110" y="47"/>
                </a:lnTo>
                <a:close/>
                <a:moveTo>
                  <a:pt x="53" y="23"/>
                </a:moveTo>
                <a:cubicBezTo>
                  <a:pt x="53" y="17"/>
                  <a:pt x="58" y="12"/>
                  <a:pt x="64" y="12"/>
                </a:cubicBezTo>
                <a:cubicBezTo>
                  <a:pt x="70" y="12"/>
                  <a:pt x="74" y="17"/>
                  <a:pt x="74" y="23"/>
                </a:cubicBezTo>
                <a:cubicBezTo>
                  <a:pt x="74" y="28"/>
                  <a:pt x="70" y="33"/>
                  <a:pt x="64" y="33"/>
                </a:cubicBezTo>
                <a:cubicBezTo>
                  <a:pt x="58" y="33"/>
                  <a:pt x="53" y="28"/>
                  <a:pt x="53" y="2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64" name="组合 481"/>
          <p:cNvGrpSpPr>
            <a:grpSpLocks/>
          </p:cNvGrpSpPr>
          <p:nvPr/>
        </p:nvGrpSpPr>
        <p:grpSpPr bwMode="auto">
          <a:xfrm>
            <a:off x="7578725" y="5264150"/>
            <a:ext cx="347663" cy="363538"/>
            <a:chOff x="0" y="0"/>
            <a:chExt cx="312549" cy="327128"/>
          </a:xfrm>
        </p:grpSpPr>
        <p:sp>
          <p:nvSpPr>
            <p:cNvPr id="51503" name="Freeform 180"/>
            <p:cNvSpPr>
              <a:spLocks noEditPoints="1"/>
            </p:cNvSpPr>
            <p:nvPr/>
          </p:nvSpPr>
          <p:spPr bwMode="auto">
            <a:xfrm>
              <a:off x="0" y="0"/>
              <a:ext cx="312549" cy="327128"/>
            </a:xfrm>
            <a:custGeom>
              <a:avLst/>
              <a:gdLst>
                <a:gd name="T0" fmla="*/ 2147483647 w 145"/>
                <a:gd name="T1" fmla="*/ 2147483647 h 152"/>
                <a:gd name="T2" fmla="*/ 2147483647 w 145"/>
                <a:gd name="T3" fmla="*/ 2147483647 h 152"/>
                <a:gd name="T4" fmla="*/ 2147483647 w 145"/>
                <a:gd name="T5" fmla="*/ 2147483647 h 152"/>
                <a:gd name="T6" fmla="*/ 2147483647 w 145"/>
                <a:gd name="T7" fmla="*/ 2147483647 h 152"/>
                <a:gd name="T8" fmla="*/ 2147483647 w 145"/>
                <a:gd name="T9" fmla="*/ 2147483647 h 152"/>
                <a:gd name="T10" fmla="*/ 2147483647 w 145"/>
                <a:gd name="T11" fmla="*/ 2147483647 h 152"/>
                <a:gd name="T12" fmla="*/ 2147483647 w 145"/>
                <a:gd name="T13" fmla="*/ 2147483647 h 152"/>
                <a:gd name="T14" fmla="*/ 2147483647 w 145"/>
                <a:gd name="T15" fmla="*/ 2147483647 h 152"/>
                <a:gd name="T16" fmla="*/ 2147483647 w 145"/>
                <a:gd name="T17" fmla="*/ 2147483647 h 152"/>
                <a:gd name="T18" fmla="*/ 2147483647 w 145"/>
                <a:gd name="T19" fmla="*/ 2147483647 h 152"/>
                <a:gd name="T20" fmla="*/ 2147483647 w 145"/>
                <a:gd name="T21" fmla="*/ 0 h 152"/>
                <a:gd name="T22" fmla="*/ 0 w 145"/>
                <a:gd name="T23" fmla="*/ 2147483647 h 152"/>
                <a:gd name="T24" fmla="*/ 2147483647 w 145"/>
                <a:gd name="T25" fmla="*/ 2147483647 h 152"/>
                <a:gd name="T26" fmla="*/ 2147483647 w 145"/>
                <a:gd name="T27" fmla="*/ 2147483647 h 152"/>
                <a:gd name="T28" fmla="*/ 0 w 145"/>
                <a:gd name="T29" fmla="*/ 2147483647 h 152"/>
                <a:gd name="T30" fmla="*/ 0 w 145"/>
                <a:gd name="T31" fmla="*/ 2147483647 h 152"/>
                <a:gd name="T32" fmla="*/ 2147483647 w 145"/>
                <a:gd name="T33" fmla="*/ 2147483647 h 152"/>
                <a:gd name="T34" fmla="*/ 2147483647 w 145"/>
                <a:gd name="T35" fmla="*/ 2147483647 h 152"/>
                <a:gd name="T36" fmla="*/ 2147483647 w 145"/>
                <a:gd name="T37" fmla="*/ 2147483647 h 152"/>
                <a:gd name="T38" fmla="*/ 2147483647 w 145"/>
                <a:gd name="T39" fmla="*/ 2147483647 h 152"/>
                <a:gd name="T40" fmla="*/ 2147483647 w 145"/>
                <a:gd name="T41" fmla="*/ 2147483647 h 152"/>
                <a:gd name="T42" fmla="*/ 2147483647 w 145"/>
                <a:gd name="T43" fmla="*/ 2147483647 h 152"/>
                <a:gd name="T44" fmla="*/ 2147483647 w 145"/>
                <a:gd name="T45" fmla="*/ 2147483647 h 152"/>
                <a:gd name="T46" fmla="*/ 2147483647 w 145"/>
                <a:gd name="T47" fmla="*/ 2147483647 h 152"/>
                <a:gd name="T48" fmla="*/ 2147483647 w 145"/>
                <a:gd name="T49" fmla="*/ 2147483647 h 152"/>
                <a:gd name="T50" fmla="*/ 2147483647 w 145"/>
                <a:gd name="T51" fmla="*/ 2147483647 h 152"/>
                <a:gd name="T52" fmla="*/ 2147483647 w 145"/>
                <a:gd name="T53" fmla="*/ 2147483647 h 152"/>
                <a:gd name="T54" fmla="*/ 2147483647 w 145"/>
                <a:gd name="T55" fmla="*/ 2147483647 h 152"/>
                <a:gd name="T56" fmla="*/ 2147483647 w 145"/>
                <a:gd name="T57" fmla="*/ 2147483647 h 152"/>
                <a:gd name="T58" fmla="*/ 2147483647 w 145"/>
                <a:gd name="T59" fmla="*/ 2147483647 h 152"/>
                <a:gd name="T60" fmla="*/ 2147483647 w 145"/>
                <a:gd name="T61" fmla="*/ 2147483647 h 152"/>
                <a:gd name="T62" fmla="*/ 2147483647 w 145"/>
                <a:gd name="T63" fmla="*/ 2147483647 h 152"/>
                <a:gd name="T64" fmla="*/ 2147483647 w 145"/>
                <a:gd name="T65" fmla="*/ 2147483647 h 152"/>
                <a:gd name="T66" fmla="*/ 2147483647 w 145"/>
                <a:gd name="T67" fmla="*/ 2147483647 h 152"/>
                <a:gd name="T68" fmla="*/ 2147483647 w 145"/>
                <a:gd name="T69" fmla="*/ 2147483647 h 152"/>
                <a:gd name="T70" fmla="*/ 2147483647 w 145"/>
                <a:gd name="T71" fmla="*/ 2147483647 h 152"/>
                <a:gd name="T72" fmla="*/ 2147483647 w 145"/>
                <a:gd name="T73" fmla="*/ 2147483647 h 152"/>
                <a:gd name="T74" fmla="*/ 2147483647 w 145"/>
                <a:gd name="T75" fmla="*/ 2147483647 h 152"/>
                <a:gd name="T76" fmla="*/ 2147483647 w 145"/>
                <a:gd name="T77" fmla="*/ 2147483647 h 152"/>
                <a:gd name="T78" fmla="*/ 2147483647 w 145"/>
                <a:gd name="T79" fmla="*/ 2147483647 h 152"/>
                <a:gd name="T80" fmla="*/ 2147483647 w 145"/>
                <a:gd name="T81" fmla="*/ 2147483647 h 152"/>
                <a:gd name="T82" fmla="*/ 2147483647 w 145"/>
                <a:gd name="T83" fmla="*/ 2147483647 h 152"/>
                <a:gd name="T84" fmla="*/ 2147483647 w 145"/>
                <a:gd name="T85" fmla="*/ 2147483647 h 152"/>
                <a:gd name="T86" fmla="*/ 2147483647 w 145"/>
                <a:gd name="T87" fmla="*/ 2147483647 h 152"/>
                <a:gd name="T88" fmla="*/ 2147483647 w 145"/>
                <a:gd name="T89" fmla="*/ 2147483647 h 152"/>
                <a:gd name="T90" fmla="*/ 2147483647 w 145"/>
                <a:gd name="T91" fmla="*/ 2147483647 h 152"/>
                <a:gd name="T92" fmla="*/ 2147483647 w 145"/>
                <a:gd name="T93" fmla="*/ 2147483647 h 152"/>
                <a:gd name="T94" fmla="*/ 2147483647 w 145"/>
                <a:gd name="T95" fmla="*/ 2147483647 h 152"/>
                <a:gd name="T96" fmla="*/ 2147483647 w 145"/>
                <a:gd name="T97" fmla="*/ 2147483647 h 152"/>
                <a:gd name="T98" fmla="*/ 2147483647 w 145"/>
                <a:gd name="T99" fmla="*/ 2147483647 h 15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45" h="152">
                  <a:moveTo>
                    <a:pt x="143" y="74"/>
                  </a:moveTo>
                  <a:cubicBezTo>
                    <a:pt x="143" y="69"/>
                    <a:pt x="142" y="64"/>
                    <a:pt x="140" y="59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0" y="39"/>
                    <a:pt x="127" y="22"/>
                    <a:pt x="110" y="11"/>
                  </a:cubicBezTo>
                  <a:cubicBezTo>
                    <a:pt x="104" y="14"/>
                    <a:pt x="97" y="17"/>
                    <a:pt x="93" y="22"/>
                  </a:cubicBezTo>
                  <a:cubicBezTo>
                    <a:pt x="88" y="27"/>
                    <a:pt x="86" y="34"/>
                    <a:pt x="86" y="41"/>
                  </a:cubicBezTo>
                  <a:cubicBezTo>
                    <a:pt x="84" y="38"/>
                    <a:pt x="84" y="34"/>
                    <a:pt x="84" y="30"/>
                  </a:cubicBezTo>
                  <a:cubicBezTo>
                    <a:pt x="85" y="26"/>
                    <a:pt x="87" y="22"/>
                    <a:pt x="89" y="18"/>
                  </a:cubicBezTo>
                  <a:cubicBezTo>
                    <a:pt x="92" y="15"/>
                    <a:pt x="96" y="13"/>
                    <a:pt x="100" y="12"/>
                  </a:cubicBezTo>
                  <a:cubicBezTo>
                    <a:pt x="103" y="11"/>
                    <a:pt x="106" y="10"/>
                    <a:pt x="109" y="10"/>
                  </a:cubicBezTo>
                  <a:cubicBezTo>
                    <a:pt x="98" y="4"/>
                    <a:pt x="86" y="0"/>
                    <a:pt x="73" y="0"/>
                  </a:cubicBezTo>
                  <a:cubicBezTo>
                    <a:pt x="37" y="0"/>
                    <a:pt x="8" y="24"/>
                    <a:pt x="0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3" y="62"/>
                    <a:pt x="2" y="68"/>
                    <a:pt x="2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121"/>
                    <a:pt x="33" y="152"/>
                    <a:pt x="72" y="152"/>
                  </a:cubicBezTo>
                  <a:cubicBezTo>
                    <a:pt x="112" y="152"/>
                    <a:pt x="143" y="121"/>
                    <a:pt x="144" y="81"/>
                  </a:cubicBezTo>
                  <a:cubicBezTo>
                    <a:pt x="145" y="81"/>
                    <a:pt x="145" y="81"/>
                    <a:pt x="145" y="81"/>
                  </a:cubicBezTo>
                  <a:cubicBezTo>
                    <a:pt x="145" y="74"/>
                    <a:pt x="145" y="74"/>
                    <a:pt x="145" y="74"/>
                  </a:cubicBezTo>
                  <a:lnTo>
                    <a:pt x="143" y="74"/>
                  </a:lnTo>
                  <a:close/>
                  <a:moveTo>
                    <a:pt x="46" y="12"/>
                  </a:moveTo>
                  <a:cubicBezTo>
                    <a:pt x="49" y="13"/>
                    <a:pt x="53" y="15"/>
                    <a:pt x="56" y="18"/>
                  </a:cubicBezTo>
                  <a:cubicBezTo>
                    <a:pt x="59" y="22"/>
                    <a:pt x="61" y="26"/>
                    <a:pt x="61" y="30"/>
                  </a:cubicBezTo>
                  <a:cubicBezTo>
                    <a:pt x="62" y="34"/>
                    <a:pt x="61" y="38"/>
                    <a:pt x="59" y="41"/>
                  </a:cubicBezTo>
                  <a:cubicBezTo>
                    <a:pt x="59" y="34"/>
                    <a:pt x="57" y="27"/>
                    <a:pt x="52" y="22"/>
                  </a:cubicBezTo>
                  <a:cubicBezTo>
                    <a:pt x="48" y="17"/>
                    <a:pt x="41" y="14"/>
                    <a:pt x="34" y="11"/>
                  </a:cubicBezTo>
                  <a:cubicBezTo>
                    <a:pt x="38" y="10"/>
                    <a:pt x="42" y="11"/>
                    <a:pt x="46" y="12"/>
                  </a:cubicBezTo>
                  <a:close/>
                  <a:moveTo>
                    <a:pt x="16" y="57"/>
                  </a:moveTo>
                  <a:cubicBezTo>
                    <a:pt x="130" y="59"/>
                    <a:pt x="130" y="59"/>
                    <a:pt x="130" y="59"/>
                  </a:cubicBezTo>
                  <a:cubicBezTo>
                    <a:pt x="132" y="64"/>
                    <a:pt x="133" y="69"/>
                    <a:pt x="133" y="74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23" y="68"/>
                    <a:pt x="114" y="63"/>
                    <a:pt x="102" y="63"/>
                  </a:cubicBezTo>
                  <a:cubicBezTo>
                    <a:pt x="91" y="63"/>
                    <a:pt x="82" y="68"/>
                    <a:pt x="79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59" y="68"/>
                    <a:pt x="50" y="63"/>
                    <a:pt x="38" y="63"/>
                  </a:cubicBezTo>
                  <a:cubicBezTo>
                    <a:pt x="27" y="63"/>
                    <a:pt x="17" y="68"/>
                    <a:pt x="14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2" y="68"/>
                    <a:pt x="14" y="62"/>
                    <a:pt x="16" y="57"/>
                  </a:cubicBezTo>
                  <a:close/>
                  <a:moveTo>
                    <a:pt x="72" y="142"/>
                  </a:moveTo>
                  <a:cubicBezTo>
                    <a:pt x="39" y="142"/>
                    <a:pt x="11" y="115"/>
                    <a:pt x="11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7" y="88"/>
                    <a:pt x="27" y="93"/>
                    <a:pt x="38" y="93"/>
                  </a:cubicBezTo>
                  <a:cubicBezTo>
                    <a:pt x="50" y="93"/>
                    <a:pt x="59" y="88"/>
                    <a:pt x="62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82" y="88"/>
                    <a:pt x="91" y="93"/>
                    <a:pt x="102" y="93"/>
                  </a:cubicBezTo>
                  <a:cubicBezTo>
                    <a:pt x="114" y="93"/>
                    <a:pt x="123" y="88"/>
                    <a:pt x="126" y="81"/>
                  </a:cubicBezTo>
                  <a:cubicBezTo>
                    <a:pt x="134" y="81"/>
                    <a:pt x="134" y="81"/>
                    <a:pt x="134" y="81"/>
                  </a:cubicBezTo>
                  <a:cubicBezTo>
                    <a:pt x="134" y="115"/>
                    <a:pt x="106" y="142"/>
                    <a:pt x="72" y="14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4" name="Freeform 181"/>
            <p:cNvSpPr>
              <a:spLocks/>
            </p:cNvSpPr>
            <p:nvPr/>
          </p:nvSpPr>
          <p:spPr bwMode="auto">
            <a:xfrm>
              <a:off x="235094" y="20958"/>
              <a:ext cx="3645" cy="2733"/>
            </a:xfrm>
            <a:custGeom>
              <a:avLst/>
              <a:gdLst>
                <a:gd name="T0" fmla="*/ 2147483647 w 2"/>
                <a:gd name="T1" fmla="*/ 2147483647 h 1"/>
                <a:gd name="T2" fmla="*/ 0 w 2"/>
                <a:gd name="T3" fmla="*/ 0 h 1"/>
                <a:gd name="T4" fmla="*/ 2147483647 w 2"/>
                <a:gd name="T5" fmla="*/ 2147483647 h 1"/>
                <a:gd name="T6" fmla="*/ 2147483647 w 2"/>
                <a:gd name="T7" fmla="*/ 214748364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5" name="Oval 182"/>
            <p:cNvSpPr>
              <a:spLocks noChangeArrowheads="1"/>
            </p:cNvSpPr>
            <p:nvPr/>
          </p:nvSpPr>
          <p:spPr bwMode="auto">
            <a:xfrm>
              <a:off x="124837" y="227806"/>
              <a:ext cx="62874" cy="34627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65" name="组合 119"/>
          <p:cNvGrpSpPr>
            <a:grpSpLocks/>
          </p:cNvGrpSpPr>
          <p:nvPr/>
        </p:nvGrpSpPr>
        <p:grpSpPr bwMode="auto">
          <a:xfrm>
            <a:off x="746125" y="6026150"/>
            <a:ext cx="547688" cy="433388"/>
            <a:chOff x="0" y="0"/>
            <a:chExt cx="494793" cy="390002"/>
          </a:xfrm>
        </p:grpSpPr>
        <p:sp>
          <p:nvSpPr>
            <p:cNvPr id="51500" name="Freeform 183"/>
            <p:cNvSpPr>
              <a:spLocks/>
            </p:cNvSpPr>
            <p:nvPr/>
          </p:nvSpPr>
          <p:spPr bwMode="auto">
            <a:xfrm>
              <a:off x="115725" y="0"/>
              <a:ext cx="263343" cy="167664"/>
            </a:xfrm>
            <a:custGeom>
              <a:avLst/>
              <a:gdLst>
                <a:gd name="T0" fmla="*/ 2147483647 w 122"/>
                <a:gd name="T1" fmla="*/ 2147483647 h 78"/>
                <a:gd name="T2" fmla="*/ 2147483647 w 122"/>
                <a:gd name="T3" fmla="*/ 2147483647 h 78"/>
                <a:gd name="T4" fmla="*/ 2147483647 w 122"/>
                <a:gd name="T5" fmla="*/ 2147483647 h 78"/>
                <a:gd name="T6" fmla="*/ 2147483647 w 122"/>
                <a:gd name="T7" fmla="*/ 2147483647 h 78"/>
                <a:gd name="T8" fmla="*/ 2147483647 w 122"/>
                <a:gd name="T9" fmla="*/ 2147483647 h 78"/>
                <a:gd name="T10" fmla="*/ 2147483647 w 122"/>
                <a:gd name="T11" fmla="*/ 2147483647 h 78"/>
                <a:gd name="T12" fmla="*/ 2147483647 w 122"/>
                <a:gd name="T13" fmla="*/ 0 h 78"/>
                <a:gd name="T14" fmla="*/ 0 w 122"/>
                <a:gd name="T15" fmla="*/ 2147483647 h 78"/>
                <a:gd name="T16" fmla="*/ 0 w 122"/>
                <a:gd name="T17" fmla="*/ 2147483647 h 78"/>
                <a:gd name="T18" fmla="*/ 2147483647 w 122"/>
                <a:gd name="T19" fmla="*/ 2147483647 h 78"/>
                <a:gd name="T20" fmla="*/ 2147483647 w 122"/>
                <a:gd name="T21" fmla="*/ 2147483647 h 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2" h="78">
                  <a:moveTo>
                    <a:pt x="13" y="27"/>
                  </a:moveTo>
                  <a:cubicBezTo>
                    <a:pt x="28" y="18"/>
                    <a:pt x="44" y="13"/>
                    <a:pt x="60" y="13"/>
                  </a:cubicBezTo>
                  <a:cubicBezTo>
                    <a:pt x="83" y="13"/>
                    <a:pt x="101" y="22"/>
                    <a:pt x="109" y="27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9"/>
                    <a:pt x="97" y="0"/>
                    <a:pt x="60" y="0"/>
                  </a:cubicBezTo>
                  <a:cubicBezTo>
                    <a:pt x="42" y="0"/>
                    <a:pt x="21" y="5"/>
                    <a:pt x="0" y="1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3" y="78"/>
                    <a:pt x="13" y="78"/>
                    <a:pt x="13" y="78"/>
                  </a:cubicBezTo>
                  <a:lnTo>
                    <a:pt x="13" y="2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1" name="Freeform 184"/>
            <p:cNvSpPr>
              <a:spLocks/>
            </p:cNvSpPr>
            <p:nvPr/>
          </p:nvSpPr>
          <p:spPr bwMode="auto">
            <a:xfrm>
              <a:off x="143973" y="279744"/>
              <a:ext cx="206847" cy="110258"/>
            </a:xfrm>
            <a:custGeom>
              <a:avLst/>
              <a:gdLst>
                <a:gd name="T0" fmla="*/ 2147483647 w 227"/>
                <a:gd name="T1" fmla="*/ 2147483647 h 121"/>
                <a:gd name="T2" fmla="*/ 2147483647 w 227"/>
                <a:gd name="T3" fmla="*/ 0 h 121"/>
                <a:gd name="T4" fmla="*/ 0 w 227"/>
                <a:gd name="T5" fmla="*/ 0 h 121"/>
                <a:gd name="T6" fmla="*/ 2147483647 w 227"/>
                <a:gd name="T7" fmla="*/ 2147483647 h 121"/>
                <a:gd name="T8" fmla="*/ 2147483647 w 227"/>
                <a:gd name="T9" fmla="*/ 0 h 121"/>
                <a:gd name="T10" fmla="*/ 2147483647 w 227"/>
                <a:gd name="T11" fmla="*/ 0 h 121"/>
                <a:gd name="T12" fmla="*/ 2147483647 w 227"/>
                <a:gd name="T13" fmla="*/ 2147483647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7" h="121">
                  <a:moveTo>
                    <a:pt x="114" y="76"/>
                  </a:moveTo>
                  <a:lnTo>
                    <a:pt x="43" y="0"/>
                  </a:lnTo>
                  <a:lnTo>
                    <a:pt x="0" y="0"/>
                  </a:lnTo>
                  <a:lnTo>
                    <a:pt x="114" y="121"/>
                  </a:lnTo>
                  <a:lnTo>
                    <a:pt x="227" y="0"/>
                  </a:lnTo>
                  <a:lnTo>
                    <a:pt x="184" y="0"/>
                  </a:lnTo>
                  <a:lnTo>
                    <a:pt x="114" y="7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2" name="Freeform 185"/>
            <p:cNvSpPr>
              <a:spLocks noEditPoints="1"/>
            </p:cNvSpPr>
            <p:nvPr/>
          </p:nvSpPr>
          <p:spPr bwMode="auto">
            <a:xfrm>
              <a:off x="0" y="178599"/>
              <a:ext cx="494793" cy="103879"/>
            </a:xfrm>
            <a:custGeom>
              <a:avLst/>
              <a:gdLst>
                <a:gd name="T0" fmla="*/ 2147483647 w 543"/>
                <a:gd name="T1" fmla="*/ 2147483647 h 114"/>
                <a:gd name="T2" fmla="*/ 2147483647 w 543"/>
                <a:gd name="T3" fmla="*/ 2147483647 h 114"/>
                <a:gd name="T4" fmla="*/ 2147483647 w 543"/>
                <a:gd name="T5" fmla="*/ 2147483647 h 114"/>
                <a:gd name="T6" fmla="*/ 2147483647 w 543"/>
                <a:gd name="T7" fmla="*/ 2147483647 h 114"/>
                <a:gd name="T8" fmla="*/ 2147483647 w 543"/>
                <a:gd name="T9" fmla="*/ 0 h 114"/>
                <a:gd name="T10" fmla="*/ 2147483647 w 543"/>
                <a:gd name="T11" fmla="*/ 0 h 114"/>
                <a:gd name="T12" fmla="*/ 2147483647 w 543"/>
                <a:gd name="T13" fmla="*/ 2147483647 h 114"/>
                <a:gd name="T14" fmla="*/ 0 w 543"/>
                <a:gd name="T15" fmla="*/ 2147483647 h 114"/>
                <a:gd name="T16" fmla="*/ 2147483647 w 543"/>
                <a:gd name="T17" fmla="*/ 2147483647 h 114"/>
                <a:gd name="T18" fmla="*/ 0 w 543"/>
                <a:gd name="T19" fmla="*/ 2147483647 h 114"/>
                <a:gd name="T20" fmla="*/ 2147483647 w 543"/>
                <a:gd name="T21" fmla="*/ 2147483647 h 114"/>
                <a:gd name="T22" fmla="*/ 2147483647 w 543"/>
                <a:gd name="T23" fmla="*/ 2147483647 h 114"/>
                <a:gd name="T24" fmla="*/ 2147483647 w 543"/>
                <a:gd name="T25" fmla="*/ 2147483647 h 114"/>
                <a:gd name="T26" fmla="*/ 2147483647 w 543"/>
                <a:gd name="T27" fmla="*/ 2147483647 h 114"/>
                <a:gd name="T28" fmla="*/ 2147483647 w 543"/>
                <a:gd name="T29" fmla="*/ 2147483647 h 114"/>
                <a:gd name="T30" fmla="*/ 2147483647 w 543"/>
                <a:gd name="T31" fmla="*/ 2147483647 h 114"/>
                <a:gd name="T32" fmla="*/ 2147483647 w 543"/>
                <a:gd name="T33" fmla="*/ 2147483647 h 114"/>
                <a:gd name="T34" fmla="*/ 2147483647 w 543"/>
                <a:gd name="T35" fmla="*/ 2147483647 h 114"/>
                <a:gd name="T36" fmla="*/ 2147483647 w 543"/>
                <a:gd name="T37" fmla="*/ 2147483647 h 114"/>
                <a:gd name="T38" fmla="*/ 2147483647 w 543"/>
                <a:gd name="T39" fmla="*/ 2147483647 h 114"/>
                <a:gd name="T40" fmla="*/ 2147483647 w 543"/>
                <a:gd name="T41" fmla="*/ 2147483647 h 114"/>
                <a:gd name="T42" fmla="*/ 2147483647 w 543"/>
                <a:gd name="T43" fmla="*/ 2147483647 h 114"/>
                <a:gd name="T44" fmla="*/ 2147483647 w 543"/>
                <a:gd name="T45" fmla="*/ 2147483647 h 114"/>
                <a:gd name="T46" fmla="*/ 2147483647 w 543"/>
                <a:gd name="T47" fmla="*/ 2147483647 h 114"/>
                <a:gd name="T48" fmla="*/ 2147483647 w 543"/>
                <a:gd name="T49" fmla="*/ 2147483647 h 114"/>
                <a:gd name="T50" fmla="*/ 2147483647 w 543"/>
                <a:gd name="T51" fmla="*/ 2147483647 h 114"/>
                <a:gd name="T52" fmla="*/ 2147483647 w 543"/>
                <a:gd name="T53" fmla="*/ 2147483647 h 114"/>
                <a:gd name="T54" fmla="*/ 2147483647 w 543"/>
                <a:gd name="T55" fmla="*/ 2147483647 h 114"/>
                <a:gd name="T56" fmla="*/ 2147483647 w 543"/>
                <a:gd name="T57" fmla="*/ 2147483647 h 114"/>
                <a:gd name="T58" fmla="*/ 2147483647 w 543"/>
                <a:gd name="T59" fmla="*/ 2147483647 h 114"/>
                <a:gd name="T60" fmla="*/ 2147483647 w 543"/>
                <a:gd name="T61" fmla="*/ 2147483647 h 11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43" h="114">
                  <a:moveTo>
                    <a:pt x="543" y="114"/>
                  </a:moveTo>
                  <a:lnTo>
                    <a:pt x="517" y="76"/>
                  </a:lnTo>
                  <a:lnTo>
                    <a:pt x="543" y="38"/>
                  </a:lnTo>
                  <a:lnTo>
                    <a:pt x="437" y="38"/>
                  </a:lnTo>
                  <a:lnTo>
                    <a:pt x="437" y="0"/>
                  </a:lnTo>
                  <a:lnTo>
                    <a:pt x="108" y="0"/>
                  </a:lnTo>
                  <a:lnTo>
                    <a:pt x="108" y="38"/>
                  </a:lnTo>
                  <a:lnTo>
                    <a:pt x="0" y="38"/>
                  </a:lnTo>
                  <a:lnTo>
                    <a:pt x="28" y="76"/>
                  </a:lnTo>
                  <a:lnTo>
                    <a:pt x="0" y="114"/>
                  </a:lnTo>
                  <a:lnTo>
                    <a:pt x="123" y="114"/>
                  </a:lnTo>
                  <a:lnTo>
                    <a:pt x="123" y="102"/>
                  </a:lnTo>
                  <a:lnTo>
                    <a:pt x="420" y="102"/>
                  </a:lnTo>
                  <a:lnTo>
                    <a:pt x="420" y="114"/>
                  </a:lnTo>
                  <a:lnTo>
                    <a:pt x="543" y="114"/>
                  </a:lnTo>
                  <a:close/>
                  <a:moveTo>
                    <a:pt x="111" y="102"/>
                  </a:moveTo>
                  <a:lnTo>
                    <a:pt x="23" y="102"/>
                  </a:lnTo>
                  <a:lnTo>
                    <a:pt x="42" y="76"/>
                  </a:lnTo>
                  <a:lnTo>
                    <a:pt x="23" y="50"/>
                  </a:lnTo>
                  <a:lnTo>
                    <a:pt x="108" y="50"/>
                  </a:lnTo>
                  <a:lnTo>
                    <a:pt x="108" y="102"/>
                  </a:lnTo>
                  <a:lnTo>
                    <a:pt x="111" y="102"/>
                  </a:lnTo>
                  <a:close/>
                  <a:moveTo>
                    <a:pt x="432" y="102"/>
                  </a:moveTo>
                  <a:lnTo>
                    <a:pt x="437" y="102"/>
                  </a:lnTo>
                  <a:lnTo>
                    <a:pt x="437" y="50"/>
                  </a:lnTo>
                  <a:lnTo>
                    <a:pt x="520" y="50"/>
                  </a:lnTo>
                  <a:lnTo>
                    <a:pt x="501" y="76"/>
                  </a:lnTo>
                  <a:lnTo>
                    <a:pt x="520" y="102"/>
                  </a:lnTo>
                  <a:lnTo>
                    <a:pt x="432" y="10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66" name="Freeform 186"/>
          <p:cNvSpPr>
            <a:spLocks noEditPoints="1"/>
          </p:cNvSpPr>
          <p:nvPr/>
        </p:nvSpPr>
        <p:spPr bwMode="auto">
          <a:xfrm>
            <a:off x="1590675" y="6156325"/>
            <a:ext cx="492125" cy="195263"/>
          </a:xfrm>
          <a:custGeom>
            <a:avLst/>
            <a:gdLst>
              <a:gd name="T0" fmla="*/ 2147483647 w 206"/>
              <a:gd name="T1" fmla="*/ 2147483647 h 82"/>
              <a:gd name="T2" fmla="*/ 2147483647 w 206"/>
              <a:gd name="T3" fmla="*/ 0 h 82"/>
              <a:gd name="T4" fmla="*/ 2147483647 w 206"/>
              <a:gd name="T5" fmla="*/ 2147483647 h 82"/>
              <a:gd name="T6" fmla="*/ 2147483647 w 206"/>
              <a:gd name="T7" fmla="*/ 2147483647 h 82"/>
              <a:gd name="T8" fmla="*/ 2147483647 w 206"/>
              <a:gd name="T9" fmla="*/ 2147483647 h 82"/>
              <a:gd name="T10" fmla="*/ 0 w 206"/>
              <a:gd name="T11" fmla="*/ 2147483647 h 82"/>
              <a:gd name="T12" fmla="*/ 2147483647 w 206"/>
              <a:gd name="T13" fmla="*/ 2147483647 h 82"/>
              <a:gd name="T14" fmla="*/ 2147483647 w 206"/>
              <a:gd name="T15" fmla="*/ 2147483647 h 82"/>
              <a:gd name="T16" fmla="*/ 2147483647 w 206"/>
              <a:gd name="T17" fmla="*/ 2147483647 h 82"/>
              <a:gd name="T18" fmla="*/ 2147483647 w 206"/>
              <a:gd name="T19" fmla="*/ 2147483647 h 82"/>
              <a:gd name="T20" fmla="*/ 2147483647 w 206"/>
              <a:gd name="T21" fmla="*/ 2147483647 h 82"/>
              <a:gd name="T22" fmla="*/ 2147483647 w 206"/>
              <a:gd name="T23" fmla="*/ 2147483647 h 82"/>
              <a:gd name="T24" fmla="*/ 2147483647 w 206"/>
              <a:gd name="T25" fmla="*/ 2147483647 h 82"/>
              <a:gd name="T26" fmla="*/ 2147483647 w 206"/>
              <a:gd name="T27" fmla="*/ 2147483647 h 82"/>
              <a:gd name="T28" fmla="*/ 2147483647 w 206"/>
              <a:gd name="T29" fmla="*/ 2147483647 h 82"/>
              <a:gd name="T30" fmla="*/ 2147483647 w 206"/>
              <a:gd name="T31" fmla="*/ 2147483647 h 82"/>
              <a:gd name="T32" fmla="*/ 2147483647 w 206"/>
              <a:gd name="T33" fmla="*/ 2147483647 h 82"/>
              <a:gd name="T34" fmla="*/ 2147483647 w 206"/>
              <a:gd name="T35" fmla="*/ 2147483647 h 82"/>
              <a:gd name="T36" fmla="*/ 2147483647 w 206"/>
              <a:gd name="T37" fmla="*/ 2147483647 h 82"/>
              <a:gd name="T38" fmla="*/ 2147483647 w 206"/>
              <a:gd name="T39" fmla="*/ 2147483647 h 82"/>
              <a:gd name="T40" fmla="*/ 2147483647 w 206"/>
              <a:gd name="T41" fmla="*/ 2147483647 h 82"/>
              <a:gd name="T42" fmla="*/ 2147483647 w 206"/>
              <a:gd name="T43" fmla="*/ 2147483647 h 82"/>
              <a:gd name="T44" fmla="*/ 2147483647 w 206"/>
              <a:gd name="T45" fmla="*/ 2147483647 h 82"/>
              <a:gd name="T46" fmla="*/ 2147483647 w 206"/>
              <a:gd name="T47" fmla="*/ 2147483647 h 82"/>
              <a:gd name="T48" fmla="*/ 2147483647 w 206"/>
              <a:gd name="T49" fmla="*/ 2147483647 h 82"/>
              <a:gd name="T50" fmla="*/ 2147483647 w 206"/>
              <a:gd name="T51" fmla="*/ 2147483647 h 82"/>
              <a:gd name="T52" fmla="*/ 2147483647 w 206"/>
              <a:gd name="T53" fmla="*/ 2147483647 h 82"/>
              <a:gd name="T54" fmla="*/ 2147483647 w 206"/>
              <a:gd name="T55" fmla="*/ 2147483647 h 82"/>
              <a:gd name="T56" fmla="*/ 2147483647 w 206"/>
              <a:gd name="T57" fmla="*/ 2147483647 h 82"/>
              <a:gd name="T58" fmla="*/ 2147483647 w 206"/>
              <a:gd name="T59" fmla="*/ 2147483647 h 82"/>
              <a:gd name="T60" fmla="*/ 2147483647 w 206"/>
              <a:gd name="T61" fmla="*/ 2147483647 h 82"/>
              <a:gd name="T62" fmla="*/ 2147483647 w 206"/>
              <a:gd name="T63" fmla="*/ 2147483647 h 82"/>
              <a:gd name="T64" fmla="*/ 2147483647 w 206"/>
              <a:gd name="T65" fmla="*/ 2147483647 h 82"/>
              <a:gd name="T66" fmla="*/ 2147483647 w 206"/>
              <a:gd name="T67" fmla="*/ 2147483647 h 82"/>
              <a:gd name="T68" fmla="*/ 2147483647 w 206"/>
              <a:gd name="T69" fmla="*/ 2147483647 h 82"/>
              <a:gd name="T70" fmla="*/ 2147483647 w 206"/>
              <a:gd name="T71" fmla="*/ 2147483647 h 82"/>
              <a:gd name="T72" fmla="*/ 2147483647 w 206"/>
              <a:gd name="T73" fmla="*/ 2147483647 h 82"/>
              <a:gd name="T74" fmla="*/ 2147483647 w 206"/>
              <a:gd name="T75" fmla="*/ 2147483647 h 82"/>
              <a:gd name="T76" fmla="*/ 2147483647 w 206"/>
              <a:gd name="T77" fmla="*/ 2147483647 h 82"/>
              <a:gd name="T78" fmla="*/ 2147483647 w 206"/>
              <a:gd name="T79" fmla="*/ 2147483647 h 8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06" h="82">
                <a:moveTo>
                  <a:pt x="203" y="55"/>
                </a:moveTo>
                <a:cubicBezTo>
                  <a:pt x="202" y="50"/>
                  <a:pt x="197" y="47"/>
                  <a:pt x="188" y="45"/>
                </a:cubicBezTo>
                <a:cubicBezTo>
                  <a:pt x="188" y="45"/>
                  <a:pt x="116" y="38"/>
                  <a:pt x="83" y="4"/>
                </a:cubicBezTo>
                <a:cubicBezTo>
                  <a:pt x="82" y="3"/>
                  <a:pt x="78" y="0"/>
                  <a:pt x="75" y="0"/>
                </a:cubicBezTo>
                <a:cubicBezTo>
                  <a:pt x="73" y="0"/>
                  <a:pt x="71" y="1"/>
                  <a:pt x="70" y="2"/>
                </a:cubicBezTo>
                <a:cubicBezTo>
                  <a:pt x="70" y="3"/>
                  <a:pt x="69" y="4"/>
                  <a:pt x="69" y="6"/>
                </a:cubicBezTo>
                <a:cubicBezTo>
                  <a:pt x="56" y="5"/>
                  <a:pt x="37" y="4"/>
                  <a:pt x="24" y="4"/>
                </a:cubicBezTo>
                <a:cubicBezTo>
                  <a:pt x="20" y="4"/>
                  <a:pt x="17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2" y="4"/>
                  <a:pt x="11" y="4"/>
                  <a:pt x="9" y="4"/>
                </a:cubicBezTo>
                <a:cubicBezTo>
                  <a:pt x="5" y="5"/>
                  <a:pt x="0" y="9"/>
                  <a:pt x="0" y="2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2" y="82"/>
                  <a:pt x="4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77"/>
                  <a:pt x="12" y="77"/>
                  <a:pt x="12" y="77"/>
                </a:cubicBezTo>
                <a:cubicBezTo>
                  <a:pt x="16" y="77"/>
                  <a:pt x="16" y="77"/>
                  <a:pt x="16" y="77"/>
                </a:cubicBezTo>
                <a:cubicBezTo>
                  <a:pt x="16" y="82"/>
                  <a:pt x="16" y="82"/>
                  <a:pt x="16" y="82"/>
                </a:cubicBezTo>
                <a:cubicBezTo>
                  <a:pt x="27" y="82"/>
                  <a:pt x="27" y="82"/>
                  <a:pt x="27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2" y="77"/>
                  <a:pt x="32" y="77"/>
                  <a:pt x="32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6" y="82"/>
                  <a:pt x="36" y="82"/>
                  <a:pt x="36" y="82"/>
                </a:cubicBezTo>
                <a:cubicBezTo>
                  <a:pt x="48" y="82"/>
                  <a:pt x="48" y="82"/>
                  <a:pt x="48" y="82"/>
                </a:cubicBezTo>
                <a:cubicBezTo>
                  <a:pt x="52" y="82"/>
                  <a:pt x="52" y="82"/>
                  <a:pt x="52" y="82"/>
                </a:cubicBezTo>
                <a:cubicBezTo>
                  <a:pt x="52" y="77"/>
                  <a:pt x="52" y="77"/>
                  <a:pt x="52" y="77"/>
                </a:cubicBezTo>
                <a:cubicBezTo>
                  <a:pt x="56" y="77"/>
                  <a:pt x="56" y="77"/>
                  <a:pt x="56" y="77"/>
                </a:cubicBezTo>
                <a:cubicBezTo>
                  <a:pt x="56" y="82"/>
                  <a:pt x="56" y="82"/>
                  <a:pt x="56" y="82"/>
                </a:cubicBezTo>
                <a:cubicBezTo>
                  <a:pt x="125" y="82"/>
                  <a:pt x="125" y="82"/>
                  <a:pt x="125" y="82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82"/>
                  <a:pt x="129" y="82"/>
                  <a:pt x="129" y="82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43" y="82"/>
                  <a:pt x="143" y="82"/>
                  <a:pt x="143" y="82"/>
                </a:cubicBezTo>
                <a:cubicBezTo>
                  <a:pt x="143" y="77"/>
                  <a:pt x="143" y="77"/>
                  <a:pt x="143" y="77"/>
                </a:cubicBezTo>
                <a:cubicBezTo>
                  <a:pt x="147" y="77"/>
                  <a:pt x="147" y="77"/>
                  <a:pt x="147" y="77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56" y="82"/>
                  <a:pt x="156" y="82"/>
                  <a:pt x="156" y="82"/>
                </a:cubicBezTo>
                <a:cubicBezTo>
                  <a:pt x="158" y="82"/>
                  <a:pt x="158" y="82"/>
                  <a:pt x="158" y="82"/>
                </a:cubicBezTo>
                <a:cubicBezTo>
                  <a:pt x="158" y="77"/>
                  <a:pt x="158" y="77"/>
                  <a:pt x="158" y="77"/>
                </a:cubicBezTo>
                <a:cubicBezTo>
                  <a:pt x="162" y="77"/>
                  <a:pt x="162" y="77"/>
                  <a:pt x="162" y="77"/>
                </a:cubicBezTo>
                <a:cubicBezTo>
                  <a:pt x="162" y="82"/>
                  <a:pt x="162" y="82"/>
                  <a:pt x="162" y="82"/>
                </a:cubicBezTo>
                <a:cubicBezTo>
                  <a:pt x="169" y="82"/>
                  <a:pt x="169" y="82"/>
                  <a:pt x="169" y="82"/>
                </a:cubicBezTo>
                <a:cubicBezTo>
                  <a:pt x="175" y="82"/>
                  <a:pt x="175" y="82"/>
                  <a:pt x="175" y="82"/>
                </a:cubicBezTo>
                <a:cubicBezTo>
                  <a:pt x="178" y="82"/>
                  <a:pt x="178" y="82"/>
                  <a:pt x="178" y="82"/>
                </a:cubicBezTo>
                <a:cubicBezTo>
                  <a:pt x="178" y="77"/>
                  <a:pt x="178" y="77"/>
                  <a:pt x="178" y="77"/>
                </a:cubicBezTo>
                <a:cubicBezTo>
                  <a:pt x="182" y="77"/>
                  <a:pt x="182" y="77"/>
                  <a:pt x="182" y="77"/>
                </a:cubicBezTo>
                <a:cubicBezTo>
                  <a:pt x="182" y="82"/>
                  <a:pt x="182" y="82"/>
                  <a:pt x="182" y="82"/>
                </a:cubicBezTo>
                <a:cubicBezTo>
                  <a:pt x="188" y="82"/>
                  <a:pt x="188" y="82"/>
                  <a:pt x="188" y="82"/>
                </a:cubicBezTo>
                <a:cubicBezTo>
                  <a:pt x="193" y="82"/>
                  <a:pt x="193" y="82"/>
                  <a:pt x="193" y="82"/>
                </a:cubicBezTo>
                <a:cubicBezTo>
                  <a:pt x="196" y="82"/>
                  <a:pt x="198" y="81"/>
                  <a:pt x="198" y="81"/>
                </a:cubicBezTo>
                <a:cubicBezTo>
                  <a:pt x="198" y="70"/>
                  <a:pt x="198" y="70"/>
                  <a:pt x="198" y="70"/>
                </a:cubicBezTo>
                <a:cubicBezTo>
                  <a:pt x="199" y="69"/>
                  <a:pt x="206" y="62"/>
                  <a:pt x="203" y="55"/>
                </a:cubicBezTo>
                <a:close/>
                <a:moveTo>
                  <a:pt x="64" y="13"/>
                </a:moveTo>
                <a:cubicBezTo>
                  <a:pt x="54" y="15"/>
                  <a:pt x="41" y="14"/>
                  <a:pt x="29" y="12"/>
                </a:cubicBezTo>
                <a:cubicBezTo>
                  <a:pt x="42" y="12"/>
                  <a:pt x="53" y="13"/>
                  <a:pt x="64" y="13"/>
                </a:cubicBezTo>
                <a:close/>
                <a:moveTo>
                  <a:pt x="6" y="21"/>
                </a:moveTo>
                <a:cubicBezTo>
                  <a:pt x="6" y="17"/>
                  <a:pt x="7" y="11"/>
                  <a:pt x="11" y="10"/>
                </a:cubicBezTo>
                <a:cubicBezTo>
                  <a:pt x="11" y="10"/>
                  <a:pt x="12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24" y="16"/>
                  <a:pt x="24" y="16"/>
                  <a:pt x="24" y="16"/>
                </a:cubicBezTo>
                <a:cubicBezTo>
                  <a:pt x="45" y="24"/>
                  <a:pt x="60" y="25"/>
                  <a:pt x="70" y="17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7"/>
                  <a:pt x="75" y="7"/>
                  <a:pt x="75" y="6"/>
                </a:cubicBezTo>
                <a:cubicBezTo>
                  <a:pt x="76" y="7"/>
                  <a:pt x="78" y="8"/>
                  <a:pt x="79" y="8"/>
                </a:cubicBezTo>
                <a:cubicBezTo>
                  <a:pt x="87" y="17"/>
                  <a:pt x="97" y="23"/>
                  <a:pt x="107" y="29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04" y="28"/>
                  <a:pt x="91" y="27"/>
                  <a:pt x="94" y="34"/>
                </a:cubicBezTo>
                <a:cubicBezTo>
                  <a:pt x="97" y="42"/>
                  <a:pt x="114" y="46"/>
                  <a:pt x="114" y="46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3" y="49"/>
                  <a:pt x="146" y="51"/>
                  <a:pt x="160" y="47"/>
                </a:cubicBezTo>
                <a:cubicBezTo>
                  <a:pt x="160" y="47"/>
                  <a:pt x="160" y="47"/>
                  <a:pt x="160" y="47"/>
                </a:cubicBezTo>
                <a:cubicBezTo>
                  <a:pt x="175" y="50"/>
                  <a:pt x="187" y="51"/>
                  <a:pt x="188" y="51"/>
                </a:cubicBezTo>
                <a:cubicBezTo>
                  <a:pt x="193" y="52"/>
                  <a:pt x="197" y="54"/>
                  <a:pt x="198" y="57"/>
                </a:cubicBezTo>
                <a:cubicBezTo>
                  <a:pt x="198" y="59"/>
                  <a:pt x="196" y="63"/>
                  <a:pt x="194" y="65"/>
                </a:cubicBezTo>
                <a:cubicBezTo>
                  <a:pt x="6" y="65"/>
                  <a:pt x="6" y="65"/>
                  <a:pt x="6" y="65"/>
                </a:cubicBezTo>
                <a:lnTo>
                  <a:pt x="6" y="2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67" name="组合 124"/>
          <p:cNvGrpSpPr>
            <a:grpSpLocks/>
          </p:cNvGrpSpPr>
          <p:nvPr/>
        </p:nvGrpSpPr>
        <p:grpSpPr bwMode="auto">
          <a:xfrm>
            <a:off x="2287588" y="2513013"/>
            <a:ext cx="358775" cy="439737"/>
            <a:chOff x="0" y="0"/>
            <a:chExt cx="323484" cy="396381"/>
          </a:xfrm>
        </p:grpSpPr>
        <p:sp>
          <p:nvSpPr>
            <p:cNvPr id="51498" name="Freeform 187"/>
            <p:cNvSpPr>
              <a:spLocks noEditPoints="1"/>
            </p:cNvSpPr>
            <p:nvPr/>
          </p:nvSpPr>
          <p:spPr bwMode="auto">
            <a:xfrm>
              <a:off x="0" y="0"/>
              <a:ext cx="323484" cy="369956"/>
            </a:xfrm>
            <a:custGeom>
              <a:avLst/>
              <a:gdLst>
                <a:gd name="T0" fmla="*/ 2147483647 w 150"/>
                <a:gd name="T1" fmla="*/ 2147483647 h 172"/>
                <a:gd name="T2" fmla="*/ 2147483647 w 150"/>
                <a:gd name="T3" fmla="*/ 2147483647 h 172"/>
                <a:gd name="T4" fmla="*/ 2147483647 w 150"/>
                <a:gd name="T5" fmla="*/ 2147483647 h 172"/>
                <a:gd name="T6" fmla="*/ 2147483647 w 150"/>
                <a:gd name="T7" fmla="*/ 0 h 172"/>
                <a:gd name="T8" fmla="*/ 2147483647 w 150"/>
                <a:gd name="T9" fmla="*/ 0 h 172"/>
                <a:gd name="T10" fmla="*/ 2147483647 w 150"/>
                <a:gd name="T11" fmla="*/ 0 h 172"/>
                <a:gd name="T12" fmla="*/ 2147483647 w 150"/>
                <a:gd name="T13" fmla="*/ 0 h 172"/>
                <a:gd name="T14" fmla="*/ 2147483647 w 150"/>
                <a:gd name="T15" fmla="*/ 2147483647 h 172"/>
                <a:gd name="T16" fmla="*/ 2147483647 w 150"/>
                <a:gd name="T17" fmla="*/ 2147483647 h 172"/>
                <a:gd name="T18" fmla="*/ 2147483647 w 150"/>
                <a:gd name="T19" fmla="*/ 2147483647 h 172"/>
                <a:gd name="T20" fmla="*/ 0 w 150"/>
                <a:gd name="T21" fmla="*/ 2147483647 h 172"/>
                <a:gd name="T22" fmla="*/ 2147483647 w 150"/>
                <a:gd name="T23" fmla="*/ 2147483647 h 172"/>
                <a:gd name="T24" fmla="*/ 2147483647 w 150"/>
                <a:gd name="T25" fmla="*/ 2147483647 h 172"/>
                <a:gd name="T26" fmla="*/ 2147483647 w 150"/>
                <a:gd name="T27" fmla="*/ 2147483647 h 172"/>
                <a:gd name="T28" fmla="*/ 2147483647 w 150"/>
                <a:gd name="T29" fmla="*/ 2147483647 h 172"/>
                <a:gd name="T30" fmla="*/ 2147483647 w 150"/>
                <a:gd name="T31" fmla="*/ 2147483647 h 172"/>
                <a:gd name="T32" fmla="*/ 2147483647 w 150"/>
                <a:gd name="T33" fmla="*/ 2147483647 h 172"/>
                <a:gd name="T34" fmla="*/ 2147483647 w 150"/>
                <a:gd name="T35" fmla="*/ 2147483647 h 172"/>
                <a:gd name="T36" fmla="*/ 2147483647 w 150"/>
                <a:gd name="T37" fmla="*/ 2147483647 h 172"/>
                <a:gd name="T38" fmla="*/ 2147483647 w 150"/>
                <a:gd name="T39" fmla="*/ 2147483647 h 172"/>
                <a:gd name="T40" fmla="*/ 2147483647 w 150"/>
                <a:gd name="T41" fmla="*/ 2147483647 h 172"/>
                <a:gd name="T42" fmla="*/ 2147483647 w 150"/>
                <a:gd name="T43" fmla="*/ 2147483647 h 172"/>
                <a:gd name="T44" fmla="*/ 2147483647 w 150"/>
                <a:gd name="T45" fmla="*/ 2147483647 h 172"/>
                <a:gd name="T46" fmla="*/ 2147483647 w 150"/>
                <a:gd name="T47" fmla="*/ 2147483647 h 172"/>
                <a:gd name="T48" fmla="*/ 2147483647 w 150"/>
                <a:gd name="T49" fmla="*/ 2147483647 h 172"/>
                <a:gd name="T50" fmla="*/ 2147483647 w 150"/>
                <a:gd name="T51" fmla="*/ 2147483647 h 172"/>
                <a:gd name="T52" fmla="*/ 2147483647 w 150"/>
                <a:gd name="T53" fmla="*/ 2147483647 h 172"/>
                <a:gd name="T54" fmla="*/ 2147483647 w 150"/>
                <a:gd name="T55" fmla="*/ 2147483647 h 172"/>
                <a:gd name="T56" fmla="*/ 2147483647 w 150"/>
                <a:gd name="T57" fmla="*/ 2147483647 h 172"/>
                <a:gd name="T58" fmla="*/ 2147483647 w 150"/>
                <a:gd name="T59" fmla="*/ 2147483647 h 172"/>
                <a:gd name="T60" fmla="*/ 2147483647 w 150"/>
                <a:gd name="T61" fmla="*/ 2147483647 h 172"/>
                <a:gd name="T62" fmla="*/ 2147483647 w 150"/>
                <a:gd name="T63" fmla="*/ 2147483647 h 172"/>
                <a:gd name="T64" fmla="*/ 2147483647 w 150"/>
                <a:gd name="T65" fmla="*/ 2147483647 h 172"/>
                <a:gd name="T66" fmla="*/ 2147483647 w 150"/>
                <a:gd name="T67" fmla="*/ 2147483647 h 172"/>
                <a:gd name="T68" fmla="*/ 2147483647 w 150"/>
                <a:gd name="T69" fmla="*/ 2147483647 h 172"/>
                <a:gd name="T70" fmla="*/ 2147483647 w 150"/>
                <a:gd name="T71" fmla="*/ 2147483647 h 172"/>
                <a:gd name="T72" fmla="*/ 2147483647 w 150"/>
                <a:gd name="T73" fmla="*/ 2147483647 h 172"/>
                <a:gd name="T74" fmla="*/ 2147483647 w 150"/>
                <a:gd name="T75" fmla="*/ 2147483647 h 172"/>
                <a:gd name="T76" fmla="*/ 2147483647 w 150"/>
                <a:gd name="T77" fmla="*/ 2147483647 h 172"/>
                <a:gd name="T78" fmla="*/ 2147483647 w 150"/>
                <a:gd name="T79" fmla="*/ 2147483647 h 172"/>
                <a:gd name="T80" fmla="*/ 2147483647 w 150"/>
                <a:gd name="T81" fmla="*/ 2147483647 h 172"/>
                <a:gd name="T82" fmla="*/ 2147483647 w 150"/>
                <a:gd name="T83" fmla="*/ 2147483647 h 172"/>
                <a:gd name="T84" fmla="*/ 2147483647 w 150"/>
                <a:gd name="T85" fmla="*/ 2147483647 h 172"/>
                <a:gd name="T86" fmla="*/ 2147483647 w 150"/>
                <a:gd name="T87" fmla="*/ 2147483647 h 172"/>
                <a:gd name="T88" fmla="*/ 2147483647 w 150"/>
                <a:gd name="T89" fmla="*/ 2147483647 h 172"/>
                <a:gd name="T90" fmla="*/ 2147483647 w 150"/>
                <a:gd name="T91" fmla="*/ 2147483647 h 172"/>
                <a:gd name="T92" fmla="*/ 2147483647 w 150"/>
                <a:gd name="T93" fmla="*/ 2147483647 h 172"/>
                <a:gd name="T94" fmla="*/ 2147483647 w 150"/>
                <a:gd name="T95" fmla="*/ 2147483647 h 172"/>
                <a:gd name="T96" fmla="*/ 2147483647 w 150"/>
                <a:gd name="T97" fmla="*/ 2147483647 h 172"/>
                <a:gd name="T98" fmla="*/ 2147483647 w 150"/>
                <a:gd name="T99" fmla="*/ 2147483647 h 17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50" h="172">
                  <a:moveTo>
                    <a:pt x="120" y="21"/>
                  </a:moveTo>
                  <a:cubicBezTo>
                    <a:pt x="120" y="20"/>
                    <a:pt x="120" y="12"/>
                    <a:pt x="120" y="6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12"/>
                    <a:pt x="30" y="20"/>
                    <a:pt x="3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2" y="76"/>
                    <a:pt x="53" y="76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6" y="79"/>
                    <a:pt x="58" y="81"/>
                    <a:pt x="61" y="83"/>
                  </a:cubicBezTo>
                  <a:cubicBezTo>
                    <a:pt x="59" y="83"/>
                    <a:pt x="58" y="84"/>
                    <a:pt x="58" y="86"/>
                  </a:cubicBezTo>
                  <a:cubicBezTo>
                    <a:pt x="58" y="88"/>
                    <a:pt x="59" y="89"/>
                    <a:pt x="61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48" y="132"/>
                    <a:pt x="48" y="132"/>
                    <a:pt x="48" y="132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105" y="172"/>
                    <a:pt x="105" y="172"/>
                    <a:pt x="105" y="172"/>
                  </a:cubicBezTo>
                  <a:cubicBezTo>
                    <a:pt x="105" y="132"/>
                    <a:pt x="105" y="132"/>
                    <a:pt x="105" y="132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3" y="89"/>
                    <a:pt x="95" y="88"/>
                    <a:pt x="95" y="86"/>
                  </a:cubicBezTo>
                  <a:cubicBezTo>
                    <a:pt x="95" y="84"/>
                    <a:pt x="93" y="83"/>
                    <a:pt x="91" y="83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92" y="81"/>
                    <a:pt x="94" y="79"/>
                    <a:pt x="97" y="76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138" y="76"/>
                    <a:pt x="150" y="15"/>
                    <a:pt x="150" y="15"/>
                  </a:cubicBezTo>
                  <a:lnTo>
                    <a:pt x="120" y="21"/>
                  </a:lnTo>
                  <a:close/>
                  <a:moveTo>
                    <a:pt x="8" y="21"/>
                  </a:moveTo>
                  <a:cubicBezTo>
                    <a:pt x="31" y="27"/>
                    <a:pt x="31" y="27"/>
                    <a:pt x="31" y="27"/>
                  </a:cubicBezTo>
                  <a:cubicBezTo>
                    <a:pt x="33" y="40"/>
                    <a:pt x="39" y="57"/>
                    <a:pt x="48" y="70"/>
                  </a:cubicBezTo>
                  <a:cubicBezTo>
                    <a:pt x="24" y="67"/>
                    <a:pt x="12" y="34"/>
                    <a:pt x="8" y="21"/>
                  </a:cubicBezTo>
                  <a:close/>
                  <a:moveTo>
                    <a:pt x="57" y="70"/>
                  </a:moveTo>
                  <a:cubicBezTo>
                    <a:pt x="56" y="70"/>
                    <a:pt x="41" y="57"/>
                    <a:pt x="39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54"/>
                    <a:pt x="61" y="65"/>
                    <a:pt x="61" y="66"/>
                  </a:cubicBezTo>
                  <a:lnTo>
                    <a:pt x="57" y="70"/>
                  </a:lnTo>
                  <a:close/>
                  <a:moveTo>
                    <a:pt x="97" y="137"/>
                  </a:moveTo>
                  <a:cubicBezTo>
                    <a:pt x="97" y="165"/>
                    <a:pt x="97" y="165"/>
                    <a:pt x="97" y="165"/>
                  </a:cubicBezTo>
                  <a:cubicBezTo>
                    <a:pt x="55" y="165"/>
                    <a:pt x="55" y="165"/>
                    <a:pt x="55" y="165"/>
                  </a:cubicBezTo>
                  <a:cubicBezTo>
                    <a:pt x="55" y="137"/>
                    <a:pt x="55" y="137"/>
                    <a:pt x="55" y="137"/>
                  </a:cubicBezTo>
                  <a:lnTo>
                    <a:pt x="97" y="137"/>
                  </a:lnTo>
                  <a:close/>
                  <a:moveTo>
                    <a:pt x="102" y="70"/>
                  </a:moveTo>
                  <a:cubicBezTo>
                    <a:pt x="111" y="57"/>
                    <a:pt x="117" y="40"/>
                    <a:pt x="119" y="27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38" y="34"/>
                    <a:pt x="126" y="67"/>
                    <a:pt x="102" y="7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9" name="Rectangle 188"/>
            <p:cNvSpPr>
              <a:spLocks noChangeArrowheads="1"/>
            </p:cNvSpPr>
            <p:nvPr/>
          </p:nvSpPr>
          <p:spPr bwMode="auto">
            <a:xfrm>
              <a:off x="82010" y="374512"/>
              <a:ext cx="161286" cy="2186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1268" name="Freeform 189"/>
          <p:cNvSpPr>
            <a:spLocks noEditPoints="1"/>
          </p:cNvSpPr>
          <p:nvPr/>
        </p:nvSpPr>
        <p:spPr bwMode="auto">
          <a:xfrm>
            <a:off x="3132138" y="6010275"/>
            <a:ext cx="273050" cy="407988"/>
          </a:xfrm>
          <a:custGeom>
            <a:avLst/>
            <a:gdLst>
              <a:gd name="T0" fmla="*/ 2147483647 w 271"/>
              <a:gd name="T1" fmla="*/ 2147483647 h 404"/>
              <a:gd name="T2" fmla="*/ 2147483647 w 271"/>
              <a:gd name="T3" fmla="*/ 0 h 404"/>
              <a:gd name="T4" fmla="*/ 0 w 271"/>
              <a:gd name="T5" fmla="*/ 0 h 404"/>
              <a:gd name="T6" fmla="*/ 0 w 271"/>
              <a:gd name="T7" fmla="*/ 2147483647 h 404"/>
              <a:gd name="T8" fmla="*/ 2147483647 w 271"/>
              <a:gd name="T9" fmla="*/ 2147483647 h 404"/>
              <a:gd name="T10" fmla="*/ 2147483647 w 271"/>
              <a:gd name="T11" fmla="*/ 2147483647 h 404"/>
              <a:gd name="T12" fmla="*/ 2147483647 w 271"/>
              <a:gd name="T13" fmla="*/ 2147483647 h 404"/>
              <a:gd name="T14" fmla="*/ 2147483647 w 271"/>
              <a:gd name="T15" fmla="*/ 2147483647 h 404"/>
              <a:gd name="T16" fmla="*/ 2147483647 w 271"/>
              <a:gd name="T17" fmla="*/ 2147483647 h 404"/>
              <a:gd name="T18" fmla="*/ 2147483647 w 271"/>
              <a:gd name="T19" fmla="*/ 2147483647 h 404"/>
              <a:gd name="T20" fmla="*/ 2147483647 w 271"/>
              <a:gd name="T21" fmla="*/ 2147483647 h 404"/>
              <a:gd name="T22" fmla="*/ 2147483647 w 271"/>
              <a:gd name="T23" fmla="*/ 2147483647 h 404"/>
              <a:gd name="T24" fmla="*/ 2147483647 w 271"/>
              <a:gd name="T25" fmla="*/ 2147483647 h 404"/>
              <a:gd name="T26" fmla="*/ 2147483647 w 271"/>
              <a:gd name="T27" fmla="*/ 2147483647 h 404"/>
              <a:gd name="T28" fmla="*/ 2147483647 w 271"/>
              <a:gd name="T29" fmla="*/ 2147483647 h 404"/>
              <a:gd name="T30" fmla="*/ 2147483647 w 271"/>
              <a:gd name="T31" fmla="*/ 2147483647 h 404"/>
              <a:gd name="T32" fmla="*/ 2147483647 w 271"/>
              <a:gd name="T33" fmla="*/ 2147483647 h 404"/>
              <a:gd name="T34" fmla="*/ 2147483647 w 271"/>
              <a:gd name="T35" fmla="*/ 2147483647 h 404"/>
              <a:gd name="T36" fmla="*/ 2147483647 w 271"/>
              <a:gd name="T37" fmla="*/ 2147483647 h 404"/>
              <a:gd name="T38" fmla="*/ 2147483647 w 271"/>
              <a:gd name="T39" fmla="*/ 2147483647 h 404"/>
              <a:gd name="T40" fmla="*/ 2147483647 w 271"/>
              <a:gd name="T41" fmla="*/ 2147483647 h 404"/>
              <a:gd name="T42" fmla="*/ 2147483647 w 271"/>
              <a:gd name="T43" fmla="*/ 2147483647 h 404"/>
              <a:gd name="T44" fmla="*/ 2147483647 w 271"/>
              <a:gd name="T45" fmla="*/ 2147483647 h 404"/>
              <a:gd name="T46" fmla="*/ 2147483647 w 271"/>
              <a:gd name="T47" fmla="*/ 2147483647 h 404"/>
              <a:gd name="T48" fmla="*/ 2147483647 w 271"/>
              <a:gd name="T49" fmla="*/ 2147483647 h 404"/>
              <a:gd name="T50" fmla="*/ 2147483647 w 271"/>
              <a:gd name="T51" fmla="*/ 2147483647 h 404"/>
              <a:gd name="T52" fmla="*/ 2147483647 w 271"/>
              <a:gd name="T53" fmla="*/ 2147483647 h 404"/>
              <a:gd name="T54" fmla="*/ 2147483647 w 271"/>
              <a:gd name="T55" fmla="*/ 2147483647 h 404"/>
              <a:gd name="T56" fmla="*/ 2147483647 w 271"/>
              <a:gd name="T57" fmla="*/ 2147483647 h 404"/>
              <a:gd name="T58" fmla="*/ 2147483647 w 271"/>
              <a:gd name="T59" fmla="*/ 2147483647 h 404"/>
              <a:gd name="T60" fmla="*/ 2147483647 w 271"/>
              <a:gd name="T61" fmla="*/ 2147483647 h 404"/>
              <a:gd name="T62" fmla="*/ 2147483647 w 271"/>
              <a:gd name="T63" fmla="*/ 2147483647 h 404"/>
              <a:gd name="T64" fmla="*/ 2147483647 w 271"/>
              <a:gd name="T65" fmla="*/ 2147483647 h 40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71" h="404">
                <a:moveTo>
                  <a:pt x="108" y="63"/>
                </a:moveTo>
                <a:lnTo>
                  <a:pt x="71" y="0"/>
                </a:lnTo>
                <a:lnTo>
                  <a:pt x="0" y="0"/>
                </a:lnTo>
                <a:lnTo>
                  <a:pt x="0" y="9"/>
                </a:lnTo>
                <a:lnTo>
                  <a:pt x="63" y="9"/>
                </a:lnTo>
                <a:lnTo>
                  <a:pt x="94" y="63"/>
                </a:lnTo>
                <a:lnTo>
                  <a:pt x="30" y="63"/>
                </a:lnTo>
                <a:lnTo>
                  <a:pt x="30" y="120"/>
                </a:lnTo>
                <a:lnTo>
                  <a:pt x="52" y="120"/>
                </a:lnTo>
                <a:lnTo>
                  <a:pt x="59" y="170"/>
                </a:lnTo>
                <a:lnTo>
                  <a:pt x="52" y="122"/>
                </a:lnTo>
                <a:lnTo>
                  <a:pt x="59" y="170"/>
                </a:lnTo>
                <a:lnTo>
                  <a:pt x="61" y="196"/>
                </a:lnTo>
                <a:lnTo>
                  <a:pt x="61" y="193"/>
                </a:lnTo>
                <a:lnTo>
                  <a:pt x="68" y="271"/>
                </a:lnTo>
                <a:lnTo>
                  <a:pt x="71" y="271"/>
                </a:lnTo>
                <a:lnTo>
                  <a:pt x="85" y="401"/>
                </a:lnTo>
                <a:lnTo>
                  <a:pt x="217" y="401"/>
                </a:lnTo>
                <a:lnTo>
                  <a:pt x="217" y="404"/>
                </a:lnTo>
                <a:lnTo>
                  <a:pt x="227" y="340"/>
                </a:lnTo>
                <a:lnTo>
                  <a:pt x="224" y="340"/>
                </a:lnTo>
                <a:lnTo>
                  <a:pt x="231" y="281"/>
                </a:lnTo>
                <a:lnTo>
                  <a:pt x="250" y="120"/>
                </a:lnTo>
                <a:lnTo>
                  <a:pt x="271" y="120"/>
                </a:lnTo>
                <a:lnTo>
                  <a:pt x="271" y="63"/>
                </a:lnTo>
                <a:lnTo>
                  <a:pt x="108" y="63"/>
                </a:lnTo>
                <a:close/>
                <a:moveTo>
                  <a:pt x="217" y="399"/>
                </a:moveTo>
                <a:lnTo>
                  <a:pt x="71" y="271"/>
                </a:lnTo>
                <a:lnTo>
                  <a:pt x="63" y="200"/>
                </a:lnTo>
                <a:lnTo>
                  <a:pt x="222" y="340"/>
                </a:lnTo>
                <a:lnTo>
                  <a:pt x="217" y="399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9" name="Freeform 190"/>
          <p:cNvSpPr>
            <a:spLocks noEditPoints="1"/>
          </p:cNvSpPr>
          <p:nvPr/>
        </p:nvSpPr>
        <p:spPr bwMode="auto">
          <a:xfrm>
            <a:off x="3762375" y="6084888"/>
            <a:ext cx="434975" cy="280987"/>
          </a:xfrm>
          <a:custGeom>
            <a:avLst/>
            <a:gdLst>
              <a:gd name="T0" fmla="*/ 2147483647 w 182"/>
              <a:gd name="T1" fmla="*/ 2147483647 h 118"/>
              <a:gd name="T2" fmla="*/ 2147483647 w 182"/>
              <a:gd name="T3" fmla="*/ 2147483647 h 118"/>
              <a:gd name="T4" fmla="*/ 2147483647 w 182"/>
              <a:gd name="T5" fmla="*/ 0 h 118"/>
              <a:gd name="T6" fmla="*/ 2147483647 w 182"/>
              <a:gd name="T7" fmla="*/ 2147483647 h 118"/>
              <a:gd name="T8" fmla="*/ 2147483647 w 182"/>
              <a:gd name="T9" fmla="*/ 2147483647 h 118"/>
              <a:gd name="T10" fmla="*/ 2147483647 w 182"/>
              <a:gd name="T11" fmla="*/ 2147483647 h 118"/>
              <a:gd name="T12" fmla="*/ 2147483647 w 182"/>
              <a:gd name="T13" fmla="*/ 2147483647 h 118"/>
              <a:gd name="T14" fmla="*/ 2147483647 w 182"/>
              <a:gd name="T15" fmla="*/ 2147483647 h 118"/>
              <a:gd name="T16" fmla="*/ 2147483647 w 182"/>
              <a:gd name="T17" fmla="*/ 2147483647 h 118"/>
              <a:gd name="T18" fmla="*/ 2147483647 w 182"/>
              <a:gd name="T19" fmla="*/ 2147483647 h 118"/>
              <a:gd name="T20" fmla="*/ 2147483647 w 182"/>
              <a:gd name="T21" fmla="*/ 2147483647 h 118"/>
              <a:gd name="T22" fmla="*/ 0 w 182"/>
              <a:gd name="T23" fmla="*/ 2147483647 h 118"/>
              <a:gd name="T24" fmla="*/ 2147483647 w 182"/>
              <a:gd name="T25" fmla="*/ 2147483647 h 118"/>
              <a:gd name="T26" fmla="*/ 2147483647 w 182"/>
              <a:gd name="T27" fmla="*/ 2147483647 h 118"/>
              <a:gd name="T28" fmla="*/ 2147483647 w 182"/>
              <a:gd name="T29" fmla="*/ 2147483647 h 118"/>
              <a:gd name="T30" fmla="*/ 2147483647 w 182"/>
              <a:gd name="T31" fmla="*/ 2147483647 h 118"/>
              <a:gd name="T32" fmla="*/ 2147483647 w 182"/>
              <a:gd name="T33" fmla="*/ 2147483647 h 118"/>
              <a:gd name="T34" fmla="*/ 2147483647 w 182"/>
              <a:gd name="T35" fmla="*/ 2147483647 h 118"/>
              <a:gd name="T36" fmla="*/ 2147483647 w 182"/>
              <a:gd name="T37" fmla="*/ 2147483647 h 118"/>
              <a:gd name="T38" fmla="*/ 2147483647 w 182"/>
              <a:gd name="T39" fmla="*/ 2147483647 h 118"/>
              <a:gd name="T40" fmla="*/ 2147483647 w 182"/>
              <a:gd name="T41" fmla="*/ 2147483647 h 118"/>
              <a:gd name="T42" fmla="*/ 2147483647 w 182"/>
              <a:gd name="T43" fmla="*/ 2147483647 h 118"/>
              <a:gd name="T44" fmla="*/ 2147483647 w 182"/>
              <a:gd name="T45" fmla="*/ 2147483647 h 118"/>
              <a:gd name="T46" fmla="*/ 2147483647 w 182"/>
              <a:gd name="T47" fmla="*/ 2147483647 h 118"/>
              <a:gd name="T48" fmla="*/ 2147483647 w 182"/>
              <a:gd name="T49" fmla="*/ 2147483647 h 118"/>
              <a:gd name="T50" fmla="*/ 2147483647 w 182"/>
              <a:gd name="T51" fmla="*/ 2147483647 h 118"/>
              <a:gd name="T52" fmla="*/ 2147483647 w 182"/>
              <a:gd name="T53" fmla="*/ 2147483647 h 118"/>
              <a:gd name="T54" fmla="*/ 2147483647 w 182"/>
              <a:gd name="T55" fmla="*/ 2147483647 h 118"/>
              <a:gd name="T56" fmla="*/ 2147483647 w 182"/>
              <a:gd name="T57" fmla="*/ 2147483647 h 118"/>
              <a:gd name="T58" fmla="*/ 2147483647 w 182"/>
              <a:gd name="T59" fmla="*/ 2147483647 h 118"/>
              <a:gd name="T60" fmla="*/ 2147483647 w 182"/>
              <a:gd name="T61" fmla="*/ 2147483647 h 118"/>
              <a:gd name="T62" fmla="*/ 2147483647 w 182"/>
              <a:gd name="T63" fmla="*/ 2147483647 h 11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82" h="118">
                <a:moveTo>
                  <a:pt x="145" y="44"/>
                </a:moveTo>
                <a:cubicBezTo>
                  <a:pt x="140" y="44"/>
                  <a:pt x="135" y="45"/>
                  <a:pt x="131" y="47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28" y="6"/>
                  <a:pt x="128" y="6"/>
                  <a:pt x="128" y="6"/>
                </a:cubicBezTo>
                <a:cubicBezTo>
                  <a:pt x="124" y="0"/>
                  <a:pt x="124" y="0"/>
                  <a:pt x="124" y="0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63" y="54"/>
                  <a:pt x="63" y="54"/>
                  <a:pt x="63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30"/>
                  <a:pt x="62" y="30"/>
                  <a:pt x="62" y="30"/>
                </a:cubicBezTo>
                <a:cubicBezTo>
                  <a:pt x="71" y="30"/>
                  <a:pt x="71" y="30"/>
                  <a:pt x="71" y="30"/>
                </a:cubicBezTo>
                <a:cubicBezTo>
                  <a:pt x="71" y="22"/>
                  <a:pt x="71" y="22"/>
                  <a:pt x="71" y="22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5"/>
                  <a:pt x="46" y="35"/>
                  <a:pt x="46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48"/>
                  <a:pt x="55" y="48"/>
                  <a:pt x="55" y="48"/>
                </a:cubicBezTo>
                <a:cubicBezTo>
                  <a:pt x="50" y="45"/>
                  <a:pt x="44" y="44"/>
                  <a:pt x="37" y="44"/>
                </a:cubicBezTo>
                <a:cubicBezTo>
                  <a:pt x="17" y="44"/>
                  <a:pt x="0" y="60"/>
                  <a:pt x="0" y="81"/>
                </a:cubicBezTo>
                <a:cubicBezTo>
                  <a:pt x="0" y="102"/>
                  <a:pt x="17" y="118"/>
                  <a:pt x="37" y="118"/>
                </a:cubicBezTo>
                <a:cubicBezTo>
                  <a:pt x="57" y="118"/>
                  <a:pt x="74" y="102"/>
                  <a:pt x="74" y="82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3" y="51"/>
                  <a:pt x="123" y="51"/>
                  <a:pt x="123" y="51"/>
                </a:cubicBezTo>
                <a:cubicBezTo>
                  <a:pt x="114" y="58"/>
                  <a:pt x="108" y="69"/>
                  <a:pt x="108" y="81"/>
                </a:cubicBezTo>
                <a:cubicBezTo>
                  <a:pt x="108" y="102"/>
                  <a:pt x="125" y="118"/>
                  <a:pt x="145" y="118"/>
                </a:cubicBezTo>
                <a:cubicBezTo>
                  <a:pt x="166" y="118"/>
                  <a:pt x="182" y="102"/>
                  <a:pt x="182" y="81"/>
                </a:cubicBezTo>
                <a:cubicBezTo>
                  <a:pt x="182" y="60"/>
                  <a:pt x="166" y="44"/>
                  <a:pt x="145" y="44"/>
                </a:cubicBezTo>
                <a:close/>
                <a:moveTo>
                  <a:pt x="64" y="65"/>
                </a:moveTo>
                <a:cubicBezTo>
                  <a:pt x="66" y="68"/>
                  <a:pt x="67" y="72"/>
                  <a:pt x="68" y="75"/>
                </a:cubicBezTo>
                <a:cubicBezTo>
                  <a:pt x="66" y="76"/>
                  <a:pt x="66" y="76"/>
                  <a:pt x="66" y="76"/>
                </a:cubicBezTo>
                <a:cubicBezTo>
                  <a:pt x="47" y="76"/>
                  <a:pt x="47" y="76"/>
                  <a:pt x="47" y="76"/>
                </a:cubicBezTo>
                <a:lnTo>
                  <a:pt x="64" y="65"/>
                </a:lnTo>
                <a:close/>
                <a:moveTo>
                  <a:pt x="37" y="112"/>
                </a:moveTo>
                <a:cubicBezTo>
                  <a:pt x="20" y="112"/>
                  <a:pt x="6" y="98"/>
                  <a:pt x="6" y="81"/>
                </a:cubicBezTo>
                <a:cubicBezTo>
                  <a:pt x="6" y="64"/>
                  <a:pt x="20" y="50"/>
                  <a:pt x="37" y="50"/>
                </a:cubicBezTo>
                <a:cubicBezTo>
                  <a:pt x="45" y="50"/>
                  <a:pt x="53" y="53"/>
                  <a:pt x="58" y="58"/>
                </a:cubicBezTo>
                <a:cubicBezTo>
                  <a:pt x="38" y="72"/>
                  <a:pt x="38" y="72"/>
                  <a:pt x="38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2" y="72"/>
                  <a:pt x="28" y="76"/>
                  <a:pt x="28" y="81"/>
                </a:cubicBezTo>
                <a:cubicBezTo>
                  <a:pt x="28" y="86"/>
                  <a:pt x="32" y="90"/>
                  <a:pt x="37" y="90"/>
                </a:cubicBezTo>
                <a:cubicBezTo>
                  <a:pt x="41" y="90"/>
                  <a:pt x="43" y="88"/>
                  <a:pt x="45" y="86"/>
                </a:cubicBezTo>
                <a:cubicBezTo>
                  <a:pt x="68" y="86"/>
                  <a:pt x="68" y="86"/>
                  <a:pt x="68" y="86"/>
                </a:cubicBezTo>
                <a:cubicBezTo>
                  <a:pt x="66" y="101"/>
                  <a:pt x="53" y="112"/>
                  <a:pt x="37" y="112"/>
                </a:cubicBezTo>
                <a:close/>
                <a:moveTo>
                  <a:pt x="73" y="71"/>
                </a:moveTo>
                <a:cubicBezTo>
                  <a:pt x="72" y="68"/>
                  <a:pt x="71" y="65"/>
                  <a:pt x="69" y="61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15" y="41"/>
                  <a:pt x="115" y="41"/>
                  <a:pt x="115" y="41"/>
                </a:cubicBezTo>
                <a:lnTo>
                  <a:pt x="73" y="71"/>
                </a:lnTo>
                <a:close/>
                <a:moveTo>
                  <a:pt x="145" y="112"/>
                </a:moveTo>
                <a:cubicBezTo>
                  <a:pt x="128" y="112"/>
                  <a:pt x="114" y="98"/>
                  <a:pt x="114" y="81"/>
                </a:cubicBezTo>
                <a:cubicBezTo>
                  <a:pt x="114" y="71"/>
                  <a:pt x="119" y="62"/>
                  <a:pt x="126" y="56"/>
                </a:cubicBezTo>
                <a:cubicBezTo>
                  <a:pt x="139" y="74"/>
                  <a:pt x="139" y="74"/>
                  <a:pt x="139" y="74"/>
                </a:cubicBezTo>
                <a:cubicBezTo>
                  <a:pt x="137" y="76"/>
                  <a:pt x="136" y="78"/>
                  <a:pt x="136" y="81"/>
                </a:cubicBezTo>
                <a:cubicBezTo>
                  <a:pt x="136" y="86"/>
                  <a:pt x="140" y="90"/>
                  <a:pt x="145" y="90"/>
                </a:cubicBezTo>
                <a:cubicBezTo>
                  <a:pt x="150" y="90"/>
                  <a:pt x="154" y="86"/>
                  <a:pt x="154" y="81"/>
                </a:cubicBezTo>
                <a:cubicBezTo>
                  <a:pt x="154" y="78"/>
                  <a:pt x="153" y="75"/>
                  <a:pt x="151" y="74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8" y="51"/>
                  <a:pt x="141" y="50"/>
                  <a:pt x="145" y="50"/>
                </a:cubicBezTo>
                <a:cubicBezTo>
                  <a:pt x="162" y="50"/>
                  <a:pt x="176" y="64"/>
                  <a:pt x="176" y="81"/>
                </a:cubicBezTo>
                <a:cubicBezTo>
                  <a:pt x="176" y="98"/>
                  <a:pt x="162" y="112"/>
                  <a:pt x="145" y="11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70" name="组合 256"/>
          <p:cNvGrpSpPr>
            <a:grpSpLocks/>
          </p:cNvGrpSpPr>
          <p:nvPr/>
        </p:nvGrpSpPr>
        <p:grpSpPr bwMode="auto">
          <a:xfrm>
            <a:off x="4476750" y="5983288"/>
            <a:ext cx="425450" cy="485775"/>
            <a:chOff x="0" y="0"/>
            <a:chExt cx="383624" cy="438297"/>
          </a:xfrm>
        </p:grpSpPr>
        <p:sp>
          <p:nvSpPr>
            <p:cNvPr id="51465" name="Freeform 191"/>
            <p:cNvSpPr>
              <a:spLocks/>
            </p:cNvSpPr>
            <p:nvPr/>
          </p:nvSpPr>
          <p:spPr bwMode="auto">
            <a:xfrm>
              <a:off x="210492" y="0"/>
              <a:ext cx="61052" cy="61052"/>
            </a:xfrm>
            <a:custGeom>
              <a:avLst/>
              <a:gdLst>
                <a:gd name="T0" fmla="*/ 2147483647 w 28"/>
                <a:gd name="T1" fmla="*/ 2147483647 h 28"/>
                <a:gd name="T2" fmla="*/ 2147483647 w 28"/>
                <a:gd name="T3" fmla="*/ 2147483647 h 28"/>
                <a:gd name="T4" fmla="*/ 0 w 28"/>
                <a:gd name="T5" fmla="*/ 0 h 28"/>
                <a:gd name="T6" fmla="*/ 2147483647 w 28"/>
                <a:gd name="T7" fmla="*/ 2147483647 h 28"/>
                <a:gd name="T8" fmla="*/ 2147483647 w 28"/>
                <a:gd name="T9" fmla="*/ 2147483647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28" y="28"/>
                  </a:moveTo>
                  <a:cubicBezTo>
                    <a:pt x="28" y="21"/>
                    <a:pt x="25" y="14"/>
                    <a:pt x="20" y="9"/>
                  </a:cubicBezTo>
                  <a:cubicBezTo>
                    <a:pt x="14" y="3"/>
                    <a:pt x="7" y="0"/>
                    <a:pt x="0" y="0"/>
                  </a:cubicBezTo>
                  <a:cubicBezTo>
                    <a:pt x="1" y="6"/>
                    <a:pt x="4" y="13"/>
                    <a:pt x="10" y="18"/>
                  </a:cubicBezTo>
                  <a:cubicBezTo>
                    <a:pt x="15" y="24"/>
                    <a:pt x="22" y="27"/>
                    <a:pt x="28" y="2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6" name="Freeform 192"/>
            <p:cNvSpPr>
              <a:spLocks/>
            </p:cNvSpPr>
            <p:nvPr/>
          </p:nvSpPr>
          <p:spPr bwMode="auto">
            <a:xfrm>
              <a:off x="88388" y="56496"/>
              <a:ext cx="36449" cy="12757"/>
            </a:xfrm>
            <a:custGeom>
              <a:avLst/>
              <a:gdLst>
                <a:gd name="T0" fmla="*/ 2147483647 w 40"/>
                <a:gd name="T1" fmla="*/ 2147483647 h 14"/>
                <a:gd name="T2" fmla="*/ 2147483647 w 40"/>
                <a:gd name="T3" fmla="*/ 2147483647 h 14"/>
                <a:gd name="T4" fmla="*/ 2147483647 w 40"/>
                <a:gd name="T5" fmla="*/ 0 h 14"/>
                <a:gd name="T6" fmla="*/ 0 w 40"/>
                <a:gd name="T7" fmla="*/ 0 h 14"/>
                <a:gd name="T8" fmla="*/ 2147483647 w 40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11" y="14"/>
                  </a:moveTo>
                  <a:lnTo>
                    <a:pt x="40" y="14"/>
                  </a:lnTo>
                  <a:lnTo>
                    <a:pt x="30" y="0"/>
                  </a:lnTo>
                  <a:lnTo>
                    <a:pt x="0" y="0"/>
                  </a:lnTo>
                  <a:lnTo>
                    <a:pt x="11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7" name="Freeform 193"/>
            <p:cNvSpPr>
              <a:spLocks/>
            </p:cNvSpPr>
            <p:nvPr/>
          </p:nvSpPr>
          <p:spPr bwMode="auto">
            <a:xfrm>
              <a:off x="184978" y="125749"/>
              <a:ext cx="36449" cy="12757"/>
            </a:xfrm>
            <a:custGeom>
              <a:avLst/>
              <a:gdLst>
                <a:gd name="T0" fmla="*/ 2147483647 w 40"/>
                <a:gd name="T1" fmla="*/ 2147483647 h 14"/>
                <a:gd name="T2" fmla="*/ 2147483647 w 40"/>
                <a:gd name="T3" fmla="*/ 0 h 14"/>
                <a:gd name="T4" fmla="*/ 0 w 40"/>
                <a:gd name="T5" fmla="*/ 0 h 14"/>
                <a:gd name="T6" fmla="*/ 2147483647 w 40"/>
                <a:gd name="T7" fmla="*/ 2147483647 h 14"/>
                <a:gd name="T8" fmla="*/ 2147483647 w 40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40" y="14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9" y="14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8" name="Freeform 194"/>
            <p:cNvSpPr>
              <a:spLocks/>
            </p:cNvSpPr>
            <p:nvPr/>
          </p:nvSpPr>
          <p:spPr bwMode="auto">
            <a:xfrm>
              <a:off x="58318" y="125749"/>
              <a:ext cx="36449" cy="12757"/>
            </a:xfrm>
            <a:custGeom>
              <a:avLst/>
              <a:gdLst>
                <a:gd name="T0" fmla="*/ 2147483647 w 40"/>
                <a:gd name="T1" fmla="*/ 2147483647 h 14"/>
                <a:gd name="T2" fmla="*/ 2147483647 w 40"/>
                <a:gd name="T3" fmla="*/ 0 h 14"/>
                <a:gd name="T4" fmla="*/ 0 w 40"/>
                <a:gd name="T5" fmla="*/ 0 h 14"/>
                <a:gd name="T6" fmla="*/ 2147483647 w 40"/>
                <a:gd name="T7" fmla="*/ 2147483647 h 14"/>
                <a:gd name="T8" fmla="*/ 2147483647 w 40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40" y="14"/>
                  </a:moveTo>
                  <a:lnTo>
                    <a:pt x="30" y="0"/>
                  </a:lnTo>
                  <a:lnTo>
                    <a:pt x="0" y="0"/>
                  </a:lnTo>
                  <a:lnTo>
                    <a:pt x="11" y="14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9" name="Freeform 195"/>
            <p:cNvSpPr>
              <a:spLocks/>
            </p:cNvSpPr>
            <p:nvPr/>
          </p:nvSpPr>
          <p:spPr bwMode="auto">
            <a:xfrm>
              <a:off x="142150" y="125749"/>
              <a:ext cx="36449" cy="12757"/>
            </a:xfrm>
            <a:custGeom>
              <a:avLst/>
              <a:gdLst>
                <a:gd name="T0" fmla="*/ 2147483647 w 40"/>
                <a:gd name="T1" fmla="*/ 2147483647 h 14"/>
                <a:gd name="T2" fmla="*/ 2147483647 w 40"/>
                <a:gd name="T3" fmla="*/ 2147483647 h 14"/>
                <a:gd name="T4" fmla="*/ 2147483647 w 40"/>
                <a:gd name="T5" fmla="*/ 0 h 14"/>
                <a:gd name="T6" fmla="*/ 0 w 40"/>
                <a:gd name="T7" fmla="*/ 0 h 14"/>
                <a:gd name="T8" fmla="*/ 2147483647 w 40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9" y="14"/>
                  </a:moveTo>
                  <a:lnTo>
                    <a:pt x="40" y="1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9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0" name="Freeform 196"/>
            <p:cNvSpPr>
              <a:spLocks/>
            </p:cNvSpPr>
            <p:nvPr/>
          </p:nvSpPr>
          <p:spPr bwMode="auto">
            <a:xfrm>
              <a:off x="101145" y="125749"/>
              <a:ext cx="34627" cy="12757"/>
            </a:xfrm>
            <a:custGeom>
              <a:avLst/>
              <a:gdLst>
                <a:gd name="T0" fmla="*/ 2147483647 w 38"/>
                <a:gd name="T1" fmla="*/ 2147483647 h 14"/>
                <a:gd name="T2" fmla="*/ 2147483647 w 38"/>
                <a:gd name="T3" fmla="*/ 0 h 14"/>
                <a:gd name="T4" fmla="*/ 0 w 38"/>
                <a:gd name="T5" fmla="*/ 0 h 14"/>
                <a:gd name="T6" fmla="*/ 2147483647 w 38"/>
                <a:gd name="T7" fmla="*/ 2147483647 h 14"/>
                <a:gd name="T8" fmla="*/ 2147483647 w 38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14">
                  <a:moveTo>
                    <a:pt x="38" y="14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2" y="14"/>
                  </a:lnTo>
                  <a:lnTo>
                    <a:pt x="38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1" name="Freeform 197"/>
            <p:cNvSpPr>
              <a:spLocks/>
            </p:cNvSpPr>
            <p:nvPr/>
          </p:nvSpPr>
          <p:spPr bwMode="auto">
            <a:xfrm>
              <a:off x="115725" y="91122"/>
              <a:ext cx="37360" cy="12757"/>
            </a:xfrm>
            <a:custGeom>
              <a:avLst/>
              <a:gdLst>
                <a:gd name="T0" fmla="*/ 2147483647 w 41"/>
                <a:gd name="T1" fmla="*/ 2147483647 h 14"/>
                <a:gd name="T2" fmla="*/ 2147483647 w 41"/>
                <a:gd name="T3" fmla="*/ 2147483647 h 14"/>
                <a:gd name="T4" fmla="*/ 2147483647 w 41"/>
                <a:gd name="T5" fmla="*/ 0 h 14"/>
                <a:gd name="T6" fmla="*/ 0 w 41"/>
                <a:gd name="T7" fmla="*/ 0 h 14"/>
                <a:gd name="T8" fmla="*/ 2147483647 w 41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14">
                  <a:moveTo>
                    <a:pt x="10" y="14"/>
                  </a:moveTo>
                  <a:lnTo>
                    <a:pt x="41" y="1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10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2" name="Freeform 198"/>
            <p:cNvSpPr>
              <a:spLocks/>
            </p:cNvSpPr>
            <p:nvPr/>
          </p:nvSpPr>
          <p:spPr bwMode="auto">
            <a:xfrm>
              <a:off x="74720" y="91122"/>
              <a:ext cx="34627" cy="12757"/>
            </a:xfrm>
            <a:custGeom>
              <a:avLst/>
              <a:gdLst>
                <a:gd name="T0" fmla="*/ 2147483647 w 38"/>
                <a:gd name="T1" fmla="*/ 2147483647 h 14"/>
                <a:gd name="T2" fmla="*/ 2147483647 w 38"/>
                <a:gd name="T3" fmla="*/ 0 h 14"/>
                <a:gd name="T4" fmla="*/ 0 w 38"/>
                <a:gd name="T5" fmla="*/ 0 h 14"/>
                <a:gd name="T6" fmla="*/ 2147483647 w 38"/>
                <a:gd name="T7" fmla="*/ 2147483647 h 14"/>
                <a:gd name="T8" fmla="*/ 2147483647 w 38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14">
                  <a:moveTo>
                    <a:pt x="38" y="14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2" y="14"/>
                  </a:lnTo>
                  <a:lnTo>
                    <a:pt x="38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3" name="Freeform 199"/>
            <p:cNvSpPr>
              <a:spLocks/>
            </p:cNvSpPr>
            <p:nvPr/>
          </p:nvSpPr>
          <p:spPr bwMode="auto">
            <a:xfrm>
              <a:off x="191357" y="192268"/>
              <a:ext cx="36449" cy="12757"/>
            </a:xfrm>
            <a:custGeom>
              <a:avLst/>
              <a:gdLst>
                <a:gd name="T0" fmla="*/ 2147483647 w 40"/>
                <a:gd name="T1" fmla="*/ 2147483647 h 14"/>
                <a:gd name="T2" fmla="*/ 2147483647 w 40"/>
                <a:gd name="T3" fmla="*/ 2147483647 h 14"/>
                <a:gd name="T4" fmla="*/ 2147483647 w 40"/>
                <a:gd name="T5" fmla="*/ 0 h 14"/>
                <a:gd name="T6" fmla="*/ 0 w 40"/>
                <a:gd name="T7" fmla="*/ 0 h 14"/>
                <a:gd name="T8" fmla="*/ 2147483647 w 40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12" y="14"/>
                  </a:moveTo>
                  <a:lnTo>
                    <a:pt x="40" y="14"/>
                  </a:lnTo>
                  <a:lnTo>
                    <a:pt x="31" y="0"/>
                  </a:lnTo>
                  <a:lnTo>
                    <a:pt x="0" y="0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4" name="Freeform 200"/>
            <p:cNvSpPr>
              <a:spLocks/>
            </p:cNvSpPr>
            <p:nvPr/>
          </p:nvSpPr>
          <p:spPr bwMode="auto">
            <a:xfrm>
              <a:off x="153085" y="192268"/>
              <a:ext cx="31892" cy="12757"/>
            </a:xfrm>
            <a:custGeom>
              <a:avLst/>
              <a:gdLst>
                <a:gd name="T0" fmla="*/ 0 w 35"/>
                <a:gd name="T1" fmla="*/ 0 h 14"/>
                <a:gd name="T2" fmla="*/ 2147483647 w 35"/>
                <a:gd name="T3" fmla="*/ 2147483647 h 14"/>
                <a:gd name="T4" fmla="*/ 2147483647 w 35"/>
                <a:gd name="T5" fmla="*/ 2147483647 h 14"/>
                <a:gd name="T6" fmla="*/ 2147483647 w 35"/>
                <a:gd name="T7" fmla="*/ 0 h 14"/>
                <a:gd name="T8" fmla="*/ 0 w 35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4">
                  <a:moveTo>
                    <a:pt x="0" y="0"/>
                  </a:moveTo>
                  <a:lnTo>
                    <a:pt x="9" y="14"/>
                  </a:lnTo>
                  <a:lnTo>
                    <a:pt x="35" y="14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5" name="Freeform 201"/>
            <p:cNvSpPr>
              <a:spLocks/>
            </p:cNvSpPr>
            <p:nvPr/>
          </p:nvSpPr>
          <p:spPr bwMode="auto">
            <a:xfrm>
              <a:off x="64697" y="192268"/>
              <a:ext cx="38271" cy="12757"/>
            </a:xfrm>
            <a:custGeom>
              <a:avLst/>
              <a:gdLst>
                <a:gd name="T0" fmla="*/ 2147483647 w 42"/>
                <a:gd name="T1" fmla="*/ 0 h 14"/>
                <a:gd name="T2" fmla="*/ 0 w 42"/>
                <a:gd name="T3" fmla="*/ 0 h 14"/>
                <a:gd name="T4" fmla="*/ 2147483647 w 42"/>
                <a:gd name="T5" fmla="*/ 2147483647 h 14"/>
                <a:gd name="T6" fmla="*/ 2147483647 w 42"/>
                <a:gd name="T7" fmla="*/ 2147483647 h 14"/>
                <a:gd name="T8" fmla="*/ 2147483647 w 42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14">
                  <a:moveTo>
                    <a:pt x="30" y="0"/>
                  </a:moveTo>
                  <a:lnTo>
                    <a:pt x="0" y="0"/>
                  </a:lnTo>
                  <a:lnTo>
                    <a:pt x="11" y="14"/>
                  </a:lnTo>
                  <a:lnTo>
                    <a:pt x="42" y="1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6" name="Freeform 202"/>
            <p:cNvSpPr>
              <a:spLocks/>
            </p:cNvSpPr>
            <p:nvPr/>
          </p:nvSpPr>
          <p:spPr bwMode="auto">
            <a:xfrm>
              <a:off x="109346" y="192268"/>
              <a:ext cx="36449" cy="12757"/>
            </a:xfrm>
            <a:custGeom>
              <a:avLst/>
              <a:gdLst>
                <a:gd name="T0" fmla="*/ 0 w 40"/>
                <a:gd name="T1" fmla="*/ 0 h 14"/>
                <a:gd name="T2" fmla="*/ 2147483647 w 40"/>
                <a:gd name="T3" fmla="*/ 2147483647 h 14"/>
                <a:gd name="T4" fmla="*/ 2147483647 w 40"/>
                <a:gd name="T5" fmla="*/ 2147483647 h 14"/>
                <a:gd name="T6" fmla="*/ 2147483647 w 40"/>
                <a:gd name="T7" fmla="*/ 0 h 14"/>
                <a:gd name="T8" fmla="*/ 0 w 40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0" y="0"/>
                  </a:moveTo>
                  <a:lnTo>
                    <a:pt x="10" y="14"/>
                  </a:lnTo>
                  <a:lnTo>
                    <a:pt x="40" y="14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7" name="Freeform 203"/>
            <p:cNvSpPr>
              <a:spLocks/>
            </p:cNvSpPr>
            <p:nvPr/>
          </p:nvSpPr>
          <p:spPr bwMode="auto">
            <a:xfrm>
              <a:off x="83832" y="157641"/>
              <a:ext cx="36449" cy="12757"/>
            </a:xfrm>
            <a:custGeom>
              <a:avLst/>
              <a:gdLst>
                <a:gd name="T0" fmla="*/ 2147483647 w 40"/>
                <a:gd name="T1" fmla="*/ 2147483647 h 14"/>
                <a:gd name="T2" fmla="*/ 2147483647 w 40"/>
                <a:gd name="T3" fmla="*/ 0 h 14"/>
                <a:gd name="T4" fmla="*/ 0 w 40"/>
                <a:gd name="T5" fmla="*/ 0 h 14"/>
                <a:gd name="T6" fmla="*/ 2147483647 w 40"/>
                <a:gd name="T7" fmla="*/ 2147483647 h 14"/>
                <a:gd name="T8" fmla="*/ 2147483647 w 40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40" y="14"/>
                  </a:moveTo>
                  <a:lnTo>
                    <a:pt x="28" y="0"/>
                  </a:lnTo>
                  <a:lnTo>
                    <a:pt x="0" y="0"/>
                  </a:lnTo>
                  <a:lnTo>
                    <a:pt x="9" y="14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8" name="Freeform 204"/>
            <p:cNvSpPr>
              <a:spLocks/>
            </p:cNvSpPr>
            <p:nvPr/>
          </p:nvSpPr>
          <p:spPr bwMode="auto">
            <a:xfrm>
              <a:off x="165842" y="157641"/>
              <a:ext cx="36449" cy="12757"/>
            </a:xfrm>
            <a:custGeom>
              <a:avLst/>
              <a:gdLst>
                <a:gd name="T0" fmla="*/ 2147483647 w 40"/>
                <a:gd name="T1" fmla="*/ 2147483647 h 14"/>
                <a:gd name="T2" fmla="*/ 2147483647 w 40"/>
                <a:gd name="T3" fmla="*/ 2147483647 h 14"/>
                <a:gd name="T4" fmla="*/ 2147483647 w 40"/>
                <a:gd name="T5" fmla="*/ 0 h 14"/>
                <a:gd name="T6" fmla="*/ 0 w 40"/>
                <a:gd name="T7" fmla="*/ 0 h 14"/>
                <a:gd name="T8" fmla="*/ 2147483647 w 40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12" y="14"/>
                  </a:moveTo>
                  <a:lnTo>
                    <a:pt x="40" y="14"/>
                  </a:lnTo>
                  <a:lnTo>
                    <a:pt x="30" y="0"/>
                  </a:lnTo>
                  <a:lnTo>
                    <a:pt x="0" y="0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9" name="Freeform 206"/>
            <p:cNvSpPr>
              <a:spLocks/>
            </p:cNvSpPr>
            <p:nvPr/>
          </p:nvSpPr>
          <p:spPr bwMode="auto">
            <a:xfrm>
              <a:off x="126660" y="157641"/>
              <a:ext cx="32804" cy="12757"/>
            </a:xfrm>
            <a:custGeom>
              <a:avLst/>
              <a:gdLst>
                <a:gd name="T0" fmla="*/ 2147483647 w 36"/>
                <a:gd name="T1" fmla="*/ 2147483647 h 14"/>
                <a:gd name="T2" fmla="*/ 2147483647 w 36"/>
                <a:gd name="T3" fmla="*/ 0 h 14"/>
                <a:gd name="T4" fmla="*/ 0 w 36"/>
                <a:gd name="T5" fmla="*/ 0 h 14"/>
                <a:gd name="T6" fmla="*/ 2147483647 w 36"/>
                <a:gd name="T7" fmla="*/ 2147483647 h 14"/>
                <a:gd name="T8" fmla="*/ 2147483647 w 36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14">
                  <a:moveTo>
                    <a:pt x="36" y="14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0" y="14"/>
                  </a:lnTo>
                  <a:lnTo>
                    <a:pt x="36" y="1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0" name="Freeform 207"/>
            <p:cNvSpPr>
              <a:spLocks/>
            </p:cNvSpPr>
            <p:nvPr/>
          </p:nvSpPr>
          <p:spPr bwMode="auto">
            <a:xfrm>
              <a:off x="38271" y="157641"/>
              <a:ext cx="39183" cy="12757"/>
            </a:xfrm>
            <a:custGeom>
              <a:avLst/>
              <a:gdLst>
                <a:gd name="T0" fmla="*/ 2147483647 w 43"/>
                <a:gd name="T1" fmla="*/ 0 h 14"/>
                <a:gd name="T2" fmla="*/ 0 w 43"/>
                <a:gd name="T3" fmla="*/ 0 h 14"/>
                <a:gd name="T4" fmla="*/ 2147483647 w 43"/>
                <a:gd name="T5" fmla="*/ 2147483647 h 14"/>
                <a:gd name="T6" fmla="*/ 2147483647 w 43"/>
                <a:gd name="T7" fmla="*/ 2147483647 h 14"/>
                <a:gd name="T8" fmla="*/ 2147483647 w 43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14">
                  <a:moveTo>
                    <a:pt x="31" y="0"/>
                  </a:moveTo>
                  <a:lnTo>
                    <a:pt x="0" y="0"/>
                  </a:lnTo>
                  <a:lnTo>
                    <a:pt x="12" y="14"/>
                  </a:lnTo>
                  <a:lnTo>
                    <a:pt x="43" y="1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1" name="Freeform 208"/>
            <p:cNvSpPr>
              <a:spLocks/>
            </p:cNvSpPr>
            <p:nvPr/>
          </p:nvSpPr>
          <p:spPr bwMode="auto">
            <a:xfrm>
              <a:off x="92033" y="226894"/>
              <a:ext cx="37360" cy="12757"/>
            </a:xfrm>
            <a:custGeom>
              <a:avLst/>
              <a:gdLst>
                <a:gd name="T0" fmla="*/ 0 w 41"/>
                <a:gd name="T1" fmla="*/ 0 h 14"/>
                <a:gd name="T2" fmla="*/ 2147483647 w 41"/>
                <a:gd name="T3" fmla="*/ 2147483647 h 14"/>
                <a:gd name="T4" fmla="*/ 2147483647 w 41"/>
                <a:gd name="T5" fmla="*/ 2147483647 h 14"/>
                <a:gd name="T6" fmla="*/ 2147483647 w 41"/>
                <a:gd name="T7" fmla="*/ 0 h 14"/>
                <a:gd name="T8" fmla="*/ 0 w 41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14">
                  <a:moveTo>
                    <a:pt x="0" y="0"/>
                  </a:moveTo>
                  <a:lnTo>
                    <a:pt x="12" y="14"/>
                  </a:lnTo>
                  <a:lnTo>
                    <a:pt x="41" y="14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2" name="Freeform 209"/>
            <p:cNvSpPr>
              <a:spLocks/>
            </p:cNvSpPr>
            <p:nvPr/>
          </p:nvSpPr>
          <p:spPr bwMode="auto">
            <a:xfrm>
              <a:off x="135772" y="226894"/>
              <a:ext cx="36449" cy="12757"/>
            </a:xfrm>
            <a:custGeom>
              <a:avLst/>
              <a:gdLst>
                <a:gd name="T0" fmla="*/ 2147483647 w 40"/>
                <a:gd name="T1" fmla="*/ 0 h 14"/>
                <a:gd name="T2" fmla="*/ 0 w 40"/>
                <a:gd name="T3" fmla="*/ 0 h 14"/>
                <a:gd name="T4" fmla="*/ 2147483647 w 40"/>
                <a:gd name="T5" fmla="*/ 2147483647 h 14"/>
                <a:gd name="T6" fmla="*/ 2147483647 w 40"/>
                <a:gd name="T7" fmla="*/ 2147483647 h 14"/>
                <a:gd name="T8" fmla="*/ 2147483647 w 40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4">
                  <a:moveTo>
                    <a:pt x="28" y="0"/>
                  </a:moveTo>
                  <a:lnTo>
                    <a:pt x="0" y="0"/>
                  </a:lnTo>
                  <a:lnTo>
                    <a:pt x="11" y="14"/>
                  </a:lnTo>
                  <a:lnTo>
                    <a:pt x="40" y="1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3" name="Freeform 210"/>
            <p:cNvSpPr>
              <a:spLocks/>
            </p:cNvSpPr>
            <p:nvPr/>
          </p:nvSpPr>
          <p:spPr bwMode="auto">
            <a:xfrm>
              <a:off x="68342" y="103880"/>
              <a:ext cx="32804" cy="21869"/>
            </a:xfrm>
            <a:custGeom>
              <a:avLst/>
              <a:gdLst>
                <a:gd name="T0" fmla="*/ 2147483647 w 36"/>
                <a:gd name="T1" fmla="*/ 2147483647 h 24"/>
                <a:gd name="T2" fmla="*/ 2147483647 w 36"/>
                <a:gd name="T3" fmla="*/ 0 h 24"/>
                <a:gd name="T4" fmla="*/ 0 w 36"/>
                <a:gd name="T5" fmla="*/ 0 h 24"/>
                <a:gd name="T6" fmla="*/ 2147483647 w 36"/>
                <a:gd name="T7" fmla="*/ 2147483647 h 24"/>
                <a:gd name="T8" fmla="*/ 2147483647 w 36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4">
                  <a:moveTo>
                    <a:pt x="36" y="24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19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4" name="Freeform 211"/>
            <p:cNvSpPr>
              <a:spLocks/>
            </p:cNvSpPr>
            <p:nvPr/>
          </p:nvSpPr>
          <p:spPr bwMode="auto">
            <a:xfrm>
              <a:off x="120281" y="170398"/>
              <a:ext cx="32804" cy="21869"/>
            </a:xfrm>
            <a:custGeom>
              <a:avLst/>
              <a:gdLst>
                <a:gd name="T0" fmla="*/ 2147483647 w 36"/>
                <a:gd name="T1" fmla="*/ 2147483647 h 24"/>
                <a:gd name="T2" fmla="*/ 2147483647 w 36"/>
                <a:gd name="T3" fmla="*/ 0 h 24"/>
                <a:gd name="T4" fmla="*/ 0 w 36"/>
                <a:gd name="T5" fmla="*/ 0 h 24"/>
                <a:gd name="T6" fmla="*/ 2147483647 w 36"/>
                <a:gd name="T7" fmla="*/ 2147483647 h 24"/>
                <a:gd name="T8" fmla="*/ 2147483647 w 36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4">
                  <a:moveTo>
                    <a:pt x="36" y="24"/>
                  </a:moveTo>
                  <a:lnTo>
                    <a:pt x="17" y="0"/>
                  </a:lnTo>
                  <a:lnTo>
                    <a:pt x="0" y="0"/>
                  </a:lnTo>
                  <a:lnTo>
                    <a:pt x="17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5" name="Freeform 212"/>
            <p:cNvSpPr>
              <a:spLocks/>
            </p:cNvSpPr>
            <p:nvPr/>
          </p:nvSpPr>
          <p:spPr bwMode="auto">
            <a:xfrm>
              <a:off x="94767" y="138506"/>
              <a:ext cx="31892" cy="19135"/>
            </a:xfrm>
            <a:custGeom>
              <a:avLst/>
              <a:gdLst>
                <a:gd name="T0" fmla="*/ 2147483647 w 35"/>
                <a:gd name="T1" fmla="*/ 2147483647 h 21"/>
                <a:gd name="T2" fmla="*/ 2147483647 w 35"/>
                <a:gd name="T3" fmla="*/ 0 h 21"/>
                <a:gd name="T4" fmla="*/ 0 w 35"/>
                <a:gd name="T5" fmla="*/ 0 h 21"/>
                <a:gd name="T6" fmla="*/ 2147483647 w 35"/>
                <a:gd name="T7" fmla="*/ 2147483647 h 21"/>
                <a:gd name="T8" fmla="*/ 2147483647 w 35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1">
                  <a:moveTo>
                    <a:pt x="35" y="21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16" y="21"/>
                  </a:lnTo>
                  <a:lnTo>
                    <a:pt x="35" y="2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6" name="Freeform 213"/>
            <p:cNvSpPr>
              <a:spLocks/>
            </p:cNvSpPr>
            <p:nvPr/>
          </p:nvSpPr>
          <p:spPr bwMode="auto">
            <a:xfrm>
              <a:off x="145796" y="205025"/>
              <a:ext cx="32804" cy="21869"/>
            </a:xfrm>
            <a:custGeom>
              <a:avLst/>
              <a:gdLst>
                <a:gd name="T0" fmla="*/ 0 w 36"/>
                <a:gd name="T1" fmla="*/ 0 h 24"/>
                <a:gd name="T2" fmla="*/ 2147483647 w 36"/>
                <a:gd name="T3" fmla="*/ 2147483647 h 24"/>
                <a:gd name="T4" fmla="*/ 2147483647 w 36"/>
                <a:gd name="T5" fmla="*/ 2147483647 h 24"/>
                <a:gd name="T6" fmla="*/ 2147483647 w 36"/>
                <a:gd name="T7" fmla="*/ 0 h 24"/>
                <a:gd name="T8" fmla="*/ 0 w 36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4">
                  <a:moveTo>
                    <a:pt x="0" y="0"/>
                  </a:moveTo>
                  <a:lnTo>
                    <a:pt x="17" y="24"/>
                  </a:lnTo>
                  <a:lnTo>
                    <a:pt x="36" y="24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7" name="Freeform 214"/>
            <p:cNvSpPr>
              <a:spLocks/>
            </p:cNvSpPr>
            <p:nvPr/>
          </p:nvSpPr>
          <p:spPr bwMode="auto">
            <a:xfrm>
              <a:off x="77454" y="170398"/>
              <a:ext cx="31892" cy="21869"/>
            </a:xfrm>
            <a:custGeom>
              <a:avLst/>
              <a:gdLst>
                <a:gd name="T0" fmla="*/ 2147483647 w 35"/>
                <a:gd name="T1" fmla="*/ 0 h 24"/>
                <a:gd name="T2" fmla="*/ 0 w 35"/>
                <a:gd name="T3" fmla="*/ 0 h 24"/>
                <a:gd name="T4" fmla="*/ 2147483647 w 35"/>
                <a:gd name="T5" fmla="*/ 2147483647 h 24"/>
                <a:gd name="T6" fmla="*/ 2147483647 w 35"/>
                <a:gd name="T7" fmla="*/ 2147483647 h 24"/>
                <a:gd name="T8" fmla="*/ 2147483647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4">
                  <a:moveTo>
                    <a:pt x="16" y="0"/>
                  </a:moveTo>
                  <a:lnTo>
                    <a:pt x="0" y="0"/>
                  </a:lnTo>
                  <a:lnTo>
                    <a:pt x="16" y="24"/>
                  </a:lnTo>
                  <a:lnTo>
                    <a:pt x="35" y="2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8" name="Freeform 215"/>
            <p:cNvSpPr>
              <a:spLocks/>
            </p:cNvSpPr>
            <p:nvPr/>
          </p:nvSpPr>
          <p:spPr bwMode="auto">
            <a:xfrm>
              <a:off x="102968" y="205025"/>
              <a:ext cx="32804" cy="21869"/>
            </a:xfrm>
            <a:custGeom>
              <a:avLst/>
              <a:gdLst>
                <a:gd name="T0" fmla="*/ 0 w 36"/>
                <a:gd name="T1" fmla="*/ 0 h 24"/>
                <a:gd name="T2" fmla="*/ 2147483647 w 36"/>
                <a:gd name="T3" fmla="*/ 2147483647 h 24"/>
                <a:gd name="T4" fmla="*/ 2147483647 w 36"/>
                <a:gd name="T5" fmla="*/ 2147483647 h 24"/>
                <a:gd name="T6" fmla="*/ 2147483647 w 36"/>
                <a:gd name="T7" fmla="*/ 0 h 24"/>
                <a:gd name="T8" fmla="*/ 0 w 36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4">
                  <a:moveTo>
                    <a:pt x="0" y="0"/>
                  </a:moveTo>
                  <a:lnTo>
                    <a:pt x="19" y="24"/>
                  </a:lnTo>
                  <a:lnTo>
                    <a:pt x="36" y="24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9" name="Freeform 216"/>
            <p:cNvSpPr>
              <a:spLocks/>
            </p:cNvSpPr>
            <p:nvPr/>
          </p:nvSpPr>
          <p:spPr bwMode="auto">
            <a:xfrm>
              <a:off x="51028" y="138506"/>
              <a:ext cx="32804" cy="19135"/>
            </a:xfrm>
            <a:custGeom>
              <a:avLst/>
              <a:gdLst>
                <a:gd name="T0" fmla="*/ 2147483647 w 36"/>
                <a:gd name="T1" fmla="*/ 2147483647 h 21"/>
                <a:gd name="T2" fmla="*/ 2147483647 w 36"/>
                <a:gd name="T3" fmla="*/ 0 h 21"/>
                <a:gd name="T4" fmla="*/ 0 w 36"/>
                <a:gd name="T5" fmla="*/ 0 h 21"/>
                <a:gd name="T6" fmla="*/ 2147483647 w 36"/>
                <a:gd name="T7" fmla="*/ 2147483647 h 21"/>
                <a:gd name="T8" fmla="*/ 2147483647 w 36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1">
                  <a:moveTo>
                    <a:pt x="36" y="21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17" y="21"/>
                  </a:lnTo>
                  <a:lnTo>
                    <a:pt x="36" y="2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0" name="Freeform 217"/>
            <p:cNvSpPr>
              <a:spLocks/>
            </p:cNvSpPr>
            <p:nvPr/>
          </p:nvSpPr>
          <p:spPr bwMode="auto">
            <a:xfrm>
              <a:off x="202291" y="170398"/>
              <a:ext cx="31892" cy="21869"/>
            </a:xfrm>
            <a:custGeom>
              <a:avLst/>
              <a:gdLst>
                <a:gd name="T0" fmla="*/ 2147483647 w 35"/>
                <a:gd name="T1" fmla="*/ 2147483647 h 24"/>
                <a:gd name="T2" fmla="*/ 2147483647 w 35"/>
                <a:gd name="T3" fmla="*/ 2147483647 h 24"/>
                <a:gd name="T4" fmla="*/ 2147483647 w 35"/>
                <a:gd name="T5" fmla="*/ 0 h 24"/>
                <a:gd name="T6" fmla="*/ 0 w 35"/>
                <a:gd name="T7" fmla="*/ 0 h 24"/>
                <a:gd name="T8" fmla="*/ 2147483647 w 35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4">
                  <a:moveTo>
                    <a:pt x="19" y="24"/>
                  </a:moveTo>
                  <a:lnTo>
                    <a:pt x="35" y="24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9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1" name="Freeform 218"/>
            <p:cNvSpPr>
              <a:spLocks/>
            </p:cNvSpPr>
            <p:nvPr/>
          </p:nvSpPr>
          <p:spPr bwMode="auto">
            <a:xfrm>
              <a:off x="178599" y="138506"/>
              <a:ext cx="30070" cy="19135"/>
            </a:xfrm>
            <a:custGeom>
              <a:avLst/>
              <a:gdLst>
                <a:gd name="T0" fmla="*/ 0 w 33"/>
                <a:gd name="T1" fmla="*/ 0 h 21"/>
                <a:gd name="T2" fmla="*/ 2147483647 w 33"/>
                <a:gd name="T3" fmla="*/ 2147483647 h 21"/>
                <a:gd name="T4" fmla="*/ 2147483647 w 33"/>
                <a:gd name="T5" fmla="*/ 2147483647 h 21"/>
                <a:gd name="T6" fmla="*/ 2147483647 w 33"/>
                <a:gd name="T7" fmla="*/ 0 h 21"/>
                <a:gd name="T8" fmla="*/ 0 w 33"/>
                <a:gd name="T9" fmla="*/ 0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1">
                  <a:moveTo>
                    <a:pt x="0" y="0"/>
                  </a:moveTo>
                  <a:lnTo>
                    <a:pt x="16" y="21"/>
                  </a:lnTo>
                  <a:lnTo>
                    <a:pt x="33" y="21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2" name="Freeform 219"/>
            <p:cNvSpPr>
              <a:spLocks/>
            </p:cNvSpPr>
            <p:nvPr/>
          </p:nvSpPr>
          <p:spPr bwMode="auto">
            <a:xfrm>
              <a:off x="109346" y="103880"/>
              <a:ext cx="32804" cy="21869"/>
            </a:xfrm>
            <a:custGeom>
              <a:avLst/>
              <a:gdLst>
                <a:gd name="T0" fmla="*/ 2147483647 w 36"/>
                <a:gd name="T1" fmla="*/ 2147483647 h 24"/>
                <a:gd name="T2" fmla="*/ 2147483647 w 36"/>
                <a:gd name="T3" fmla="*/ 0 h 24"/>
                <a:gd name="T4" fmla="*/ 0 w 36"/>
                <a:gd name="T5" fmla="*/ 0 h 24"/>
                <a:gd name="T6" fmla="*/ 2147483647 w 36"/>
                <a:gd name="T7" fmla="*/ 2147483647 h 24"/>
                <a:gd name="T8" fmla="*/ 2147483647 w 36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4">
                  <a:moveTo>
                    <a:pt x="36" y="24"/>
                  </a:moveTo>
                  <a:lnTo>
                    <a:pt x="17" y="0"/>
                  </a:lnTo>
                  <a:lnTo>
                    <a:pt x="0" y="0"/>
                  </a:lnTo>
                  <a:lnTo>
                    <a:pt x="17" y="24"/>
                  </a:lnTo>
                  <a:lnTo>
                    <a:pt x="36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3" name="Freeform 220"/>
            <p:cNvSpPr>
              <a:spLocks/>
            </p:cNvSpPr>
            <p:nvPr/>
          </p:nvSpPr>
          <p:spPr bwMode="auto">
            <a:xfrm>
              <a:off x="159463" y="170398"/>
              <a:ext cx="31892" cy="21869"/>
            </a:xfrm>
            <a:custGeom>
              <a:avLst/>
              <a:gdLst>
                <a:gd name="T0" fmla="*/ 2147483647 w 35"/>
                <a:gd name="T1" fmla="*/ 2147483647 h 24"/>
                <a:gd name="T2" fmla="*/ 2147483647 w 35"/>
                <a:gd name="T3" fmla="*/ 2147483647 h 24"/>
                <a:gd name="T4" fmla="*/ 2147483647 w 35"/>
                <a:gd name="T5" fmla="*/ 0 h 24"/>
                <a:gd name="T6" fmla="*/ 0 w 35"/>
                <a:gd name="T7" fmla="*/ 0 h 24"/>
                <a:gd name="T8" fmla="*/ 2147483647 w 35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4">
                  <a:moveTo>
                    <a:pt x="19" y="24"/>
                  </a:moveTo>
                  <a:lnTo>
                    <a:pt x="35" y="24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9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4" name="Freeform 221"/>
            <p:cNvSpPr>
              <a:spLocks/>
            </p:cNvSpPr>
            <p:nvPr/>
          </p:nvSpPr>
          <p:spPr bwMode="auto">
            <a:xfrm>
              <a:off x="184978" y="205025"/>
              <a:ext cx="34627" cy="21869"/>
            </a:xfrm>
            <a:custGeom>
              <a:avLst/>
              <a:gdLst>
                <a:gd name="T0" fmla="*/ 0 w 38"/>
                <a:gd name="T1" fmla="*/ 0 h 24"/>
                <a:gd name="T2" fmla="*/ 2147483647 w 38"/>
                <a:gd name="T3" fmla="*/ 2147483647 h 24"/>
                <a:gd name="T4" fmla="*/ 2147483647 w 38"/>
                <a:gd name="T5" fmla="*/ 2147483647 h 24"/>
                <a:gd name="T6" fmla="*/ 2147483647 w 38"/>
                <a:gd name="T7" fmla="*/ 0 h 24"/>
                <a:gd name="T8" fmla="*/ 0 w 38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24">
                  <a:moveTo>
                    <a:pt x="0" y="0"/>
                  </a:moveTo>
                  <a:lnTo>
                    <a:pt x="19" y="24"/>
                  </a:lnTo>
                  <a:lnTo>
                    <a:pt x="38" y="24"/>
                  </a:lnTo>
                  <a:lnTo>
                    <a:pt x="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5" name="Freeform 222"/>
            <p:cNvSpPr>
              <a:spLocks/>
            </p:cNvSpPr>
            <p:nvPr/>
          </p:nvSpPr>
          <p:spPr bwMode="auto">
            <a:xfrm>
              <a:off x="135772" y="138506"/>
              <a:ext cx="30070" cy="19135"/>
            </a:xfrm>
            <a:custGeom>
              <a:avLst/>
              <a:gdLst>
                <a:gd name="T0" fmla="*/ 2147483647 w 33"/>
                <a:gd name="T1" fmla="*/ 2147483647 h 21"/>
                <a:gd name="T2" fmla="*/ 2147483647 w 33"/>
                <a:gd name="T3" fmla="*/ 2147483647 h 21"/>
                <a:gd name="T4" fmla="*/ 2147483647 w 33"/>
                <a:gd name="T5" fmla="*/ 0 h 21"/>
                <a:gd name="T6" fmla="*/ 0 w 33"/>
                <a:gd name="T7" fmla="*/ 0 h 21"/>
                <a:gd name="T8" fmla="*/ 2147483647 w 33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1">
                  <a:moveTo>
                    <a:pt x="16" y="21"/>
                  </a:moveTo>
                  <a:lnTo>
                    <a:pt x="33" y="21"/>
                  </a:lnTo>
                  <a:lnTo>
                    <a:pt x="16" y="0"/>
                  </a:lnTo>
                  <a:lnTo>
                    <a:pt x="0" y="0"/>
                  </a:lnTo>
                  <a:lnTo>
                    <a:pt x="16" y="2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6" name="Freeform 223"/>
            <p:cNvSpPr>
              <a:spLocks/>
            </p:cNvSpPr>
            <p:nvPr/>
          </p:nvSpPr>
          <p:spPr bwMode="auto">
            <a:xfrm>
              <a:off x="83832" y="69253"/>
              <a:ext cx="31892" cy="21869"/>
            </a:xfrm>
            <a:custGeom>
              <a:avLst/>
              <a:gdLst>
                <a:gd name="T0" fmla="*/ 2147483647 w 35"/>
                <a:gd name="T1" fmla="*/ 2147483647 h 24"/>
                <a:gd name="T2" fmla="*/ 2147483647 w 35"/>
                <a:gd name="T3" fmla="*/ 0 h 24"/>
                <a:gd name="T4" fmla="*/ 0 w 35"/>
                <a:gd name="T5" fmla="*/ 0 h 24"/>
                <a:gd name="T6" fmla="*/ 2147483647 w 35"/>
                <a:gd name="T7" fmla="*/ 2147483647 h 24"/>
                <a:gd name="T8" fmla="*/ 2147483647 w 35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4">
                  <a:moveTo>
                    <a:pt x="35" y="24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16" y="24"/>
                  </a:lnTo>
                  <a:lnTo>
                    <a:pt x="35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7" name="Freeform 224"/>
            <p:cNvSpPr>
              <a:spLocks noEditPoints="1"/>
            </p:cNvSpPr>
            <p:nvPr/>
          </p:nvSpPr>
          <p:spPr bwMode="auto">
            <a:xfrm>
              <a:off x="0" y="0"/>
              <a:ext cx="383624" cy="438297"/>
            </a:xfrm>
            <a:custGeom>
              <a:avLst/>
              <a:gdLst>
                <a:gd name="T0" fmla="*/ 2147483647 w 178"/>
                <a:gd name="T1" fmla="*/ 2147483647 h 203"/>
                <a:gd name="T2" fmla="*/ 2147483647 w 178"/>
                <a:gd name="T3" fmla="*/ 2147483647 h 203"/>
                <a:gd name="T4" fmla="*/ 2147483647 w 178"/>
                <a:gd name="T5" fmla="*/ 2147483647 h 203"/>
                <a:gd name="T6" fmla="*/ 2147483647 w 178"/>
                <a:gd name="T7" fmla="*/ 2147483647 h 203"/>
                <a:gd name="T8" fmla="*/ 2147483647 w 178"/>
                <a:gd name="T9" fmla="*/ 2147483647 h 203"/>
                <a:gd name="T10" fmla="*/ 2147483647 w 178"/>
                <a:gd name="T11" fmla="*/ 2147483647 h 203"/>
                <a:gd name="T12" fmla="*/ 2147483647 w 178"/>
                <a:gd name="T13" fmla="*/ 2147483647 h 203"/>
                <a:gd name="T14" fmla="*/ 2147483647 w 178"/>
                <a:gd name="T15" fmla="*/ 2147483647 h 203"/>
                <a:gd name="T16" fmla="*/ 2147483647 w 178"/>
                <a:gd name="T17" fmla="*/ 2147483647 h 203"/>
                <a:gd name="T18" fmla="*/ 2147483647 w 178"/>
                <a:gd name="T19" fmla="*/ 2147483647 h 203"/>
                <a:gd name="T20" fmla="*/ 2147483647 w 178"/>
                <a:gd name="T21" fmla="*/ 2147483647 h 203"/>
                <a:gd name="T22" fmla="*/ 2147483647 w 178"/>
                <a:gd name="T23" fmla="*/ 2147483647 h 203"/>
                <a:gd name="T24" fmla="*/ 2147483647 w 178"/>
                <a:gd name="T25" fmla="*/ 2147483647 h 203"/>
                <a:gd name="T26" fmla="*/ 2147483647 w 178"/>
                <a:gd name="T27" fmla="*/ 2147483647 h 203"/>
                <a:gd name="T28" fmla="*/ 2147483647 w 178"/>
                <a:gd name="T29" fmla="*/ 2147483647 h 203"/>
                <a:gd name="T30" fmla="*/ 2147483647 w 178"/>
                <a:gd name="T31" fmla="*/ 2147483647 h 203"/>
                <a:gd name="T32" fmla="*/ 2147483647 w 178"/>
                <a:gd name="T33" fmla="*/ 2147483647 h 203"/>
                <a:gd name="T34" fmla="*/ 2147483647 w 178"/>
                <a:gd name="T35" fmla="*/ 2147483647 h 203"/>
                <a:gd name="T36" fmla="*/ 2147483647 w 178"/>
                <a:gd name="T37" fmla="*/ 2147483647 h 203"/>
                <a:gd name="T38" fmla="*/ 2147483647 w 178"/>
                <a:gd name="T39" fmla="*/ 2147483647 h 203"/>
                <a:gd name="T40" fmla="*/ 2147483647 w 178"/>
                <a:gd name="T41" fmla="*/ 2147483647 h 203"/>
                <a:gd name="T42" fmla="*/ 2147483647 w 178"/>
                <a:gd name="T43" fmla="*/ 2147483647 h 203"/>
                <a:gd name="T44" fmla="*/ 2147483647 w 178"/>
                <a:gd name="T45" fmla="*/ 2147483647 h 203"/>
                <a:gd name="T46" fmla="*/ 2147483647 w 178"/>
                <a:gd name="T47" fmla="*/ 2147483647 h 203"/>
                <a:gd name="T48" fmla="*/ 2147483647 w 178"/>
                <a:gd name="T49" fmla="*/ 2147483647 h 203"/>
                <a:gd name="T50" fmla="*/ 2147483647 w 178"/>
                <a:gd name="T51" fmla="*/ 2147483647 h 203"/>
                <a:gd name="T52" fmla="*/ 2147483647 w 178"/>
                <a:gd name="T53" fmla="*/ 2147483647 h 203"/>
                <a:gd name="T54" fmla="*/ 2147483647 w 178"/>
                <a:gd name="T55" fmla="*/ 2147483647 h 203"/>
                <a:gd name="T56" fmla="*/ 2147483647 w 178"/>
                <a:gd name="T57" fmla="*/ 2147483647 h 203"/>
                <a:gd name="T58" fmla="*/ 2147483647 w 178"/>
                <a:gd name="T59" fmla="*/ 2147483647 h 203"/>
                <a:gd name="T60" fmla="*/ 2147483647 w 178"/>
                <a:gd name="T61" fmla="*/ 2147483647 h 203"/>
                <a:gd name="T62" fmla="*/ 2147483647 w 178"/>
                <a:gd name="T63" fmla="*/ 2147483647 h 203"/>
                <a:gd name="T64" fmla="*/ 2147483647 w 178"/>
                <a:gd name="T65" fmla="*/ 2147483647 h 203"/>
                <a:gd name="T66" fmla="*/ 2147483647 w 178"/>
                <a:gd name="T67" fmla="*/ 2147483647 h 203"/>
                <a:gd name="T68" fmla="*/ 2147483647 w 178"/>
                <a:gd name="T69" fmla="*/ 2147483647 h 203"/>
                <a:gd name="T70" fmla="*/ 2147483647 w 178"/>
                <a:gd name="T71" fmla="*/ 2147483647 h 203"/>
                <a:gd name="T72" fmla="*/ 2147483647 w 178"/>
                <a:gd name="T73" fmla="*/ 2147483647 h 203"/>
                <a:gd name="T74" fmla="*/ 2147483647 w 178"/>
                <a:gd name="T75" fmla="*/ 2147483647 h 203"/>
                <a:gd name="T76" fmla="*/ 2147483647 w 178"/>
                <a:gd name="T77" fmla="*/ 2147483647 h 203"/>
                <a:gd name="T78" fmla="*/ 2147483647 w 178"/>
                <a:gd name="T79" fmla="*/ 2147483647 h 203"/>
                <a:gd name="T80" fmla="*/ 2147483647 w 178"/>
                <a:gd name="T81" fmla="*/ 2147483647 h 203"/>
                <a:gd name="T82" fmla="*/ 2147483647 w 178"/>
                <a:gd name="T83" fmla="*/ 2147483647 h 203"/>
                <a:gd name="T84" fmla="*/ 2147483647 w 178"/>
                <a:gd name="T85" fmla="*/ 2147483647 h 20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78" h="203">
                  <a:moveTo>
                    <a:pt x="174" y="183"/>
                  </a:moveTo>
                  <a:cubicBezTo>
                    <a:pt x="138" y="143"/>
                    <a:pt x="138" y="143"/>
                    <a:pt x="138" y="143"/>
                  </a:cubicBezTo>
                  <a:cubicBezTo>
                    <a:pt x="138" y="143"/>
                    <a:pt x="138" y="143"/>
                    <a:pt x="138" y="143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29" y="132"/>
                    <a:pt x="128" y="131"/>
                    <a:pt x="127" y="131"/>
                  </a:cubicBezTo>
                  <a:cubicBezTo>
                    <a:pt x="122" y="123"/>
                    <a:pt x="117" y="112"/>
                    <a:pt x="117" y="95"/>
                  </a:cubicBezTo>
                  <a:cubicBezTo>
                    <a:pt x="119" y="90"/>
                    <a:pt x="119" y="85"/>
                    <a:pt x="119" y="79"/>
                  </a:cubicBezTo>
                  <a:cubicBezTo>
                    <a:pt x="119" y="71"/>
                    <a:pt x="117" y="62"/>
                    <a:pt x="113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4" y="52"/>
                    <a:pt x="116" y="51"/>
                    <a:pt x="118" y="49"/>
                  </a:cubicBezTo>
                  <a:cubicBezTo>
                    <a:pt x="122" y="44"/>
                    <a:pt x="125" y="38"/>
                    <a:pt x="126" y="32"/>
                  </a:cubicBezTo>
                  <a:cubicBezTo>
                    <a:pt x="119" y="31"/>
                    <a:pt x="111" y="27"/>
                    <a:pt x="105" y="21"/>
                  </a:cubicBezTo>
                  <a:cubicBezTo>
                    <a:pt x="99" y="15"/>
                    <a:pt x="95" y="7"/>
                    <a:pt x="94" y="0"/>
                  </a:cubicBezTo>
                  <a:cubicBezTo>
                    <a:pt x="88" y="1"/>
                    <a:pt x="82" y="4"/>
                    <a:pt x="77" y="9"/>
                  </a:cubicBezTo>
                  <a:cubicBezTo>
                    <a:pt x="75" y="10"/>
                    <a:pt x="74" y="12"/>
                    <a:pt x="72" y="14"/>
                  </a:cubicBezTo>
                  <a:cubicBezTo>
                    <a:pt x="65" y="11"/>
                    <a:pt x="58" y="10"/>
                    <a:pt x="51" y="10"/>
                  </a:cubicBezTo>
                  <a:cubicBezTo>
                    <a:pt x="40" y="10"/>
                    <a:pt x="29" y="13"/>
                    <a:pt x="21" y="20"/>
                  </a:cubicBezTo>
                  <a:cubicBezTo>
                    <a:pt x="0" y="38"/>
                    <a:pt x="0" y="75"/>
                    <a:pt x="23" y="102"/>
                  </a:cubicBezTo>
                  <a:cubicBezTo>
                    <a:pt x="35" y="117"/>
                    <a:pt x="53" y="126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92" y="129"/>
                    <a:pt x="111" y="147"/>
                  </a:cubicBezTo>
                  <a:cubicBezTo>
                    <a:pt x="111" y="148"/>
                    <a:pt x="112" y="148"/>
                    <a:pt x="112" y="149"/>
                  </a:cubicBezTo>
                  <a:cubicBezTo>
                    <a:pt x="156" y="198"/>
                    <a:pt x="156" y="198"/>
                    <a:pt x="156" y="198"/>
                  </a:cubicBezTo>
                  <a:cubicBezTo>
                    <a:pt x="160" y="203"/>
                    <a:pt x="168" y="203"/>
                    <a:pt x="173" y="199"/>
                  </a:cubicBezTo>
                  <a:cubicBezTo>
                    <a:pt x="177" y="195"/>
                    <a:pt x="178" y="187"/>
                    <a:pt x="174" y="183"/>
                  </a:cubicBezTo>
                  <a:close/>
                  <a:moveTo>
                    <a:pt x="108" y="56"/>
                  </a:moveTo>
                  <a:cubicBezTo>
                    <a:pt x="107" y="56"/>
                    <a:pt x="106" y="56"/>
                    <a:pt x="106" y="57"/>
                  </a:cubicBezTo>
                  <a:cubicBezTo>
                    <a:pt x="106" y="56"/>
                    <a:pt x="107" y="56"/>
                    <a:pt x="108" y="56"/>
                  </a:cubicBezTo>
                  <a:close/>
                  <a:moveTo>
                    <a:pt x="74" y="119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56" y="116"/>
                    <a:pt x="47" y="112"/>
                    <a:pt x="39" y="105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7" y="93"/>
                    <a:pt x="26" y="91"/>
                    <a:pt x="24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7" y="74"/>
                    <a:pt x="16" y="69"/>
                    <a:pt x="1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6"/>
                    <a:pt x="14" y="54"/>
                    <a:pt x="15" y="51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6" y="45"/>
                    <a:pt x="16" y="44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8" y="39"/>
                    <a:pt x="19" y="36"/>
                    <a:pt x="21" y="34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1"/>
                    <a:pt x="24" y="30"/>
                    <a:pt x="25" y="2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4" y="22"/>
                    <a:pt x="41" y="19"/>
                    <a:pt x="48" y="19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20"/>
                    <a:pt x="65" y="21"/>
                    <a:pt x="69" y="23"/>
                  </a:cubicBezTo>
                  <a:cubicBezTo>
                    <a:pt x="69" y="24"/>
                    <a:pt x="68" y="25"/>
                    <a:pt x="68" y="26"/>
                  </a:cubicBezTo>
                  <a:cubicBezTo>
                    <a:pt x="75" y="27"/>
                    <a:pt x="83" y="31"/>
                    <a:pt x="89" y="37"/>
                  </a:cubicBezTo>
                  <a:cubicBezTo>
                    <a:pt x="95" y="43"/>
                    <a:pt x="99" y="51"/>
                    <a:pt x="100" y="58"/>
                  </a:cubicBezTo>
                  <a:cubicBezTo>
                    <a:pt x="101" y="58"/>
                    <a:pt x="103" y="57"/>
                    <a:pt x="104" y="57"/>
                  </a:cubicBezTo>
                  <a:cubicBezTo>
                    <a:pt x="103" y="57"/>
                    <a:pt x="101" y="58"/>
                    <a:pt x="100" y="58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4" y="49"/>
                    <a:pt x="91" y="44"/>
                    <a:pt x="87" y="39"/>
                  </a:cubicBezTo>
                  <a:cubicBezTo>
                    <a:pt x="81" y="34"/>
                    <a:pt x="74" y="31"/>
                    <a:pt x="68" y="30"/>
                  </a:cubicBezTo>
                  <a:cubicBezTo>
                    <a:pt x="68" y="32"/>
                    <a:pt x="69" y="34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3" y="44"/>
                    <a:pt x="74" y="46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9"/>
                    <a:pt x="76" y="49"/>
                    <a:pt x="77" y="49"/>
                  </a:cubicBezTo>
                  <a:cubicBezTo>
                    <a:pt x="78" y="50"/>
                    <a:pt x="79" y="51"/>
                    <a:pt x="80" y="52"/>
                  </a:cubicBezTo>
                  <a:cubicBezTo>
                    <a:pt x="79" y="51"/>
                    <a:pt x="78" y="50"/>
                    <a:pt x="77" y="49"/>
                  </a:cubicBezTo>
                  <a:cubicBezTo>
                    <a:pt x="76" y="49"/>
                    <a:pt x="76" y="49"/>
                    <a:pt x="76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7" y="56"/>
                    <a:pt x="91" y="58"/>
                    <a:pt x="96" y="58"/>
                  </a:cubicBezTo>
                  <a:cubicBezTo>
                    <a:pt x="96" y="57"/>
                    <a:pt x="96" y="55"/>
                    <a:pt x="95" y="54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7" y="63"/>
                    <a:pt x="109" y="68"/>
                    <a:pt x="110" y="73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0" y="83"/>
                    <a:pt x="110" y="86"/>
                    <a:pt x="110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8" y="95"/>
                    <a:pt x="106" y="101"/>
                    <a:pt x="103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1" y="107"/>
                    <a:pt x="100" y="109"/>
                    <a:pt x="98" y="110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91" y="116"/>
                    <a:pt x="83" y="119"/>
                    <a:pt x="74" y="119"/>
                  </a:cubicBezTo>
                  <a:close/>
                  <a:moveTo>
                    <a:pt x="70" y="18"/>
                  </a:moveTo>
                  <a:cubicBezTo>
                    <a:pt x="70" y="18"/>
                    <a:pt x="70" y="18"/>
                    <a:pt x="70" y="18"/>
                  </a:cubicBezTo>
                  <a:close/>
                  <a:moveTo>
                    <a:pt x="113" y="132"/>
                  </a:moveTo>
                  <a:cubicBezTo>
                    <a:pt x="111" y="134"/>
                    <a:pt x="109" y="137"/>
                    <a:pt x="109" y="140"/>
                  </a:cubicBezTo>
                  <a:cubicBezTo>
                    <a:pt x="101" y="133"/>
                    <a:pt x="92" y="129"/>
                    <a:pt x="85" y="127"/>
                  </a:cubicBezTo>
                  <a:cubicBezTo>
                    <a:pt x="92" y="125"/>
                    <a:pt x="98" y="122"/>
                    <a:pt x="103" y="118"/>
                  </a:cubicBezTo>
                  <a:cubicBezTo>
                    <a:pt x="107" y="114"/>
                    <a:pt x="111" y="110"/>
                    <a:pt x="113" y="105"/>
                  </a:cubicBezTo>
                  <a:cubicBezTo>
                    <a:pt x="115" y="115"/>
                    <a:pt x="117" y="123"/>
                    <a:pt x="121" y="129"/>
                  </a:cubicBezTo>
                  <a:cubicBezTo>
                    <a:pt x="118" y="129"/>
                    <a:pt x="115" y="130"/>
                    <a:pt x="113" y="13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71" name="Oval 225"/>
          <p:cNvSpPr>
            <a:spLocks noChangeArrowheads="1"/>
          </p:cNvSpPr>
          <p:nvPr/>
        </p:nvSpPr>
        <p:spPr bwMode="auto">
          <a:xfrm>
            <a:off x="5314950" y="5992813"/>
            <a:ext cx="87313" cy="88900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72" name="Freeform 226"/>
          <p:cNvSpPr>
            <a:spLocks/>
          </p:cNvSpPr>
          <p:nvPr/>
        </p:nvSpPr>
        <p:spPr bwMode="auto">
          <a:xfrm>
            <a:off x="5249863" y="6096000"/>
            <a:ext cx="284162" cy="396875"/>
          </a:xfrm>
          <a:custGeom>
            <a:avLst/>
            <a:gdLst>
              <a:gd name="T0" fmla="*/ 2147483647 w 119"/>
              <a:gd name="T1" fmla="*/ 2147483647 h 166"/>
              <a:gd name="T2" fmla="*/ 2147483647 w 119"/>
              <a:gd name="T3" fmla="*/ 2147483647 h 166"/>
              <a:gd name="T4" fmla="*/ 2147483647 w 119"/>
              <a:gd name="T5" fmla="*/ 2147483647 h 166"/>
              <a:gd name="T6" fmla="*/ 2147483647 w 119"/>
              <a:gd name="T7" fmla="*/ 2147483647 h 166"/>
              <a:gd name="T8" fmla="*/ 2147483647 w 119"/>
              <a:gd name="T9" fmla="*/ 2147483647 h 166"/>
              <a:gd name="T10" fmla="*/ 2147483647 w 119"/>
              <a:gd name="T11" fmla="*/ 2147483647 h 166"/>
              <a:gd name="T12" fmla="*/ 2147483647 w 119"/>
              <a:gd name="T13" fmla="*/ 2147483647 h 166"/>
              <a:gd name="T14" fmla="*/ 2147483647 w 119"/>
              <a:gd name="T15" fmla="*/ 0 h 166"/>
              <a:gd name="T16" fmla="*/ 2147483647 w 119"/>
              <a:gd name="T17" fmla="*/ 0 h 166"/>
              <a:gd name="T18" fmla="*/ 2147483647 w 119"/>
              <a:gd name="T19" fmla="*/ 2147483647 h 166"/>
              <a:gd name="T20" fmla="*/ 2147483647 w 119"/>
              <a:gd name="T21" fmla="*/ 2147483647 h 166"/>
              <a:gd name="T22" fmla="*/ 2147483647 w 119"/>
              <a:gd name="T23" fmla="*/ 2147483647 h 166"/>
              <a:gd name="T24" fmla="*/ 2147483647 w 119"/>
              <a:gd name="T25" fmla="*/ 2147483647 h 166"/>
              <a:gd name="T26" fmla="*/ 2147483647 w 119"/>
              <a:gd name="T27" fmla="*/ 2147483647 h 166"/>
              <a:gd name="T28" fmla="*/ 2147483647 w 119"/>
              <a:gd name="T29" fmla="*/ 2147483647 h 166"/>
              <a:gd name="T30" fmla="*/ 2147483647 w 119"/>
              <a:gd name="T31" fmla="*/ 2147483647 h 166"/>
              <a:gd name="T32" fmla="*/ 2147483647 w 119"/>
              <a:gd name="T33" fmla="*/ 2147483647 h 166"/>
              <a:gd name="T34" fmla="*/ 2147483647 w 119"/>
              <a:gd name="T35" fmla="*/ 2147483647 h 166"/>
              <a:gd name="T36" fmla="*/ 2147483647 w 119"/>
              <a:gd name="T37" fmla="*/ 2147483647 h 166"/>
              <a:gd name="T38" fmla="*/ 2147483647 w 119"/>
              <a:gd name="T39" fmla="*/ 2147483647 h 166"/>
              <a:gd name="T40" fmla="*/ 2147483647 w 119"/>
              <a:gd name="T41" fmla="*/ 2147483647 h 166"/>
              <a:gd name="T42" fmla="*/ 2147483647 w 119"/>
              <a:gd name="T43" fmla="*/ 2147483647 h 166"/>
              <a:gd name="T44" fmla="*/ 2147483647 w 119"/>
              <a:gd name="T45" fmla="*/ 2147483647 h 166"/>
              <a:gd name="T46" fmla="*/ 2147483647 w 119"/>
              <a:gd name="T47" fmla="*/ 2147483647 h 166"/>
              <a:gd name="T48" fmla="*/ 2147483647 w 119"/>
              <a:gd name="T49" fmla="*/ 2147483647 h 166"/>
              <a:gd name="T50" fmla="*/ 2147483647 w 119"/>
              <a:gd name="T51" fmla="*/ 2147483647 h 166"/>
              <a:gd name="T52" fmla="*/ 2147483647 w 119"/>
              <a:gd name="T53" fmla="*/ 2147483647 h 166"/>
              <a:gd name="T54" fmla="*/ 2147483647 w 119"/>
              <a:gd name="T55" fmla="*/ 2147483647 h 166"/>
              <a:gd name="T56" fmla="*/ 2147483647 w 119"/>
              <a:gd name="T57" fmla="*/ 2147483647 h 166"/>
              <a:gd name="T58" fmla="*/ 2147483647 w 119"/>
              <a:gd name="T59" fmla="*/ 2147483647 h 166"/>
              <a:gd name="T60" fmla="*/ 2147483647 w 119"/>
              <a:gd name="T61" fmla="*/ 2147483647 h 16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19" h="166">
                <a:moveTo>
                  <a:pt x="105" y="52"/>
                </a:moveTo>
                <a:cubicBezTo>
                  <a:pt x="105" y="52"/>
                  <a:pt x="105" y="52"/>
                  <a:pt x="105" y="52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08" y="55"/>
                  <a:pt x="113" y="55"/>
                  <a:pt x="116" y="52"/>
                </a:cubicBezTo>
                <a:cubicBezTo>
                  <a:pt x="119" y="49"/>
                  <a:pt x="119" y="44"/>
                  <a:pt x="116" y="41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85" y="11"/>
                  <a:pt x="85" y="11"/>
                  <a:pt x="85" y="11"/>
                </a:cubicBezTo>
                <a:cubicBezTo>
                  <a:pt x="76" y="1"/>
                  <a:pt x="63" y="0"/>
                  <a:pt x="6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1"/>
                  <a:pt x="1" y="20"/>
                  <a:pt x="1" y="20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6"/>
                  <a:pt x="1" y="66"/>
                  <a:pt x="1" y="66"/>
                </a:cubicBezTo>
                <a:cubicBezTo>
                  <a:pt x="1" y="70"/>
                  <a:pt x="4" y="73"/>
                  <a:pt x="8" y="73"/>
                </a:cubicBezTo>
                <a:cubicBezTo>
                  <a:pt x="13" y="73"/>
                  <a:pt x="16" y="70"/>
                  <a:pt x="16" y="66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23"/>
                  <a:pt x="16" y="23"/>
                  <a:pt x="16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155"/>
                  <a:pt x="21" y="155"/>
                  <a:pt x="21" y="155"/>
                </a:cubicBezTo>
                <a:cubicBezTo>
                  <a:pt x="21" y="161"/>
                  <a:pt x="26" y="166"/>
                  <a:pt x="31" y="166"/>
                </a:cubicBezTo>
                <a:cubicBezTo>
                  <a:pt x="37" y="166"/>
                  <a:pt x="42" y="161"/>
                  <a:pt x="42" y="155"/>
                </a:cubicBezTo>
                <a:cubicBezTo>
                  <a:pt x="42" y="70"/>
                  <a:pt x="42" y="70"/>
                  <a:pt x="42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155"/>
                  <a:pt x="47" y="155"/>
                  <a:pt x="47" y="155"/>
                </a:cubicBezTo>
                <a:cubicBezTo>
                  <a:pt x="47" y="155"/>
                  <a:pt x="47" y="155"/>
                  <a:pt x="47" y="155"/>
                </a:cubicBezTo>
                <a:cubicBezTo>
                  <a:pt x="47" y="161"/>
                  <a:pt x="51" y="166"/>
                  <a:pt x="57" y="166"/>
                </a:cubicBezTo>
                <a:cubicBezTo>
                  <a:pt x="63" y="166"/>
                  <a:pt x="68" y="161"/>
                  <a:pt x="68" y="155"/>
                </a:cubicBezTo>
                <a:cubicBezTo>
                  <a:pt x="68" y="23"/>
                  <a:pt x="68" y="23"/>
                  <a:pt x="68" y="23"/>
                </a:cubicBezTo>
                <a:cubicBezTo>
                  <a:pt x="73" y="23"/>
                  <a:pt x="73" y="23"/>
                  <a:pt x="73" y="23"/>
                </a:cubicBezTo>
                <a:lnTo>
                  <a:pt x="105" y="52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3" name="Freeform 227"/>
          <p:cNvSpPr>
            <a:spLocks/>
          </p:cNvSpPr>
          <p:nvPr/>
        </p:nvSpPr>
        <p:spPr bwMode="auto">
          <a:xfrm>
            <a:off x="5491163" y="6005513"/>
            <a:ext cx="128587" cy="203200"/>
          </a:xfrm>
          <a:custGeom>
            <a:avLst/>
            <a:gdLst>
              <a:gd name="T0" fmla="*/ 2147483647 w 54"/>
              <a:gd name="T1" fmla="*/ 2147483647 h 85"/>
              <a:gd name="T2" fmla="*/ 2147483647 w 54"/>
              <a:gd name="T3" fmla="*/ 2147483647 h 85"/>
              <a:gd name="T4" fmla="*/ 2147483647 w 54"/>
              <a:gd name="T5" fmla="*/ 2147483647 h 85"/>
              <a:gd name="T6" fmla="*/ 2147483647 w 54"/>
              <a:gd name="T7" fmla="*/ 2147483647 h 85"/>
              <a:gd name="T8" fmla="*/ 2147483647 w 54"/>
              <a:gd name="T9" fmla="*/ 2147483647 h 85"/>
              <a:gd name="T10" fmla="*/ 2147483647 w 54"/>
              <a:gd name="T11" fmla="*/ 2147483647 h 85"/>
              <a:gd name="T12" fmla="*/ 2147483647 w 54"/>
              <a:gd name="T13" fmla="*/ 2147483647 h 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4" h="85">
                <a:moveTo>
                  <a:pt x="51" y="1"/>
                </a:moveTo>
                <a:cubicBezTo>
                  <a:pt x="49" y="0"/>
                  <a:pt x="46" y="0"/>
                  <a:pt x="45" y="2"/>
                </a:cubicBezTo>
                <a:cubicBezTo>
                  <a:pt x="1" y="78"/>
                  <a:pt x="1" y="78"/>
                  <a:pt x="1" y="78"/>
                </a:cubicBezTo>
                <a:cubicBezTo>
                  <a:pt x="0" y="80"/>
                  <a:pt x="1" y="83"/>
                  <a:pt x="3" y="84"/>
                </a:cubicBezTo>
                <a:cubicBezTo>
                  <a:pt x="5" y="85"/>
                  <a:pt x="8" y="84"/>
                  <a:pt x="9" y="82"/>
                </a:cubicBezTo>
                <a:cubicBezTo>
                  <a:pt x="52" y="7"/>
                  <a:pt x="52" y="7"/>
                  <a:pt x="52" y="7"/>
                </a:cubicBezTo>
                <a:cubicBezTo>
                  <a:pt x="54" y="5"/>
                  <a:pt x="53" y="2"/>
                  <a:pt x="51" y="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4" name="Freeform 228"/>
          <p:cNvSpPr>
            <a:spLocks/>
          </p:cNvSpPr>
          <p:nvPr/>
        </p:nvSpPr>
        <p:spPr bwMode="auto">
          <a:xfrm>
            <a:off x="5570538" y="6034088"/>
            <a:ext cx="195262" cy="176212"/>
          </a:xfrm>
          <a:custGeom>
            <a:avLst/>
            <a:gdLst>
              <a:gd name="T0" fmla="*/ 2147483647 w 82"/>
              <a:gd name="T1" fmla="*/ 2147483647 h 74"/>
              <a:gd name="T2" fmla="*/ 2147483647 w 82"/>
              <a:gd name="T3" fmla="*/ 2147483647 h 74"/>
              <a:gd name="T4" fmla="*/ 2147483647 w 82"/>
              <a:gd name="T5" fmla="*/ 2147483647 h 74"/>
              <a:gd name="T6" fmla="*/ 2147483647 w 82"/>
              <a:gd name="T7" fmla="*/ 2147483647 h 74"/>
              <a:gd name="T8" fmla="*/ 2147483647 w 82"/>
              <a:gd name="T9" fmla="*/ 2147483647 h 74"/>
              <a:gd name="T10" fmla="*/ 2147483647 w 82"/>
              <a:gd name="T11" fmla="*/ 2147483647 h 74"/>
              <a:gd name="T12" fmla="*/ 2147483647 w 82"/>
              <a:gd name="T13" fmla="*/ 0 h 74"/>
              <a:gd name="T14" fmla="*/ 2147483647 w 82"/>
              <a:gd name="T15" fmla="*/ 2147483647 h 74"/>
              <a:gd name="T16" fmla="*/ 2147483647 w 82"/>
              <a:gd name="T17" fmla="*/ 2147483647 h 74"/>
              <a:gd name="T18" fmla="*/ 0 w 82"/>
              <a:gd name="T19" fmla="*/ 2147483647 h 74"/>
              <a:gd name="T20" fmla="*/ 2147483647 w 82"/>
              <a:gd name="T21" fmla="*/ 2147483647 h 74"/>
              <a:gd name="T22" fmla="*/ 2147483647 w 82"/>
              <a:gd name="T23" fmla="*/ 2147483647 h 74"/>
              <a:gd name="T24" fmla="*/ 2147483647 w 82"/>
              <a:gd name="T25" fmla="*/ 2147483647 h 74"/>
              <a:gd name="T26" fmla="*/ 2147483647 w 82"/>
              <a:gd name="T27" fmla="*/ 2147483647 h 74"/>
              <a:gd name="T28" fmla="*/ 2147483647 w 82"/>
              <a:gd name="T29" fmla="*/ 2147483647 h 74"/>
              <a:gd name="T30" fmla="*/ 2147483647 w 82"/>
              <a:gd name="T31" fmla="*/ 2147483647 h 74"/>
              <a:gd name="T32" fmla="*/ 2147483647 w 82"/>
              <a:gd name="T33" fmla="*/ 2147483647 h 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82" h="74">
                <a:moveTo>
                  <a:pt x="74" y="47"/>
                </a:moveTo>
                <a:cubicBezTo>
                  <a:pt x="76" y="43"/>
                  <a:pt x="79" y="39"/>
                  <a:pt x="82" y="33"/>
                </a:cubicBezTo>
                <a:cubicBezTo>
                  <a:pt x="75" y="34"/>
                  <a:pt x="71" y="32"/>
                  <a:pt x="67" y="30"/>
                </a:cubicBezTo>
                <a:cubicBezTo>
                  <a:pt x="63" y="27"/>
                  <a:pt x="60" y="24"/>
                  <a:pt x="57" y="21"/>
                </a:cubicBezTo>
                <a:cubicBezTo>
                  <a:pt x="54" y="18"/>
                  <a:pt x="51" y="15"/>
                  <a:pt x="48" y="12"/>
                </a:cubicBezTo>
                <a:cubicBezTo>
                  <a:pt x="45" y="9"/>
                  <a:pt x="42" y="6"/>
                  <a:pt x="38" y="4"/>
                </a:cubicBezTo>
                <a:cubicBezTo>
                  <a:pt x="34" y="1"/>
                  <a:pt x="30" y="0"/>
                  <a:pt x="23" y="0"/>
                </a:cubicBezTo>
                <a:cubicBezTo>
                  <a:pt x="20" y="5"/>
                  <a:pt x="18" y="10"/>
                  <a:pt x="15" y="14"/>
                </a:cubicBezTo>
                <a:cubicBezTo>
                  <a:pt x="13" y="18"/>
                  <a:pt x="11" y="22"/>
                  <a:pt x="8" y="26"/>
                </a:cubicBezTo>
                <a:cubicBezTo>
                  <a:pt x="6" y="30"/>
                  <a:pt x="3" y="35"/>
                  <a:pt x="0" y="40"/>
                </a:cubicBezTo>
                <a:cubicBezTo>
                  <a:pt x="7" y="40"/>
                  <a:pt x="11" y="41"/>
                  <a:pt x="15" y="44"/>
                </a:cubicBezTo>
                <a:cubicBezTo>
                  <a:pt x="19" y="46"/>
                  <a:pt x="22" y="49"/>
                  <a:pt x="25" y="52"/>
                </a:cubicBezTo>
                <a:cubicBezTo>
                  <a:pt x="28" y="55"/>
                  <a:pt x="31" y="58"/>
                  <a:pt x="34" y="61"/>
                </a:cubicBezTo>
                <a:cubicBezTo>
                  <a:pt x="37" y="64"/>
                  <a:pt x="40" y="67"/>
                  <a:pt x="44" y="70"/>
                </a:cubicBezTo>
                <a:cubicBezTo>
                  <a:pt x="48" y="72"/>
                  <a:pt x="52" y="74"/>
                  <a:pt x="59" y="74"/>
                </a:cubicBezTo>
                <a:cubicBezTo>
                  <a:pt x="62" y="68"/>
                  <a:pt x="64" y="64"/>
                  <a:pt x="67" y="60"/>
                </a:cubicBezTo>
                <a:cubicBezTo>
                  <a:pt x="69" y="55"/>
                  <a:pt x="71" y="52"/>
                  <a:pt x="74" y="47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75" name="组合 472"/>
          <p:cNvGrpSpPr>
            <a:grpSpLocks/>
          </p:cNvGrpSpPr>
          <p:nvPr/>
        </p:nvGrpSpPr>
        <p:grpSpPr bwMode="auto">
          <a:xfrm>
            <a:off x="5967413" y="5954713"/>
            <a:ext cx="466725" cy="501650"/>
            <a:chOff x="0" y="0"/>
            <a:chExt cx="421895" cy="452877"/>
          </a:xfrm>
        </p:grpSpPr>
        <p:sp>
          <p:nvSpPr>
            <p:cNvPr id="51461" name="Freeform 229"/>
            <p:cNvSpPr>
              <a:spLocks/>
            </p:cNvSpPr>
            <p:nvPr/>
          </p:nvSpPr>
          <p:spPr bwMode="auto">
            <a:xfrm>
              <a:off x="0" y="276100"/>
              <a:ext cx="421895" cy="176777"/>
            </a:xfrm>
            <a:custGeom>
              <a:avLst/>
              <a:gdLst>
                <a:gd name="T0" fmla="*/ 2147483647 w 196"/>
                <a:gd name="T1" fmla="*/ 0 h 82"/>
                <a:gd name="T2" fmla="*/ 0 w 196"/>
                <a:gd name="T3" fmla="*/ 2147483647 h 82"/>
                <a:gd name="T4" fmla="*/ 2147483647 w 196"/>
                <a:gd name="T5" fmla="*/ 2147483647 h 82"/>
                <a:gd name="T6" fmla="*/ 2147483647 w 196"/>
                <a:gd name="T7" fmla="*/ 0 h 8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" h="82">
                  <a:moveTo>
                    <a:pt x="98" y="0"/>
                  </a:moveTo>
                  <a:cubicBezTo>
                    <a:pt x="44" y="0"/>
                    <a:pt x="0" y="37"/>
                    <a:pt x="0" y="82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37"/>
                    <a:pt x="152" y="0"/>
                    <a:pt x="98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2" name="Freeform 230"/>
            <p:cNvSpPr>
              <a:spLocks/>
            </p:cNvSpPr>
            <p:nvPr/>
          </p:nvSpPr>
          <p:spPr bwMode="auto">
            <a:xfrm>
              <a:off x="276099" y="0"/>
              <a:ext cx="105702" cy="320750"/>
            </a:xfrm>
            <a:custGeom>
              <a:avLst/>
              <a:gdLst>
                <a:gd name="T0" fmla="*/ 2147483647 w 49"/>
                <a:gd name="T1" fmla="*/ 2147483647 h 149"/>
                <a:gd name="T2" fmla="*/ 0 w 49"/>
                <a:gd name="T3" fmla="*/ 2147483647 h 149"/>
                <a:gd name="T4" fmla="*/ 0 w 49"/>
                <a:gd name="T5" fmla="*/ 2147483647 h 149"/>
                <a:gd name="T6" fmla="*/ 0 w 49"/>
                <a:gd name="T7" fmla="*/ 2147483647 h 149"/>
                <a:gd name="T8" fmla="*/ 0 w 49"/>
                <a:gd name="T9" fmla="*/ 2147483647 h 149"/>
                <a:gd name="T10" fmla="*/ 2147483647 w 49"/>
                <a:gd name="T11" fmla="*/ 2147483647 h 149"/>
                <a:gd name="T12" fmla="*/ 2147483647 w 49"/>
                <a:gd name="T13" fmla="*/ 2147483647 h 149"/>
                <a:gd name="T14" fmla="*/ 2147483647 w 49"/>
                <a:gd name="T15" fmla="*/ 2147483647 h 149"/>
                <a:gd name="T16" fmla="*/ 2147483647 w 49"/>
                <a:gd name="T17" fmla="*/ 2147483647 h 149"/>
                <a:gd name="T18" fmla="*/ 2147483647 w 49"/>
                <a:gd name="T19" fmla="*/ 2147483647 h 149"/>
                <a:gd name="T20" fmla="*/ 2147483647 w 49"/>
                <a:gd name="T21" fmla="*/ 2147483647 h 1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" h="149">
                  <a:moveTo>
                    <a:pt x="25" y="6"/>
                  </a:moveTo>
                  <a:cubicBezTo>
                    <a:pt x="16" y="13"/>
                    <a:pt x="0" y="12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0" y="45"/>
                    <a:pt x="18" y="43"/>
                    <a:pt x="25" y="40"/>
                  </a:cubicBezTo>
                  <a:cubicBezTo>
                    <a:pt x="38" y="33"/>
                    <a:pt x="49" y="45"/>
                    <a:pt x="49" y="45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33" y="0"/>
                    <a:pt x="25" y="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3" name="Freeform 231"/>
            <p:cNvSpPr>
              <a:spLocks/>
            </p:cNvSpPr>
            <p:nvPr/>
          </p:nvSpPr>
          <p:spPr bwMode="auto">
            <a:xfrm>
              <a:off x="137594" y="101145"/>
              <a:ext cx="148529" cy="219604"/>
            </a:xfrm>
            <a:custGeom>
              <a:avLst/>
              <a:gdLst>
                <a:gd name="T0" fmla="*/ 2147483647 w 69"/>
                <a:gd name="T1" fmla="*/ 2147483647 h 102"/>
                <a:gd name="T2" fmla="*/ 2147483647 w 69"/>
                <a:gd name="T3" fmla="*/ 2147483647 h 102"/>
                <a:gd name="T4" fmla="*/ 2147483647 w 69"/>
                <a:gd name="T5" fmla="*/ 2147483647 h 102"/>
                <a:gd name="T6" fmla="*/ 2147483647 w 69"/>
                <a:gd name="T7" fmla="*/ 2147483647 h 102"/>
                <a:gd name="T8" fmla="*/ 2147483647 w 69"/>
                <a:gd name="T9" fmla="*/ 2147483647 h 102"/>
                <a:gd name="T10" fmla="*/ 2147483647 w 69"/>
                <a:gd name="T11" fmla="*/ 2147483647 h 102"/>
                <a:gd name="T12" fmla="*/ 2147483647 w 69"/>
                <a:gd name="T13" fmla="*/ 2147483647 h 102"/>
                <a:gd name="T14" fmla="*/ 2147483647 w 69"/>
                <a:gd name="T15" fmla="*/ 0 h 102"/>
                <a:gd name="T16" fmla="*/ 2147483647 w 69"/>
                <a:gd name="T17" fmla="*/ 0 h 102"/>
                <a:gd name="T18" fmla="*/ 2147483647 w 69"/>
                <a:gd name="T19" fmla="*/ 2147483647 h 102"/>
                <a:gd name="T20" fmla="*/ 2147483647 w 69"/>
                <a:gd name="T21" fmla="*/ 0 h 102"/>
                <a:gd name="T22" fmla="*/ 2147483647 w 69"/>
                <a:gd name="T23" fmla="*/ 0 h 102"/>
                <a:gd name="T24" fmla="*/ 0 w 69"/>
                <a:gd name="T25" fmla="*/ 2147483647 h 102"/>
                <a:gd name="T26" fmla="*/ 0 w 69"/>
                <a:gd name="T27" fmla="*/ 2147483647 h 102"/>
                <a:gd name="T28" fmla="*/ 0 w 69"/>
                <a:gd name="T29" fmla="*/ 2147483647 h 102"/>
                <a:gd name="T30" fmla="*/ 0 w 69"/>
                <a:gd name="T31" fmla="*/ 2147483647 h 102"/>
                <a:gd name="T32" fmla="*/ 2147483647 w 69"/>
                <a:gd name="T33" fmla="*/ 2147483647 h 102"/>
                <a:gd name="T34" fmla="*/ 2147483647 w 69"/>
                <a:gd name="T35" fmla="*/ 2147483647 h 102"/>
                <a:gd name="T36" fmla="*/ 2147483647 w 69"/>
                <a:gd name="T37" fmla="*/ 2147483647 h 102"/>
                <a:gd name="T38" fmla="*/ 2147483647 w 69"/>
                <a:gd name="T39" fmla="*/ 2147483647 h 102"/>
                <a:gd name="T40" fmla="*/ 2147483647 w 69"/>
                <a:gd name="T41" fmla="*/ 2147483647 h 102"/>
                <a:gd name="T42" fmla="*/ 2147483647 w 69"/>
                <a:gd name="T43" fmla="*/ 2147483647 h 102"/>
                <a:gd name="T44" fmla="*/ 2147483647 w 69"/>
                <a:gd name="T45" fmla="*/ 2147483647 h 102"/>
                <a:gd name="T46" fmla="*/ 2147483647 w 69"/>
                <a:gd name="T47" fmla="*/ 2147483647 h 102"/>
                <a:gd name="T48" fmla="*/ 2147483647 w 69"/>
                <a:gd name="T49" fmla="*/ 2147483647 h 102"/>
                <a:gd name="T50" fmla="*/ 2147483647 w 69"/>
                <a:gd name="T51" fmla="*/ 2147483647 h 102"/>
                <a:gd name="T52" fmla="*/ 2147483647 w 69"/>
                <a:gd name="T53" fmla="*/ 2147483647 h 102"/>
                <a:gd name="T54" fmla="*/ 2147483647 w 69"/>
                <a:gd name="T55" fmla="*/ 2147483647 h 102"/>
                <a:gd name="T56" fmla="*/ 2147483647 w 69"/>
                <a:gd name="T57" fmla="*/ 2147483647 h 102"/>
                <a:gd name="T58" fmla="*/ 2147483647 w 69"/>
                <a:gd name="T59" fmla="*/ 2147483647 h 102"/>
                <a:gd name="T60" fmla="*/ 2147483647 w 69"/>
                <a:gd name="T61" fmla="*/ 2147483647 h 102"/>
                <a:gd name="T62" fmla="*/ 2147483647 w 69"/>
                <a:gd name="T63" fmla="*/ 2147483647 h 102"/>
                <a:gd name="T64" fmla="*/ 2147483647 w 69"/>
                <a:gd name="T65" fmla="*/ 2147483647 h 102"/>
                <a:gd name="T66" fmla="*/ 2147483647 w 69"/>
                <a:gd name="T67" fmla="*/ 2147483647 h 102"/>
                <a:gd name="T68" fmla="*/ 2147483647 w 69"/>
                <a:gd name="T69" fmla="*/ 2147483647 h 102"/>
                <a:gd name="T70" fmla="*/ 2147483647 w 69"/>
                <a:gd name="T71" fmla="*/ 2147483647 h 102"/>
                <a:gd name="T72" fmla="*/ 2147483647 w 69"/>
                <a:gd name="T73" fmla="*/ 2147483647 h 102"/>
                <a:gd name="T74" fmla="*/ 2147483647 w 69"/>
                <a:gd name="T75" fmla="*/ 2147483647 h 102"/>
                <a:gd name="T76" fmla="*/ 2147483647 w 69"/>
                <a:gd name="T77" fmla="*/ 2147483647 h 102"/>
                <a:gd name="T78" fmla="*/ 2147483647 w 69"/>
                <a:gd name="T79" fmla="*/ 2147483647 h 102"/>
                <a:gd name="T80" fmla="*/ 2147483647 w 69"/>
                <a:gd name="T81" fmla="*/ 2147483647 h 102"/>
                <a:gd name="T82" fmla="*/ 2147483647 w 69"/>
                <a:gd name="T83" fmla="*/ 2147483647 h 102"/>
                <a:gd name="T84" fmla="*/ 2147483647 w 69"/>
                <a:gd name="T85" fmla="*/ 2147483647 h 10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" h="102">
                  <a:moveTo>
                    <a:pt x="68" y="10"/>
                  </a:moveTo>
                  <a:cubicBezTo>
                    <a:pt x="67" y="9"/>
                    <a:pt x="66" y="9"/>
                    <a:pt x="64" y="8"/>
                  </a:cubicBezTo>
                  <a:cubicBezTo>
                    <a:pt x="63" y="8"/>
                    <a:pt x="62" y="9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0"/>
                    <a:pt x="39" y="0"/>
                    <a:pt x="3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1"/>
                    <a:pt x="0" y="13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3"/>
                    <a:pt x="3" y="45"/>
                    <a:pt x="5" y="45"/>
                  </a:cubicBezTo>
                  <a:cubicBezTo>
                    <a:pt x="8" y="45"/>
                    <a:pt x="10" y="43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9"/>
                    <a:pt x="16" y="102"/>
                    <a:pt x="19" y="102"/>
                  </a:cubicBezTo>
                  <a:cubicBezTo>
                    <a:pt x="23" y="102"/>
                    <a:pt x="26" y="99"/>
                    <a:pt x="26" y="96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9"/>
                    <a:pt x="32" y="102"/>
                    <a:pt x="35" y="102"/>
                  </a:cubicBezTo>
                  <a:cubicBezTo>
                    <a:pt x="39" y="102"/>
                    <a:pt x="42" y="99"/>
                    <a:pt x="42" y="9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6"/>
                    <a:pt x="47" y="28"/>
                    <a:pt x="50" y="28"/>
                  </a:cubicBezTo>
                  <a:cubicBezTo>
                    <a:pt x="50" y="28"/>
                    <a:pt x="51" y="28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9" y="15"/>
                    <a:pt x="69" y="12"/>
                    <a:pt x="68" y="1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4" name="Oval 232"/>
            <p:cNvSpPr>
              <a:spLocks noChangeArrowheads="1"/>
            </p:cNvSpPr>
            <p:nvPr/>
          </p:nvSpPr>
          <p:spPr bwMode="auto">
            <a:xfrm>
              <a:off x="172220" y="50117"/>
              <a:ext cx="50117" cy="47384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76" name="组合 473"/>
          <p:cNvGrpSpPr>
            <a:grpSpLocks/>
          </p:cNvGrpSpPr>
          <p:nvPr/>
        </p:nvGrpSpPr>
        <p:grpSpPr bwMode="auto">
          <a:xfrm>
            <a:off x="6769100" y="5964238"/>
            <a:ext cx="420688" cy="515937"/>
            <a:chOff x="0" y="0"/>
            <a:chExt cx="379979" cy="464723"/>
          </a:xfrm>
        </p:grpSpPr>
        <p:sp>
          <p:nvSpPr>
            <p:cNvPr id="51459" name="Oval 233"/>
            <p:cNvSpPr>
              <a:spLocks noChangeArrowheads="1"/>
            </p:cNvSpPr>
            <p:nvPr/>
          </p:nvSpPr>
          <p:spPr bwMode="auto">
            <a:xfrm>
              <a:off x="149440" y="0"/>
              <a:ext cx="81099" cy="8109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60" name="Freeform 234"/>
            <p:cNvSpPr>
              <a:spLocks/>
            </p:cNvSpPr>
            <p:nvPr/>
          </p:nvSpPr>
          <p:spPr bwMode="auto">
            <a:xfrm>
              <a:off x="0" y="94767"/>
              <a:ext cx="379979" cy="369956"/>
            </a:xfrm>
            <a:custGeom>
              <a:avLst/>
              <a:gdLst>
                <a:gd name="T0" fmla="*/ 2147483647 w 176"/>
                <a:gd name="T1" fmla="*/ 0 h 172"/>
                <a:gd name="T2" fmla="*/ 2147483647 w 176"/>
                <a:gd name="T3" fmla="*/ 0 h 172"/>
                <a:gd name="T4" fmla="*/ 2147483647 w 176"/>
                <a:gd name="T5" fmla="*/ 0 h 172"/>
                <a:gd name="T6" fmla="*/ 2147483647 w 176"/>
                <a:gd name="T7" fmla="*/ 0 h 172"/>
                <a:gd name="T8" fmla="*/ 2147483647 w 176"/>
                <a:gd name="T9" fmla="*/ 0 h 172"/>
                <a:gd name="T10" fmla="*/ 2147483647 w 176"/>
                <a:gd name="T11" fmla="*/ 0 h 172"/>
                <a:gd name="T12" fmla="*/ 0 w 176"/>
                <a:gd name="T13" fmla="*/ 2147483647 h 172"/>
                <a:gd name="T14" fmla="*/ 2147483647 w 176"/>
                <a:gd name="T15" fmla="*/ 2147483647 h 172"/>
                <a:gd name="T16" fmla="*/ 2147483647 w 176"/>
                <a:gd name="T17" fmla="*/ 2147483647 h 172"/>
                <a:gd name="T18" fmla="*/ 2147483647 w 176"/>
                <a:gd name="T19" fmla="*/ 2147483647 h 172"/>
                <a:gd name="T20" fmla="*/ 2147483647 w 176"/>
                <a:gd name="T21" fmla="*/ 2147483647 h 172"/>
                <a:gd name="T22" fmla="*/ 2147483647 w 176"/>
                <a:gd name="T23" fmla="*/ 2147483647 h 172"/>
                <a:gd name="T24" fmla="*/ 2147483647 w 176"/>
                <a:gd name="T25" fmla="*/ 2147483647 h 172"/>
                <a:gd name="T26" fmla="*/ 2147483647 w 176"/>
                <a:gd name="T27" fmla="*/ 2147483647 h 172"/>
                <a:gd name="T28" fmla="*/ 2147483647 w 176"/>
                <a:gd name="T29" fmla="*/ 2147483647 h 172"/>
                <a:gd name="T30" fmla="*/ 2147483647 w 176"/>
                <a:gd name="T31" fmla="*/ 2147483647 h 172"/>
                <a:gd name="T32" fmla="*/ 2147483647 w 176"/>
                <a:gd name="T33" fmla="*/ 2147483647 h 172"/>
                <a:gd name="T34" fmla="*/ 2147483647 w 176"/>
                <a:gd name="T35" fmla="*/ 2147483647 h 172"/>
                <a:gd name="T36" fmla="*/ 2147483647 w 176"/>
                <a:gd name="T37" fmla="*/ 2147483647 h 172"/>
                <a:gd name="T38" fmla="*/ 2147483647 w 176"/>
                <a:gd name="T39" fmla="*/ 2147483647 h 172"/>
                <a:gd name="T40" fmla="*/ 2147483647 w 176"/>
                <a:gd name="T41" fmla="*/ 2147483647 h 172"/>
                <a:gd name="T42" fmla="*/ 2147483647 w 176"/>
                <a:gd name="T43" fmla="*/ 2147483647 h 172"/>
                <a:gd name="T44" fmla="*/ 2147483647 w 176"/>
                <a:gd name="T45" fmla="*/ 2147483647 h 172"/>
                <a:gd name="T46" fmla="*/ 2147483647 w 176"/>
                <a:gd name="T47" fmla="*/ 2147483647 h 172"/>
                <a:gd name="T48" fmla="*/ 2147483647 w 176"/>
                <a:gd name="T49" fmla="*/ 2147483647 h 172"/>
                <a:gd name="T50" fmla="*/ 2147483647 w 176"/>
                <a:gd name="T51" fmla="*/ 2147483647 h 172"/>
                <a:gd name="T52" fmla="*/ 2147483647 w 176"/>
                <a:gd name="T53" fmla="*/ 0 h 17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76" h="172">
                  <a:moveTo>
                    <a:pt x="168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3" y="167"/>
                    <a:pt x="68" y="172"/>
                    <a:pt x="74" y="172"/>
                  </a:cubicBezTo>
                  <a:cubicBezTo>
                    <a:pt x="80" y="172"/>
                    <a:pt x="85" y="167"/>
                    <a:pt x="85" y="161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7"/>
                    <a:pt x="94" y="172"/>
                    <a:pt x="100" y="172"/>
                  </a:cubicBezTo>
                  <a:cubicBezTo>
                    <a:pt x="106" y="172"/>
                    <a:pt x="111" y="167"/>
                    <a:pt x="111" y="161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73" y="17"/>
                    <a:pt x="176" y="13"/>
                    <a:pt x="176" y="8"/>
                  </a:cubicBezTo>
                  <a:cubicBezTo>
                    <a:pt x="176" y="4"/>
                    <a:pt x="173" y="0"/>
                    <a:pt x="168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77" name="组合 482"/>
          <p:cNvGrpSpPr>
            <a:grpSpLocks/>
          </p:cNvGrpSpPr>
          <p:nvPr/>
        </p:nvGrpSpPr>
        <p:grpSpPr bwMode="auto">
          <a:xfrm>
            <a:off x="7540625" y="5964238"/>
            <a:ext cx="423863" cy="515937"/>
            <a:chOff x="0" y="0"/>
            <a:chExt cx="381802" cy="464723"/>
          </a:xfrm>
        </p:grpSpPr>
        <p:sp>
          <p:nvSpPr>
            <p:cNvPr id="51457" name="Oval 235"/>
            <p:cNvSpPr>
              <a:spLocks noChangeArrowheads="1"/>
            </p:cNvSpPr>
            <p:nvPr/>
          </p:nvSpPr>
          <p:spPr bwMode="auto">
            <a:xfrm>
              <a:off x="148529" y="0"/>
              <a:ext cx="82010" cy="8109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58" name="Freeform 236"/>
            <p:cNvSpPr>
              <a:spLocks/>
            </p:cNvSpPr>
            <p:nvPr/>
          </p:nvSpPr>
          <p:spPr bwMode="auto">
            <a:xfrm>
              <a:off x="0" y="94767"/>
              <a:ext cx="381802" cy="369956"/>
            </a:xfrm>
            <a:custGeom>
              <a:avLst/>
              <a:gdLst>
                <a:gd name="T0" fmla="*/ 2147483647 w 177"/>
                <a:gd name="T1" fmla="*/ 2147483647 h 172"/>
                <a:gd name="T2" fmla="*/ 2147483647 w 177"/>
                <a:gd name="T3" fmla="*/ 2147483647 h 172"/>
                <a:gd name="T4" fmla="*/ 2147483647 w 177"/>
                <a:gd name="T5" fmla="*/ 2147483647 h 172"/>
                <a:gd name="T6" fmla="*/ 2147483647 w 177"/>
                <a:gd name="T7" fmla="*/ 2147483647 h 172"/>
                <a:gd name="T8" fmla="*/ 2147483647 w 177"/>
                <a:gd name="T9" fmla="*/ 2147483647 h 172"/>
                <a:gd name="T10" fmla="*/ 2147483647 w 177"/>
                <a:gd name="T11" fmla="*/ 2147483647 h 172"/>
                <a:gd name="T12" fmla="*/ 2147483647 w 177"/>
                <a:gd name="T13" fmla="*/ 2147483647 h 172"/>
                <a:gd name="T14" fmla="*/ 2147483647 w 177"/>
                <a:gd name="T15" fmla="*/ 2147483647 h 172"/>
                <a:gd name="T16" fmla="*/ 2147483647 w 177"/>
                <a:gd name="T17" fmla="*/ 2147483647 h 172"/>
                <a:gd name="T18" fmla="*/ 2147483647 w 177"/>
                <a:gd name="T19" fmla="*/ 2147483647 h 172"/>
                <a:gd name="T20" fmla="*/ 2147483647 w 177"/>
                <a:gd name="T21" fmla="*/ 2147483647 h 172"/>
                <a:gd name="T22" fmla="*/ 2147483647 w 177"/>
                <a:gd name="T23" fmla="*/ 0 h 172"/>
                <a:gd name="T24" fmla="*/ 2147483647 w 177"/>
                <a:gd name="T25" fmla="*/ 0 h 172"/>
                <a:gd name="T26" fmla="*/ 2147483647 w 177"/>
                <a:gd name="T27" fmla="*/ 0 h 172"/>
                <a:gd name="T28" fmla="*/ 2147483647 w 177"/>
                <a:gd name="T29" fmla="*/ 0 h 172"/>
                <a:gd name="T30" fmla="*/ 2147483647 w 177"/>
                <a:gd name="T31" fmla="*/ 0 h 172"/>
                <a:gd name="T32" fmla="*/ 0 w 177"/>
                <a:gd name="T33" fmla="*/ 2147483647 h 172"/>
                <a:gd name="T34" fmla="*/ 2147483647 w 177"/>
                <a:gd name="T35" fmla="*/ 2147483647 h 172"/>
                <a:gd name="T36" fmla="*/ 2147483647 w 177"/>
                <a:gd name="T37" fmla="*/ 2147483647 h 172"/>
                <a:gd name="T38" fmla="*/ 2147483647 w 177"/>
                <a:gd name="T39" fmla="*/ 2147483647 h 172"/>
                <a:gd name="T40" fmla="*/ 2147483647 w 177"/>
                <a:gd name="T41" fmla="*/ 2147483647 h 172"/>
                <a:gd name="T42" fmla="*/ 2147483647 w 177"/>
                <a:gd name="T43" fmla="*/ 2147483647 h 172"/>
                <a:gd name="T44" fmla="*/ 2147483647 w 177"/>
                <a:gd name="T45" fmla="*/ 2147483647 h 172"/>
                <a:gd name="T46" fmla="*/ 2147483647 w 177"/>
                <a:gd name="T47" fmla="*/ 2147483647 h 172"/>
                <a:gd name="T48" fmla="*/ 2147483647 w 177"/>
                <a:gd name="T49" fmla="*/ 2147483647 h 172"/>
                <a:gd name="T50" fmla="*/ 2147483647 w 177"/>
                <a:gd name="T51" fmla="*/ 2147483647 h 172"/>
                <a:gd name="T52" fmla="*/ 2147483647 w 177"/>
                <a:gd name="T53" fmla="*/ 2147483647 h 17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77" h="172">
                  <a:moveTo>
                    <a:pt x="119" y="100"/>
                  </a:moveTo>
                  <a:cubicBezTo>
                    <a:pt x="119" y="161"/>
                    <a:pt x="119" y="161"/>
                    <a:pt x="119" y="161"/>
                  </a:cubicBezTo>
                  <a:cubicBezTo>
                    <a:pt x="119" y="167"/>
                    <a:pt x="124" y="172"/>
                    <a:pt x="130" y="172"/>
                  </a:cubicBezTo>
                  <a:cubicBezTo>
                    <a:pt x="136" y="172"/>
                    <a:pt x="140" y="167"/>
                    <a:pt x="140" y="16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73" y="16"/>
                    <a:pt x="177" y="13"/>
                    <a:pt x="177" y="8"/>
                  </a:cubicBezTo>
                  <a:cubicBezTo>
                    <a:pt x="177" y="4"/>
                    <a:pt x="173" y="0"/>
                    <a:pt x="16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4" y="167"/>
                    <a:pt x="39" y="172"/>
                    <a:pt x="45" y="172"/>
                  </a:cubicBezTo>
                  <a:cubicBezTo>
                    <a:pt x="51" y="172"/>
                    <a:pt x="56" y="167"/>
                    <a:pt x="56" y="161"/>
                  </a:cubicBezTo>
                  <a:cubicBezTo>
                    <a:pt x="56" y="100"/>
                    <a:pt x="56" y="100"/>
                    <a:pt x="56" y="100"/>
                  </a:cubicBezTo>
                  <a:lnTo>
                    <a:pt x="119" y="10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78" name="组合 493"/>
          <p:cNvGrpSpPr>
            <a:grpSpLocks/>
          </p:cNvGrpSpPr>
          <p:nvPr/>
        </p:nvGrpSpPr>
        <p:grpSpPr bwMode="auto">
          <a:xfrm>
            <a:off x="9420225" y="6173788"/>
            <a:ext cx="322263" cy="139700"/>
            <a:chOff x="0" y="0"/>
            <a:chExt cx="290415" cy="125059"/>
          </a:xfrm>
        </p:grpSpPr>
        <p:sp>
          <p:nvSpPr>
            <p:cNvPr id="51451" name="Rectangle 151"/>
            <p:cNvSpPr>
              <a:spLocks noChangeArrowheads="1"/>
            </p:cNvSpPr>
            <p:nvPr/>
          </p:nvSpPr>
          <p:spPr bwMode="auto">
            <a:xfrm>
              <a:off x="68783" y="2084"/>
              <a:ext cx="21538" cy="7017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52" name="Freeform 152"/>
            <p:cNvSpPr>
              <a:spLocks/>
            </p:cNvSpPr>
            <p:nvPr/>
          </p:nvSpPr>
          <p:spPr bwMode="auto">
            <a:xfrm>
              <a:off x="95184" y="0"/>
              <a:ext cx="170914" cy="72256"/>
            </a:xfrm>
            <a:custGeom>
              <a:avLst/>
              <a:gdLst>
                <a:gd name="T0" fmla="*/ 2147483647 w 246"/>
                <a:gd name="T1" fmla="*/ 2147483647 h 104"/>
                <a:gd name="T2" fmla="*/ 2147483647 w 246"/>
                <a:gd name="T3" fmla="*/ 2147483647 h 104"/>
                <a:gd name="T4" fmla="*/ 2147483647 w 246"/>
                <a:gd name="T5" fmla="*/ 2147483647 h 104"/>
                <a:gd name="T6" fmla="*/ 0 w 246"/>
                <a:gd name="T7" fmla="*/ 2147483647 h 104"/>
                <a:gd name="T8" fmla="*/ 0 w 246"/>
                <a:gd name="T9" fmla="*/ 2147483647 h 104"/>
                <a:gd name="T10" fmla="*/ 2147483647 w 246"/>
                <a:gd name="T11" fmla="*/ 2147483647 h 104"/>
                <a:gd name="T12" fmla="*/ 2147483647 w 246"/>
                <a:gd name="T13" fmla="*/ 2147483647 h 104"/>
                <a:gd name="T14" fmla="*/ 2147483647 w 246"/>
                <a:gd name="T15" fmla="*/ 2147483647 h 104"/>
                <a:gd name="T16" fmla="*/ 2147483647 w 246"/>
                <a:gd name="T17" fmla="*/ 2147483647 h 104"/>
                <a:gd name="T18" fmla="*/ 2147483647 w 246"/>
                <a:gd name="T19" fmla="*/ 2147483647 h 104"/>
                <a:gd name="T20" fmla="*/ 2147483647 w 246"/>
                <a:gd name="T21" fmla="*/ 0 h 104"/>
                <a:gd name="T22" fmla="*/ 2147483647 w 246"/>
                <a:gd name="T23" fmla="*/ 0 h 104"/>
                <a:gd name="T24" fmla="*/ 2147483647 w 246"/>
                <a:gd name="T25" fmla="*/ 2147483647 h 10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6" h="104">
                  <a:moveTo>
                    <a:pt x="215" y="41"/>
                  </a:moveTo>
                  <a:lnTo>
                    <a:pt x="31" y="41"/>
                  </a:lnTo>
                  <a:lnTo>
                    <a:pt x="31" y="3"/>
                  </a:lnTo>
                  <a:lnTo>
                    <a:pt x="0" y="3"/>
                  </a:lnTo>
                  <a:lnTo>
                    <a:pt x="0" y="104"/>
                  </a:lnTo>
                  <a:lnTo>
                    <a:pt x="31" y="104"/>
                  </a:lnTo>
                  <a:lnTo>
                    <a:pt x="31" y="59"/>
                  </a:lnTo>
                  <a:lnTo>
                    <a:pt x="215" y="59"/>
                  </a:lnTo>
                  <a:lnTo>
                    <a:pt x="215" y="100"/>
                  </a:lnTo>
                  <a:lnTo>
                    <a:pt x="246" y="100"/>
                  </a:lnTo>
                  <a:lnTo>
                    <a:pt x="246" y="0"/>
                  </a:lnTo>
                  <a:lnTo>
                    <a:pt x="215" y="0"/>
                  </a:lnTo>
                  <a:lnTo>
                    <a:pt x="215" y="4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3" name="Rectangle 153"/>
            <p:cNvSpPr>
              <a:spLocks noChangeArrowheads="1"/>
            </p:cNvSpPr>
            <p:nvPr/>
          </p:nvSpPr>
          <p:spPr bwMode="auto">
            <a:xfrm>
              <a:off x="270962" y="0"/>
              <a:ext cx="19453" cy="69477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54" name="Freeform 154"/>
            <p:cNvSpPr>
              <a:spLocks/>
            </p:cNvSpPr>
            <p:nvPr/>
          </p:nvSpPr>
          <p:spPr bwMode="auto">
            <a:xfrm>
              <a:off x="0" y="56276"/>
              <a:ext cx="22927" cy="68783"/>
            </a:xfrm>
            <a:custGeom>
              <a:avLst/>
              <a:gdLst>
                <a:gd name="T0" fmla="*/ 0 w 33"/>
                <a:gd name="T1" fmla="*/ 0 h 99"/>
                <a:gd name="T2" fmla="*/ 2147483647 w 33"/>
                <a:gd name="T3" fmla="*/ 2147483647 h 99"/>
                <a:gd name="T4" fmla="*/ 2147483647 w 33"/>
                <a:gd name="T5" fmla="*/ 2147483647 h 99"/>
                <a:gd name="T6" fmla="*/ 2147483647 w 33"/>
                <a:gd name="T7" fmla="*/ 0 h 99"/>
                <a:gd name="T8" fmla="*/ 0 w 33"/>
                <a:gd name="T9" fmla="*/ 0 h 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99">
                  <a:moveTo>
                    <a:pt x="0" y="0"/>
                  </a:moveTo>
                  <a:lnTo>
                    <a:pt x="2" y="99"/>
                  </a:lnTo>
                  <a:lnTo>
                    <a:pt x="33" y="99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5" name="Freeform 155"/>
            <p:cNvSpPr>
              <a:spLocks/>
            </p:cNvSpPr>
            <p:nvPr/>
          </p:nvSpPr>
          <p:spPr bwMode="auto">
            <a:xfrm>
              <a:off x="26402" y="51413"/>
              <a:ext cx="170914" cy="73646"/>
            </a:xfrm>
            <a:custGeom>
              <a:avLst/>
              <a:gdLst>
                <a:gd name="T0" fmla="*/ 2147483647 w 246"/>
                <a:gd name="T1" fmla="*/ 0 h 106"/>
                <a:gd name="T2" fmla="*/ 2147483647 w 246"/>
                <a:gd name="T3" fmla="*/ 2147483647 h 106"/>
                <a:gd name="T4" fmla="*/ 2147483647 w 246"/>
                <a:gd name="T5" fmla="*/ 2147483647 h 106"/>
                <a:gd name="T6" fmla="*/ 2147483647 w 246"/>
                <a:gd name="T7" fmla="*/ 2147483647 h 106"/>
                <a:gd name="T8" fmla="*/ 0 w 246"/>
                <a:gd name="T9" fmla="*/ 2147483647 h 106"/>
                <a:gd name="T10" fmla="*/ 2147483647 w 246"/>
                <a:gd name="T11" fmla="*/ 2147483647 h 106"/>
                <a:gd name="T12" fmla="*/ 2147483647 w 246"/>
                <a:gd name="T13" fmla="*/ 2147483647 h 106"/>
                <a:gd name="T14" fmla="*/ 2147483647 w 246"/>
                <a:gd name="T15" fmla="*/ 2147483647 h 106"/>
                <a:gd name="T16" fmla="*/ 2147483647 w 246"/>
                <a:gd name="T17" fmla="*/ 2147483647 h 106"/>
                <a:gd name="T18" fmla="*/ 2147483647 w 246"/>
                <a:gd name="T19" fmla="*/ 2147483647 h 106"/>
                <a:gd name="T20" fmla="*/ 2147483647 w 246"/>
                <a:gd name="T21" fmla="*/ 2147483647 h 106"/>
                <a:gd name="T22" fmla="*/ 2147483647 w 246"/>
                <a:gd name="T23" fmla="*/ 0 h 106"/>
                <a:gd name="T24" fmla="*/ 2147483647 w 246"/>
                <a:gd name="T25" fmla="*/ 0 h 10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6" h="106">
                  <a:moveTo>
                    <a:pt x="215" y="0"/>
                  </a:moveTo>
                  <a:lnTo>
                    <a:pt x="215" y="42"/>
                  </a:lnTo>
                  <a:lnTo>
                    <a:pt x="30" y="42"/>
                  </a:lnTo>
                  <a:lnTo>
                    <a:pt x="30" y="7"/>
                  </a:lnTo>
                  <a:lnTo>
                    <a:pt x="0" y="7"/>
                  </a:lnTo>
                  <a:lnTo>
                    <a:pt x="2" y="106"/>
                  </a:lnTo>
                  <a:lnTo>
                    <a:pt x="33" y="106"/>
                  </a:lnTo>
                  <a:lnTo>
                    <a:pt x="30" y="61"/>
                  </a:lnTo>
                  <a:lnTo>
                    <a:pt x="215" y="59"/>
                  </a:lnTo>
                  <a:lnTo>
                    <a:pt x="215" y="101"/>
                  </a:lnTo>
                  <a:lnTo>
                    <a:pt x="246" y="101"/>
                  </a:lnTo>
                  <a:lnTo>
                    <a:pt x="246" y="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6" name="Rectangle 156"/>
            <p:cNvSpPr>
              <a:spLocks noChangeArrowheads="1"/>
            </p:cNvSpPr>
            <p:nvPr/>
          </p:nvSpPr>
          <p:spPr bwMode="auto">
            <a:xfrm>
              <a:off x="202179" y="51413"/>
              <a:ext cx="20843" cy="7017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1279" name="Freeform 237"/>
          <p:cNvSpPr>
            <a:spLocks/>
          </p:cNvSpPr>
          <p:nvPr/>
        </p:nvSpPr>
        <p:spPr bwMode="auto">
          <a:xfrm>
            <a:off x="8229600" y="2565400"/>
            <a:ext cx="344488" cy="374650"/>
          </a:xfrm>
          <a:custGeom>
            <a:avLst/>
            <a:gdLst>
              <a:gd name="T0" fmla="*/ 2147483647 w 189"/>
              <a:gd name="T1" fmla="*/ 2147483647 h 206"/>
              <a:gd name="T2" fmla="*/ 2147483647 w 189"/>
              <a:gd name="T3" fmla="*/ 2147483647 h 206"/>
              <a:gd name="T4" fmla="*/ 2147483647 w 189"/>
              <a:gd name="T5" fmla="*/ 2147483647 h 206"/>
              <a:gd name="T6" fmla="*/ 2147483647 w 189"/>
              <a:gd name="T7" fmla="*/ 2147483647 h 206"/>
              <a:gd name="T8" fmla="*/ 2147483647 w 189"/>
              <a:gd name="T9" fmla="*/ 2147483647 h 206"/>
              <a:gd name="T10" fmla="*/ 2147483647 w 189"/>
              <a:gd name="T11" fmla="*/ 2147483647 h 206"/>
              <a:gd name="T12" fmla="*/ 2147483647 w 189"/>
              <a:gd name="T13" fmla="*/ 2147483647 h 206"/>
              <a:gd name="T14" fmla="*/ 2147483647 w 189"/>
              <a:gd name="T15" fmla="*/ 2147483647 h 206"/>
              <a:gd name="T16" fmla="*/ 2147483647 w 189"/>
              <a:gd name="T17" fmla="*/ 2147483647 h 206"/>
              <a:gd name="T18" fmla="*/ 2147483647 w 189"/>
              <a:gd name="T19" fmla="*/ 2147483647 h 206"/>
              <a:gd name="T20" fmla="*/ 2147483647 w 189"/>
              <a:gd name="T21" fmla="*/ 2147483647 h 206"/>
              <a:gd name="T22" fmla="*/ 2147483647 w 189"/>
              <a:gd name="T23" fmla="*/ 2147483647 h 206"/>
              <a:gd name="T24" fmla="*/ 2147483647 w 189"/>
              <a:gd name="T25" fmla="*/ 2147483647 h 206"/>
              <a:gd name="T26" fmla="*/ 2147483647 w 189"/>
              <a:gd name="T27" fmla="*/ 2147483647 h 206"/>
              <a:gd name="T28" fmla="*/ 0 w 189"/>
              <a:gd name="T29" fmla="*/ 2147483647 h 206"/>
              <a:gd name="T30" fmla="*/ 2147483647 w 189"/>
              <a:gd name="T31" fmla="*/ 2147483647 h 206"/>
              <a:gd name="T32" fmla="*/ 2147483647 w 189"/>
              <a:gd name="T33" fmla="*/ 2147483647 h 206"/>
              <a:gd name="T34" fmla="*/ 2147483647 w 189"/>
              <a:gd name="T35" fmla="*/ 2147483647 h 206"/>
              <a:gd name="T36" fmla="*/ 2147483647 w 189"/>
              <a:gd name="T37" fmla="*/ 2147483647 h 206"/>
              <a:gd name="T38" fmla="*/ 2147483647 w 189"/>
              <a:gd name="T39" fmla="*/ 2147483647 h 206"/>
              <a:gd name="T40" fmla="*/ 2147483647 w 189"/>
              <a:gd name="T41" fmla="*/ 2147483647 h 206"/>
              <a:gd name="T42" fmla="*/ 2147483647 w 189"/>
              <a:gd name="T43" fmla="*/ 2147483647 h 20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89" h="206">
                <a:moveTo>
                  <a:pt x="184" y="118"/>
                </a:moveTo>
                <a:cubicBezTo>
                  <a:pt x="183" y="116"/>
                  <a:pt x="182" y="114"/>
                  <a:pt x="180" y="112"/>
                </a:cubicBezTo>
                <a:cubicBezTo>
                  <a:pt x="177" y="102"/>
                  <a:pt x="172" y="89"/>
                  <a:pt x="165" y="77"/>
                </a:cubicBezTo>
                <a:cubicBezTo>
                  <a:pt x="152" y="58"/>
                  <a:pt x="120" y="26"/>
                  <a:pt x="108" y="22"/>
                </a:cubicBezTo>
                <a:cubicBezTo>
                  <a:pt x="107" y="21"/>
                  <a:pt x="107" y="21"/>
                  <a:pt x="106" y="21"/>
                </a:cubicBezTo>
                <a:cubicBezTo>
                  <a:pt x="106" y="18"/>
                  <a:pt x="104" y="15"/>
                  <a:pt x="100" y="13"/>
                </a:cubicBezTo>
                <a:cubicBezTo>
                  <a:pt x="86" y="7"/>
                  <a:pt x="72" y="0"/>
                  <a:pt x="62" y="4"/>
                </a:cubicBezTo>
                <a:cubicBezTo>
                  <a:pt x="53" y="8"/>
                  <a:pt x="47" y="14"/>
                  <a:pt x="58" y="38"/>
                </a:cubicBezTo>
                <a:cubicBezTo>
                  <a:pt x="68" y="45"/>
                  <a:pt x="87" y="30"/>
                  <a:pt x="94" y="40"/>
                </a:cubicBezTo>
                <a:cubicBezTo>
                  <a:pt x="100" y="49"/>
                  <a:pt x="107" y="80"/>
                  <a:pt x="118" y="100"/>
                </a:cubicBezTo>
                <a:cubicBezTo>
                  <a:pt x="115" y="100"/>
                  <a:pt x="112" y="99"/>
                  <a:pt x="109" y="99"/>
                </a:cubicBezTo>
                <a:cubicBezTo>
                  <a:pt x="96" y="99"/>
                  <a:pt x="84" y="103"/>
                  <a:pt x="76" y="110"/>
                </a:cubicBezTo>
                <a:cubicBezTo>
                  <a:pt x="68" y="98"/>
                  <a:pt x="56" y="91"/>
                  <a:pt x="41" y="91"/>
                </a:cubicBezTo>
                <a:cubicBezTo>
                  <a:pt x="22" y="91"/>
                  <a:pt x="6" y="104"/>
                  <a:pt x="2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1" y="206"/>
                  <a:pt x="1" y="206"/>
                  <a:pt x="1" y="206"/>
                </a:cubicBezTo>
                <a:cubicBezTo>
                  <a:pt x="22" y="205"/>
                  <a:pt x="22" y="205"/>
                  <a:pt x="22" y="205"/>
                </a:cubicBezTo>
                <a:cubicBezTo>
                  <a:pt x="30" y="192"/>
                  <a:pt x="30" y="192"/>
                  <a:pt x="30" y="192"/>
                </a:cubicBezTo>
                <a:cubicBezTo>
                  <a:pt x="43" y="187"/>
                  <a:pt x="58" y="174"/>
                  <a:pt x="69" y="160"/>
                </a:cubicBezTo>
                <a:cubicBezTo>
                  <a:pt x="83" y="162"/>
                  <a:pt x="102" y="164"/>
                  <a:pt x="109" y="164"/>
                </a:cubicBezTo>
                <a:cubicBezTo>
                  <a:pt x="117" y="164"/>
                  <a:pt x="148" y="160"/>
                  <a:pt x="156" y="157"/>
                </a:cubicBezTo>
                <a:cubicBezTo>
                  <a:pt x="177" y="149"/>
                  <a:pt x="189" y="132"/>
                  <a:pt x="184" y="11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80" name="组合 487"/>
          <p:cNvGrpSpPr>
            <a:grpSpLocks/>
          </p:cNvGrpSpPr>
          <p:nvPr/>
        </p:nvGrpSpPr>
        <p:grpSpPr bwMode="auto">
          <a:xfrm>
            <a:off x="8794750" y="2571750"/>
            <a:ext cx="328613" cy="330200"/>
            <a:chOff x="0" y="0"/>
            <a:chExt cx="297363" cy="297363"/>
          </a:xfrm>
        </p:grpSpPr>
        <p:sp>
          <p:nvSpPr>
            <p:cNvPr id="51444" name="Freeform 238"/>
            <p:cNvSpPr>
              <a:spLocks/>
            </p:cNvSpPr>
            <p:nvPr/>
          </p:nvSpPr>
          <p:spPr bwMode="auto">
            <a:xfrm>
              <a:off x="122975" y="156324"/>
              <a:ext cx="8337" cy="1390"/>
            </a:xfrm>
            <a:custGeom>
              <a:avLst/>
              <a:gdLst>
                <a:gd name="T0" fmla="*/ 2147483647 w 5"/>
                <a:gd name="T1" fmla="*/ 0 h 1"/>
                <a:gd name="T2" fmla="*/ 0 w 5"/>
                <a:gd name="T3" fmla="*/ 0 h 1"/>
                <a:gd name="T4" fmla="*/ 2147483647 w 5"/>
                <a:gd name="T5" fmla="*/ 2147483647 h 1"/>
                <a:gd name="T6" fmla="*/ 2147483647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4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5" name="Freeform 239"/>
            <p:cNvSpPr>
              <a:spLocks/>
            </p:cNvSpPr>
            <p:nvPr/>
          </p:nvSpPr>
          <p:spPr bwMode="auto">
            <a:xfrm>
              <a:off x="203568" y="156324"/>
              <a:ext cx="6948" cy="0"/>
            </a:xfrm>
            <a:custGeom>
              <a:avLst/>
              <a:gdLst>
                <a:gd name="T0" fmla="*/ 2147483647 w 10"/>
                <a:gd name="T1" fmla="*/ 2147483647 w 10"/>
                <a:gd name="T2" fmla="*/ 0 w 10"/>
                <a:gd name="T3" fmla="*/ 2147483647 w 10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0">
                  <a:moveTo>
                    <a:pt x="7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6" name="Freeform 240"/>
            <p:cNvSpPr>
              <a:spLocks/>
            </p:cNvSpPr>
            <p:nvPr/>
          </p:nvSpPr>
          <p:spPr bwMode="auto">
            <a:xfrm>
              <a:off x="63920" y="156324"/>
              <a:ext cx="31265" cy="9727"/>
            </a:xfrm>
            <a:custGeom>
              <a:avLst/>
              <a:gdLst>
                <a:gd name="T0" fmla="*/ 2147483647 w 19"/>
                <a:gd name="T1" fmla="*/ 2147483647 h 6"/>
                <a:gd name="T2" fmla="*/ 2147483647 w 19"/>
                <a:gd name="T3" fmla="*/ 0 h 6"/>
                <a:gd name="T4" fmla="*/ 2147483647 w 19"/>
                <a:gd name="T5" fmla="*/ 0 h 6"/>
                <a:gd name="T6" fmla="*/ 0 w 19"/>
                <a:gd name="T7" fmla="*/ 0 h 6"/>
                <a:gd name="T8" fmla="*/ 2147483647 w 19"/>
                <a:gd name="T9" fmla="*/ 2147483647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6">
                  <a:moveTo>
                    <a:pt x="10" y="4"/>
                  </a:moveTo>
                  <a:cubicBezTo>
                    <a:pt x="13" y="3"/>
                    <a:pt x="15" y="2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4" y="6"/>
                    <a:pt x="10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7" name="Freeform 241"/>
            <p:cNvSpPr>
              <a:spLocks/>
            </p:cNvSpPr>
            <p:nvPr/>
          </p:nvSpPr>
          <p:spPr bwMode="auto">
            <a:xfrm>
              <a:off x="50719" y="156324"/>
              <a:ext cx="25012" cy="13201"/>
            </a:xfrm>
            <a:custGeom>
              <a:avLst/>
              <a:gdLst>
                <a:gd name="T0" fmla="*/ 2147483647 w 15"/>
                <a:gd name="T1" fmla="*/ 0 h 8"/>
                <a:gd name="T2" fmla="*/ 2147483647 w 15"/>
                <a:gd name="T3" fmla="*/ 0 h 8"/>
                <a:gd name="T4" fmla="*/ 0 w 15"/>
                <a:gd name="T5" fmla="*/ 0 h 8"/>
                <a:gd name="T6" fmla="*/ 0 w 15"/>
                <a:gd name="T7" fmla="*/ 2147483647 h 8"/>
                <a:gd name="T8" fmla="*/ 2147483647 w 15"/>
                <a:gd name="T9" fmla="*/ 2147483647 h 8"/>
                <a:gd name="T10" fmla="*/ 2147483647 w 15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8">
                  <a:moveTo>
                    <a:pt x="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0" y="8"/>
                    <a:pt x="6" y="3"/>
                    <a:pt x="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8" name="Freeform 242"/>
            <p:cNvSpPr>
              <a:spLocks/>
            </p:cNvSpPr>
            <p:nvPr/>
          </p:nvSpPr>
          <p:spPr bwMode="auto">
            <a:xfrm>
              <a:off x="75731" y="169524"/>
              <a:ext cx="1390" cy="0"/>
            </a:xfrm>
            <a:custGeom>
              <a:avLst/>
              <a:gdLst>
                <a:gd name="T0" fmla="*/ 0 w 2"/>
                <a:gd name="T1" fmla="*/ 2147483647 w 2"/>
                <a:gd name="T2" fmla="*/ 0 w 2"/>
                <a:gd name="T3" fmla="*/ 0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9" name="Freeform 243"/>
            <p:cNvSpPr>
              <a:spLocks/>
            </p:cNvSpPr>
            <p:nvPr/>
          </p:nvSpPr>
          <p:spPr bwMode="auto">
            <a:xfrm>
              <a:off x="61141" y="154239"/>
              <a:ext cx="2779" cy="2084"/>
            </a:xfrm>
            <a:custGeom>
              <a:avLst/>
              <a:gdLst>
                <a:gd name="T0" fmla="*/ 2147483647 w 2"/>
                <a:gd name="T1" fmla="*/ 0 h 1"/>
                <a:gd name="T2" fmla="*/ 0 w 2"/>
                <a:gd name="T3" fmla="*/ 2147483647 h 1"/>
                <a:gd name="T4" fmla="*/ 2147483647 w 2"/>
                <a:gd name="T5" fmla="*/ 2147483647 h 1"/>
                <a:gd name="T6" fmla="*/ 2147483647 w 2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0" name="Freeform 244"/>
            <p:cNvSpPr>
              <a:spLocks noEditPoints="1"/>
            </p:cNvSpPr>
            <p:nvPr/>
          </p:nvSpPr>
          <p:spPr bwMode="auto">
            <a:xfrm>
              <a:off x="0" y="0"/>
              <a:ext cx="297363" cy="297363"/>
            </a:xfrm>
            <a:custGeom>
              <a:avLst/>
              <a:gdLst>
                <a:gd name="T0" fmla="*/ 2147483647 w 181"/>
                <a:gd name="T1" fmla="*/ 0 h 181"/>
                <a:gd name="T2" fmla="*/ 0 w 181"/>
                <a:gd name="T3" fmla="*/ 2147483647 h 181"/>
                <a:gd name="T4" fmla="*/ 2147483647 w 181"/>
                <a:gd name="T5" fmla="*/ 2147483647 h 181"/>
                <a:gd name="T6" fmla="*/ 2147483647 w 181"/>
                <a:gd name="T7" fmla="*/ 2147483647 h 181"/>
                <a:gd name="T8" fmla="*/ 2147483647 w 181"/>
                <a:gd name="T9" fmla="*/ 0 h 181"/>
                <a:gd name="T10" fmla="*/ 2147483647 w 181"/>
                <a:gd name="T11" fmla="*/ 2147483647 h 181"/>
                <a:gd name="T12" fmla="*/ 2147483647 w 181"/>
                <a:gd name="T13" fmla="*/ 2147483647 h 181"/>
                <a:gd name="T14" fmla="*/ 2147483647 w 181"/>
                <a:gd name="T15" fmla="*/ 2147483647 h 181"/>
                <a:gd name="T16" fmla="*/ 2147483647 w 181"/>
                <a:gd name="T17" fmla="*/ 2147483647 h 181"/>
                <a:gd name="T18" fmla="*/ 2147483647 w 181"/>
                <a:gd name="T19" fmla="*/ 2147483647 h 181"/>
                <a:gd name="T20" fmla="*/ 2147483647 w 181"/>
                <a:gd name="T21" fmla="*/ 2147483647 h 181"/>
                <a:gd name="T22" fmla="*/ 2147483647 w 181"/>
                <a:gd name="T23" fmla="*/ 2147483647 h 181"/>
                <a:gd name="T24" fmla="*/ 2147483647 w 181"/>
                <a:gd name="T25" fmla="*/ 2147483647 h 181"/>
                <a:gd name="T26" fmla="*/ 2147483647 w 181"/>
                <a:gd name="T27" fmla="*/ 2147483647 h 181"/>
                <a:gd name="T28" fmla="*/ 2147483647 w 181"/>
                <a:gd name="T29" fmla="*/ 2147483647 h 181"/>
                <a:gd name="T30" fmla="*/ 2147483647 w 181"/>
                <a:gd name="T31" fmla="*/ 2147483647 h 181"/>
                <a:gd name="T32" fmla="*/ 2147483647 w 181"/>
                <a:gd name="T33" fmla="*/ 2147483647 h 181"/>
                <a:gd name="T34" fmla="*/ 2147483647 w 181"/>
                <a:gd name="T35" fmla="*/ 2147483647 h 181"/>
                <a:gd name="T36" fmla="*/ 2147483647 w 181"/>
                <a:gd name="T37" fmla="*/ 2147483647 h 181"/>
                <a:gd name="T38" fmla="*/ 2147483647 w 181"/>
                <a:gd name="T39" fmla="*/ 2147483647 h 181"/>
                <a:gd name="T40" fmla="*/ 2147483647 w 181"/>
                <a:gd name="T41" fmla="*/ 2147483647 h 181"/>
                <a:gd name="T42" fmla="*/ 2147483647 w 181"/>
                <a:gd name="T43" fmla="*/ 2147483647 h 181"/>
                <a:gd name="T44" fmla="*/ 2147483647 w 181"/>
                <a:gd name="T45" fmla="*/ 2147483647 h 181"/>
                <a:gd name="T46" fmla="*/ 2147483647 w 181"/>
                <a:gd name="T47" fmla="*/ 2147483647 h 181"/>
                <a:gd name="T48" fmla="*/ 2147483647 w 181"/>
                <a:gd name="T49" fmla="*/ 2147483647 h 181"/>
                <a:gd name="T50" fmla="*/ 2147483647 w 181"/>
                <a:gd name="T51" fmla="*/ 2147483647 h 181"/>
                <a:gd name="T52" fmla="*/ 2147483647 w 181"/>
                <a:gd name="T53" fmla="*/ 2147483647 h 181"/>
                <a:gd name="T54" fmla="*/ 2147483647 w 181"/>
                <a:gd name="T55" fmla="*/ 2147483647 h 181"/>
                <a:gd name="T56" fmla="*/ 2147483647 w 181"/>
                <a:gd name="T57" fmla="*/ 2147483647 h 181"/>
                <a:gd name="T58" fmla="*/ 2147483647 w 181"/>
                <a:gd name="T59" fmla="*/ 2147483647 h 181"/>
                <a:gd name="T60" fmla="*/ 2147483647 w 181"/>
                <a:gd name="T61" fmla="*/ 2147483647 h 181"/>
                <a:gd name="T62" fmla="*/ 2147483647 w 181"/>
                <a:gd name="T63" fmla="*/ 2147483647 h 181"/>
                <a:gd name="T64" fmla="*/ 2147483647 w 181"/>
                <a:gd name="T65" fmla="*/ 2147483647 h 181"/>
                <a:gd name="T66" fmla="*/ 2147483647 w 181"/>
                <a:gd name="T67" fmla="*/ 2147483647 h 181"/>
                <a:gd name="T68" fmla="*/ 2147483647 w 181"/>
                <a:gd name="T69" fmla="*/ 2147483647 h 181"/>
                <a:gd name="T70" fmla="*/ 2147483647 w 181"/>
                <a:gd name="T71" fmla="*/ 2147483647 h 181"/>
                <a:gd name="T72" fmla="*/ 2147483647 w 181"/>
                <a:gd name="T73" fmla="*/ 2147483647 h 181"/>
                <a:gd name="T74" fmla="*/ 2147483647 w 181"/>
                <a:gd name="T75" fmla="*/ 2147483647 h 181"/>
                <a:gd name="T76" fmla="*/ 2147483647 w 181"/>
                <a:gd name="T77" fmla="*/ 2147483647 h 181"/>
                <a:gd name="T78" fmla="*/ 2147483647 w 181"/>
                <a:gd name="T79" fmla="*/ 2147483647 h 181"/>
                <a:gd name="T80" fmla="*/ 2147483647 w 181"/>
                <a:gd name="T81" fmla="*/ 2147483647 h 181"/>
                <a:gd name="T82" fmla="*/ 2147483647 w 181"/>
                <a:gd name="T83" fmla="*/ 2147483647 h 181"/>
                <a:gd name="T84" fmla="*/ 2147483647 w 181"/>
                <a:gd name="T85" fmla="*/ 2147483647 h 181"/>
                <a:gd name="T86" fmla="*/ 2147483647 w 181"/>
                <a:gd name="T87" fmla="*/ 2147483647 h 181"/>
                <a:gd name="T88" fmla="*/ 2147483647 w 181"/>
                <a:gd name="T89" fmla="*/ 2147483647 h 181"/>
                <a:gd name="T90" fmla="*/ 2147483647 w 181"/>
                <a:gd name="T91" fmla="*/ 2147483647 h 181"/>
                <a:gd name="T92" fmla="*/ 2147483647 w 181"/>
                <a:gd name="T93" fmla="*/ 2147483647 h 181"/>
                <a:gd name="T94" fmla="*/ 2147483647 w 181"/>
                <a:gd name="T95" fmla="*/ 2147483647 h 181"/>
                <a:gd name="T96" fmla="*/ 2147483647 w 181"/>
                <a:gd name="T97" fmla="*/ 2147483647 h 181"/>
                <a:gd name="T98" fmla="*/ 2147483647 w 181"/>
                <a:gd name="T99" fmla="*/ 2147483647 h 181"/>
                <a:gd name="T100" fmla="*/ 2147483647 w 181"/>
                <a:gd name="T101" fmla="*/ 2147483647 h 181"/>
                <a:gd name="T102" fmla="*/ 2147483647 w 181"/>
                <a:gd name="T103" fmla="*/ 2147483647 h 181"/>
                <a:gd name="T104" fmla="*/ 2147483647 w 181"/>
                <a:gd name="T105" fmla="*/ 2147483647 h 181"/>
                <a:gd name="T106" fmla="*/ 2147483647 w 181"/>
                <a:gd name="T107" fmla="*/ 2147483647 h 181"/>
                <a:gd name="T108" fmla="*/ 2147483647 w 181"/>
                <a:gd name="T109" fmla="*/ 2147483647 h 181"/>
                <a:gd name="T110" fmla="*/ 2147483647 w 181"/>
                <a:gd name="T111" fmla="*/ 2147483647 h 181"/>
                <a:gd name="T112" fmla="*/ 2147483647 w 181"/>
                <a:gd name="T113" fmla="*/ 2147483647 h 181"/>
                <a:gd name="T114" fmla="*/ 2147483647 w 181"/>
                <a:gd name="T115" fmla="*/ 2147483647 h 181"/>
                <a:gd name="T116" fmla="*/ 2147483647 w 181"/>
                <a:gd name="T117" fmla="*/ 2147483647 h 181"/>
                <a:gd name="T118" fmla="*/ 2147483647 w 181"/>
                <a:gd name="T119" fmla="*/ 2147483647 h 181"/>
                <a:gd name="T120" fmla="*/ 2147483647 w 181"/>
                <a:gd name="T121" fmla="*/ 2147483647 h 181"/>
                <a:gd name="T122" fmla="*/ 2147483647 w 181"/>
                <a:gd name="T123" fmla="*/ 2147483647 h 181"/>
                <a:gd name="T124" fmla="*/ 2147483647 w 181"/>
                <a:gd name="T125" fmla="*/ 2147483647 h 18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1" h="181">
                  <a:moveTo>
                    <a:pt x="91" y="0"/>
                  </a:moveTo>
                  <a:cubicBezTo>
                    <a:pt x="41" y="0"/>
                    <a:pt x="0" y="40"/>
                    <a:pt x="0" y="90"/>
                  </a:cubicBezTo>
                  <a:cubicBezTo>
                    <a:pt x="0" y="140"/>
                    <a:pt x="41" y="181"/>
                    <a:pt x="91" y="181"/>
                  </a:cubicBezTo>
                  <a:cubicBezTo>
                    <a:pt x="141" y="181"/>
                    <a:pt x="181" y="140"/>
                    <a:pt x="181" y="90"/>
                  </a:cubicBezTo>
                  <a:cubicBezTo>
                    <a:pt x="181" y="40"/>
                    <a:pt x="141" y="0"/>
                    <a:pt x="91" y="0"/>
                  </a:cubicBezTo>
                  <a:close/>
                  <a:moveTo>
                    <a:pt x="12" y="90"/>
                  </a:moveTo>
                  <a:cubicBezTo>
                    <a:pt x="12" y="47"/>
                    <a:pt x="48" y="12"/>
                    <a:pt x="91" y="12"/>
                  </a:cubicBezTo>
                  <a:cubicBezTo>
                    <a:pt x="109" y="12"/>
                    <a:pt x="125" y="18"/>
                    <a:pt x="138" y="27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14" y="46"/>
                    <a:pt x="107" y="44"/>
                    <a:pt x="99" y="43"/>
                  </a:cubicBezTo>
                  <a:cubicBezTo>
                    <a:pt x="97" y="43"/>
                    <a:pt x="89" y="43"/>
                    <a:pt x="88" y="43"/>
                  </a:cubicBezTo>
                  <a:cubicBezTo>
                    <a:pt x="64" y="43"/>
                    <a:pt x="45" y="59"/>
                    <a:pt x="3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99"/>
                    <a:pt x="78" y="99"/>
                    <a:pt x="77" y="99"/>
                  </a:cubicBezTo>
                  <a:cubicBezTo>
                    <a:pt x="75" y="99"/>
                    <a:pt x="74" y="98"/>
                    <a:pt x="73" y="97"/>
                  </a:cubicBezTo>
                  <a:cubicBezTo>
                    <a:pt x="72" y="96"/>
                    <a:pt x="71" y="96"/>
                    <a:pt x="69" y="95"/>
                  </a:cubicBezTo>
                  <a:cubicBezTo>
                    <a:pt x="65" y="95"/>
                    <a:pt x="62" y="96"/>
                    <a:pt x="59" y="98"/>
                  </a:cubicBezTo>
                  <a:cubicBezTo>
                    <a:pt x="56" y="100"/>
                    <a:pt x="53" y="102"/>
                    <a:pt x="50" y="103"/>
                  </a:cubicBezTo>
                  <a:cubicBezTo>
                    <a:pt x="49" y="103"/>
                    <a:pt x="48" y="103"/>
                    <a:pt x="47" y="103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4" y="118"/>
                    <a:pt x="39" y="118"/>
                  </a:cubicBezTo>
                  <a:cubicBezTo>
                    <a:pt x="41" y="118"/>
                    <a:pt x="51" y="118"/>
                    <a:pt x="63" y="11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22" y="134"/>
                    <a:pt x="12" y="113"/>
                    <a:pt x="12" y="90"/>
                  </a:cubicBezTo>
                  <a:close/>
                  <a:moveTo>
                    <a:pt x="91" y="169"/>
                  </a:moveTo>
                  <a:cubicBezTo>
                    <a:pt x="75" y="169"/>
                    <a:pt x="60" y="164"/>
                    <a:pt x="48" y="156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107" y="118"/>
                    <a:pt x="141" y="118"/>
                    <a:pt x="144" y="118"/>
                  </a:cubicBezTo>
                  <a:cubicBezTo>
                    <a:pt x="148" y="118"/>
                    <a:pt x="147" y="107"/>
                    <a:pt x="14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1" y="103"/>
                    <a:pt x="91" y="103"/>
                    <a:pt x="9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34" y="95"/>
                    <a:pt x="134" y="95"/>
                    <a:pt x="134" y="95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5" y="96"/>
                    <a:pt x="104" y="97"/>
                    <a:pt x="103" y="98"/>
                  </a:cubicBezTo>
                  <a:cubicBezTo>
                    <a:pt x="102" y="98"/>
                    <a:pt x="100" y="100"/>
                    <a:pt x="95" y="101"/>
                  </a:cubicBezTo>
                  <a:cubicBezTo>
                    <a:pt x="94" y="101"/>
                    <a:pt x="93" y="101"/>
                    <a:pt x="93" y="101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9" y="96"/>
                    <a:pt x="100" y="95"/>
                    <a:pt x="101" y="95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49" y="92"/>
                    <a:pt x="149" y="92"/>
                    <a:pt x="149" y="92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07" y="84"/>
                    <a:pt x="107" y="84"/>
                    <a:pt x="107" y="84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3" y="71"/>
                    <a:pt x="137" y="62"/>
                    <a:pt x="130" y="56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61" y="49"/>
                    <a:pt x="170" y="69"/>
                    <a:pt x="170" y="90"/>
                  </a:cubicBezTo>
                  <a:cubicBezTo>
                    <a:pt x="170" y="134"/>
                    <a:pt x="134" y="169"/>
                    <a:pt x="91" y="16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81" name="组合 498"/>
          <p:cNvGrpSpPr>
            <a:grpSpLocks/>
          </p:cNvGrpSpPr>
          <p:nvPr/>
        </p:nvGrpSpPr>
        <p:grpSpPr bwMode="auto">
          <a:xfrm>
            <a:off x="9393238" y="2609850"/>
            <a:ext cx="300037" cy="276225"/>
            <a:chOff x="0" y="0"/>
            <a:chExt cx="269571" cy="249423"/>
          </a:xfrm>
        </p:grpSpPr>
        <p:sp>
          <p:nvSpPr>
            <p:cNvPr id="51442" name="Freeform 245"/>
            <p:cNvSpPr>
              <a:spLocks noEditPoints="1"/>
            </p:cNvSpPr>
            <p:nvPr/>
          </p:nvSpPr>
          <p:spPr bwMode="auto">
            <a:xfrm>
              <a:off x="0" y="0"/>
              <a:ext cx="269571" cy="228580"/>
            </a:xfrm>
            <a:custGeom>
              <a:avLst/>
              <a:gdLst>
                <a:gd name="T0" fmla="*/ 2147483647 w 164"/>
                <a:gd name="T1" fmla="*/ 2147483647 h 139"/>
                <a:gd name="T2" fmla="*/ 2147483647 w 164"/>
                <a:gd name="T3" fmla="*/ 2147483647 h 139"/>
                <a:gd name="T4" fmla="*/ 2147483647 w 164"/>
                <a:gd name="T5" fmla="*/ 2147483647 h 139"/>
                <a:gd name="T6" fmla="*/ 2147483647 w 164"/>
                <a:gd name="T7" fmla="*/ 2147483647 h 139"/>
                <a:gd name="T8" fmla="*/ 2147483647 w 164"/>
                <a:gd name="T9" fmla="*/ 2147483647 h 139"/>
                <a:gd name="T10" fmla="*/ 2147483647 w 164"/>
                <a:gd name="T11" fmla="*/ 2147483647 h 139"/>
                <a:gd name="T12" fmla="*/ 2147483647 w 164"/>
                <a:gd name="T13" fmla="*/ 2147483647 h 139"/>
                <a:gd name="T14" fmla="*/ 2147483647 w 164"/>
                <a:gd name="T15" fmla="*/ 2147483647 h 139"/>
                <a:gd name="T16" fmla="*/ 2147483647 w 164"/>
                <a:gd name="T17" fmla="*/ 2147483647 h 139"/>
                <a:gd name="T18" fmla="*/ 2147483647 w 164"/>
                <a:gd name="T19" fmla="*/ 0 h 139"/>
                <a:gd name="T20" fmla="*/ 2147483647 w 164"/>
                <a:gd name="T21" fmla="*/ 2147483647 h 139"/>
                <a:gd name="T22" fmla="*/ 2147483647 w 164"/>
                <a:gd name="T23" fmla="*/ 2147483647 h 139"/>
                <a:gd name="T24" fmla="*/ 0 w 164"/>
                <a:gd name="T25" fmla="*/ 2147483647 h 139"/>
                <a:gd name="T26" fmla="*/ 2147483647 w 164"/>
                <a:gd name="T27" fmla="*/ 2147483647 h 139"/>
                <a:gd name="T28" fmla="*/ 2147483647 w 164"/>
                <a:gd name="T29" fmla="*/ 2147483647 h 139"/>
                <a:gd name="T30" fmla="*/ 2147483647 w 164"/>
                <a:gd name="T31" fmla="*/ 2147483647 h 139"/>
                <a:gd name="T32" fmla="*/ 2147483647 w 164"/>
                <a:gd name="T33" fmla="*/ 2147483647 h 139"/>
                <a:gd name="T34" fmla="*/ 2147483647 w 164"/>
                <a:gd name="T35" fmla="*/ 2147483647 h 139"/>
                <a:gd name="T36" fmla="*/ 2147483647 w 164"/>
                <a:gd name="T37" fmla="*/ 2147483647 h 139"/>
                <a:gd name="T38" fmla="*/ 2147483647 w 164"/>
                <a:gd name="T39" fmla="*/ 2147483647 h 139"/>
                <a:gd name="T40" fmla="*/ 2147483647 w 164"/>
                <a:gd name="T41" fmla="*/ 2147483647 h 139"/>
                <a:gd name="T42" fmla="*/ 2147483647 w 164"/>
                <a:gd name="T43" fmla="*/ 2147483647 h 139"/>
                <a:gd name="T44" fmla="*/ 2147483647 w 164"/>
                <a:gd name="T45" fmla="*/ 2147483647 h 139"/>
                <a:gd name="T46" fmla="*/ 2147483647 w 164"/>
                <a:gd name="T47" fmla="*/ 2147483647 h 139"/>
                <a:gd name="T48" fmla="*/ 2147483647 w 164"/>
                <a:gd name="T49" fmla="*/ 2147483647 h 139"/>
                <a:gd name="T50" fmla="*/ 2147483647 w 164"/>
                <a:gd name="T51" fmla="*/ 2147483647 h 139"/>
                <a:gd name="T52" fmla="*/ 2147483647 w 164"/>
                <a:gd name="T53" fmla="*/ 2147483647 h 139"/>
                <a:gd name="T54" fmla="*/ 2147483647 w 164"/>
                <a:gd name="T55" fmla="*/ 2147483647 h 139"/>
                <a:gd name="T56" fmla="*/ 2147483647 w 164"/>
                <a:gd name="T57" fmla="*/ 2147483647 h 139"/>
                <a:gd name="T58" fmla="*/ 2147483647 w 164"/>
                <a:gd name="T59" fmla="*/ 2147483647 h 139"/>
                <a:gd name="T60" fmla="*/ 2147483647 w 164"/>
                <a:gd name="T61" fmla="*/ 2147483647 h 139"/>
                <a:gd name="T62" fmla="*/ 2147483647 w 164"/>
                <a:gd name="T63" fmla="*/ 2147483647 h 139"/>
                <a:gd name="T64" fmla="*/ 2147483647 w 164"/>
                <a:gd name="T65" fmla="*/ 2147483647 h 139"/>
                <a:gd name="T66" fmla="*/ 2147483647 w 164"/>
                <a:gd name="T67" fmla="*/ 2147483647 h 139"/>
                <a:gd name="T68" fmla="*/ 2147483647 w 164"/>
                <a:gd name="T69" fmla="*/ 2147483647 h 139"/>
                <a:gd name="T70" fmla="*/ 2147483647 w 164"/>
                <a:gd name="T71" fmla="*/ 2147483647 h 139"/>
                <a:gd name="T72" fmla="*/ 2147483647 w 164"/>
                <a:gd name="T73" fmla="*/ 2147483647 h 139"/>
                <a:gd name="T74" fmla="*/ 2147483647 w 164"/>
                <a:gd name="T75" fmla="*/ 2147483647 h 139"/>
                <a:gd name="T76" fmla="*/ 2147483647 w 164"/>
                <a:gd name="T77" fmla="*/ 2147483647 h 139"/>
                <a:gd name="T78" fmla="*/ 2147483647 w 164"/>
                <a:gd name="T79" fmla="*/ 2147483647 h 139"/>
                <a:gd name="T80" fmla="*/ 2147483647 w 164"/>
                <a:gd name="T81" fmla="*/ 2147483647 h 139"/>
                <a:gd name="T82" fmla="*/ 2147483647 w 164"/>
                <a:gd name="T83" fmla="*/ 2147483647 h 139"/>
                <a:gd name="T84" fmla="*/ 2147483647 w 164"/>
                <a:gd name="T85" fmla="*/ 2147483647 h 139"/>
                <a:gd name="T86" fmla="*/ 2147483647 w 164"/>
                <a:gd name="T87" fmla="*/ 2147483647 h 139"/>
                <a:gd name="T88" fmla="*/ 2147483647 w 164"/>
                <a:gd name="T89" fmla="*/ 2147483647 h 139"/>
                <a:gd name="T90" fmla="*/ 2147483647 w 164"/>
                <a:gd name="T91" fmla="*/ 2147483647 h 139"/>
                <a:gd name="T92" fmla="*/ 2147483647 w 164"/>
                <a:gd name="T93" fmla="*/ 2147483647 h 139"/>
                <a:gd name="T94" fmla="*/ 2147483647 w 164"/>
                <a:gd name="T95" fmla="*/ 2147483647 h 139"/>
                <a:gd name="T96" fmla="*/ 2147483647 w 164"/>
                <a:gd name="T97" fmla="*/ 2147483647 h 139"/>
                <a:gd name="T98" fmla="*/ 2147483647 w 164"/>
                <a:gd name="T99" fmla="*/ 2147483647 h 139"/>
                <a:gd name="T100" fmla="*/ 2147483647 w 164"/>
                <a:gd name="T101" fmla="*/ 2147483647 h 139"/>
                <a:gd name="T102" fmla="*/ 2147483647 w 164"/>
                <a:gd name="T103" fmla="*/ 2147483647 h 13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64" h="139">
                  <a:moveTo>
                    <a:pt x="154" y="101"/>
                  </a:moveTo>
                  <a:cubicBezTo>
                    <a:pt x="155" y="80"/>
                    <a:pt x="152" y="65"/>
                    <a:pt x="145" y="57"/>
                  </a:cubicBezTo>
                  <a:cubicBezTo>
                    <a:pt x="140" y="52"/>
                    <a:pt x="136" y="52"/>
                    <a:pt x="135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18"/>
                    <a:pt x="15" y="16"/>
                  </a:cubicBezTo>
                  <a:cubicBezTo>
                    <a:pt x="18" y="13"/>
                    <a:pt x="24" y="9"/>
                    <a:pt x="38" y="9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0"/>
                    <a:pt x="14" y="3"/>
                    <a:pt x="8" y="9"/>
                  </a:cubicBezTo>
                  <a:cubicBezTo>
                    <a:pt x="2" y="15"/>
                    <a:pt x="2" y="20"/>
                    <a:pt x="2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18" y="98"/>
                    <a:pt x="9" y="108"/>
                    <a:pt x="9" y="119"/>
                  </a:cubicBezTo>
                  <a:cubicBezTo>
                    <a:pt x="9" y="130"/>
                    <a:pt x="18" y="139"/>
                    <a:pt x="29" y="139"/>
                  </a:cubicBezTo>
                  <a:cubicBezTo>
                    <a:pt x="143" y="139"/>
                    <a:pt x="143" y="139"/>
                    <a:pt x="143" y="139"/>
                  </a:cubicBezTo>
                  <a:cubicBezTo>
                    <a:pt x="154" y="139"/>
                    <a:pt x="164" y="130"/>
                    <a:pt x="164" y="119"/>
                  </a:cubicBezTo>
                  <a:cubicBezTo>
                    <a:pt x="164" y="111"/>
                    <a:pt x="160" y="105"/>
                    <a:pt x="154" y="101"/>
                  </a:cubicBezTo>
                  <a:close/>
                  <a:moveTo>
                    <a:pt x="134" y="61"/>
                  </a:moveTo>
                  <a:cubicBezTo>
                    <a:pt x="135" y="61"/>
                    <a:pt x="135" y="61"/>
                    <a:pt x="135" y="61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8" y="62"/>
                    <a:pt x="146" y="70"/>
                    <a:pt x="144" y="99"/>
                  </a:cubicBezTo>
                  <a:cubicBezTo>
                    <a:pt x="143" y="98"/>
                    <a:pt x="143" y="98"/>
                    <a:pt x="143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38" y="61"/>
                    <a:pt x="38" y="61"/>
                    <a:pt x="38" y="61"/>
                  </a:cubicBezTo>
                  <a:lnTo>
                    <a:pt x="134" y="61"/>
                  </a:lnTo>
                  <a:close/>
                  <a:moveTo>
                    <a:pt x="43" y="134"/>
                  </a:moveTo>
                  <a:cubicBezTo>
                    <a:pt x="29" y="134"/>
                    <a:pt x="29" y="134"/>
                    <a:pt x="29" y="134"/>
                  </a:cubicBezTo>
                  <a:cubicBezTo>
                    <a:pt x="21" y="134"/>
                    <a:pt x="14" y="127"/>
                    <a:pt x="14" y="119"/>
                  </a:cubicBezTo>
                  <a:cubicBezTo>
                    <a:pt x="14" y="110"/>
                    <a:pt x="21" y="103"/>
                    <a:pt x="29" y="103"/>
                  </a:cubicBezTo>
                  <a:cubicBezTo>
                    <a:pt x="43" y="103"/>
                    <a:pt x="43" y="103"/>
                    <a:pt x="43" y="103"/>
                  </a:cubicBezTo>
                  <a:lnTo>
                    <a:pt x="43" y="134"/>
                  </a:lnTo>
                  <a:close/>
                  <a:moveTo>
                    <a:pt x="82" y="134"/>
                  </a:moveTo>
                  <a:cubicBezTo>
                    <a:pt x="51" y="134"/>
                    <a:pt x="51" y="134"/>
                    <a:pt x="51" y="134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82" y="103"/>
                    <a:pt x="82" y="103"/>
                    <a:pt x="82" y="103"/>
                  </a:cubicBezTo>
                  <a:lnTo>
                    <a:pt x="82" y="134"/>
                  </a:lnTo>
                  <a:close/>
                  <a:moveTo>
                    <a:pt x="122" y="134"/>
                  </a:moveTo>
                  <a:cubicBezTo>
                    <a:pt x="90" y="134"/>
                    <a:pt x="90" y="134"/>
                    <a:pt x="90" y="134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122" y="103"/>
                    <a:pt x="122" y="103"/>
                    <a:pt x="122" y="103"/>
                  </a:cubicBezTo>
                  <a:lnTo>
                    <a:pt x="122" y="134"/>
                  </a:lnTo>
                  <a:close/>
                  <a:moveTo>
                    <a:pt x="143" y="134"/>
                  </a:moveTo>
                  <a:cubicBezTo>
                    <a:pt x="130" y="134"/>
                    <a:pt x="130" y="134"/>
                    <a:pt x="130" y="134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52" y="103"/>
                    <a:pt x="159" y="110"/>
                    <a:pt x="159" y="119"/>
                  </a:cubicBezTo>
                  <a:cubicBezTo>
                    <a:pt x="159" y="127"/>
                    <a:pt x="152" y="134"/>
                    <a:pt x="143" y="13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3" name="Rectangle 246"/>
            <p:cNvSpPr>
              <a:spLocks noChangeArrowheads="1"/>
            </p:cNvSpPr>
            <p:nvPr/>
          </p:nvSpPr>
          <p:spPr bwMode="auto">
            <a:xfrm>
              <a:off x="36127" y="229970"/>
              <a:ext cx="202179" cy="1945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82" name="组合 499"/>
          <p:cNvGrpSpPr>
            <a:grpSpLocks/>
          </p:cNvGrpSpPr>
          <p:nvPr/>
        </p:nvGrpSpPr>
        <p:grpSpPr bwMode="auto">
          <a:xfrm>
            <a:off x="9988550" y="2622550"/>
            <a:ext cx="277813" cy="261938"/>
            <a:chOff x="0" y="0"/>
            <a:chExt cx="249423" cy="236918"/>
          </a:xfrm>
        </p:grpSpPr>
        <p:sp>
          <p:nvSpPr>
            <p:cNvPr id="51440" name="Freeform 247"/>
            <p:cNvSpPr>
              <a:spLocks/>
            </p:cNvSpPr>
            <p:nvPr/>
          </p:nvSpPr>
          <p:spPr bwMode="auto">
            <a:xfrm>
              <a:off x="0" y="0"/>
              <a:ext cx="249423" cy="236918"/>
            </a:xfrm>
            <a:custGeom>
              <a:avLst/>
              <a:gdLst>
                <a:gd name="T0" fmla="*/ 2147483647 w 152"/>
                <a:gd name="T1" fmla="*/ 2147483647 h 144"/>
                <a:gd name="T2" fmla="*/ 2147483647 w 152"/>
                <a:gd name="T3" fmla="*/ 2147483647 h 144"/>
                <a:gd name="T4" fmla="*/ 2147483647 w 152"/>
                <a:gd name="T5" fmla="*/ 2147483647 h 144"/>
                <a:gd name="T6" fmla="*/ 2147483647 w 152"/>
                <a:gd name="T7" fmla="*/ 2147483647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2" h="144">
                  <a:moveTo>
                    <a:pt x="149" y="38"/>
                  </a:moveTo>
                  <a:cubicBezTo>
                    <a:pt x="147" y="31"/>
                    <a:pt x="139" y="31"/>
                    <a:pt x="131" y="33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1" y="61"/>
                    <a:pt x="108" y="61"/>
                    <a:pt x="105" y="60"/>
                  </a:cubicBezTo>
                  <a:cubicBezTo>
                    <a:pt x="103" y="58"/>
                    <a:pt x="103" y="55"/>
                    <a:pt x="105" y="53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3" y="11"/>
                    <a:pt x="110" y="7"/>
                  </a:cubicBezTo>
                  <a:cubicBezTo>
                    <a:pt x="99" y="0"/>
                    <a:pt x="88" y="7"/>
                    <a:pt x="88" y="7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4" y="25"/>
                    <a:pt x="79" y="16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69" y="3"/>
                    <a:pt x="59" y="10"/>
                    <a:pt x="59" y="1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51" y="27"/>
                    <a:pt x="51" y="19"/>
                  </a:cubicBezTo>
                  <a:cubicBezTo>
                    <a:pt x="51" y="12"/>
                    <a:pt x="51" y="13"/>
                    <a:pt x="51" y="13"/>
                  </a:cubicBezTo>
                  <a:cubicBezTo>
                    <a:pt x="46" y="5"/>
                    <a:pt x="32" y="13"/>
                    <a:pt x="32" y="13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0" y="30"/>
                    <a:pt x="23" y="24"/>
                  </a:cubicBezTo>
                  <a:cubicBezTo>
                    <a:pt x="22" y="13"/>
                    <a:pt x="4" y="23"/>
                    <a:pt x="4" y="23"/>
                  </a:cubicBezTo>
                  <a:cubicBezTo>
                    <a:pt x="4" y="23"/>
                    <a:pt x="0" y="26"/>
                    <a:pt x="4" y="57"/>
                  </a:cubicBezTo>
                  <a:cubicBezTo>
                    <a:pt x="21" y="59"/>
                    <a:pt x="58" y="66"/>
                    <a:pt x="62" y="85"/>
                  </a:cubicBezTo>
                  <a:cubicBezTo>
                    <a:pt x="65" y="99"/>
                    <a:pt x="51" y="115"/>
                    <a:pt x="17" y="135"/>
                  </a:cubicBezTo>
                  <a:cubicBezTo>
                    <a:pt x="17" y="144"/>
                    <a:pt x="17" y="144"/>
                    <a:pt x="17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18"/>
                    <a:pt x="116" y="118"/>
                    <a:pt x="116" y="118"/>
                  </a:cubicBezTo>
                  <a:cubicBezTo>
                    <a:pt x="116" y="117"/>
                    <a:pt x="116" y="117"/>
                    <a:pt x="117" y="116"/>
                  </a:cubicBezTo>
                  <a:cubicBezTo>
                    <a:pt x="134" y="69"/>
                    <a:pt x="152" y="54"/>
                    <a:pt x="149" y="3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1" name="Freeform 248"/>
            <p:cNvSpPr>
              <a:spLocks/>
            </p:cNvSpPr>
            <p:nvPr/>
          </p:nvSpPr>
          <p:spPr bwMode="auto">
            <a:xfrm>
              <a:off x="6253" y="100742"/>
              <a:ext cx="93794" cy="114637"/>
            </a:xfrm>
            <a:custGeom>
              <a:avLst/>
              <a:gdLst>
                <a:gd name="T0" fmla="*/ 2147483647 w 57"/>
                <a:gd name="T1" fmla="*/ 2147483647 h 70"/>
                <a:gd name="T2" fmla="*/ 2147483647 w 57"/>
                <a:gd name="T3" fmla="*/ 2147483647 h 70"/>
                <a:gd name="T4" fmla="*/ 0 w 57"/>
                <a:gd name="T5" fmla="*/ 0 h 70"/>
                <a:gd name="T6" fmla="*/ 2147483647 w 57"/>
                <a:gd name="T7" fmla="*/ 2147483647 h 70"/>
                <a:gd name="T8" fmla="*/ 2147483647 w 57"/>
                <a:gd name="T9" fmla="*/ 2147483647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70">
                  <a:moveTo>
                    <a:pt x="13" y="70"/>
                  </a:moveTo>
                  <a:cubicBezTo>
                    <a:pt x="43" y="52"/>
                    <a:pt x="57" y="36"/>
                    <a:pt x="55" y="25"/>
                  </a:cubicBezTo>
                  <a:cubicBezTo>
                    <a:pt x="51" y="9"/>
                    <a:pt x="17" y="2"/>
                    <a:pt x="0" y="0"/>
                  </a:cubicBezTo>
                  <a:cubicBezTo>
                    <a:pt x="2" y="9"/>
                    <a:pt x="4" y="18"/>
                    <a:pt x="6" y="27"/>
                  </a:cubicBezTo>
                  <a:cubicBezTo>
                    <a:pt x="19" y="65"/>
                    <a:pt x="13" y="69"/>
                    <a:pt x="13" y="7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83" name="Freeform 249"/>
          <p:cNvSpPr>
            <a:spLocks noEditPoints="1"/>
          </p:cNvSpPr>
          <p:nvPr/>
        </p:nvSpPr>
        <p:spPr bwMode="auto">
          <a:xfrm>
            <a:off x="10460038" y="2705100"/>
            <a:ext cx="411162" cy="182563"/>
          </a:xfrm>
          <a:custGeom>
            <a:avLst/>
            <a:gdLst>
              <a:gd name="T0" fmla="*/ 2147483647 w 225"/>
              <a:gd name="T1" fmla="*/ 2147483647 h 100"/>
              <a:gd name="T2" fmla="*/ 2147483647 w 225"/>
              <a:gd name="T3" fmla="*/ 2147483647 h 100"/>
              <a:gd name="T4" fmla="*/ 2147483647 w 225"/>
              <a:gd name="T5" fmla="*/ 2147483647 h 100"/>
              <a:gd name="T6" fmla="*/ 2147483647 w 225"/>
              <a:gd name="T7" fmla="*/ 2147483647 h 100"/>
              <a:gd name="T8" fmla="*/ 2147483647 w 225"/>
              <a:gd name="T9" fmla="*/ 2147483647 h 100"/>
              <a:gd name="T10" fmla="*/ 2147483647 w 225"/>
              <a:gd name="T11" fmla="*/ 2147483647 h 100"/>
              <a:gd name="T12" fmla="*/ 2147483647 w 225"/>
              <a:gd name="T13" fmla="*/ 2147483647 h 100"/>
              <a:gd name="T14" fmla="*/ 2147483647 w 225"/>
              <a:gd name="T15" fmla="*/ 2147483647 h 100"/>
              <a:gd name="T16" fmla="*/ 2147483647 w 225"/>
              <a:gd name="T17" fmla="*/ 2147483647 h 100"/>
              <a:gd name="T18" fmla="*/ 2147483647 w 225"/>
              <a:gd name="T19" fmla="*/ 2147483647 h 100"/>
              <a:gd name="T20" fmla="*/ 2147483647 w 225"/>
              <a:gd name="T21" fmla="*/ 2147483647 h 100"/>
              <a:gd name="T22" fmla="*/ 2147483647 w 225"/>
              <a:gd name="T23" fmla="*/ 2147483647 h 100"/>
              <a:gd name="T24" fmla="*/ 2147483647 w 225"/>
              <a:gd name="T25" fmla="*/ 2147483647 h 100"/>
              <a:gd name="T26" fmla="*/ 2147483647 w 225"/>
              <a:gd name="T27" fmla="*/ 2147483647 h 100"/>
              <a:gd name="T28" fmla="*/ 2147483647 w 225"/>
              <a:gd name="T29" fmla="*/ 2147483647 h 100"/>
              <a:gd name="T30" fmla="*/ 2147483647 w 225"/>
              <a:gd name="T31" fmla="*/ 2147483647 h 100"/>
              <a:gd name="T32" fmla="*/ 2147483647 w 225"/>
              <a:gd name="T33" fmla="*/ 2147483647 h 100"/>
              <a:gd name="T34" fmla="*/ 2147483647 w 225"/>
              <a:gd name="T35" fmla="*/ 2147483647 h 100"/>
              <a:gd name="T36" fmla="*/ 2147483647 w 225"/>
              <a:gd name="T37" fmla="*/ 2147483647 h 100"/>
              <a:gd name="T38" fmla="*/ 2147483647 w 225"/>
              <a:gd name="T39" fmla="*/ 2147483647 h 100"/>
              <a:gd name="T40" fmla="*/ 2147483647 w 225"/>
              <a:gd name="T41" fmla="*/ 2147483647 h 100"/>
              <a:gd name="T42" fmla="*/ 2147483647 w 225"/>
              <a:gd name="T43" fmla="*/ 2147483647 h 100"/>
              <a:gd name="T44" fmla="*/ 2147483647 w 225"/>
              <a:gd name="T45" fmla="*/ 2147483647 h 100"/>
              <a:gd name="T46" fmla="*/ 2147483647 w 225"/>
              <a:gd name="T47" fmla="*/ 2147483647 h 100"/>
              <a:gd name="T48" fmla="*/ 2147483647 w 225"/>
              <a:gd name="T49" fmla="*/ 2147483647 h 100"/>
              <a:gd name="T50" fmla="*/ 2147483647 w 225"/>
              <a:gd name="T51" fmla="*/ 2147483647 h 100"/>
              <a:gd name="T52" fmla="*/ 2147483647 w 225"/>
              <a:gd name="T53" fmla="*/ 2147483647 h 100"/>
              <a:gd name="T54" fmla="*/ 2147483647 w 225"/>
              <a:gd name="T55" fmla="*/ 2147483647 h 100"/>
              <a:gd name="T56" fmla="*/ 2147483647 w 225"/>
              <a:gd name="T57" fmla="*/ 2147483647 h 100"/>
              <a:gd name="T58" fmla="*/ 2147483647 w 225"/>
              <a:gd name="T59" fmla="*/ 2147483647 h 100"/>
              <a:gd name="T60" fmla="*/ 2147483647 w 225"/>
              <a:gd name="T61" fmla="*/ 2147483647 h 100"/>
              <a:gd name="T62" fmla="*/ 2147483647 w 225"/>
              <a:gd name="T63" fmla="*/ 2147483647 h 100"/>
              <a:gd name="T64" fmla="*/ 2147483647 w 225"/>
              <a:gd name="T65" fmla="*/ 2147483647 h 100"/>
              <a:gd name="T66" fmla="*/ 2147483647 w 225"/>
              <a:gd name="T67" fmla="*/ 2147483647 h 100"/>
              <a:gd name="T68" fmla="*/ 2147483647 w 225"/>
              <a:gd name="T69" fmla="*/ 2147483647 h 100"/>
              <a:gd name="T70" fmla="*/ 2147483647 w 225"/>
              <a:gd name="T71" fmla="*/ 2147483647 h 100"/>
              <a:gd name="T72" fmla="*/ 2147483647 w 225"/>
              <a:gd name="T73" fmla="*/ 2147483647 h 100"/>
              <a:gd name="T74" fmla="*/ 2147483647 w 225"/>
              <a:gd name="T75" fmla="*/ 2147483647 h 100"/>
              <a:gd name="T76" fmla="*/ 2147483647 w 225"/>
              <a:gd name="T77" fmla="*/ 2147483647 h 100"/>
              <a:gd name="T78" fmla="*/ 2147483647 w 225"/>
              <a:gd name="T79" fmla="*/ 2147483647 h 100"/>
              <a:gd name="T80" fmla="*/ 2147483647 w 225"/>
              <a:gd name="T81" fmla="*/ 2147483647 h 100"/>
              <a:gd name="T82" fmla="*/ 2147483647 w 225"/>
              <a:gd name="T83" fmla="*/ 2147483647 h 100"/>
              <a:gd name="T84" fmla="*/ 2147483647 w 225"/>
              <a:gd name="T85" fmla="*/ 2147483647 h 100"/>
              <a:gd name="T86" fmla="*/ 2147483647 w 225"/>
              <a:gd name="T87" fmla="*/ 2147483647 h 100"/>
              <a:gd name="T88" fmla="*/ 2147483647 w 225"/>
              <a:gd name="T89" fmla="*/ 2147483647 h 100"/>
              <a:gd name="T90" fmla="*/ 2147483647 w 225"/>
              <a:gd name="T91" fmla="*/ 2147483647 h 100"/>
              <a:gd name="T92" fmla="*/ 2147483647 w 225"/>
              <a:gd name="T93" fmla="*/ 2147483647 h 100"/>
              <a:gd name="T94" fmla="*/ 2147483647 w 225"/>
              <a:gd name="T95" fmla="*/ 2147483647 h 100"/>
              <a:gd name="T96" fmla="*/ 2147483647 w 225"/>
              <a:gd name="T97" fmla="*/ 2147483647 h 100"/>
              <a:gd name="T98" fmla="*/ 2147483647 w 225"/>
              <a:gd name="T99" fmla="*/ 2147483647 h 100"/>
              <a:gd name="T100" fmla="*/ 2147483647 w 225"/>
              <a:gd name="T101" fmla="*/ 2147483647 h 100"/>
              <a:gd name="T102" fmla="*/ 2147483647 w 225"/>
              <a:gd name="T103" fmla="*/ 2147483647 h 100"/>
              <a:gd name="T104" fmla="*/ 2147483647 w 225"/>
              <a:gd name="T105" fmla="*/ 2147483647 h 100"/>
              <a:gd name="T106" fmla="*/ 2147483647 w 225"/>
              <a:gd name="T107" fmla="*/ 2147483647 h 100"/>
              <a:gd name="T108" fmla="*/ 2147483647 w 225"/>
              <a:gd name="T109" fmla="*/ 2147483647 h 100"/>
              <a:gd name="T110" fmla="*/ 2147483647 w 225"/>
              <a:gd name="T111" fmla="*/ 2147483647 h 100"/>
              <a:gd name="T112" fmla="*/ 2147483647 w 225"/>
              <a:gd name="T113" fmla="*/ 2147483647 h 100"/>
              <a:gd name="T114" fmla="*/ 2147483647 w 225"/>
              <a:gd name="T115" fmla="*/ 2147483647 h 100"/>
              <a:gd name="T116" fmla="*/ 2147483647 w 225"/>
              <a:gd name="T117" fmla="*/ 2147483647 h 100"/>
              <a:gd name="T118" fmla="*/ 2147483647 w 225"/>
              <a:gd name="T119" fmla="*/ 2147483647 h 1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25" h="100">
                <a:moveTo>
                  <a:pt x="225" y="40"/>
                </a:moveTo>
                <a:cubicBezTo>
                  <a:pt x="224" y="39"/>
                  <a:pt x="224" y="39"/>
                  <a:pt x="224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19" y="39"/>
                  <a:pt x="209" y="40"/>
                  <a:pt x="194" y="30"/>
                </a:cubicBezTo>
                <a:cubicBezTo>
                  <a:pt x="186" y="24"/>
                  <a:pt x="156" y="7"/>
                  <a:pt x="126" y="25"/>
                </a:cubicBezTo>
                <a:cubicBezTo>
                  <a:pt x="101" y="39"/>
                  <a:pt x="89" y="28"/>
                  <a:pt x="89" y="28"/>
                </a:cubicBezTo>
                <a:cubicBezTo>
                  <a:pt x="85" y="24"/>
                  <a:pt x="84" y="21"/>
                  <a:pt x="85" y="19"/>
                </a:cubicBezTo>
                <a:cubicBezTo>
                  <a:pt x="87" y="15"/>
                  <a:pt x="98" y="16"/>
                  <a:pt x="98" y="16"/>
                </a:cubicBezTo>
                <a:cubicBezTo>
                  <a:pt x="122" y="23"/>
                  <a:pt x="140" y="18"/>
                  <a:pt x="157" y="2"/>
                </a:cubicBezTo>
                <a:cubicBezTo>
                  <a:pt x="156" y="1"/>
                  <a:pt x="156" y="1"/>
                  <a:pt x="156" y="1"/>
                </a:cubicBezTo>
                <a:cubicBezTo>
                  <a:pt x="131" y="17"/>
                  <a:pt x="113" y="11"/>
                  <a:pt x="94" y="5"/>
                </a:cubicBezTo>
                <a:cubicBezTo>
                  <a:pt x="90" y="4"/>
                  <a:pt x="82" y="2"/>
                  <a:pt x="82" y="2"/>
                </a:cubicBezTo>
                <a:cubicBezTo>
                  <a:pt x="82" y="2"/>
                  <a:pt x="81" y="1"/>
                  <a:pt x="79" y="1"/>
                </a:cubicBezTo>
                <a:cubicBezTo>
                  <a:pt x="66" y="0"/>
                  <a:pt x="61" y="4"/>
                  <a:pt x="56" y="9"/>
                </a:cubicBezTo>
                <a:cubicBezTo>
                  <a:pt x="52" y="8"/>
                  <a:pt x="49" y="8"/>
                  <a:pt x="46" y="8"/>
                </a:cubicBezTo>
                <a:cubicBezTo>
                  <a:pt x="20" y="8"/>
                  <a:pt x="0" y="28"/>
                  <a:pt x="0" y="54"/>
                </a:cubicBezTo>
                <a:cubicBezTo>
                  <a:pt x="0" y="79"/>
                  <a:pt x="20" y="100"/>
                  <a:pt x="46" y="100"/>
                </a:cubicBezTo>
                <a:cubicBezTo>
                  <a:pt x="64" y="100"/>
                  <a:pt x="79" y="89"/>
                  <a:pt x="87" y="74"/>
                </a:cubicBezTo>
                <a:cubicBezTo>
                  <a:pt x="88" y="75"/>
                  <a:pt x="89" y="75"/>
                  <a:pt x="90" y="76"/>
                </a:cubicBezTo>
                <a:cubicBezTo>
                  <a:pt x="93" y="77"/>
                  <a:pt x="95" y="77"/>
                  <a:pt x="98" y="77"/>
                </a:cubicBezTo>
                <a:cubicBezTo>
                  <a:pt x="101" y="77"/>
                  <a:pt x="104" y="77"/>
                  <a:pt x="107" y="75"/>
                </a:cubicBezTo>
                <a:cubicBezTo>
                  <a:pt x="111" y="73"/>
                  <a:pt x="115" y="70"/>
                  <a:pt x="119" y="68"/>
                </a:cubicBezTo>
                <a:cubicBezTo>
                  <a:pt x="126" y="63"/>
                  <a:pt x="131" y="59"/>
                  <a:pt x="140" y="62"/>
                </a:cubicBezTo>
                <a:cubicBezTo>
                  <a:pt x="140" y="61"/>
                  <a:pt x="140" y="61"/>
                  <a:pt x="140" y="61"/>
                </a:cubicBezTo>
                <a:cubicBezTo>
                  <a:pt x="130" y="53"/>
                  <a:pt x="119" y="59"/>
                  <a:pt x="114" y="62"/>
                </a:cubicBezTo>
                <a:cubicBezTo>
                  <a:pt x="113" y="63"/>
                  <a:pt x="112" y="63"/>
                  <a:pt x="112" y="63"/>
                </a:cubicBezTo>
                <a:cubicBezTo>
                  <a:pt x="111" y="63"/>
                  <a:pt x="111" y="63"/>
                  <a:pt x="111" y="63"/>
                </a:cubicBezTo>
                <a:cubicBezTo>
                  <a:pt x="109" y="64"/>
                  <a:pt x="105" y="64"/>
                  <a:pt x="102" y="62"/>
                </a:cubicBezTo>
                <a:cubicBezTo>
                  <a:pt x="100" y="61"/>
                  <a:pt x="99" y="58"/>
                  <a:pt x="99" y="55"/>
                </a:cubicBezTo>
                <a:cubicBezTo>
                  <a:pt x="99" y="52"/>
                  <a:pt x="101" y="50"/>
                  <a:pt x="104" y="48"/>
                </a:cubicBezTo>
                <a:cubicBezTo>
                  <a:pt x="113" y="44"/>
                  <a:pt x="130" y="47"/>
                  <a:pt x="137" y="51"/>
                </a:cubicBezTo>
                <a:cubicBezTo>
                  <a:pt x="146" y="56"/>
                  <a:pt x="158" y="59"/>
                  <a:pt x="165" y="52"/>
                </a:cubicBezTo>
                <a:cubicBezTo>
                  <a:pt x="166" y="51"/>
                  <a:pt x="167" y="50"/>
                  <a:pt x="168" y="48"/>
                </a:cubicBezTo>
                <a:cubicBezTo>
                  <a:pt x="171" y="45"/>
                  <a:pt x="174" y="40"/>
                  <a:pt x="180" y="41"/>
                </a:cubicBezTo>
                <a:cubicBezTo>
                  <a:pt x="180" y="41"/>
                  <a:pt x="180" y="41"/>
                  <a:pt x="180" y="41"/>
                </a:cubicBezTo>
                <a:cubicBezTo>
                  <a:pt x="175" y="37"/>
                  <a:pt x="169" y="40"/>
                  <a:pt x="164" y="43"/>
                </a:cubicBezTo>
                <a:cubicBezTo>
                  <a:pt x="162" y="44"/>
                  <a:pt x="159" y="45"/>
                  <a:pt x="158" y="46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52" y="46"/>
                  <a:pt x="148" y="46"/>
                  <a:pt x="143" y="40"/>
                </a:cubicBezTo>
                <a:cubicBezTo>
                  <a:pt x="141" y="38"/>
                  <a:pt x="140" y="35"/>
                  <a:pt x="142" y="32"/>
                </a:cubicBezTo>
                <a:cubicBezTo>
                  <a:pt x="147" y="26"/>
                  <a:pt x="167" y="23"/>
                  <a:pt x="183" y="33"/>
                </a:cubicBezTo>
                <a:cubicBezTo>
                  <a:pt x="203" y="45"/>
                  <a:pt x="224" y="41"/>
                  <a:pt x="225" y="40"/>
                </a:cubicBezTo>
                <a:cubicBezTo>
                  <a:pt x="225" y="40"/>
                  <a:pt x="225" y="40"/>
                  <a:pt x="225" y="40"/>
                </a:cubicBezTo>
                <a:close/>
                <a:moveTo>
                  <a:pt x="35" y="13"/>
                </a:moveTo>
                <a:cubicBezTo>
                  <a:pt x="36" y="12"/>
                  <a:pt x="36" y="11"/>
                  <a:pt x="36" y="11"/>
                </a:cubicBezTo>
                <a:cubicBezTo>
                  <a:pt x="39" y="10"/>
                  <a:pt x="42" y="10"/>
                  <a:pt x="45" y="10"/>
                </a:cubicBezTo>
                <a:cubicBezTo>
                  <a:pt x="49" y="10"/>
                  <a:pt x="52" y="10"/>
                  <a:pt x="55" y="11"/>
                </a:cubicBezTo>
                <a:cubicBezTo>
                  <a:pt x="55" y="11"/>
                  <a:pt x="55" y="12"/>
                  <a:pt x="56" y="13"/>
                </a:cubicBezTo>
                <a:cubicBezTo>
                  <a:pt x="57" y="16"/>
                  <a:pt x="59" y="19"/>
                  <a:pt x="59" y="19"/>
                </a:cubicBezTo>
                <a:cubicBezTo>
                  <a:pt x="59" y="20"/>
                  <a:pt x="59" y="20"/>
                  <a:pt x="59" y="20"/>
                </a:cubicBezTo>
                <a:cubicBezTo>
                  <a:pt x="58" y="20"/>
                  <a:pt x="57" y="20"/>
                  <a:pt x="56" y="21"/>
                </a:cubicBezTo>
                <a:cubicBezTo>
                  <a:pt x="53" y="22"/>
                  <a:pt x="49" y="23"/>
                  <a:pt x="47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5" y="24"/>
                  <a:pt x="45" y="24"/>
                </a:cubicBezTo>
                <a:cubicBezTo>
                  <a:pt x="43" y="23"/>
                  <a:pt x="39" y="22"/>
                  <a:pt x="36" y="21"/>
                </a:cubicBezTo>
                <a:cubicBezTo>
                  <a:pt x="34" y="20"/>
                  <a:pt x="33" y="20"/>
                  <a:pt x="33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3" y="19"/>
                  <a:pt x="34" y="16"/>
                  <a:pt x="35" y="13"/>
                </a:cubicBezTo>
                <a:close/>
                <a:moveTo>
                  <a:pt x="37" y="65"/>
                </a:moveTo>
                <a:cubicBezTo>
                  <a:pt x="37" y="64"/>
                  <a:pt x="33" y="51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48"/>
                  <a:pt x="42" y="42"/>
                  <a:pt x="45" y="40"/>
                </a:cubicBezTo>
                <a:cubicBezTo>
                  <a:pt x="45" y="39"/>
                  <a:pt x="46" y="39"/>
                  <a:pt x="46" y="39"/>
                </a:cubicBezTo>
                <a:cubicBezTo>
                  <a:pt x="46" y="39"/>
                  <a:pt x="46" y="39"/>
                  <a:pt x="47" y="40"/>
                </a:cubicBezTo>
                <a:cubicBezTo>
                  <a:pt x="50" y="42"/>
                  <a:pt x="59" y="48"/>
                  <a:pt x="59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51"/>
                  <a:pt x="54" y="64"/>
                  <a:pt x="54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3" y="65"/>
                  <a:pt x="52" y="65"/>
                  <a:pt x="51" y="65"/>
                </a:cubicBezTo>
                <a:cubicBezTo>
                  <a:pt x="47" y="65"/>
                  <a:pt x="38" y="65"/>
                  <a:pt x="37" y="65"/>
                </a:cubicBezTo>
                <a:close/>
                <a:moveTo>
                  <a:pt x="39" y="66"/>
                </a:moveTo>
                <a:cubicBezTo>
                  <a:pt x="31" y="77"/>
                  <a:pt x="31" y="77"/>
                  <a:pt x="31" y="77"/>
                </a:cubicBezTo>
                <a:cubicBezTo>
                  <a:pt x="30" y="75"/>
                  <a:pt x="30" y="75"/>
                  <a:pt x="30" y="75"/>
                </a:cubicBezTo>
                <a:cubicBezTo>
                  <a:pt x="36" y="66"/>
                  <a:pt x="36" y="66"/>
                  <a:pt x="36" y="66"/>
                </a:cubicBezTo>
                <a:lnTo>
                  <a:pt x="39" y="66"/>
                </a:lnTo>
                <a:close/>
                <a:moveTo>
                  <a:pt x="45" y="38"/>
                </a:moveTo>
                <a:cubicBezTo>
                  <a:pt x="45" y="26"/>
                  <a:pt x="45" y="26"/>
                  <a:pt x="45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38"/>
                  <a:pt x="47" y="38"/>
                  <a:pt x="47" y="38"/>
                </a:cubicBezTo>
                <a:cubicBezTo>
                  <a:pt x="46" y="37"/>
                  <a:pt x="46" y="37"/>
                  <a:pt x="46" y="37"/>
                </a:cubicBezTo>
                <a:lnTo>
                  <a:pt x="45" y="38"/>
                </a:lnTo>
                <a:close/>
                <a:moveTo>
                  <a:pt x="58" y="21"/>
                </a:moveTo>
                <a:cubicBezTo>
                  <a:pt x="60" y="20"/>
                  <a:pt x="60" y="20"/>
                  <a:pt x="60" y="20"/>
                </a:cubicBezTo>
                <a:cubicBezTo>
                  <a:pt x="65" y="22"/>
                  <a:pt x="69" y="25"/>
                  <a:pt x="72" y="29"/>
                </a:cubicBezTo>
                <a:cubicBezTo>
                  <a:pt x="72" y="32"/>
                  <a:pt x="72" y="32"/>
                  <a:pt x="72" y="32"/>
                </a:cubicBezTo>
                <a:cubicBezTo>
                  <a:pt x="68" y="27"/>
                  <a:pt x="63" y="24"/>
                  <a:pt x="58" y="21"/>
                </a:cubicBezTo>
                <a:close/>
                <a:moveTo>
                  <a:pt x="55" y="66"/>
                </a:moveTo>
                <a:cubicBezTo>
                  <a:pt x="61" y="75"/>
                  <a:pt x="61" y="75"/>
                  <a:pt x="61" y="75"/>
                </a:cubicBezTo>
                <a:cubicBezTo>
                  <a:pt x="61" y="75"/>
                  <a:pt x="61" y="75"/>
                  <a:pt x="61" y="75"/>
                </a:cubicBezTo>
                <a:cubicBezTo>
                  <a:pt x="60" y="77"/>
                  <a:pt x="60" y="77"/>
                  <a:pt x="60" y="77"/>
                </a:cubicBezTo>
                <a:cubicBezTo>
                  <a:pt x="52" y="66"/>
                  <a:pt x="52" y="66"/>
                  <a:pt x="52" y="66"/>
                </a:cubicBezTo>
                <a:lnTo>
                  <a:pt x="55" y="66"/>
                </a:lnTo>
                <a:close/>
                <a:moveTo>
                  <a:pt x="60" y="51"/>
                </a:moveTo>
                <a:cubicBezTo>
                  <a:pt x="61" y="48"/>
                  <a:pt x="61" y="48"/>
                  <a:pt x="61" y="48"/>
                </a:cubicBezTo>
                <a:cubicBezTo>
                  <a:pt x="71" y="45"/>
                  <a:pt x="71" y="45"/>
                  <a:pt x="71" y="45"/>
                </a:cubicBezTo>
                <a:cubicBezTo>
                  <a:pt x="73" y="47"/>
                  <a:pt x="73" y="47"/>
                  <a:pt x="73" y="47"/>
                </a:cubicBezTo>
                <a:lnTo>
                  <a:pt x="60" y="51"/>
                </a:lnTo>
                <a:close/>
                <a:moveTo>
                  <a:pt x="31" y="20"/>
                </a:moveTo>
                <a:cubicBezTo>
                  <a:pt x="34" y="21"/>
                  <a:pt x="34" y="21"/>
                  <a:pt x="34" y="21"/>
                </a:cubicBezTo>
                <a:cubicBezTo>
                  <a:pt x="28" y="23"/>
                  <a:pt x="23" y="27"/>
                  <a:pt x="19" y="32"/>
                </a:cubicBezTo>
                <a:cubicBezTo>
                  <a:pt x="19" y="29"/>
                  <a:pt x="19" y="29"/>
                  <a:pt x="19" y="29"/>
                </a:cubicBezTo>
                <a:cubicBezTo>
                  <a:pt x="22" y="25"/>
                  <a:pt x="26" y="22"/>
                  <a:pt x="31" y="20"/>
                </a:cubicBezTo>
                <a:close/>
                <a:moveTo>
                  <a:pt x="20" y="45"/>
                </a:moveTo>
                <a:cubicBezTo>
                  <a:pt x="30" y="48"/>
                  <a:pt x="30" y="48"/>
                  <a:pt x="30" y="48"/>
                </a:cubicBezTo>
                <a:cubicBezTo>
                  <a:pt x="31" y="51"/>
                  <a:pt x="31" y="51"/>
                  <a:pt x="31" y="51"/>
                </a:cubicBezTo>
                <a:cubicBezTo>
                  <a:pt x="19" y="47"/>
                  <a:pt x="19" y="47"/>
                  <a:pt x="19" y="47"/>
                </a:cubicBezTo>
                <a:lnTo>
                  <a:pt x="20" y="45"/>
                </a:lnTo>
                <a:close/>
                <a:moveTo>
                  <a:pt x="9" y="56"/>
                </a:moveTo>
                <a:cubicBezTo>
                  <a:pt x="9" y="55"/>
                  <a:pt x="6" y="53"/>
                  <a:pt x="4" y="51"/>
                </a:cubicBezTo>
                <a:cubicBezTo>
                  <a:pt x="4" y="50"/>
                  <a:pt x="3" y="50"/>
                  <a:pt x="2" y="49"/>
                </a:cubicBezTo>
                <a:cubicBezTo>
                  <a:pt x="3" y="43"/>
                  <a:pt x="5" y="37"/>
                  <a:pt x="8" y="32"/>
                </a:cubicBezTo>
                <a:cubicBezTo>
                  <a:pt x="8" y="32"/>
                  <a:pt x="9" y="32"/>
                  <a:pt x="10" y="31"/>
                </a:cubicBezTo>
                <a:cubicBezTo>
                  <a:pt x="13" y="31"/>
                  <a:pt x="17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8" y="32"/>
                  <a:pt x="18" y="33"/>
                </a:cubicBezTo>
                <a:cubicBezTo>
                  <a:pt x="18" y="37"/>
                  <a:pt x="19" y="43"/>
                  <a:pt x="19" y="44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8" y="45"/>
                  <a:pt x="17" y="46"/>
                </a:cubicBezTo>
                <a:cubicBezTo>
                  <a:pt x="16" y="48"/>
                  <a:pt x="13" y="51"/>
                  <a:pt x="11" y="54"/>
                </a:cubicBezTo>
                <a:cubicBezTo>
                  <a:pt x="11" y="55"/>
                  <a:pt x="10" y="56"/>
                  <a:pt x="10" y="56"/>
                </a:cubicBezTo>
                <a:lnTo>
                  <a:pt x="9" y="56"/>
                </a:lnTo>
                <a:close/>
                <a:moveTo>
                  <a:pt x="10" y="58"/>
                </a:moveTo>
                <a:cubicBezTo>
                  <a:pt x="10" y="58"/>
                  <a:pt x="10" y="58"/>
                  <a:pt x="10" y="58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62"/>
                  <a:pt x="14" y="67"/>
                  <a:pt x="17" y="72"/>
                </a:cubicBezTo>
                <a:cubicBezTo>
                  <a:pt x="14" y="71"/>
                  <a:pt x="14" y="71"/>
                  <a:pt x="14" y="71"/>
                </a:cubicBezTo>
                <a:cubicBezTo>
                  <a:pt x="12" y="67"/>
                  <a:pt x="10" y="63"/>
                  <a:pt x="10" y="58"/>
                </a:cubicBezTo>
                <a:close/>
                <a:moveTo>
                  <a:pt x="31" y="92"/>
                </a:moveTo>
                <a:cubicBezTo>
                  <a:pt x="30" y="92"/>
                  <a:pt x="29" y="93"/>
                  <a:pt x="29" y="93"/>
                </a:cubicBezTo>
                <a:cubicBezTo>
                  <a:pt x="23" y="91"/>
                  <a:pt x="18" y="87"/>
                  <a:pt x="14" y="83"/>
                </a:cubicBezTo>
                <a:cubicBezTo>
                  <a:pt x="14" y="82"/>
                  <a:pt x="14" y="81"/>
                  <a:pt x="14" y="80"/>
                </a:cubicBezTo>
                <a:cubicBezTo>
                  <a:pt x="15" y="78"/>
                  <a:pt x="15" y="74"/>
                  <a:pt x="15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6" y="73"/>
                  <a:pt x="17" y="73"/>
                  <a:pt x="18" y="73"/>
                </a:cubicBezTo>
                <a:cubicBezTo>
                  <a:pt x="22" y="74"/>
                  <a:pt x="28" y="76"/>
                  <a:pt x="29" y="76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30" y="77"/>
                  <a:pt x="30" y="78"/>
                </a:cubicBezTo>
                <a:cubicBezTo>
                  <a:pt x="32" y="80"/>
                  <a:pt x="34" y="83"/>
                  <a:pt x="35" y="86"/>
                </a:cubicBezTo>
                <a:cubicBezTo>
                  <a:pt x="36" y="87"/>
                  <a:pt x="37" y="88"/>
                  <a:pt x="37" y="88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9"/>
                  <a:pt x="34" y="91"/>
                  <a:pt x="31" y="92"/>
                </a:cubicBezTo>
                <a:close/>
                <a:moveTo>
                  <a:pt x="45" y="89"/>
                </a:moveTo>
                <a:cubicBezTo>
                  <a:pt x="43" y="89"/>
                  <a:pt x="41" y="89"/>
                  <a:pt x="39" y="89"/>
                </a:cubicBezTo>
                <a:cubicBezTo>
                  <a:pt x="37" y="86"/>
                  <a:pt x="37" y="86"/>
                  <a:pt x="37" y="86"/>
                </a:cubicBezTo>
                <a:cubicBezTo>
                  <a:pt x="40" y="87"/>
                  <a:pt x="43" y="87"/>
                  <a:pt x="45" y="87"/>
                </a:cubicBezTo>
                <a:cubicBezTo>
                  <a:pt x="49" y="87"/>
                  <a:pt x="51" y="87"/>
                  <a:pt x="54" y="86"/>
                </a:cubicBezTo>
                <a:cubicBezTo>
                  <a:pt x="53" y="89"/>
                  <a:pt x="53" y="89"/>
                  <a:pt x="53" y="89"/>
                </a:cubicBezTo>
                <a:cubicBezTo>
                  <a:pt x="50" y="89"/>
                  <a:pt x="48" y="89"/>
                  <a:pt x="45" y="89"/>
                </a:cubicBezTo>
                <a:close/>
                <a:moveTo>
                  <a:pt x="63" y="93"/>
                </a:moveTo>
                <a:cubicBezTo>
                  <a:pt x="62" y="93"/>
                  <a:pt x="61" y="92"/>
                  <a:pt x="60" y="92"/>
                </a:cubicBezTo>
                <a:cubicBezTo>
                  <a:pt x="58" y="91"/>
                  <a:pt x="55" y="89"/>
                  <a:pt x="54" y="89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8"/>
                  <a:pt x="56" y="87"/>
                  <a:pt x="56" y="86"/>
                </a:cubicBezTo>
                <a:cubicBezTo>
                  <a:pt x="58" y="82"/>
                  <a:pt x="62" y="77"/>
                  <a:pt x="62" y="77"/>
                </a:cubicBezTo>
                <a:cubicBezTo>
                  <a:pt x="62" y="76"/>
                  <a:pt x="69" y="75"/>
                  <a:pt x="73" y="74"/>
                </a:cubicBezTo>
                <a:cubicBezTo>
                  <a:pt x="74" y="73"/>
                  <a:pt x="75" y="73"/>
                  <a:pt x="76" y="73"/>
                </a:cubicBezTo>
                <a:cubicBezTo>
                  <a:pt x="76" y="73"/>
                  <a:pt x="76" y="73"/>
                  <a:pt x="76" y="73"/>
                </a:cubicBezTo>
                <a:cubicBezTo>
                  <a:pt x="76" y="73"/>
                  <a:pt x="77" y="77"/>
                  <a:pt x="77" y="80"/>
                </a:cubicBezTo>
                <a:cubicBezTo>
                  <a:pt x="77" y="81"/>
                  <a:pt x="78" y="81"/>
                  <a:pt x="78" y="82"/>
                </a:cubicBezTo>
                <a:cubicBezTo>
                  <a:pt x="74" y="87"/>
                  <a:pt x="68" y="91"/>
                  <a:pt x="63" y="93"/>
                </a:cubicBezTo>
                <a:close/>
                <a:moveTo>
                  <a:pt x="77" y="71"/>
                </a:moveTo>
                <a:cubicBezTo>
                  <a:pt x="74" y="72"/>
                  <a:pt x="74" y="72"/>
                  <a:pt x="74" y="72"/>
                </a:cubicBezTo>
                <a:cubicBezTo>
                  <a:pt x="77" y="67"/>
                  <a:pt x="79" y="61"/>
                  <a:pt x="79" y="55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62"/>
                  <a:pt x="79" y="67"/>
                  <a:pt x="77" y="71"/>
                </a:cubicBezTo>
                <a:close/>
                <a:moveTo>
                  <a:pt x="82" y="56"/>
                </a:moveTo>
                <a:cubicBezTo>
                  <a:pt x="82" y="56"/>
                  <a:pt x="82" y="56"/>
                  <a:pt x="82" y="56"/>
                </a:cubicBezTo>
                <a:cubicBezTo>
                  <a:pt x="81" y="55"/>
                  <a:pt x="80" y="54"/>
                  <a:pt x="80" y="53"/>
                </a:cubicBezTo>
                <a:cubicBezTo>
                  <a:pt x="78" y="51"/>
                  <a:pt x="75" y="48"/>
                  <a:pt x="74" y="46"/>
                </a:cubicBezTo>
                <a:cubicBezTo>
                  <a:pt x="73" y="45"/>
                  <a:pt x="73" y="45"/>
                  <a:pt x="73" y="45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3"/>
                  <a:pt x="73" y="38"/>
                  <a:pt x="74" y="34"/>
                </a:cubicBezTo>
                <a:cubicBezTo>
                  <a:pt x="74" y="32"/>
                  <a:pt x="74" y="31"/>
                  <a:pt x="74" y="31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8" y="31"/>
                  <a:pt x="81" y="31"/>
                </a:cubicBezTo>
                <a:cubicBezTo>
                  <a:pt x="82" y="32"/>
                  <a:pt x="82" y="32"/>
                  <a:pt x="83" y="32"/>
                </a:cubicBezTo>
                <a:cubicBezTo>
                  <a:pt x="86" y="37"/>
                  <a:pt x="88" y="43"/>
                  <a:pt x="89" y="49"/>
                </a:cubicBezTo>
                <a:cubicBezTo>
                  <a:pt x="88" y="50"/>
                  <a:pt x="87" y="51"/>
                  <a:pt x="87" y="51"/>
                </a:cubicBezTo>
                <a:cubicBezTo>
                  <a:pt x="85" y="53"/>
                  <a:pt x="82" y="56"/>
                  <a:pt x="82" y="56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84" name="组合 506"/>
          <p:cNvGrpSpPr>
            <a:grpSpLocks/>
          </p:cNvGrpSpPr>
          <p:nvPr/>
        </p:nvGrpSpPr>
        <p:grpSpPr bwMode="auto">
          <a:xfrm>
            <a:off x="11020425" y="2624138"/>
            <a:ext cx="298450" cy="330200"/>
            <a:chOff x="0" y="0"/>
            <a:chExt cx="269571" cy="298752"/>
          </a:xfrm>
        </p:grpSpPr>
        <p:sp>
          <p:nvSpPr>
            <p:cNvPr id="51437" name="Freeform 250"/>
            <p:cNvSpPr>
              <a:spLocks noEditPoints="1"/>
            </p:cNvSpPr>
            <p:nvPr/>
          </p:nvSpPr>
          <p:spPr bwMode="auto">
            <a:xfrm>
              <a:off x="0" y="0"/>
              <a:ext cx="269571" cy="298752"/>
            </a:xfrm>
            <a:custGeom>
              <a:avLst/>
              <a:gdLst>
                <a:gd name="T0" fmla="*/ 2147483647 w 164"/>
                <a:gd name="T1" fmla="*/ 2147483647 h 182"/>
                <a:gd name="T2" fmla="*/ 2147483647 w 164"/>
                <a:gd name="T3" fmla="*/ 2147483647 h 182"/>
                <a:gd name="T4" fmla="*/ 2147483647 w 164"/>
                <a:gd name="T5" fmla="*/ 2147483647 h 182"/>
                <a:gd name="T6" fmla="*/ 2147483647 w 164"/>
                <a:gd name="T7" fmla="*/ 2147483647 h 182"/>
                <a:gd name="T8" fmla="*/ 2147483647 w 164"/>
                <a:gd name="T9" fmla="*/ 2147483647 h 182"/>
                <a:gd name="T10" fmla="*/ 2147483647 w 164"/>
                <a:gd name="T11" fmla="*/ 2147483647 h 182"/>
                <a:gd name="T12" fmla="*/ 2147483647 w 164"/>
                <a:gd name="T13" fmla="*/ 2147483647 h 182"/>
                <a:gd name="T14" fmla="*/ 2147483647 w 164"/>
                <a:gd name="T15" fmla="*/ 2147483647 h 182"/>
                <a:gd name="T16" fmla="*/ 2147483647 w 164"/>
                <a:gd name="T17" fmla="*/ 2147483647 h 182"/>
                <a:gd name="T18" fmla="*/ 2147483647 w 164"/>
                <a:gd name="T19" fmla="*/ 0 h 182"/>
                <a:gd name="T20" fmla="*/ 2147483647 w 164"/>
                <a:gd name="T21" fmla="*/ 2147483647 h 182"/>
                <a:gd name="T22" fmla="*/ 0 w 164"/>
                <a:gd name="T23" fmla="*/ 2147483647 h 182"/>
                <a:gd name="T24" fmla="*/ 2147483647 w 164"/>
                <a:gd name="T25" fmla="*/ 2147483647 h 182"/>
                <a:gd name="T26" fmla="*/ 2147483647 w 164"/>
                <a:gd name="T27" fmla="*/ 2147483647 h 182"/>
                <a:gd name="T28" fmla="*/ 2147483647 w 164"/>
                <a:gd name="T29" fmla="*/ 2147483647 h 182"/>
                <a:gd name="T30" fmla="*/ 2147483647 w 164"/>
                <a:gd name="T31" fmla="*/ 2147483647 h 182"/>
                <a:gd name="T32" fmla="*/ 2147483647 w 164"/>
                <a:gd name="T33" fmla="*/ 2147483647 h 182"/>
                <a:gd name="T34" fmla="*/ 2147483647 w 164"/>
                <a:gd name="T35" fmla="*/ 2147483647 h 182"/>
                <a:gd name="T36" fmla="*/ 2147483647 w 164"/>
                <a:gd name="T37" fmla="*/ 2147483647 h 182"/>
                <a:gd name="T38" fmla="*/ 2147483647 w 164"/>
                <a:gd name="T39" fmla="*/ 2147483647 h 182"/>
                <a:gd name="T40" fmla="*/ 2147483647 w 164"/>
                <a:gd name="T41" fmla="*/ 2147483647 h 182"/>
                <a:gd name="T42" fmla="*/ 2147483647 w 164"/>
                <a:gd name="T43" fmla="*/ 2147483647 h 182"/>
                <a:gd name="T44" fmla="*/ 2147483647 w 164"/>
                <a:gd name="T45" fmla="*/ 2147483647 h 182"/>
                <a:gd name="T46" fmla="*/ 2147483647 w 164"/>
                <a:gd name="T47" fmla="*/ 2147483647 h 182"/>
                <a:gd name="T48" fmla="*/ 2147483647 w 164"/>
                <a:gd name="T49" fmla="*/ 2147483647 h 182"/>
                <a:gd name="T50" fmla="*/ 2147483647 w 164"/>
                <a:gd name="T51" fmla="*/ 2147483647 h 182"/>
                <a:gd name="T52" fmla="*/ 2147483647 w 164"/>
                <a:gd name="T53" fmla="*/ 2147483647 h 182"/>
                <a:gd name="T54" fmla="*/ 2147483647 w 164"/>
                <a:gd name="T55" fmla="*/ 2147483647 h 182"/>
                <a:gd name="T56" fmla="*/ 2147483647 w 164"/>
                <a:gd name="T57" fmla="*/ 2147483647 h 182"/>
                <a:gd name="T58" fmla="*/ 2147483647 w 164"/>
                <a:gd name="T59" fmla="*/ 2147483647 h 182"/>
                <a:gd name="T60" fmla="*/ 2147483647 w 164"/>
                <a:gd name="T61" fmla="*/ 2147483647 h 182"/>
                <a:gd name="T62" fmla="*/ 2147483647 w 164"/>
                <a:gd name="T63" fmla="*/ 2147483647 h 182"/>
                <a:gd name="T64" fmla="*/ 2147483647 w 164"/>
                <a:gd name="T65" fmla="*/ 2147483647 h 182"/>
                <a:gd name="T66" fmla="*/ 2147483647 w 164"/>
                <a:gd name="T67" fmla="*/ 2147483647 h 182"/>
                <a:gd name="T68" fmla="*/ 2147483647 w 164"/>
                <a:gd name="T69" fmla="*/ 2147483647 h 182"/>
                <a:gd name="T70" fmla="*/ 2147483647 w 164"/>
                <a:gd name="T71" fmla="*/ 2147483647 h 182"/>
                <a:gd name="T72" fmla="*/ 2147483647 w 164"/>
                <a:gd name="T73" fmla="*/ 2147483647 h 182"/>
                <a:gd name="T74" fmla="*/ 2147483647 w 164"/>
                <a:gd name="T75" fmla="*/ 2147483647 h 182"/>
                <a:gd name="T76" fmla="*/ 2147483647 w 164"/>
                <a:gd name="T77" fmla="*/ 2147483647 h 182"/>
                <a:gd name="T78" fmla="*/ 2147483647 w 164"/>
                <a:gd name="T79" fmla="*/ 2147483647 h 18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64" h="182">
                  <a:moveTo>
                    <a:pt x="159" y="76"/>
                  </a:moveTo>
                  <a:cubicBezTo>
                    <a:pt x="164" y="76"/>
                    <a:pt x="164" y="76"/>
                    <a:pt x="164" y="76"/>
                  </a:cubicBezTo>
                  <a:cubicBezTo>
                    <a:pt x="159" y="54"/>
                    <a:pt x="144" y="34"/>
                    <a:pt x="125" y="22"/>
                  </a:cubicBezTo>
                  <a:cubicBezTo>
                    <a:pt x="118" y="25"/>
                    <a:pt x="111" y="29"/>
                    <a:pt x="106" y="34"/>
                  </a:cubicBezTo>
                  <a:cubicBezTo>
                    <a:pt x="100" y="40"/>
                    <a:pt x="98" y="48"/>
                    <a:pt x="98" y="56"/>
                  </a:cubicBezTo>
                  <a:cubicBezTo>
                    <a:pt x="96" y="52"/>
                    <a:pt x="95" y="48"/>
                    <a:pt x="96" y="43"/>
                  </a:cubicBezTo>
                  <a:cubicBezTo>
                    <a:pt x="96" y="38"/>
                    <a:pt x="98" y="34"/>
                    <a:pt x="102" y="30"/>
                  </a:cubicBezTo>
                  <a:cubicBezTo>
                    <a:pt x="105" y="27"/>
                    <a:pt x="109" y="24"/>
                    <a:pt x="113" y="23"/>
                  </a:cubicBezTo>
                  <a:cubicBezTo>
                    <a:pt x="117" y="22"/>
                    <a:pt x="120" y="21"/>
                    <a:pt x="124" y="21"/>
                  </a:cubicBezTo>
                  <a:cubicBezTo>
                    <a:pt x="112" y="14"/>
                    <a:pt x="98" y="0"/>
                    <a:pt x="82" y="0"/>
                  </a:cubicBezTo>
                  <a:cubicBezTo>
                    <a:pt x="66" y="0"/>
                    <a:pt x="52" y="14"/>
                    <a:pt x="39" y="21"/>
                  </a:cubicBezTo>
                  <a:cubicBezTo>
                    <a:pt x="20" y="33"/>
                    <a:pt x="6" y="52"/>
                    <a:pt x="0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4" y="80"/>
                    <a:pt x="3" y="87"/>
                    <a:pt x="2" y="93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46"/>
                    <a:pt x="38" y="182"/>
                    <a:pt x="82" y="182"/>
                  </a:cubicBezTo>
                  <a:cubicBezTo>
                    <a:pt x="127" y="182"/>
                    <a:pt x="163" y="146"/>
                    <a:pt x="163" y="102"/>
                  </a:cubicBezTo>
                  <a:cubicBezTo>
                    <a:pt x="163" y="93"/>
                    <a:pt x="163" y="93"/>
                    <a:pt x="163" y="93"/>
                  </a:cubicBezTo>
                  <a:cubicBezTo>
                    <a:pt x="162" y="87"/>
                    <a:pt x="161" y="82"/>
                    <a:pt x="159" y="76"/>
                  </a:cubicBezTo>
                  <a:close/>
                  <a:moveTo>
                    <a:pt x="52" y="23"/>
                  </a:moveTo>
                  <a:cubicBezTo>
                    <a:pt x="56" y="24"/>
                    <a:pt x="60" y="27"/>
                    <a:pt x="64" y="30"/>
                  </a:cubicBezTo>
                  <a:cubicBezTo>
                    <a:pt x="67" y="34"/>
                    <a:pt x="69" y="38"/>
                    <a:pt x="70" y="43"/>
                  </a:cubicBezTo>
                  <a:cubicBezTo>
                    <a:pt x="70" y="48"/>
                    <a:pt x="70" y="52"/>
                    <a:pt x="68" y="56"/>
                  </a:cubicBezTo>
                  <a:cubicBezTo>
                    <a:pt x="67" y="48"/>
                    <a:pt x="65" y="40"/>
                    <a:pt x="60" y="34"/>
                  </a:cubicBezTo>
                  <a:cubicBezTo>
                    <a:pt x="54" y="28"/>
                    <a:pt x="47" y="25"/>
                    <a:pt x="39" y="22"/>
                  </a:cubicBezTo>
                  <a:cubicBezTo>
                    <a:pt x="43" y="21"/>
                    <a:pt x="48" y="22"/>
                    <a:pt x="52" y="23"/>
                  </a:cubicBezTo>
                  <a:close/>
                  <a:moveTo>
                    <a:pt x="80" y="169"/>
                  </a:moveTo>
                  <a:cubicBezTo>
                    <a:pt x="44" y="167"/>
                    <a:pt x="16" y="138"/>
                    <a:pt x="17" y="103"/>
                  </a:cubicBezTo>
                  <a:cubicBezTo>
                    <a:pt x="17" y="100"/>
                    <a:pt x="18" y="97"/>
                    <a:pt x="18" y="94"/>
                  </a:cubicBezTo>
                  <a:cubicBezTo>
                    <a:pt x="24" y="100"/>
                    <a:pt x="34" y="104"/>
                    <a:pt x="41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75" y="104"/>
                    <a:pt x="73" y="96"/>
                    <a:pt x="73" y="86"/>
                  </a:cubicBezTo>
                  <a:cubicBezTo>
                    <a:pt x="73" y="80"/>
                    <a:pt x="70" y="75"/>
                    <a:pt x="66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1" y="75"/>
                    <a:pt x="88" y="80"/>
                    <a:pt x="88" y="86"/>
                  </a:cubicBezTo>
                  <a:cubicBezTo>
                    <a:pt x="88" y="96"/>
                    <a:pt x="87" y="104"/>
                    <a:pt x="96" y="104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8" y="104"/>
                    <a:pt x="142" y="98"/>
                    <a:pt x="145" y="90"/>
                  </a:cubicBezTo>
                  <a:cubicBezTo>
                    <a:pt x="147" y="96"/>
                    <a:pt x="148" y="102"/>
                    <a:pt x="148" y="108"/>
                  </a:cubicBezTo>
                  <a:cubicBezTo>
                    <a:pt x="146" y="143"/>
                    <a:pt x="116" y="170"/>
                    <a:pt x="80" y="16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8" name="Freeform 251"/>
            <p:cNvSpPr>
              <a:spLocks/>
            </p:cNvSpPr>
            <p:nvPr/>
          </p:nvSpPr>
          <p:spPr bwMode="auto">
            <a:xfrm>
              <a:off x="203569" y="34738"/>
              <a:ext cx="3474" cy="1390"/>
            </a:xfrm>
            <a:custGeom>
              <a:avLst/>
              <a:gdLst>
                <a:gd name="T0" fmla="*/ 2147483647 w 2"/>
                <a:gd name="T1" fmla="*/ 2147483647 h 1"/>
                <a:gd name="T2" fmla="*/ 0 w 2"/>
                <a:gd name="T3" fmla="*/ 0 h 1"/>
                <a:gd name="T4" fmla="*/ 2147483647 w 2"/>
                <a:gd name="T5" fmla="*/ 2147483647 h 1"/>
                <a:gd name="T6" fmla="*/ 2147483647 w 2"/>
                <a:gd name="T7" fmla="*/ 214748364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9" name="Freeform 252"/>
            <p:cNvSpPr>
              <a:spLocks/>
            </p:cNvSpPr>
            <p:nvPr/>
          </p:nvSpPr>
          <p:spPr bwMode="auto">
            <a:xfrm>
              <a:off x="110468" y="213295"/>
              <a:ext cx="60445" cy="22927"/>
            </a:xfrm>
            <a:custGeom>
              <a:avLst/>
              <a:gdLst>
                <a:gd name="T0" fmla="*/ 2147483647 w 37"/>
                <a:gd name="T1" fmla="*/ 2147483647 h 14"/>
                <a:gd name="T2" fmla="*/ 2147483647 w 37"/>
                <a:gd name="T3" fmla="*/ 0 h 14"/>
                <a:gd name="T4" fmla="*/ 0 w 37"/>
                <a:gd name="T5" fmla="*/ 2147483647 h 14"/>
                <a:gd name="T6" fmla="*/ 2147483647 w 37"/>
                <a:gd name="T7" fmla="*/ 2147483647 h 14"/>
                <a:gd name="T8" fmla="*/ 2147483647 w 37"/>
                <a:gd name="T9" fmla="*/ 2147483647 h 14"/>
                <a:gd name="T10" fmla="*/ 2147483647 w 37"/>
                <a:gd name="T11" fmla="*/ 2147483647 h 14"/>
                <a:gd name="T12" fmla="*/ 2147483647 w 37"/>
                <a:gd name="T13" fmla="*/ 2147483647 h 14"/>
                <a:gd name="T14" fmla="*/ 2147483647 w 37"/>
                <a:gd name="T15" fmla="*/ 2147483647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" h="14">
                  <a:moveTo>
                    <a:pt x="5" y="3"/>
                  </a:moveTo>
                  <a:cubicBezTo>
                    <a:pt x="4" y="2"/>
                    <a:pt x="3" y="1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6"/>
                  </a:cubicBezTo>
                  <a:cubicBezTo>
                    <a:pt x="6" y="9"/>
                    <a:pt x="11" y="13"/>
                    <a:pt x="18" y="13"/>
                  </a:cubicBezTo>
                  <a:cubicBezTo>
                    <a:pt x="23" y="13"/>
                    <a:pt x="30" y="11"/>
                    <a:pt x="37" y="4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20" y="14"/>
                    <a:pt x="11" y="7"/>
                    <a:pt x="5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85" name="组合 484"/>
          <p:cNvGrpSpPr>
            <a:grpSpLocks/>
          </p:cNvGrpSpPr>
          <p:nvPr/>
        </p:nvGrpSpPr>
        <p:grpSpPr bwMode="auto">
          <a:xfrm>
            <a:off x="8281988" y="5383213"/>
            <a:ext cx="274637" cy="328612"/>
            <a:chOff x="0" y="0"/>
            <a:chExt cx="248033" cy="297363"/>
          </a:xfrm>
        </p:grpSpPr>
        <p:sp>
          <p:nvSpPr>
            <p:cNvPr id="51433" name="Freeform 262"/>
            <p:cNvSpPr>
              <a:spLocks/>
            </p:cNvSpPr>
            <p:nvPr/>
          </p:nvSpPr>
          <p:spPr bwMode="auto">
            <a:xfrm>
              <a:off x="0" y="56971"/>
              <a:ext cx="121585" cy="240392"/>
            </a:xfrm>
            <a:custGeom>
              <a:avLst/>
              <a:gdLst>
                <a:gd name="T0" fmla="*/ 2147483647 w 74"/>
                <a:gd name="T1" fmla="*/ 2147483647 h 146"/>
                <a:gd name="T2" fmla="*/ 2147483647 w 74"/>
                <a:gd name="T3" fmla="*/ 2147483647 h 146"/>
                <a:gd name="T4" fmla="*/ 2147483647 w 74"/>
                <a:gd name="T5" fmla="*/ 2147483647 h 146"/>
                <a:gd name="T6" fmla="*/ 2147483647 w 74"/>
                <a:gd name="T7" fmla="*/ 0 h 146"/>
                <a:gd name="T8" fmla="*/ 0 w 74"/>
                <a:gd name="T9" fmla="*/ 2147483647 h 146"/>
                <a:gd name="T10" fmla="*/ 0 w 74"/>
                <a:gd name="T11" fmla="*/ 2147483647 h 146"/>
                <a:gd name="T12" fmla="*/ 2147483647 w 74"/>
                <a:gd name="T13" fmla="*/ 2147483647 h 146"/>
                <a:gd name="T14" fmla="*/ 2147483647 w 74"/>
                <a:gd name="T15" fmla="*/ 2147483647 h 146"/>
                <a:gd name="T16" fmla="*/ 2147483647 w 74"/>
                <a:gd name="T17" fmla="*/ 2147483647 h 146"/>
                <a:gd name="T18" fmla="*/ 2147483647 w 74"/>
                <a:gd name="T19" fmla="*/ 2147483647 h 1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4" h="146">
                  <a:moveTo>
                    <a:pt x="72" y="64"/>
                  </a:moveTo>
                  <a:cubicBezTo>
                    <a:pt x="72" y="63"/>
                    <a:pt x="72" y="62"/>
                    <a:pt x="74" y="61"/>
                  </a:cubicBezTo>
                  <a:cubicBezTo>
                    <a:pt x="48" y="59"/>
                    <a:pt x="28" y="37"/>
                    <a:pt x="28" y="11"/>
                  </a:cubicBezTo>
                  <a:cubicBezTo>
                    <a:pt x="28" y="7"/>
                    <a:pt x="28" y="4"/>
                    <a:pt x="29" y="0"/>
                  </a:cubicBezTo>
                  <a:cubicBezTo>
                    <a:pt x="12" y="8"/>
                    <a:pt x="0" y="26"/>
                    <a:pt x="0" y="4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23"/>
                    <a:pt x="23" y="146"/>
                    <a:pt x="5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5"/>
                    <a:pt x="72" y="145"/>
                    <a:pt x="72" y="144"/>
                  </a:cubicBezTo>
                  <a:lnTo>
                    <a:pt x="72" y="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4" name="Freeform 263"/>
            <p:cNvSpPr>
              <a:spLocks/>
            </p:cNvSpPr>
            <p:nvPr/>
          </p:nvSpPr>
          <p:spPr bwMode="auto">
            <a:xfrm>
              <a:off x="126448" y="62530"/>
              <a:ext cx="121585" cy="234833"/>
            </a:xfrm>
            <a:custGeom>
              <a:avLst/>
              <a:gdLst>
                <a:gd name="T0" fmla="*/ 2147483647 w 74"/>
                <a:gd name="T1" fmla="*/ 0 h 143"/>
                <a:gd name="T2" fmla="*/ 2147483647 w 74"/>
                <a:gd name="T3" fmla="*/ 2147483647 h 143"/>
                <a:gd name="T4" fmla="*/ 2147483647 w 74"/>
                <a:gd name="T5" fmla="*/ 2147483647 h 143"/>
                <a:gd name="T6" fmla="*/ 0 w 74"/>
                <a:gd name="T7" fmla="*/ 2147483647 h 143"/>
                <a:gd name="T8" fmla="*/ 2147483647 w 74"/>
                <a:gd name="T9" fmla="*/ 2147483647 h 143"/>
                <a:gd name="T10" fmla="*/ 2147483647 w 74"/>
                <a:gd name="T11" fmla="*/ 2147483647 h 143"/>
                <a:gd name="T12" fmla="*/ 2147483647 w 74"/>
                <a:gd name="T13" fmla="*/ 2147483647 h 143"/>
                <a:gd name="T14" fmla="*/ 2147483647 w 74"/>
                <a:gd name="T15" fmla="*/ 2147483647 h 143"/>
                <a:gd name="T16" fmla="*/ 2147483647 w 74"/>
                <a:gd name="T17" fmla="*/ 2147483647 h 143"/>
                <a:gd name="T18" fmla="*/ 2147483647 w 74"/>
                <a:gd name="T19" fmla="*/ 2147483647 h 143"/>
                <a:gd name="T20" fmla="*/ 2147483647 w 74"/>
                <a:gd name="T21" fmla="*/ 0 h 1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4" h="143">
                  <a:moveTo>
                    <a:pt x="51" y="0"/>
                  </a:moveTo>
                  <a:cubicBezTo>
                    <a:pt x="51" y="3"/>
                    <a:pt x="51" y="5"/>
                    <a:pt x="51" y="8"/>
                  </a:cubicBezTo>
                  <a:cubicBezTo>
                    <a:pt x="51" y="36"/>
                    <a:pt x="29" y="58"/>
                    <a:pt x="1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9"/>
                    <a:pt x="2" y="60"/>
                    <a:pt x="2" y="61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2" y="142"/>
                    <a:pt x="2" y="142"/>
                    <a:pt x="1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51" y="143"/>
                    <a:pt x="74" y="120"/>
                    <a:pt x="74" y="91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5"/>
                    <a:pt x="65" y="10"/>
                    <a:pt x="51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5" name="Freeform 264"/>
            <p:cNvSpPr>
              <a:spLocks noEditPoints="1"/>
            </p:cNvSpPr>
            <p:nvPr/>
          </p:nvSpPr>
          <p:spPr bwMode="auto">
            <a:xfrm>
              <a:off x="56277" y="0"/>
              <a:ext cx="144513" cy="142428"/>
            </a:xfrm>
            <a:custGeom>
              <a:avLst/>
              <a:gdLst>
                <a:gd name="T0" fmla="*/ 2147483647 w 88"/>
                <a:gd name="T1" fmla="*/ 2147483647 h 87"/>
                <a:gd name="T2" fmla="*/ 2147483647 w 88"/>
                <a:gd name="T3" fmla="*/ 2147483647 h 87"/>
                <a:gd name="T4" fmla="*/ 2147483647 w 88"/>
                <a:gd name="T5" fmla="*/ 0 h 87"/>
                <a:gd name="T6" fmla="*/ 0 w 88"/>
                <a:gd name="T7" fmla="*/ 2147483647 h 87"/>
                <a:gd name="T8" fmla="*/ 2147483647 w 88"/>
                <a:gd name="T9" fmla="*/ 2147483647 h 87"/>
                <a:gd name="T10" fmla="*/ 2147483647 w 88"/>
                <a:gd name="T11" fmla="*/ 2147483647 h 87"/>
                <a:gd name="T12" fmla="*/ 2147483647 w 88"/>
                <a:gd name="T13" fmla="*/ 2147483647 h 87"/>
                <a:gd name="T14" fmla="*/ 2147483647 w 88"/>
                <a:gd name="T15" fmla="*/ 2147483647 h 87"/>
                <a:gd name="T16" fmla="*/ 2147483647 w 88"/>
                <a:gd name="T17" fmla="*/ 2147483647 h 87"/>
                <a:gd name="T18" fmla="*/ 2147483647 w 88"/>
                <a:gd name="T19" fmla="*/ 2147483647 h 87"/>
                <a:gd name="T20" fmla="*/ 2147483647 w 88"/>
                <a:gd name="T21" fmla="*/ 2147483647 h 87"/>
                <a:gd name="T22" fmla="*/ 2147483647 w 88"/>
                <a:gd name="T23" fmla="*/ 2147483647 h 87"/>
                <a:gd name="T24" fmla="*/ 2147483647 w 88"/>
                <a:gd name="T25" fmla="*/ 2147483647 h 87"/>
                <a:gd name="T26" fmla="*/ 2147483647 w 88"/>
                <a:gd name="T27" fmla="*/ 2147483647 h 87"/>
                <a:gd name="T28" fmla="*/ 2147483647 w 88"/>
                <a:gd name="T29" fmla="*/ 2147483647 h 87"/>
                <a:gd name="T30" fmla="*/ 2147483647 w 88"/>
                <a:gd name="T31" fmla="*/ 2147483647 h 87"/>
                <a:gd name="T32" fmla="*/ 2147483647 w 88"/>
                <a:gd name="T33" fmla="*/ 2147483647 h 87"/>
                <a:gd name="T34" fmla="*/ 2147483647 w 88"/>
                <a:gd name="T35" fmla="*/ 2147483647 h 87"/>
                <a:gd name="T36" fmla="*/ 2147483647 w 88"/>
                <a:gd name="T37" fmla="*/ 2147483647 h 87"/>
                <a:gd name="T38" fmla="*/ 2147483647 w 88"/>
                <a:gd name="T39" fmla="*/ 2147483647 h 87"/>
                <a:gd name="T40" fmla="*/ 2147483647 w 88"/>
                <a:gd name="T41" fmla="*/ 2147483647 h 87"/>
                <a:gd name="T42" fmla="*/ 2147483647 w 88"/>
                <a:gd name="T43" fmla="*/ 2147483647 h 87"/>
                <a:gd name="T44" fmla="*/ 2147483647 w 88"/>
                <a:gd name="T45" fmla="*/ 2147483647 h 87"/>
                <a:gd name="T46" fmla="*/ 2147483647 w 88"/>
                <a:gd name="T47" fmla="*/ 2147483647 h 87"/>
                <a:gd name="T48" fmla="*/ 2147483647 w 88"/>
                <a:gd name="T49" fmla="*/ 2147483647 h 87"/>
                <a:gd name="T50" fmla="*/ 2147483647 w 88"/>
                <a:gd name="T51" fmla="*/ 2147483647 h 87"/>
                <a:gd name="T52" fmla="*/ 2147483647 w 88"/>
                <a:gd name="T53" fmla="*/ 2147483647 h 87"/>
                <a:gd name="T54" fmla="*/ 2147483647 w 88"/>
                <a:gd name="T55" fmla="*/ 2147483647 h 8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88" h="87">
                  <a:moveTo>
                    <a:pt x="44" y="87"/>
                  </a:moveTo>
                  <a:cubicBezTo>
                    <a:pt x="68" y="87"/>
                    <a:pt x="88" y="68"/>
                    <a:pt x="88" y="44"/>
                  </a:cubicBezTo>
                  <a:cubicBezTo>
                    <a:pt x="88" y="19"/>
                    <a:pt x="68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68"/>
                    <a:pt x="20" y="87"/>
                    <a:pt x="44" y="87"/>
                  </a:cubicBezTo>
                  <a:close/>
                  <a:moveTo>
                    <a:pt x="14" y="42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8" y="23"/>
                    <a:pt x="23" y="8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5"/>
                    <a:pt x="43" y="16"/>
                    <a:pt x="44" y="16"/>
                  </a:cubicBezTo>
                  <a:cubicBezTo>
                    <a:pt x="45" y="16"/>
                    <a:pt x="46" y="15"/>
                    <a:pt x="46" y="14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65" y="8"/>
                    <a:pt x="80" y="23"/>
                    <a:pt x="80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3" y="42"/>
                    <a:pt x="72" y="43"/>
                    <a:pt x="72" y="44"/>
                  </a:cubicBezTo>
                  <a:cubicBezTo>
                    <a:pt x="72" y="45"/>
                    <a:pt x="73" y="45"/>
                    <a:pt x="74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64"/>
                    <a:pt x="65" y="79"/>
                    <a:pt x="46" y="80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2"/>
                    <a:pt x="45" y="72"/>
                    <a:pt x="44" y="72"/>
                  </a:cubicBezTo>
                  <a:cubicBezTo>
                    <a:pt x="43" y="72"/>
                    <a:pt x="42" y="72"/>
                    <a:pt x="42" y="74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23" y="79"/>
                    <a:pt x="8" y="64"/>
                    <a:pt x="7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6" y="45"/>
                    <a:pt x="16" y="44"/>
                  </a:cubicBezTo>
                  <a:cubicBezTo>
                    <a:pt x="16" y="43"/>
                    <a:pt x="15" y="42"/>
                    <a:pt x="14" y="4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6" name="Freeform 265"/>
            <p:cNvSpPr>
              <a:spLocks/>
            </p:cNvSpPr>
            <p:nvPr/>
          </p:nvSpPr>
          <p:spPr bwMode="auto">
            <a:xfrm>
              <a:off x="121585" y="65309"/>
              <a:ext cx="39602" cy="36129"/>
            </a:xfrm>
            <a:custGeom>
              <a:avLst/>
              <a:gdLst>
                <a:gd name="T0" fmla="*/ 2147483647 w 24"/>
                <a:gd name="T1" fmla="*/ 2147483647 h 22"/>
                <a:gd name="T2" fmla="*/ 2147483647 w 24"/>
                <a:gd name="T3" fmla="*/ 2147483647 h 22"/>
                <a:gd name="T4" fmla="*/ 2147483647 w 24"/>
                <a:gd name="T5" fmla="*/ 2147483647 h 22"/>
                <a:gd name="T6" fmla="*/ 2147483647 w 24"/>
                <a:gd name="T7" fmla="*/ 2147483647 h 22"/>
                <a:gd name="T8" fmla="*/ 2147483647 w 24"/>
                <a:gd name="T9" fmla="*/ 2147483647 h 22"/>
                <a:gd name="T10" fmla="*/ 2147483647 w 24"/>
                <a:gd name="T11" fmla="*/ 2147483647 h 22"/>
                <a:gd name="T12" fmla="*/ 2147483647 w 24"/>
                <a:gd name="T13" fmla="*/ 2147483647 h 22"/>
                <a:gd name="T14" fmla="*/ 2147483647 w 24"/>
                <a:gd name="T15" fmla="*/ 2147483647 h 22"/>
                <a:gd name="T16" fmla="*/ 2147483647 w 24"/>
                <a:gd name="T17" fmla="*/ 0 h 22"/>
                <a:gd name="T18" fmla="*/ 0 w 24"/>
                <a:gd name="T19" fmla="*/ 2147483647 h 22"/>
                <a:gd name="T20" fmla="*/ 2147483647 w 24"/>
                <a:gd name="T21" fmla="*/ 2147483647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" h="22"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86" name="组合 490"/>
          <p:cNvGrpSpPr>
            <a:grpSpLocks/>
          </p:cNvGrpSpPr>
          <p:nvPr/>
        </p:nvGrpSpPr>
        <p:grpSpPr bwMode="auto">
          <a:xfrm>
            <a:off x="8899525" y="5359400"/>
            <a:ext cx="223838" cy="465138"/>
            <a:chOff x="0" y="0"/>
            <a:chExt cx="202179" cy="418949"/>
          </a:xfrm>
        </p:grpSpPr>
        <p:sp>
          <p:nvSpPr>
            <p:cNvPr id="51429" name="Oval 266"/>
            <p:cNvSpPr>
              <a:spLocks noChangeArrowheads="1"/>
            </p:cNvSpPr>
            <p:nvPr/>
          </p:nvSpPr>
          <p:spPr bwMode="auto">
            <a:xfrm>
              <a:off x="65309" y="0"/>
              <a:ext cx="74341" cy="7434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30" name="Freeform 267"/>
            <p:cNvSpPr>
              <a:spLocks/>
            </p:cNvSpPr>
            <p:nvPr/>
          </p:nvSpPr>
          <p:spPr bwMode="auto">
            <a:xfrm>
              <a:off x="0" y="85458"/>
              <a:ext cx="188978" cy="333491"/>
            </a:xfrm>
            <a:custGeom>
              <a:avLst/>
              <a:gdLst>
                <a:gd name="T0" fmla="*/ 2147483647 w 115"/>
                <a:gd name="T1" fmla="*/ 2147483647 h 203"/>
                <a:gd name="T2" fmla="*/ 2147483647 w 115"/>
                <a:gd name="T3" fmla="*/ 0 h 203"/>
                <a:gd name="T4" fmla="*/ 2147483647 w 115"/>
                <a:gd name="T5" fmla="*/ 0 h 203"/>
                <a:gd name="T6" fmla="*/ 2147483647 w 115"/>
                <a:gd name="T7" fmla="*/ 2147483647 h 203"/>
                <a:gd name="T8" fmla="*/ 0 w 115"/>
                <a:gd name="T9" fmla="*/ 2147483647 h 203"/>
                <a:gd name="T10" fmla="*/ 0 w 115"/>
                <a:gd name="T11" fmla="*/ 2147483647 h 203"/>
                <a:gd name="T12" fmla="*/ 0 w 115"/>
                <a:gd name="T13" fmla="*/ 2147483647 h 203"/>
                <a:gd name="T14" fmla="*/ 2147483647 w 115"/>
                <a:gd name="T15" fmla="*/ 2147483647 h 203"/>
                <a:gd name="T16" fmla="*/ 2147483647 w 115"/>
                <a:gd name="T17" fmla="*/ 2147483647 h 203"/>
                <a:gd name="T18" fmla="*/ 2147483647 w 115"/>
                <a:gd name="T19" fmla="*/ 2147483647 h 203"/>
                <a:gd name="T20" fmla="*/ 2147483647 w 115"/>
                <a:gd name="T21" fmla="*/ 2147483647 h 203"/>
                <a:gd name="T22" fmla="*/ 2147483647 w 115"/>
                <a:gd name="T23" fmla="*/ 2147483647 h 203"/>
                <a:gd name="T24" fmla="*/ 2147483647 w 115"/>
                <a:gd name="T25" fmla="*/ 2147483647 h 203"/>
                <a:gd name="T26" fmla="*/ 2147483647 w 115"/>
                <a:gd name="T27" fmla="*/ 2147483647 h 203"/>
                <a:gd name="T28" fmla="*/ 2147483647 w 115"/>
                <a:gd name="T29" fmla="*/ 2147483647 h 203"/>
                <a:gd name="T30" fmla="*/ 2147483647 w 115"/>
                <a:gd name="T31" fmla="*/ 2147483647 h 203"/>
                <a:gd name="T32" fmla="*/ 2147483647 w 115"/>
                <a:gd name="T33" fmla="*/ 2147483647 h 203"/>
                <a:gd name="T34" fmla="*/ 2147483647 w 115"/>
                <a:gd name="T35" fmla="*/ 2147483647 h 203"/>
                <a:gd name="T36" fmla="*/ 2147483647 w 115"/>
                <a:gd name="T37" fmla="*/ 2147483647 h 203"/>
                <a:gd name="T38" fmla="*/ 2147483647 w 115"/>
                <a:gd name="T39" fmla="*/ 2147483647 h 203"/>
                <a:gd name="T40" fmla="*/ 2147483647 w 115"/>
                <a:gd name="T41" fmla="*/ 2147483647 h 203"/>
                <a:gd name="T42" fmla="*/ 2147483647 w 115"/>
                <a:gd name="T43" fmla="*/ 2147483647 h 203"/>
                <a:gd name="T44" fmla="*/ 2147483647 w 115"/>
                <a:gd name="T45" fmla="*/ 2147483647 h 203"/>
                <a:gd name="T46" fmla="*/ 2147483647 w 115"/>
                <a:gd name="T47" fmla="*/ 2147483647 h 203"/>
                <a:gd name="T48" fmla="*/ 2147483647 w 115"/>
                <a:gd name="T49" fmla="*/ 2147483647 h 203"/>
                <a:gd name="T50" fmla="*/ 2147483647 w 115"/>
                <a:gd name="T51" fmla="*/ 2147483647 h 203"/>
                <a:gd name="T52" fmla="*/ 2147483647 w 115"/>
                <a:gd name="T53" fmla="*/ 2147483647 h 203"/>
                <a:gd name="T54" fmla="*/ 2147483647 w 115"/>
                <a:gd name="T55" fmla="*/ 2147483647 h 203"/>
                <a:gd name="T56" fmla="*/ 2147483647 w 115"/>
                <a:gd name="T57" fmla="*/ 2147483647 h 203"/>
                <a:gd name="T58" fmla="*/ 2147483647 w 115"/>
                <a:gd name="T59" fmla="*/ 2147483647 h 20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15" h="203">
                  <a:moveTo>
                    <a:pt x="115" y="24"/>
                  </a:moveTo>
                  <a:cubicBezTo>
                    <a:pt x="113" y="0"/>
                    <a:pt x="84" y="0"/>
                    <a:pt x="8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4" y="0"/>
                    <a:pt x="8" y="21"/>
                    <a:pt x="8" y="2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6"/>
                    <a:pt x="4" y="60"/>
                    <a:pt x="9" y="60"/>
                  </a:cubicBezTo>
                  <a:cubicBezTo>
                    <a:pt x="15" y="60"/>
                    <a:pt x="19" y="56"/>
                    <a:pt x="19" y="51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8"/>
                    <a:pt x="38" y="203"/>
                    <a:pt x="45" y="203"/>
                  </a:cubicBezTo>
                  <a:cubicBezTo>
                    <a:pt x="52" y="203"/>
                    <a:pt x="58" y="198"/>
                    <a:pt x="58" y="190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64" y="86"/>
                    <a:pt x="64" y="86"/>
                    <a:pt x="64" y="86"/>
                  </a:cubicBezTo>
                  <a:cubicBezTo>
                    <a:pt x="64" y="191"/>
                    <a:pt x="64" y="191"/>
                    <a:pt x="64" y="191"/>
                  </a:cubicBezTo>
                  <a:cubicBezTo>
                    <a:pt x="64" y="191"/>
                    <a:pt x="64" y="191"/>
                    <a:pt x="64" y="191"/>
                  </a:cubicBezTo>
                  <a:cubicBezTo>
                    <a:pt x="64" y="198"/>
                    <a:pt x="70" y="203"/>
                    <a:pt x="77" y="203"/>
                  </a:cubicBezTo>
                  <a:cubicBezTo>
                    <a:pt x="84" y="203"/>
                    <a:pt x="89" y="198"/>
                    <a:pt x="89" y="19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5"/>
                    <a:pt x="100" y="90"/>
                    <a:pt x="105" y="90"/>
                  </a:cubicBezTo>
                  <a:cubicBezTo>
                    <a:pt x="110" y="90"/>
                    <a:pt x="115" y="85"/>
                    <a:pt x="115" y="80"/>
                  </a:cubicBezTo>
                  <a:cubicBezTo>
                    <a:pt x="115" y="80"/>
                    <a:pt x="115" y="80"/>
                    <a:pt x="115" y="80"/>
                  </a:cubicBezTo>
                  <a:lnTo>
                    <a:pt x="115" y="2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1" name="Freeform 268"/>
            <p:cNvSpPr>
              <a:spLocks/>
            </p:cNvSpPr>
            <p:nvPr/>
          </p:nvSpPr>
          <p:spPr bwMode="auto">
            <a:xfrm>
              <a:off x="1390" y="157713"/>
              <a:ext cx="72256" cy="77119"/>
            </a:xfrm>
            <a:custGeom>
              <a:avLst/>
              <a:gdLst>
                <a:gd name="T0" fmla="*/ 0 w 44"/>
                <a:gd name="T1" fmla="*/ 2147483647 h 47"/>
                <a:gd name="T2" fmla="*/ 2147483647 w 44"/>
                <a:gd name="T3" fmla="*/ 2147483647 h 47"/>
                <a:gd name="T4" fmla="*/ 2147483647 w 44"/>
                <a:gd name="T5" fmla="*/ 2147483647 h 47"/>
                <a:gd name="T6" fmla="*/ 2147483647 w 44"/>
                <a:gd name="T7" fmla="*/ 2147483647 h 47"/>
                <a:gd name="T8" fmla="*/ 2147483647 w 44"/>
                <a:gd name="T9" fmla="*/ 2147483647 h 47"/>
                <a:gd name="T10" fmla="*/ 2147483647 w 44"/>
                <a:gd name="T11" fmla="*/ 2147483647 h 47"/>
                <a:gd name="T12" fmla="*/ 2147483647 w 44"/>
                <a:gd name="T13" fmla="*/ 2147483647 h 47"/>
                <a:gd name="T14" fmla="*/ 2147483647 w 44"/>
                <a:gd name="T15" fmla="*/ 2147483647 h 47"/>
                <a:gd name="T16" fmla="*/ 2147483647 w 44"/>
                <a:gd name="T17" fmla="*/ 0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4" h="47">
                  <a:moveTo>
                    <a:pt x="0" y="12"/>
                  </a:moveTo>
                  <a:cubicBezTo>
                    <a:pt x="26" y="43"/>
                    <a:pt x="26" y="43"/>
                    <a:pt x="26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31" y="47"/>
                    <a:pt x="37" y="47"/>
                    <a:pt x="40" y="43"/>
                  </a:cubicBezTo>
                  <a:cubicBezTo>
                    <a:pt x="44" y="39"/>
                    <a:pt x="43" y="33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2" name="Oval 269"/>
            <p:cNvSpPr>
              <a:spLocks noChangeArrowheads="1"/>
            </p:cNvSpPr>
            <p:nvPr/>
          </p:nvSpPr>
          <p:spPr bwMode="auto">
            <a:xfrm>
              <a:off x="126449" y="195926"/>
              <a:ext cx="75730" cy="7573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87" name="组合 494"/>
          <p:cNvGrpSpPr>
            <a:grpSpLocks/>
          </p:cNvGrpSpPr>
          <p:nvPr/>
        </p:nvGrpSpPr>
        <p:grpSpPr bwMode="auto">
          <a:xfrm>
            <a:off x="9390063" y="5365750"/>
            <a:ext cx="301625" cy="438150"/>
            <a:chOff x="0" y="0"/>
            <a:chExt cx="270961" cy="396021"/>
          </a:xfrm>
        </p:grpSpPr>
        <p:sp>
          <p:nvSpPr>
            <p:cNvPr id="51427" name="Oval 270"/>
            <p:cNvSpPr>
              <a:spLocks noChangeArrowheads="1"/>
            </p:cNvSpPr>
            <p:nvPr/>
          </p:nvSpPr>
          <p:spPr bwMode="auto">
            <a:xfrm>
              <a:off x="159103" y="0"/>
              <a:ext cx="67393" cy="67393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28" name="Freeform 271"/>
            <p:cNvSpPr>
              <a:spLocks noEditPoints="1"/>
            </p:cNvSpPr>
            <p:nvPr/>
          </p:nvSpPr>
          <p:spPr bwMode="auto">
            <a:xfrm>
              <a:off x="0" y="26402"/>
              <a:ext cx="270961" cy="369619"/>
            </a:xfrm>
            <a:custGeom>
              <a:avLst/>
              <a:gdLst>
                <a:gd name="T0" fmla="*/ 2147483647 w 165"/>
                <a:gd name="T1" fmla="*/ 2147483647 h 225"/>
                <a:gd name="T2" fmla="*/ 2147483647 w 165"/>
                <a:gd name="T3" fmla="*/ 2147483647 h 225"/>
                <a:gd name="T4" fmla="*/ 2147483647 w 165"/>
                <a:gd name="T5" fmla="*/ 2147483647 h 225"/>
                <a:gd name="T6" fmla="*/ 2147483647 w 165"/>
                <a:gd name="T7" fmla="*/ 2147483647 h 225"/>
                <a:gd name="T8" fmla="*/ 2147483647 w 165"/>
                <a:gd name="T9" fmla="*/ 2147483647 h 225"/>
                <a:gd name="T10" fmla="*/ 2147483647 w 165"/>
                <a:gd name="T11" fmla="*/ 2147483647 h 225"/>
                <a:gd name="T12" fmla="*/ 2147483647 w 165"/>
                <a:gd name="T13" fmla="*/ 2147483647 h 225"/>
                <a:gd name="T14" fmla="*/ 2147483647 w 165"/>
                <a:gd name="T15" fmla="*/ 2147483647 h 225"/>
                <a:gd name="T16" fmla="*/ 2147483647 w 165"/>
                <a:gd name="T17" fmla="*/ 2147483647 h 225"/>
                <a:gd name="T18" fmla="*/ 2147483647 w 165"/>
                <a:gd name="T19" fmla="*/ 2147483647 h 225"/>
                <a:gd name="T20" fmla="*/ 2147483647 w 165"/>
                <a:gd name="T21" fmla="*/ 2147483647 h 225"/>
                <a:gd name="T22" fmla="*/ 2147483647 w 165"/>
                <a:gd name="T23" fmla="*/ 2147483647 h 225"/>
                <a:gd name="T24" fmla="*/ 2147483647 w 165"/>
                <a:gd name="T25" fmla="*/ 2147483647 h 225"/>
                <a:gd name="T26" fmla="*/ 2147483647 w 165"/>
                <a:gd name="T27" fmla="*/ 2147483647 h 225"/>
                <a:gd name="T28" fmla="*/ 2147483647 w 165"/>
                <a:gd name="T29" fmla="*/ 2147483647 h 225"/>
                <a:gd name="T30" fmla="*/ 2147483647 w 165"/>
                <a:gd name="T31" fmla="*/ 2147483647 h 225"/>
                <a:gd name="T32" fmla="*/ 2147483647 w 165"/>
                <a:gd name="T33" fmla="*/ 2147483647 h 225"/>
                <a:gd name="T34" fmla="*/ 2147483647 w 165"/>
                <a:gd name="T35" fmla="*/ 2147483647 h 225"/>
                <a:gd name="T36" fmla="*/ 2147483647 w 165"/>
                <a:gd name="T37" fmla="*/ 2147483647 h 225"/>
                <a:gd name="T38" fmla="*/ 2147483647 w 165"/>
                <a:gd name="T39" fmla="*/ 2147483647 h 225"/>
                <a:gd name="T40" fmla="*/ 2147483647 w 165"/>
                <a:gd name="T41" fmla="*/ 2147483647 h 225"/>
                <a:gd name="T42" fmla="*/ 2147483647 w 165"/>
                <a:gd name="T43" fmla="*/ 2147483647 h 225"/>
                <a:gd name="T44" fmla="*/ 2147483647 w 165"/>
                <a:gd name="T45" fmla="*/ 2147483647 h 225"/>
                <a:gd name="T46" fmla="*/ 2147483647 w 165"/>
                <a:gd name="T47" fmla="*/ 2147483647 h 225"/>
                <a:gd name="T48" fmla="*/ 2147483647 w 165"/>
                <a:gd name="T49" fmla="*/ 2147483647 h 225"/>
                <a:gd name="T50" fmla="*/ 2147483647 w 165"/>
                <a:gd name="T51" fmla="*/ 2147483647 h 225"/>
                <a:gd name="T52" fmla="*/ 2147483647 w 165"/>
                <a:gd name="T53" fmla="*/ 2147483647 h 225"/>
                <a:gd name="T54" fmla="*/ 2147483647 w 165"/>
                <a:gd name="T55" fmla="*/ 2147483647 h 225"/>
                <a:gd name="T56" fmla="*/ 2147483647 w 165"/>
                <a:gd name="T57" fmla="*/ 2147483647 h 225"/>
                <a:gd name="T58" fmla="*/ 2147483647 w 165"/>
                <a:gd name="T59" fmla="*/ 2147483647 h 225"/>
                <a:gd name="T60" fmla="*/ 2147483647 w 165"/>
                <a:gd name="T61" fmla="*/ 2147483647 h 225"/>
                <a:gd name="T62" fmla="*/ 2147483647 w 165"/>
                <a:gd name="T63" fmla="*/ 2147483647 h 225"/>
                <a:gd name="T64" fmla="*/ 2147483647 w 165"/>
                <a:gd name="T65" fmla="*/ 2147483647 h 22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65" h="225">
                  <a:moveTo>
                    <a:pt x="165" y="54"/>
                  </a:moveTo>
                  <a:cubicBezTo>
                    <a:pt x="163" y="31"/>
                    <a:pt x="137" y="32"/>
                    <a:pt x="137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67" y="32"/>
                    <a:pt x="68" y="54"/>
                    <a:pt x="68" y="54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4" y="52"/>
                    <a:pt x="61" y="47"/>
                    <a:pt x="60" y="39"/>
                  </a:cubicBezTo>
                  <a:cubicBezTo>
                    <a:pt x="60" y="36"/>
                    <a:pt x="60" y="34"/>
                    <a:pt x="60" y="31"/>
                  </a:cubicBezTo>
                  <a:cubicBezTo>
                    <a:pt x="60" y="27"/>
                    <a:pt x="58" y="23"/>
                    <a:pt x="56" y="19"/>
                  </a:cubicBezTo>
                  <a:cubicBezTo>
                    <a:pt x="56" y="19"/>
                    <a:pt x="52" y="8"/>
                    <a:pt x="35" y="1"/>
                  </a:cubicBezTo>
                  <a:cubicBezTo>
                    <a:pt x="30" y="0"/>
                    <a:pt x="27" y="0"/>
                    <a:pt x="24" y="0"/>
                  </a:cubicBezTo>
                  <a:cubicBezTo>
                    <a:pt x="19" y="1"/>
                    <a:pt x="14" y="3"/>
                    <a:pt x="10" y="6"/>
                  </a:cubicBezTo>
                  <a:cubicBezTo>
                    <a:pt x="0" y="16"/>
                    <a:pt x="2" y="34"/>
                    <a:pt x="14" y="46"/>
                  </a:cubicBezTo>
                  <a:cubicBezTo>
                    <a:pt x="21" y="53"/>
                    <a:pt x="30" y="57"/>
                    <a:pt x="38" y="56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7"/>
                    <a:pt x="49" y="56"/>
                    <a:pt x="59" y="64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81"/>
                    <a:pt x="72" y="85"/>
                    <a:pt x="77" y="85"/>
                  </a:cubicBezTo>
                  <a:cubicBezTo>
                    <a:pt x="78" y="85"/>
                    <a:pt x="79" y="85"/>
                    <a:pt x="80" y="84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77" y="87"/>
                    <a:pt x="76" y="91"/>
                    <a:pt x="77" y="95"/>
                  </a:cubicBezTo>
                  <a:cubicBezTo>
                    <a:pt x="79" y="99"/>
                    <a:pt x="85" y="101"/>
                    <a:pt x="91" y="100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91" y="213"/>
                    <a:pt x="91" y="213"/>
                    <a:pt x="91" y="213"/>
                  </a:cubicBezTo>
                  <a:cubicBezTo>
                    <a:pt x="91" y="220"/>
                    <a:pt x="96" y="225"/>
                    <a:pt x="102" y="225"/>
                  </a:cubicBezTo>
                  <a:cubicBezTo>
                    <a:pt x="109" y="225"/>
                    <a:pt x="114" y="220"/>
                    <a:pt x="114" y="213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38" y="213"/>
                    <a:pt x="138" y="213"/>
                    <a:pt x="138" y="213"/>
                  </a:cubicBezTo>
                  <a:cubicBezTo>
                    <a:pt x="138" y="213"/>
                    <a:pt x="138" y="213"/>
                    <a:pt x="138" y="213"/>
                  </a:cubicBezTo>
                  <a:cubicBezTo>
                    <a:pt x="138" y="220"/>
                    <a:pt x="143" y="225"/>
                    <a:pt x="149" y="225"/>
                  </a:cubicBezTo>
                  <a:cubicBezTo>
                    <a:pt x="156" y="225"/>
                    <a:pt x="161" y="220"/>
                    <a:pt x="161" y="213"/>
                  </a:cubicBezTo>
                  <a:cubicBezTo>
                    <a:pt x="145" y="80"/>
                    <a:pt x="145" y="80"/>
                    <a:pt x="145" y="80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62" y="74"/>
                    <a:pt x="165" y="70"/>
                    <a:pt x="165" y="65"/>
                  </a:cubicBezTo>
                  <a:cubicBezTo>
                    <a:pt x="165" y="65"/>
                    <a:pt x="165" y="65"/>
                    <a:pt x="165" y="65"/>
                  </a:cubicBezTo>
                  <a:lnTo>
                    <a:pt x="165" y="54"/>
                  </a:lnTo>
                  <a:close/>
                  <a:moveTo>
                    <a:pt x="91" y="57"/>
                  </a:moveTo>
                  <a:cubicBezTo>
                    <a:pt x="91" y="78"/>
                    <a:pt x="91" y="78"/>
                    <a:pt x="91" y="78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57"/>
                    <a:pt x="85" y="57"/>
                    <a:pt x="85" y="57"/>
                  </a:cubicBezTo>
                  <a:lnTo>
                    <a:pt x="91" y="57"/>
                  </a:lnTo>
                  <a:close/>
                  <a:moveTo>
                    <a:pt x="17" y="43"/>
                  </a:moveTo>
                  <a:cubicBezTo>
                    <a:pt x="7" y="32"/>
                    <a:pt x="5" y="17"/>
                    <a:pt x="13" y="9"/>
                  </a:cubicBezTo>
                  <a:cubicBezTo>
                    <a:pt x="21" y="1"/>
                    <a:pt x="36" y="3"/>
                    <a:pt x="46" y="14"/>
                  </a:cubicBezTo>
                  <a:cubicBezTo>
                    <a:pt x="57" y="24"/>
                    <a:pt x="59" y="39"/>
                    <a:pt x="51" y="47"/>
                  </a:cubicBezTo>
                  <a:cubicBezTo>
                    <a:pt x="43" y="55"/>
                    <a:pt x="28" y="53"/>
                    <a:pt x="17" y="43"/>
                  </a:cubicBezTo>
                  <a:close/>
                  <a:moveTo>
                    <a:pt x="59" y="57"/>
                  </a:moveTo>
                  <a:cubicBezTo>
                    <a:pt x="58" y="58"/>
                    <a:pt x="58" y="59"/>
                    <a:pt x="58" y="61"/>
                  </a:cubicBezTo>
                  <a:cubicBezTo>
                    <a:pt x="53" y="58"/>
                    <a:pt x="49" y="56"/>
                    <a:pt x="46" y="55"/>
                  </a:cubicBezTo>
                  <a:cubicBezTo>
                    <a:pt x="49" y="54"/>
                    <a:pt x="52" y="53"/>
                    <a:pt x="54" y="50"/>
                  </a:cubicBezTo>
                  <a:cubicBezTo>
                    <a:pt x="56" y="48"/>
                    <a:pt x="57" y="46"/>
                    <a:pt x="58" y="44"/>
                  </a:cubicBezTo>
                  <a:cubicBezTo>
                    <a:pt x="60" y="49"/>
                    <a:pt x="61" y="52"/>
                    <a:pt x="63" y="55"/>
                  </a:cubicBezTo>
                  <a:cubicBezTo>
                    <a:pt x="62" y="55"/>
                    <a:pt x="60" y="56"/>
                    <a:pt x="59" y="57"/>
                  </a:cubicBezTo>
                  <a:close/>
                  <a:moveTo>
                    <a:pt x="143" y="60"/>
                  </a:moveTo>
                  <a:cubicBezTo>
                    <a:pt x="142" y="57"/>
                    <a:pt x="142" y="57"/>
                    <a:pt x="142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9" y="58"/>
                    <a:pt x="149" y="58"/>
                    <a:pt x="149" y="58"/>
                  </a:cubicBezTo>
                  <a:lnTo>
                    <a:pt x="143" y="6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88" name="组合 486"/>
          <p:cNvGrpSpPr>
            <a:grpSpLocks/>
          </p:cNvGrpSpPr>
          <p:nvPr/>
        </p:nvGrpSpPr>
        <p:grpSpPr bwMode="auto">
          <a:xfrm>
            <a:off x="8261350" y="3201988"/>
            <a:ext cx="258763" cy="374650"/>
            <a:chOff x="0" y="0"/>
            <a:chExt cx="234138" cy="338355"/>
          </a:xfrm>
        </p:grpSpPr>
        <p:sp>
          <p:nvSpPr>
            <p:cNvPr id="51401" name="Rectangle 272"/>
            <p:cNvSpPr>
              <a:spLocks noChangeArrowheads="1"/>
            </p:cNvSpPr>
            <p:nvPr/>
          </p:nvSpPr>
          <p:spPr bwMode="auto">
            <a:xfrm>
              <a:off x="0" y="20149"/>
              <a:ext cx="22927" cy="31820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02" name="Rectangle 273"/>
            <p:cNvSpPr>
              <a:spLocks noChangeArrowheads="1"/>
            </p:cNvSpPr>
            <p:nvPr/>
          </p:nvSpPr>
          <p:spPr bwMode="auto">
            <a:xfrm>
              <a:off x="29875" y="49330"/>
              <a:ext cx="32654" cy="3334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03" name="Rectangle 274"/>
            <p:cNvSpPr>
              <a:spLocks noChangeArrowheads="1"/>
            </p:cNvSpPr>
            <p:nvPr/>
          </p:nvSpPr>
          <p:spPr bwMode="auto">
            <a:xfrm>
              <a:off x="92405" y="49330"/>
              <a:ext cx="36129" cy="3334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04" name="Freeform 275"/>
            <p:cNvSpPr>
              <a:spLocks/>
            </p:cNvSpPr>
            <p:nvPr/>
          </p:nvSpPr>
          <p:spPr bwMode="auto">
            <a:xfrm>
              <a:off x="92405" y="0"/>
              <a:ext cx="34043" cy="21538"/>
            </a:xfrm>
            <a:custGeom>
              <a:avLst/>
              <a:gdLst>
                <a:gd name="T0" fmla="*/ 2147483647 w 21"/>
                <a:gd name="T1" fmla="*/ 2147483647 h 13"/>
                <a:gd name="T2" fmla="*/ 0 w 21"/>
                <a:gd name="T3" fmla="*/ 0 h 13"/>
                <a:gd name="T4" fmla="*/ 0 w 21"/>
                <a:gd name="T5" fmla="*/ 2147483647 h 13"/>
                <a:gd name="T6" fmla="*/ 2147483647 w 21"/>
                <a:gd name="T7" fmla="*/ 2147483647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13">
                  <a:moveTo>
                    <a:pt x="21" y="13"/>
                  </a:moveTo>
                  <a:cubicBezTo>
                    <a:pt x="15" y="4"/>
                    <a:pt x="8" y="1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21" y="1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05" name="Freeform 276"/>
            <p:cNvSpPr>
              <a:spLocks/>
            </p:cNvSpPr>
            <p:nvPr/>
          </p:nvSpPr>
          <p:spPr bwMode="auto">
            <a:xfrm>
              <a:off x="36128" y="6949"/>
              <a:ext cx="26402" cy="14590"/>
            </a:xfrm>
            <a:custGeom>
              <a:avLst/>
              <a:gdLst>
                <a:gd name="T0" fmla="*/ 2147483647 w 16"/>
                <a:gd name="T1" fmla="*/ 0 h 9"/>
                <a:gd name="T2" fmla="*/ 0 w 16"/>
                <a:gd name="T3" fmla="*/ 2147483647 h 9"/>
                <a:gd name="T4" fmla="*/ 2147483647 w 16"/>
                <a:gd name="T5" fmla="*/ 2147483647 h 9"/>
                <a:gd name="T6" fmla="*/ 2147483647 w 16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0" y="3"/>
                    <a:pt x="4" y="6"/>
                    <a:pt x="0" y="9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06" name="Freeform 277"/>
            <p:cNvSpPr>
              <a:spLocks/>
            </p:cNvSpPr>
            <p:nvPr/>
          </p:nvSpPr>
          <p:spPr bwMode="auto">
            <a:xfrm>
              <a:off x="29875" y="111858"/>
              <a:ext cx="32654" cy="25012"/>
            </a:xfrm>
            <a:custGeom>
              <a:avLst/>
              <a:gdLst>
                <a:gd name="T0" fmla="*/ 2147483647 w 20"/>
                <a:gd name="T1" fmla="*/ 2147483647 h 15"/>
                <a:gd name="T2" fmla="*/ 2147483647 w 20"/>
                <a:gd name="T3" fmla="*/ 0 h 15"/>
                <a:gd name="T4" fmla="*/ 0 w 20"/>
                <a:gd name="T5" fmla="*/ 0 h 15"/>
                <a:gd name="T6" fmla="*/ 0 w 20"/>
                <a:gd name="T7" fmla="*/ 2147483647 h 15"/>
                <a:gd name="T8" fmla="*/ 2147483647 w 20"/>
                <a:gd name="T9" fmla="*/ 2147483647 h 15"/>
                <a:gd name="T10" fmla="*/ 2147483647 w 20"/>
                <a:gd name="T11" fmla="*/ 2147483647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" h="15">
                  <a:moveTo>
                    <a:pt x="20" y="9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0" y="13"/>
                    <a:pt x="15" y="10"/>
                    <a:pt x="20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07" name="Rectangle 278"/>
            <p:cNvSpPr>
              <a:spLocks noChangeArrowheads="1"/>
            </p:cNvSpPr>
            <p:nvPr/>
          </p:nvSpPr>
          <p:spPr bwMode="auto">
            <a:xfrm>
              <a:off x="157713" y="111858"/>
              <a:ext cx="31265" cy="2501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08" name="Rectangle 279"/>
            <p:cNvSpPr>
              <a:spLocks noChangeArrowheads="1"/>
            </p:cNvSpPr>
            <p:nvPr/>
          </p:nvSpPr>
          <p:spPr bwMode="auto">
            <a:xfrm>
              <a:off x="218854" y="111858"/>
              <a:ext cx="14590" cy="2501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09" name="Freeform 280"/>
            <p:cNvSpPr>
              <a:spLocks/>
            </p:cNvSpPr>
            <p:nvPr/>
          </p:nvSpPr>
          <p:spPr bwMode="auto">
            <a:xfrm>
              <a:off x="92405" y="111858"/>
              <a:ext cx="36129" cy="25012"/>
            </a:xfrm>
            <a:custGeom>
              <a:avLst/>
              <a:gdLst>
                <a:gd name="T0" fmla="*/ 2147483647 w 22"/>
                <a:gd name="T1" fmla="*/ 0 h 15"/>
                <a:gd name="T2" fmla="*/ 0 w 22"/>
                <a:gd name="T3" fmla="*/ 0 h 15"/>
                <a:gd name="T4" fmla="*/ 0 w 22"/>
                <a:gd name="T5" fmla="*/ 2147483647 h 15"/>
                <a:gd name="T6" fmla="*/ 2147483647 w 22"/>
                <a:gd name="T7" fmla="*/ 2147483647 h 15"/>
                <a:gd name="T8" fmla="*/ 2147483647 w 22"/>
                <a:gd name="T9" fmla="*/ 2147483647 h 15"/>
                <a:gd name="T10" fmla="*/ 2147483647 w 22"/>
                <a:gd name="T11" fmla="*/ 0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15">
                  <a:moveTo>
                    <a:pt x="2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7"/>
                    <a:pt x="12" y="10"/>
                    <a:pt x="18" y="15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0" name="Rectangle 281"/>
            <p:cNvSpPr>
              <a:spLocks noChangeArrowheads="1"/>
            </p:cNvSpPr>
            <p:nvPr/>
          </p:nvSpPr>
          <p:spPr bwMode="auto">
            <a:xfrm>
              <a:off x="218854" y="49330"/>
              <a:ext cx="14590" cy="33349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11" name="Freeform 282"/>
            <p:cNvSpPr>
              <a:spLocks/>
            </p:cNvSpPr>
            <p:nvPr/>
          </p:nvSpPr>
          <p:spPr bwMode="auto">
            <a:xfrm>
              <a:off x="157713" y="51413"/>
              <a:ext cx="31265" cy="31265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2147483647 h 19"/>
                <a:gd name="T4" fmla="*/ 2147483647 w 19"/>
                <a:gd name="T5" fmla="*/ 2147483647 h 19"/>
                <a:gd name="T6" fmla="*/ 2147483647 w 19"/>
                <a:gd name="T7" fmla="*/ 0 h 19"/>
                <a:gd name="T8" fmla="*/ 0 w 19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1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2" name="Freeform 283"/>
            <p:cNvSpPr>
              <a:spLocks/>
            </p:cNvSpPr>
            <p:nvPr/>
          </p:nvSpPr>
          <p:spPr bwMode="auto">
            <a:xfrm>
              <a:off x="156324" y="49330"/>
              <a:ext cx="1390" cy="2084"/>
            </a:xfrm>
            <a:custGeom>
              <a:avLst/>
              <a:gdLst>
                <a:gd name="T0" fmla="*/ 2147483647 w 2"/>
                <a:gd name="T1" fmla="*/ 0 h 3"/>
                <a:gd name="T2" fmla="*/ 0 w 2"/>
                <a:gd name="T3" fmla="*/ 0 h 3"/>
                <a:gd name="T4" fmla="*/ 2147483647 w 2"/>
                <a:gd name="T5" fmla="*/ 2147483647 h 3"/>
                <a:gd name="T6" fmla="*/ 2147483647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3" name="Freeform 284"/>
            <p:cNvSpPr>
              <a:spLocks/>
            </p:cNvSpPr>
            <p:nvPr/>
          </p:nvSpPr>
          <p:spPr bwMode="auto">
            <a:xfrm>
              <a:off x="188978" y="49330"/>
              <a:ext cx="2084" cy="2084"/>
            </a:xfrm>
            <a:custGeom>
              <a:avLst/>
              <a:gdLst>
                <a:gd name="T0" fmla="*/ 2147483647 w 3"/>
                <a:gd name="T1" fmla="*/ 0 h 3"/>
                <a:gd name="T2" fmla="*/ 0 w 3"/>
                <a:gd name="T3" fmla="*/ 0 h 3"/>
                <a:gd name="T4" fmla="*/ 0 w 3"/>
                <a:gd name="T5" fmla="*/ 2147483647 h 3"/>
                <a:gd name="T6" fmla="*/ 2147483647 w 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4" name="Freeform 285"/>
            <p:cNvSpPr>
              <a:spLocks/>
            </p:cNvSpPr>
            <p:nvPr/>
          </p:nvSpPr>
          <p:spPr bwMode="auto">
            <a:xfrm>
              <a:off x="126449" y="21539"/>
              <a:ext cx="2084" cy="1390"/>
            </a:xfrm>
            <a:custGeom>
              <a:avLst/>
              <a:gdLst>
                <a:gd name="T0" fmla="*/ 2147483647 w 1"/>
                <a:gd name="T1" fmla="*/ 0 h 1"/>
                <a:gd name="T2" fmla="*/ 0 w 1"/>
                <a:gd name="T3" fmla="*/ 0 h 1"/>
                <a:gd name="T4" fmla="*/ 2147483647 w 1"/>
                <a:gd name="T5" fmla="*/ 2147483647 h 1"/>
                <a:gd name="T6" fmla="*/ 2147483647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5" name="Freeform 286"/>
            <p:cNvSpPr>
              <a:spLocks/>
            </p:cNvSpPr>
            <p:nvPr/>
          </p:nvSpPr>
          <p:spPr bwMode="auto">
            <a:xfrm>
              <a:off x="22928" y="21539"/>
              <a:ext cx="13201" cy="27791"/>
            </a:xfrm>
            <a:custGeom>
              <a:avLst/>
              <a:gdLst>
                <a:gd name="T0" fmla="*/ 2147483647 w 8"/>
                <a:gd name="T1" fmla="*/ 0 h 17"/>
                <a:gd name="T2" fmla="*/ 0 w 8"/>
                <a:gd name="T3" fmla="*/ 0 h 17"/>
                <a:gd name="T4" fmla="*/ 0 w 8"/>
                <a:gd name="T5" fmla="*/ 2147483647 h 17"/>
                <a:gd name="T6" fmla="*/ 2147483647 w 8"/>
                <a:gd name="T7" fmla="*/ 2147483647 h 17"/>
                <a:gd name="T8" fmla="*/ 2147483647 w 8"/>
                <a:gd name="T9" fmla="*/ 2147483647 h 17"/>
                <a:gd name="T10" fmla="*/ 2147483647 w 8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" h="17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2"/>
                    <a:pt x="8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6" name="Rectangle 287"/>
            <p:cNvSpPr>
              <a:spLocks noChangeArrowheads="1"/>
            </p:cNvSpPr>
            <p:nvPr/>
          </p:nvSpPr>
          <p:spPr bwMode="auto">
            <a:xfrm>
              <a:off x="62530" y="21539"/>
              <a:ext cx="29876" cy="2779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17" name="Freeform 288"/>
            <p:cNvSpPr>
              <a:spLocks/>
            </p:cNvSpPr>
            <p:nvPr/>
          </p:nvSpPr>
          <p:spPr bwMode="auto">
            <a:xfrm>
              <a:off x="128533" y="22928"/>
              <a:ext cx="27791" cy="26402"/>
            </a:xfrm>
            <a:custGeom>
              <a:avLst/>
              <a:gdLst>
                <a:gd name="T0" fmla="*/ 2147483647 w 17"/>
                <a:gd name="T1" fmla="*/ 2147483647 h 16"/>
                <a:gd name="T2" fmla="*/ 0 w 17"/>
                <a:gd name="T3" fmla="*/ 0 h 16"/>
                <a:gd name="T4" fmla="*/ 0 w 17"/>
                <a:gd name="T5" fmla="*/ 2147483647 h 16"/>
                <a:gd name="T6" fmla="*/ 2147483647 w 17"/>
                <a:gd name="T7" fmla="*/ 2147483647 h 16"/>
                <a:gd name="T8" fmla="*/ 2147483647 w 17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" h="16">
                  <a:moveTo>
                    <a:pt x="2" y="2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1" y="14"/>
                    <a:pt x="6" y="10"/>
                    <a:pt x="2" y="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8" name="Freeform 289"/>
            <p:cNvSpPr>
              <a:spLocks/>
            </p:cNvSpPr>
            <p:nvPr/>
          </p:nvSpPr>
          <p:spPr bwMode="auto">
            <a:xfrm>
              <a:off x="191062" y="38213"/>
              <a:ext cx="27791" cy="11117"/>
            </a:xfrm>
            <a:custGeom>
              <a:avLst/>
              <a:gdLst>
                <a:gd name="T0" fmla="*/ 0 w 17"/>
                <a:gd name="T1" fmla="*/ 2147483647 h 7"/>
                <a:gd name="T2" fmla="*/ 2147483647 w 17"/>
                <a:gd name="T3" fmla="*/ 2147483647 h 7"/>
                <a:gd name="T4" fmla="*/ 2147483647 w 17"/>
                <a:gd name="T5" fmla="*/ 0 h 7"/>
                <a:gd name="T6" fmla="*/ 0 w 17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7">
                  <a:moveTo>
                    <a:pt x="0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3"/>
                    <a:pt x="7" y="6"/>
                    <a:pt x="0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9" name="Rectangle 290"/>
            <p:cNvSpPr>
              <a:spLocks noChangeArrowheads="1"/>
            </p:cNvSpPr>
            <p:nvPr/>
          </p:nvSpPr>
          <p:spPr bwMode="auto">
            <a:xfrm>
              <a:off x="233443" y="82678"/>
              <a:ext cx="695" cy="29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20" name="Rectangle 291"/>
            <p:cNvSpPr>
              <a:spLocks noChangeArrowheads="1"/>
            </p:cNvSpPr>
            <p:nvPr/>
          </p:nvSpPr>
          <p:spPr bwMode="auto">
            <a:xfrm>
              <a:off x="22928" y="82678"/>
              <a:ext cx="6948" cy="29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21" name="Rectangle 292"/>
            <p:cNvSpPr>
              <a:spLocks noChangeArrowheads="1"/>
            </p:cNvSpPr>
            <p:nvPr/>
          </p:nvSpPr>
          <p:spPr bwMode="auto">
            <a:xfrm>
              <a:off x="62530" y="82678"/>
              <a:ext cx="29876" cy="29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22" name="Rectangle 293"/>
            <p:cNvSpPr>
              <a:spLocks noChangeArrowheads="1"/>
            </p:cNvSpPr>
            <p:nvPr/>
          </p:nvSpPr>
          <p:spPr bwMode="auto">
            <a:xfrm>
              <a:off x="128533" y="82678"/>
              <a:ext cx="29180" cy="29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23" name="Rectangle 294"/>
            <p:cNvSpPr>
              <a:spLocks noChangeArrowheads="1"/>
            </p:cNvSpPr>
            <p:nvPr/>
          </p:nvSpPr>
          <p:spPr bwMode="auto">
            <a:xfrm>
              <a:off x="188978" y="82678"/>
              <a:ext cx="29876" cy="29180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24" name="Freeform 295"/>
            <p:cNvSpPr>
              <a:spLocks/>
            </p:cNvSpPr>
            <p:nvPr/>
          </p:nvSpPr>
          <p:spPr bwMode="auto">
            <a:xfrm>
              <a:off x="157713" y="162578"/>
              <a:ext cx="31265" cy="3474"/>
            </a:xfrm>
            <a:custGeom>
              <a:avLst/>
              <a:gdLst>
                <a:gd name="T0" fmla="*/ 0 w 19"/>
                <a:gd name="T1" fmla="*/ 0 h 2"/>
                <a:gd name="T2" fmla="*/ 0 w 19"/>
                <a:gd name="T3" fmla="*/ 2147483647 h 2"/>
                <a:gd name="T4" fmla="*/ 2147483647 w 19"/>
                <a:gd name="T5" fmla="*/ 2147483647 h 2"/>
                <a:gd name="T6" fmla="*/ 2147483647 w 19"/>
                <a:gd name="T7" fmla="*/ 0 h 2"/>
                <a:gd name="T8" fmla="*/ 0 w 19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1"/>
                    <a:pt x="6" y="2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5" name="Freeform 296"/>
            <p:cNvSpPr>
              <a:spLocks/>
            </p:cNvSpPr>
            <p:nvPr/>
          </p:nvSpPr>
          <p:spPr bwMode="auto">
            <a:xfrm>
              <a:off x="128533" y="136871"/>
              <a:ext cx="29180" cy="25706"/>
            </a:xfrm>
            <a:custGeom>
              <a:avLst/>
              <a:gdLst>
                <a:gd name="T0" fmla="*/ 0 w 18"/>
                <a:gd name="T1" fmla="*/ 0 h 16"/>
                <a:gd name="T2" fmla="*/ 0 w 18"/>
                <a:gd name="T3" fmla="*/ 2147483647 h 16"/>
                <a:gd name="T4" fmla="*/ 2147483647 w 18"/>
                <a:gd name="T5" fmla="*/ 2147483647 h 16"/>
                <a:gd name="T6" fmla="*/ 2147483647 w 18"/>
                <a:gd name="T7" fmla="*/ 0 h 16"/>
                <a:gd name="T8" fmla="*/ 0 w 1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6" y="11"/>
                    <a:pt x="12" y="14"/>
                    <a:pt x="18" y="16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6" name="Freeform 297"/>
            <p:cNvSpPr>
              <a:spLocks/>
            </p:cNvSpPr>
            <p:nvPr/>
          </p:nvSpPr>
          <p:spPr bwMode="auto">
            <a:xfrm>
              <a:off x="188978" y="136871"/>
              <a:ext cx="29876" cy="25706"/>
            </a:xfrm>
            <a:custGeom>
              <a:avLst/>
              <a:gdLst>
                <a:gd name="T0" fmla="*/ 0 w 18"/>
                <a:gd name="T1" fmla="*/ 2147483647 h 16"/>
                <a:gd name="T2" fmla="*/ 2147483647 w 18"/>
                <a:gd name="T3" fmla="*/ 2147483647 h 16"/>
                <a:gd name="T4" fmla="*/ 2147483647 w 18"/>
                <a:gd name="T5" fmla="*/ 0 h 16"/>
                <a:gd name="T6" fmla="*/ 0 w 18"/>
                <a:gd name="T7" fmla="*/ 0 h 16"/>
                <a:gd name="T8" fmla="*/ 0 w 18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6">
                  <a:moveTo>
                    <a:pt x="0" y="16"/>
                  </a:moveTo>
                  <a:cubicBezTo>
                    <a:pt x="7" y="14"/>
                    <a:pt x="13" y="12"/>
                    <a:pt x="18" y="1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89" name="Freeform 298"/>
          <p:cNvSpPr>
            <a:spLocks noEditPoints="1"/>
          </p:cNvSpPr>
          <p:nvPr/>
        </p:nvSpPr>
        <p:spPr bwMode="auto">
          <a:xfrm>
            <a:off x="8818563" y="3219450"/>
            <a:ext cx="265112" cy="357188"/>
          </a:xfrm>
          <a:custGeom>
            <a:avLst/>
            <a:gdLst>
              <a:gd name="T0" fmla="*/ 2147483647 w 146"/>
              <a:gd name="T1" fmla="*/ 2147483647 h 196"/>
              <a:gd name="T2" fmla="*/ 2147483647 w 146"/>
              <a:gd name="T3" fmla="*/ 2147483647 h 196"/>
              <a:gd name="T4" fmla="*/ 2147483647 w 146"/>
              <a:gd name="T5" fmla="*/ 2147483647 h 196"/>
              <a:gd name="T6" fmla="*/ 2147483647 w 146"/>
              <a:gd name="T7" fmla="*/ 2147483647 h 196"/>
              <a:gd name="T8" fmla="*/ 2147483647 w 146"/>
              <a:gd name="T9" fmla="*/ 2147483647 h 196"/>
              <a:gd name="T10" fmla="*/ 2147483647 w 146"/>
              <a:gd name="T11" fmla="*/ 2147483647 h 196"/>
              <a:gd name="T12" fmla="*/ 2147483647 w 146"/>
              <a:gd name="T13" fmla="*/ 2147483647 h 196"/>
              <a:gd name="T14" fmla="*/ 2147483647 w 146"/>
              <a:gd name="T15" fmla="*/ 2147483647 h 196"/>
              <a:gd name="T16" fmla="*/ 2147483647 w 146"/>
              <a:gd name="T17" fmla="*/ 2147483647 h 196"/>
              <a:gd name="T18" fmla="*/ 2147483647 w 146"/>
              <a:gd name="T19" fmla="*/ 0 h 196"/>
              <a:gd name="T20" fmla="*/ 2147483647 w 146"/>
              <a:gd name="T21" fmla="*/ 2147483647 h 196"/>
              <a:gd name="T22" fmla="*/ 2147483647 w 146"/>
              <a:gd name="T23" fmla="*/ 2147483647 h 196"/>
              <a:gd name="T24" fmla="*/ 2147483647 w 146"/>
              <a:gd name="T25" fmla="*/ 2147483647 h 196"/>
              <a:gd name="T26" fmla="*/ 2147483647 w 146"/>
              <a:gd name="T27" fmla="*/ 2147483647 h 196"/>
              <a:gd name="T28" fmla="*/ 0 w 146"/>
              <a:gd name="T29" fmla="*/ 2147483647 h 196"/>
              <a:gd name="T30" fmla="*/ 2147483647 w 146"/>
              <a:gd name="T31" fmla="*/ 2147483647 h 196"/>
              <a:gd name="T32" fmla="*/ 2147483647 w 146"/>
              <a:gd name="T33" fmla="*/ 2147483647 h 196"/>
              <a:gd name="T34" fmla="*/ 2147483647 w 146"/>
              <a:gd name="T35" fmla="*/ 2147483647 h 196"/>
              <a:gd name="T36" fmla="*/ 2147483647 w 146"/>
              <a:gd name="T37" fmla="*/ 2147483647 h 196"/>
              <a:gd name="T38" fmla="*/ 2147483647 w 146"/>
              <a:gd name="T39" fmla="*/ 2147483647 h 196"/>
              <a:gd name="T40" fmla="*/ 2147483647 w 146"/>
              <a:gd name="T41" fmla="*/ 2147483647 h 196"/>
              <a:gd name="T42" fmla="*/ 2147483647 w 146"/>
              <a:gd name="T43" fmla="*/ 2147483647 h 196"/>
              <a:gd name="T44" fmla="*/ 2147483647 w 146"/>
              <a:gd name="T45" fmla="*/ 2147483647 h 196"/>
              <a:gd name="T46" fmla="*/ 2147483647 w 146"/>
              <a:gd name="T47" fmla="*/ 2147483647 h 196"/>
              <a:gd name="T48" fmla="*/ 2147483647 w 146"/>
              <a:gd name="T49" fmla="*/ 2147483647 h 196"/>
              <a:gd name="T50" fmla="*/ 2147483647 w 146"/>
              <a:gd name="T51" fmla="*/ 2147483647 h 196"/>
              <a:gd name="T52" fmla="*/ 2147483647 w 146"/>
              <a:gd name="T53" fmla="*/ 2147483647 h 196"/>
              <a:gd name="T54" fmla="*/ 2147483647 w 146"/>
              <a:gd name="T55" fmla="*/ 2147483647 h 196"/>
              <a:gd name="T56" fmla="*/ 2147483647 w 146"/>
              <a:gd name="T57" fmla="*/ 2147483647 h 196"/>
              <a:gd name="T58" fmla="*/ 2147483647 w 146"/>
              <a:gd name="T59" fmla="*/ 2147483647 h 196"/>
              <a:gd name="T60" fmla="*/ 2147483647 w 146"/>
              <a:gd name="T61" fmla="*/ 2147483647 h 196"/>
              <a:gd name="T62" fmla="*/ 2147483647 w 146"/>
              <a:gd name="T63" fmla="*/ 2147483647 h 196"/>
              <a:gd name="T64" fmla="*/ 2147483647 w 146"/>
              <a:gd name="T65" fmla="*/ 2147483647 h 196"/>
              <a:gd name="T66" fmla="*/ 2147483647 w 146"/>
              <a:gd name="T67" fmla="*/ 2147483647 h 19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46" h="196">
                <a:moveTo>
                  <a:pt x="114" y="118"/>
                </a:moveTo>
                <a:cubicBezTo>
                  <a:pt x="115" y="117"/>
                  <a:pt x="115" y="117"/>
                  <a:pt x="115" y="117"/>
                </a:cubicBezTo>
                <a:cubicBezTo>
                  <a:pt x="121" y="111"/>
                  <a:pt x="123" y="102"/>
                  <a:pt x="122" y="94"/>
                </a:cubicBezTo>
                <a:cubicBezTo>
                  <a:pt x="123" y="91"/>
                  <a:pt x="125" y="88"/>
                  <a:pt x="125" y="84"/>
                </a:cubicBezTo>
                <a:cubicBezTo>
                  <a:pt x="130" y="79"/>
                  <a:pt x="133" y="73"/>
                  <a:pt x="133" y="65"/>
                </a:cubicBezTo>
                <a:cubicBezTo>
                  <a:pt x="133" y="55"/>
                  <a:pt x="128" y="47"/>
                  <a:pt x="120" y="42"/>
                </a:cubicBezTo>
                <a:cubicBezTo>
                  <a:pt x="119" y="41"/>
                  <a:pt x="119" y="40"/>
                  <a:pt x="118" y="40"/>
                </a:cubicBezTo>
                <a:cubicBezTo>
                  <a:pt x="118" y="33"/>
                  <a:pt x="115" y="26"/>
                  <a:pt x="110" y="21"/>
                </a:cubicBezTo>
                <a:cubicBezTo>
                  <a:pt x="105" y="16"/>
                  <a:pt x="99" y="13"/>
                  <a:pt x="92" y="13"/>
                </a:cubicBezTo>
                <a:cubicBezTo>
                  <a:pt x="88" y="5"/>
                  <a:pt x="79" y="0"/>
                  <a:pt x="70" y="0"/>
                </a:cubicBezTo>
                <a:cubicBezTo>
                  <a:pt x="60" y="0"/>
                  <a:pt x="51" y="5"/>
                  <a:pt x="47" y="13"/>
                </a:cubicBezTo>
                <a:cubicBezTo>
                  <a:pt x="37" y="10"/>
                  <a:pt x="26" y="12"/>
                  <a:pt x="19" y="19"/>
                </a:cubicBezTo>
                <a:cubicBezTo>
                  <a:pt x="12" y="26"/>
                  <a:pt x="10" y="37"/>
                  <a:pt x="12" y="46"/>
                </a:cubicBezTo>
                <a:cubicBezTo>
                  <a:pt x="12" y="46"/>
                  <a:pt x="12" y="47"/>
                  <a:pt x="12" y="47"/>
                </a:cubicBezTo>
                <a:cubicBezTo>
                  <a:pt x="5" y="52"/>
                  <a:pt x="0" y="60"/>
                  <a:pt x="0" y="69"/>
                </a:cubicBezTo>
                <a:cubicBezTo>
                  <a:pt x="0" y="77"/>
                  <a:pt x="4" y="84"/>
                  <a:pt x="10" y="89"/>
                </a:cubicBezTo>
                <a:cubicBezTo>
                  <a:pt x="10" y="91"/>
                  <a:pt x="11" y="92"/>
                  <a:pt x="11" y="94"/>
                </a:cubicBezTo>
                <a:cubicBezTo>
                  <a:pt x="10" y="102"/>
                  <a:pt x="13" y="111"/>
                  <a:pt x="19" y="117"/>
                </a:cubicBezTo>
                <a:cubicBezTo>
                  <a:pt x="21" y="119"/>
                  <a:pt x="23" y="120"/>
                  <a:pt x="25" y="121"/>
                </a:cubicBezTo>
                <a:cubicBezTo>
                  <a:pt x="6" y="167"/>
                  <a:pt x="6" y="167"/>
                  <a:pt x="6" y="167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44" y="182"/>
                  <a:pt x="44" y="182"/>
                  <a:pt x="44" y="182"/>
                </a:cubicBezTo>
                <a:cubicBezTo>
                  <a:pt x="62" y="136"/>
                  <a:pt x="62" y="136"/>
                  <a:pt x="62" y="136"/>
                </a:cubicBezTo>
                <a:cubicBezTo>
                  <a:pt x="64" y="136"/>
                  <a:pt x="66" y="137"/>
                  <a:pt x="68" y="137"/>
                </a:cubicBezTo>
                <a:cubicBezTo>
                  <a:pt x="72" y="137"/>
                  <a:pt x="75" y="136"/>
                  <a:pt x="78" y="135"/>
                </a:cubicBezTo>
                <a:cubicBezTo>
                  <a:pt x="111" y="196"/>
                  <a:pt x="111" y="196"/>
                  <a:pt x="111" y="196"/>
                </a:cubicBezTo>
                <a:cubicBezTo>
                  <a:pt x="122" y="172"/>
                  <a:pt x="122" y="172"/>
                  <a:pt x="122" y="172"/>
                </a:cubicBezTo>
                <a:cubicBezTo>
                  <a:pt x="146" y="177"/>
                  <a:pt x="146" y="177"/>
                  <a:pt x="146" y="177"/>
                </a:cubicBezTo>
                <a:lnTo>
                  <a:pt x="114" y="118"/>
                </a:lnTo>
                <a:close/>
                <a:moveTo>
                  <a:pt x="67" y="118"/>
                </a:moveTo>
                <a:cubicBezTo>
                  <a:pt x="40" y="118"/>
                  <a:pt x="18" y="97"/>
                  <a:pt x="18" y="70"/>
                </a:cubicBezTo>
                <a:cubicBezTo>
                  <a:pt x="18" y="43"/>
                  <a:pt x="40" y="21"/>
                  <a:pt x="67" y="21"/>
                </a:cubicBezTo>
                <a:cubicBezTo>
                  <a:pt x="94" y="21"/>
                  <a:pt x="116" y="43"/>
                  <a:pt x="116" y="70"/>
                </a:cubicBezTo>
                <a:cubicBezTo>
                  <a:pt x="116" y="97"/>
                  <a:pt x="94" y="118"/>
                  <a:pt x="67" y="11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90" name="组合 497"/>
          <p:cNvGrpSpPr>
            <a:grpSpLocks/>
          </p:cNvGrpSpPr>
          <p:nvPr/>
        </p:nvGrpSpPr>
        <p:grpSpPr bwMode="auto">
          <a:xfrm>
            <a:off x="9358313" y="3238500"/>
            <a:ext cx="361950" cy="292100"/>
            <a:chOff x="0" y="0"/>
            <a:chExt cx="326543" cy="262624"/>
          </a:xfrm>
        </p:grpSpPr>
        <p:sp>
          <p:nvSpPr>
            <p:cNvPr id="51393" name="Freeform 299"/>
            <p:cNvSpPr>
              <a:spLocks noEditPoints="1"/>
            </p:cNvSpPr>
            <p:nvPr/>
          </p:nvSpPr>
          <p:spPr bwMode="auto">
            <a:xfrm>
              <a:off x="0" y="0"/>
              <a:ext cx="149376" cy="262624"/>
            </a:xfrm>
            <a:custGeom>
              <a:avLst/>
              <a:gdLst>
                <a:gd name="T0" fmla="*/ 2147483647 w 91"/>
                <a:gd name="T1" fmla="*/ 2147483647 h 160"/>
                <a:gd name="T2" fmla="*/ 2147483647 w 91"/>
                <a:gd name="T3" fmla="*/ 2147483647 h 160"/>
                <a:gd name="T4" fmla="*/ 2147483647 w 91"/>
                <a:gd name="T5" fmla="*/ 2147483647 h 160"/>
                <a:gd name="T6" fmla="*/ 2147483647 w 91"/>
                <a:gd name="T7" fmla="*/ 2147483647 h 160"/>
                <a:gd name="T8" fmla="*/ 2147483647 w 91"/>
                <a:gd name="T9" fmla="*/ 2147483647 h 160"/>
                <a:gd name="T10" fmla="*/ 2147483647 w 91"/>
                <a:gd name="T11" fmla="*/ 2147483647 h 160"/>
                <a:gd name="T12" fmla="*/ 2147483647 w 91"/>
                <a:gd name="T13" fmla="*/ 2147483647 h 160"/>
                <a:gd name="T14" fmla="*/ 2147483647 w 91"/>
                <a:gd name="T15" fmla="*/ 2147483647 h 160"/>
                <a:gd name="T16" fmla="*/ 2147483647 w 91"/>
                <a:gd name="T17" fmla="*/ 2147483647 h 160"/>
                <a:gd name="T18" fmla="*/ 2147483647 w 91"/>
                <a:gd name="T19" fmla="*/ 2147483647 h 160"/>
                <a:gd name="T20" fmla="*/ 2147483647 w 91"/>
                <a:gd name="T21" fmla="*/ 2147483647 h 160"/>
                <a:gd name="T22" fmla="*/ 2147483647 w 91"/>
                <a:gd name="T23" fmla="*/ 2147483647 h 160"/>
                <a:gd name="T24" fmla="*/ 2147483647 w 91"/>
                <a:gd name="T25" fmla="*/ 2147483647 h 160"/>
                <a:gd name="T26" fmla="*/ 2147483647 w 91"/>
                <a:gd name="T27" fmla="*/ 2147483647 h 160"/>
                <a:gd name="T28" fmla="*/ 2147483647 w 91"/>
                <a:gd name="T29" fmla="*/ 2147483647 h 160"/>
                <a:gd name="T30" fmla="*/ 2147483647 w 91"/>
                <a:gd name="T31" fmla="*/ 2147483647 h 160"/>
                <a:gd name="T32" fmla="*/ 0 w 91"/>
                <a:gd name="T33" fmla="*/ 2147483647 h 160"/>
                <a:gd name="T34" fmla="*/ 2147483647 w 91"/>
                <a:gd name="T35" fmla="*/ 2147483647 h 160"/>
                <a:gd name="T36" fmla="*/ 2147483647 w 91"/>
                <a:gd name="T37" fmla="*/ 2147483647 h 160"/>
                <a:gd name="T38" fmla="*/ 2147483647 w 91"/>
                <a:gd name="T39" fmla="*/ 2147483647 h 160"/>
                <a:gd name="T40" fmla="*/ 2147483647 w 91"/>
                <a:gd name="T41" fmla="*/ 2147483647 h 160"/>
                <a:gd name="T42" fmla="*/ 2147483647 w 91"/>
                <a:gd name="T43" fmla="*/ 2147483647 h 160"/>
                <a:gd name="T44" fmla="*/ 2147483647 w 91"/>
                <a:gd name="T45" fmla="*/ 2147483647 h 160"/>
                <a:gd name="T46" fmla="*/ 2147483647 w 91"/>
                <a:gd name="T47" fmla="*/ 2147483647 h 160"/>
                <a:gd name="T48" fmla="*/ 2147483647 w 91"/>
                <a:gd name="T49" fmla="*/ 2147483647 h 160"/>
                <a:gd name="T50" fmla="*/ 2147483647 w 91"/>
                <a:gd name="T51" fmla="*/ 2147483647 h 160"/>
                <a:gd name="T52" fmla="*/ 2147483647 w 91"/>
                <a:gd name="T53" fmla="*/ 2147483647 h 160"/>
                <a:gd name="T54" fmla="*/ 2147483647 w 91"/>
                <a:gd name="T55" fmla="*/ 2147483647 h 160"/>
                <a:gd name="T56" fmla="*/ 2147483647 w 91"/>
                <a:gd name="T57" fmla="*/ 2147483647 h 1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91" h="160">
                  <a:moveTo>
                    <a:pt x="84" y="81"/>
                  </a:moveTo>
                  <a:cubicBezTo>
                    <a:pt x="79" y="13"/>
                    <a:pt x="79" y="13"/>
                    <a:pt x="79" y="13"/>
                  </a:cubicBezTo>
                  <a:cubicBezTo>
                    <a:pt x="79" y="11"/>
                    <a:pt x="79" y="10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6" y="0"/>
                    <a:pt x="73" y="1"/>
                    <a:pt x="70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4" y="3"/>
                    <a:pt x="67" y="4"/>
                    <a:pt x="70" y="5"/>
                  </a:cubicBezTo>
                  <a:cubicBezTo>
                    <a:pt x="72" y="5"/>
                    <a:pt x="73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6"/>
                    <a:pt x="76" y="7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0" y="39"/>
                    <a:pt x="0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4" y="83"/>
                    <a:pt x="34" y="58"/>
                    <a:pt x="43" y="44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38" y="146"/>
                    <a:pt x="38" y="146"/>
                    <a:pt x="38" y="146"/>
                  </a:cubicBezTo>
                  <a:cubicBezTo>
                    <a:pt x="38" y="146"/>
                    <a:pt x="62" y="159"/>
                    <a:pt x="91" y="160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86" y="95"/>
                    <a:pt x="84" y="89"/>
                    <a:pt x="84" y="81"/>
                  </a:cubicBezTo>
                  <a:close/>
                  <a:moveTo>
                    <a:pt x="71" y="123"/>
                  </a:moveTo>
                  <a:cubicBezTo>
                    <a:pt x="47" y="119"/>
                    <a:pt x="47" y="119"/>
                    <a:pt x="47" y="119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71" y="121"/>
                    <a:pt x="71" y="121"/>
                    <a:pt x="71" y="121"/>
                  </a:cubicBezTo>
                  <a:lnTo>
                    <a:pt x="71" y="12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4" name="Freeform 300"/>
            <p:cNvSpPr>
              <a:spLocks noEditPoints="1"/>
            </p:cNvSpPr>
            <p:nvPr/>
          </p:nvSpPr>
          <p:spPr bwMode="auto">
            <a:xfrm>
              <a:off x="175777" y="0"/>
              <a:ext cx="150766" cy="262624"/>
            </a:xfrm>
            <a:custGeom>
              <a:avLst/>
              <a:gdLst>
                <a:gd name="T0" fmla="*/ 2147483647 w 92"/>
                <a:gd name="T1" fmla="*/ 2147483647 h 160"/>
                <a:gd name="T2" fmla="*/ 2147483647 w 92"/>
                <a:gd name="T3" fmla="*/ 2147483647 h 160"/>
                <a:gd name="T4" fmla="*/ 2147483647 w 92"/>
                <a:gd name="T5" fmla="*/ 2147483647 h 160"/>
                <a:gd name="T6" fmla="*/ 2147483647 w 92"/>
                <a:gd name="T7" fmla="*/ 2147483647 h 160"/>
                <a:gd name="T8" fmla="*/ 2147483647 w 92"/>
                <a:gd name="T9" fmla="*/ 2147483647 h 160"/>
                <a:gd name="T10" fmla="*/ 2147483647 w 92"/>
                <a:gd name="T11" fmla="*/ 2147483647 h 160"/>
                <a:gd name="T12" fmla="*/ 2147483647 w 92"/>
                <a:gd name="T13" fmla="*/ 2147483647 h 160"/>
                <a:gd name="T14" fmla="*/ 2147483647 w 92"/>
                <a:gd name="T15" fmla="*/ 2147483647 h 160"/>
                <a:gd name="T16" fmla="*/ 2147483647 w 92"/>
                <a:gd name="T17" fmla="*/ 2147483647 h 160"/>
                <a:gd name="T18" fmla="*/ 2147483647 w 92"/>
                <a:gd name="T19" fmla="*/ 2147483647 h 160"/>
                <a:gd name="T20" fmla="*/ 2147483647 w 92"/>
                <a:gd name="T21" fmla="*/ 2147483647 h 160"/>
                <a:gd name="T22" fmla="*/ 2147483647 w 92"/>
                <a:gd name="T23" fmla="*/ 2147483647 h 160"/>
                <a:gd name="T24" fmla="*/ 2147483647 w 92"/>
                <a:gd name="T25" fmla="*/ 2147483647 h 160"/>
                <a:gd name="T26" fmla="*/ 2147483647 w 92"/>
                <a:gd name="T27" fmla="*/ 2147483647 h 160"/>
                <a:gd name="T28" fmla="*/ 2147483647 w 92"/>
                <a:gd name="T29" fmla="*/ 2147483647 h 160"/>
                <a:gd name="T30" fmla="*/ 2147483647 w 92"/>
                <a:gd name="T31" fmla="*/ 2147483647 h 160"/>
                <a:gd name="T32" fmla="*/ 2147483647 w 92"/>
                <a:gd name="T33" fmla="*/ 2147483647 h 160"/>
                <a:gd name="T34" fmla="*/ 2147483647 w 92"/>
                <a:gd name="T35" fmla="*/ 2147483647 h 160"/>
                <a:gd name="T36" fmla="*/ 0 w 92"/>
                <a:gd name="T37" fmla="*/ 2147483647 h 160"/>
                <a:gd name="T38" fmla="*/ 0 w 92"/>
                <a:gd name="T39" fmla="*/ 2147483647 h 160"/>
                <a:gd name="T40" fmla="*/ 2147483647 w 92"/>
                <a:gd name="T41" fmla="*/ 2147483647 h 160"/>
                <a:gd name="T42" fmla="*/ 2147483647 w 92"/>
                <a:gd name="T43" fmla="*/ 2147483647 h 160"/>
                <a:gd name="T44" fmla="*/ 2147483647 w 92"/>
                <a:gd name="T45" fmla="*/ 2147483647 h 160"/>
                <a:gd name="T46" fmla="*/ 2147483647 w 92"/>
                <a:gd name="T47" fmla="*/ 2147483647 h 160"/>
                <a:gd name="T48" fmla="*/ 2147483647 w 92"/>
                <a:gd name="T49" fmla="*/ 2147483647 h 160"/>
                <a:gd name="T50" fmla="*/ 2147483647 w 92"/>
                <a:gd name="T51" fmla="*/ 2147483647 h 160"/>
                <a:gd name="T52" fmla="*/ 2147483647 w 92"/>
                <a:gd name="T53" fmla="*/ 2147483647 h 160"/>
                <a:gd name="T54" fmla="*/ 2147483647 w 92"/>
                <a:gd name="T55" fmla="*/ 2147483647 h 160"/>
                <a:gd name="T56" fmla="*/ 2147483647 w 92"/>
                <a:gd name="T57" fmla="*/ 2147483647 h 160"/>
                <a:gd name="T58" fmla="*/ 2147483647 w 92"/>
                <a:gd name="T59" fmla="*/ 2147483647 h 160"/>
                <a:gd name="T60" fmla="*/ 2147483647 w 92"/>
                <a:gd name="T61" fmla="*/ 2147483647 h 16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2" h="160">
                  <a:moveTo>
                    <a:pt x="49" y="8"/>
                  </a:moveTo>
                  <a:cubicBezTo>
                    <a:pt x="49" y="8"/>
                    <a:pt x="49" y="8"/>
                    <a:pt x="49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6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8" y="5"/>
                    <a:pt x="19" y="5"/>
                  </a:cubicBezTo>
                  <a:cubicBezTo>
                    <a:pt x="22" y="4"/>
                    <a:pt x="25" y="3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1"/>
                    <a:pt x="13" y="0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6" y="88"/>
                    <a:pt x="4" y="94"/>
                    <a:pt x="0" y="9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5" y="159"/>
                    <a:pt x="37" y="156"/>
                    <a:pt x="54" y="151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8" y="59"/>
                    <a:pt x="67" y="83"/>
                    <a:pt x="67" y="12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2" y="39"/>
                    <a:pt x="51" y="9"/>
                    <a:pt x="49" y="8"/>
                  </a:cubicBezTo>
                  <a:close/>
                  <a:moveTo>
                    <a:pt x="18" y="123"/>
                  </a:moveTo>
                  <a:cubicBezTo>
                    <a:pt x="18" y="121"/>
                    <a:pt x="18" y="121"/>
                    <a:pt x="18" y="121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3" y="119"/>
                    <a:pt x="43" y="119"/>
                    <a:pt x="43" y="119"/>
                  </a:cubicBezTo>
                  <a:lnTo>
                    <a:pt x="18" y="12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5" name="Rectangle 301"/>
            <p:cNvSpPr>
              <a:spLocks noChangeArrowheads="1"/>
            </p:cNvSpPr>
            <p:nvPr/>
          </p:nvSpPr>
          <p:spPr bwMode="auto">
            <a:xfrm>
              <a:off x="152156" y="96573"/>
              <a:ext cx="20149" cy="1320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96" name="Rectangle 302"/>
            <p:cNvSpPr>
              <a:spLocks noChangeArrowheads="1"/>
            </p:cNvSpPr>
            <p:nvPr/>
          </p:nvSpPr>
          <p:spPr bwMode="auto">
            <a:xfrm>
              <a:off x="152156" y="119501"/>
              <a:ext cx="20149" cy="1181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97" name="Freeform 303"/>
            <p:cNvSpPr>
              <a:spLocks/>
            </p:cNvSpPr>
            <p:nvPr/>
          </p:nvSpPr>
          <p:spPr bwMode="auto">
            <a:xfrm>
              <a:off x="152156" y="7642"/>
              <a:ext cx="20149" cy="34739"/>
            </a:xfrm>
            <a:custGeom>
              <a:avLst/>
              <a:gdLst>
                <a:gd name="T0" fmla="*/ 2147483647 w 29"/>
                <a:gd name="T1" fmla="*/ 2147483647 h 50"/>
                <a:gd name="T2" fmla="*/ 2147483647 w 29"/>
                <a:gd name="T3" fmla="*/ 2147483647 h 50"/>
                <a:gd name="T4" fmla="*/ 2147483647 w 29"/>
                <a:gd name="T5" fmla="*/ 2147483647 h 50"/>
                <a:gd name="T6" fmla="*/ 2147483647 w 29"/>
                <a:gd name="T7" fmla="*/ 2147483647 h 50"/>
                <a:gd name="T8" fmla="*/ 2147483647 w 29"/>
                <a:gd name="T9" fmla="*/ 2147483647 h 50"/>
                <a:gd name="T10" fmla="*/ 2147483647 w 29"/>
                <a:gd name="T11" fmla="*/ 0 h 50"/>
                <a:gd name="T12" fmla="*/ 0 w 29"/>
                <a:gd name="T13" fmla="*/ 0 h 50"/>
                <a:gd name="T14" fmla="*/ 0 w 29"/>
                <a:gd name="T15" fmla="*/ 2147483647 h 50"/>
                <a:gd name="T16" fmla="*/ 0 w 29"/>
                <a:gd name="T17" fmla="*/ 2147483647 h 50"/>
                <a:gd name="T18" fmla="*/ 2147483647 w 29"/>
                <a:gd name="T19" fmla="*/ 2147483647 h 50"/>
                <a:gd name="T20" fmla="*/ 2147483647 w 29"/>
                <a:gd name="T21" fmla="*/ 2147483647 h 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9" h="50">
                  <a:moveTo>
                    <a:pt x="12" y="17"/>
                  </a:moveTo>
                  <a:lnTo>
                    <a:pt x="19" y="17"/>
                  </a:lnTo>
                  <a:lnTo>
                    <a:pt x="19" y="50"/>
                  </a:lnTo>
                  <a:lnTo>
                    <a:pt x="29" y="50"/>
                  </a:lnTo>
                  <a:lnTo>
                    <a:pt x="29" y="3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34"/>
                  </a:lnTo>
                  <a:lnTo>
                    <a:pt x="0" y="50"/>
                  </a:lnTo>
                  <a:lnTo>
                    <a:pt x="12" y="50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8" name="Rectangle 304"/>
            <p:cNvSpPr>
              <a:spLocks noChangeArrowheads="1"/>
            </p:cNvSpPr>
            <p:nvPr/>
          </p:nvSpPr>
          <p:spPr bwMode="auto">
            <a:xfrm>
              <a:off x="152156" y="52108"/>
              <a:ext cx="20149" cy="1181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99" name="Rectangle 305"/>
            <p:cNvSpPr>
              <a:spLocks noChangeArrowheads="1"/>
            </p:cNvSpPr>
            <p:nvPr/>
          </p:nvSpPr>
          <p:spPr bwMode="auto">
            <a:xfrm>
              <a:off x="152156" y="75035"/>
              <a:ext cx="20149" cy="11811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400" name="Freeform 306"/>
            <p:cNvSpPr>
              <a:spLocks/>
            </p:cNvSpPr>
            <p:nvPr/>
          </p:nvSpPr>
          <p:spPr bwMode="auto">
            <a:xfrm>
              <a:off x="149376" y="141039"/>
              <a:ext cx="26402" cy="22927"/>
            </a:xfrm>
            <a:custGeom>
              <a:avLst/>
              <a:gdLst>
                <a:gd name="T0" fmla="*/ 2147483647 w 16"/>
                <a:gd name="T1" fmla="*/ 2147483647 h 14"/>
                <a:gd name="T2" fmla="*/ 2147483647 w 16"/>
                <a:gd name="T3" fmla="*/ 0 h 14"/>
                <a:gd name="T4" fmla="*/ 2147483647 w 16"/>
                <a:gd name="T5" fmla="*/ 0 h 14"/>
                <a:gd name="T6" fmla="*/ 2147483647 w 16"/>
                <a:gd name="T7" fmla="*/ 2147483647 h 14"/>
                <a:gd name="T8" fmla="*/ 0 w 16"/>
                <a:gd name="T9" fmla="*/ 2147483647 h 14"/>
                <a:gd name="T10" fmla="*/ 0 w 16"/>
                <a:gd name="T11" fmla="*/ 2147483647 h 14"/>
                <a:gd name="T12" fmla="*/ 2147483647 w 16"/>
                <a:gd name="T13" fmla="*/ 2147483647 h 14"/>
                <a:gd name="T14" fmla="*/ 2147483647 w 16"/>
                <a:gd name="T15" fmla="*/ 2147483647 h 14"/>
                <a:gd name="T16" fmla="*/ 2147483647 w 16"/>
                <a:gd name="T17" fmla="*/ 2147483647 h 14"/>
                <a:gd name="T18" fmla="*/ 2147483647 w 16"/>
                <a:gd name="T19" fmla="*/ 2147483647 h 14"/>
                <a:gd name="T20" fmla="*/ 2147483647 w 16"/>
                <a:gd name="T21" fmla="*/ 2147483647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14">
                  <a:moveTo>
                    <a:pt x="14" y="7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3"/>
                    <a:pt x="4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2" y="14"/>
                    <a:pt x="14" y="13"/>
                    <a:pt x="16" y="12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91" name="Freeform 307"/>
          <p:cNvSpPr>
            <a:spLocks/>
          </p:cNvSpPr>
          <p:nvPr/>
        </p:nvSpPr>
        <p:spPr bwMode="auto">
          <a:xfrm>
            <a:off x="10067925" y="3219450"/>
            <a:ext cx="147638" cy="330200"/>
          </a:xfrm>
          <a:custGeom>
            <a:avLst/>
            <a:gdLst>
              <a:gd name="T0" fmla="*/ 2147483647 w 81"/>
              <a:gd name="T1" fmla="*/ 2147483647 h 181"/>
              <a:gd name="T2" fmla="*/ 2147483647 w 81"/>
              <a:gd name="T3" fmla="*/ 2147483647 h 181"/>
              <a:gd name="T4" fmla="*/ 2147483647 w 81"/>
              <a:gd name="T5" fmla="*/ 0 h 181"/>
              <a:gd name="T6" fmla="*/ 2147483647 w 81"/>
              <a:gd name="T7" fmla="*/ 0 h 181"/>
              <a:gd name="T8" fmla="*/ 2147483647 w 81"/>
              <a:gd name="T9" fmla="*/ 2147483647 h 181"/>
              <a:gd name="T10" fmla="*/ 2147483647 w 81"/>
              <a:gd name="T11" fmla="*/ 2147483647 h 181"/>
              <a:gd name="T12" fmla="*/ 2147483647 w 81"/>
              <a:gd name="T13" fmla="*/ 2147483647 h 181"/>
              <a:gd name="T14" fmla="*/ 0 w 81"/>
              <a:gd name="T15" fmla="*/ 2147483647 h 181"/>
              <a:gd name="T16" fmla="*/ 0 w 81"/>
              <a:gd name="T17" fmla="*/ 2147483647 h 181"/>
              <a:gd name="T18" fmla="*/ 2147483647 w 81"/>
              <a:gd name="T19" fmla="*/ 2147483647 h 181"/>
              <a:gd name="T20" fmla="*/ 2147483647 w 81"/>
              <a:gd name="T21" fmla="*/ 2147483647 h 181"/>
              <a:gd name="T22" fmla="*/ 2147483647 w 81"/>
              <a:gd name="T23" fmla="*/ 2147483647 h 181"/>
              <a:gd name="T24" fmla="*/ 2147483647 w 81"/>
              <a:gd name="T25" fmla="*/ 2147483647 h 181"/>
              <a:gd name="T26" fmla="*/ 2147483647 w 81"/>
              <a:gd name="T27" fmla="*/ 2147483647 h 181"/>
              <a:gd name="T28" fmla="*/ 2147483647 w 81"/>
              <a:gd name="T29" fmla="*/ 2147483647 h 181"/>
              <a:gd name="T30" fmla="*/ 2147483647 w 81"/>
              <a:gd name="T31" fmla="*/ 2147483647 h 181"/>
              <a:gd name="T32" fmla="*/ 2147483647 w 81"/>
              <a:gd name="T33" fmla="*/ 2147483647 h 181"/>
              <a:gd name="T34" fmla="*/ 2147483647 w 81"/>
              <a:gd name="T35" fmla="*/ 2147483647 h 181"/>
              <a:gd name="T36" fmla="*/ 0 w 81"/>
              <a:gd name="T37" fmla="*/ 2147483647 h 181"/>
              <a:gd name="T38" fmla="*/ 0 w 81"/>
              <a:gd name="T39" fmla="*/ 2147483647 h 181"/>
              <a:gd name="T40" fmla="*/ 2147483647 w 81"/>
              <a:gd name="T41" fmla="*/ 2147483647 h 181"/>
              <a:gd name="T42" fmla="*/ 2147483647 w 81"/>
              <a:gd name="T43" fmla="*/ 2147483647 h 181"/>
              <a:gd name="T44" fmla="*/ 0 w 81"/>
              <a:gd name="T45" fmla="*/ 2147483647 h 181"/>
              <a:gd name="T46" fmla="*/ 0 w 81"/>
              <a:gd name="T47" fmla="*/ 2147483647 h 181"/>
              <a:gd name="T48" fmla="*/ 2147483647 w 81"/>
              <a:gd name="T49" fmla="*/ 2147483647 h 181"/>
              <a:gd name="T50" fmla="*/ 2147483647 w 81"/>
              <a:gd name="T51" fmla="*/ 2147483647 h 181"/>
              <a:gd name="T52" fmla="*/ 2147483647 w 81"/>
              <a:gd name="T53" fmla="*/ 2147483647 h 181"/>
              <a:gd name="T54" fmla="*/ 2147483647 w 81"/>
              <a:gd name="T55" fmla="*/ 2147483647 h 181"/>
              <a:gd name="T56" fmla="*/ 2147483647 w 81"/>
              <a:gd name="T57" fmla="*/ 2147483647 h 181"/>
              <a:gd name="T58" fmla="*/ 2147483647 w 81"/>
              <a:gd name="T59" fmla="*/ 2147483647 h 181"/>
              <a:gd name="T60" fmla="*/ 2147483647 w 81"/>
              <a:gd name="T61" fmla="*/ 2147483647 h 181"/>
              <a:gd name="T62" fmla="*/ 2147483647 w 81"/>
              <a:gd name="T63" fmla="*/ 2147483647 h 18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1" h="181">
                <a:moveTo>
                  <a:pt x="75" y="18"/>
                </a:moveTo>
                <a:cubicBezTo>
                  <a:pt x="69" y="5"/>
                  <a:pt x="48" y="3"/>
                  <a:pt x="38" y="3"/>
                </a:cubicBez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12"/>
                  <a:pt x="17" y="12"/>
                  <a:pt x="17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21"/>
                  <a:pt x="22" y="21"/>
                  <a:pt x="22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4"/>
                  <a:pt x="0" y="34"/>
                  <a:pt x="0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21"/>
                  <a:pt x="55" y="21"/>
                  <a:pt x="55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12"/>
                  <a:pt x="33" y="12"/>
                  <a:pt x="33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9"/>
                  <a:pt x="38" y="9"/>
                  <a:pt x="38" y="9"/>
                </a:cubicBezTo>
                <a:cubicBezTo>
                  <a:pt x="48" y="9"/>
                  <a:pt x="65" y="11"/>
                  <a:pt x="70" y="21"/>
                </a:cubicBezTo>
                <a:cubicBezTo>
                  <a:pt x="74" y="29"/>
                  <a:pt x="69" y="42"/>
                  <a:pt x="55" y="58"/>
                </a:cubicBezTo>
                <a:cubicBezTo>
                  <a:pt x="55" y="42"/>
                  <a:pt x="55" y="42"/>
                  <a:pt x="5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83"/>
                  <a:pt x="0" y="83"/>
                  <a:pt x="0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9" y="99"/>
                  <a:pt x="9" y="99"/>
                  <a:pt x="9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81"/>
                  <a:pt x="0" y="181"/>
                  <a:pt x="0" y="181"/>
                </a:cubicBezTo>
                <a:cubicBezTo>
                  <a:pt x="55" y="181"/>
                  <a:pt x="55" y="181"/>
                  <a:pt x="55" y="181"/>
                </a:cubicBezTo>
                <a:cubicBezTo>
                  <a:pt x="55" y="99"/>
                  <a:pt x="55" y="99"/>
                  <a:pt x="5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83"/>
                  <a:pt x="46" y="83"/>
                  <a:pt x="46" y="83"/>
                </a:cubicBezTo>
                <a:cubicBezTo>
                  <a:pt x="55" y="83"/>
                  <a:pt x="55" y="83"/>
                  <a:pt x="55" y="83"/>
                </a:cubicBezTo>
                <a:cubicBezTo>
                  <a:pt x="55" y="63"/>
                  <a:pt x="55" y="63"/>
                  <a:pt x="55" y="63"/>
                </a:cubicBezTo>
                <a:cubicBezTo>
                  <a:pt x="57" y="65"/>
                  <a:pt x="57" y="65"/>
                  <a:pt x="57" y="65"/>
                </a:cubicBezTo>
                <a:cubicBezTo>
                  <a:pt x="75" y="45"/>
                  <a:pt x="81" y="29"/>
                  <a:pt x="75" y="1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92" name="组合 505"/>
          <p:cNvGrpSpPr>
            <a:grpSpLocks/>
          </p:cNvGrpSpPr>
          <p:nvPr/>
        </p:nvGrpSpPr>
        <p:grpSpPr bwMode="auto">
          <a:xfrm>
            <a:off x="10458450" y="3254375"/>
            <a:ext cx="319088" cy="354013"/>
            <a:chOff x="0" y="0"/>
            <a:chExt cx="287636" cy="320290"/>
          </a:xfrm>
        </p:grpSpPr>
        <p:sp>
          <p:nvSpPr>
            <p:cNvPr id="51390" name="Freeform 308"/>
            <p:cNvSpPr>
              <a:spLocks noEditPoints="1"/>
            </p:cNvSpPr>
            <p:nvPr/>
          </p:nvSpPr>
          <p:spPr bwMode="auto">
            <a:xfrm>
              <a:off x="0" y="0"/>
              <a:ext cx="287636" cy="320290"/>
            </a:xfrm>
            <a:custGeom>
              <a:avLst/>
              <a:gdLst>
                <a:gd name="T0" fmla="*/ 2147483647 w 175"/>
                <a:gd name="T1" fmla="*/ 2147483647 h 195"/>
                <a:gd name="T2" fmla="*/ 2147483647 w 175"/>
                <a:gd name="T3" fmla="*/ 2147483647 h 195"/>
                <a:gd name="T4" fmla="*/ 2147483647 w 175"/>
                <a:gd name="T5" fmla="*/ 2147483647 h 195"/>
                <a:gd name="T6" fmla="*/ 2147483647 w 175"/>
                <a:gd name="T7" fmla="*/ 2147483647 h 195"/>
                <a:gd name="T8" fmla="*/ 2147483647 w 175"/>
                <a:gd name="T9" fmla="*/ 2147483647 h 195"/>
                <a:gd name="T10" fmla="*/ 2147483647 w 175"/>
                <a:gd name="T11" fmla="*/ 2147483647 h 195"/>
                <a:gd name="T12" fmla="*/ 2147483647 w 175"/>
                <a:gd name="T13" fmla="*/ 2147483647 h 195"/>
                <a:gd name="T14" fmla="*/ 2147483647 w 175"/>
                <a:gd name="T15" fmla="*/ 2147483647 h 195"/>
                <a:gd name="T16" fmla="*/ 2147483647 w 175"/>
                <a:gd name="T17" fmla="*/ 2147483647 h 195"/>
                <a:gd name="T18" fmla="*/ 2147483647 w 175"/>
                <a:gd name="T19" fmla="*/ 0 h 195"/>
                <a:gd name="T20" fmla="*/ 2147483647 w 175"/>
                <a:gd name="T21" fmla="*/ 2147483647 h 195"/>
                <a:gd name="T22" fmla="*/ 2147483647 w 175"/>
                <a:gd name="T23" fmla="*/ 2147483647 h 195"/>
                <a:gd name="T24" fmla="*/ 2147483647 w 175"/>
                <a:gd name="T25" fmla="*/ 2147483647 h 195"/>
                <a:gd name="T26" fmla="*/ 2147483647 w 175"/>
                <a:gd name="T27" fmla="*/ 2147483647 h 195"/>
                <a:gd name="T28" fmla="*/ 2147483647 w 175"/>
                <a:gd name="T29" fmla="*/ 2147483647 h 195"/>
                <a:gd name="T30" fmla="*/ 2147483647 w 175"/>
                <a:gd name="T31" fmla="*/ 2147483647 h 195"/>
                <a:gd name="T32" fmla="*/ 2147483647 w 175"/>
                <a:gd name="T33" fmla="*/ 2147483647 h 195"/>
                <a:gd name="T34" fmla="*/ 2147483647 w 175"/>
                <a:gd name="T35" fmla="*/ 2147483647 h 195"/>
                <a:gd name="T36" fmla="*/ 2147483647 w 175"/>
                <a:gd name="T37" fmla="*/ 2147483647 h 195"/>
                <a:gd name="T38" fmla="*/ 2147483647 w 175"/>
                <a:gd name="T39" fmla="*/ 2147483647 h 195"/>
                <a:gd name="T40" fmla="*/ 2147483647 w 175"/>
                <a:gd name="T41" fmla="*/ 2147483647 h 195"/>
                <a:gd name="T42" fmla="*/ 2147483647 w 175"/>
                <a:gd name="T43" fmla="*/ 2147483647 h 195"/>
                <a:gd name="T44" fmla="*/ 2147483647 w 175"/>
                <a:gd name="T45" fmla="*/ 2147483647 h 195"/>
                <a:gd name="T46" fmla="*/ 2147483647 w 175"/>
                <a:gd name="T47" fmla="*/ 2147483647 h 195"/>
                <a:gd name="T48" fmla="*/ 2147483647 w 175"/>
                <a:gd name="T49" fmla="*/ 2147483647 h 195"/>
                <a:gd name="T50" fmla="*/ 2147483647 w 175"/>
                <a:gd name="T51" fmla="*/ 2147483647 h 195"/>
                <a:gd name="T52" fmla="*/ 2147483647 w 175"/>
                <a:gd name="T53" fmla="*/ 2147483647 h 195"/>
                <a:gd name="T54" fmla="*/ 2147483647 w 175"/>
                <a:gd name="T55" fmla="*/ 2147483647 h 195"/>
                <a:gd name="T56" fmla="*/ 2147483647 w 175"/>
                <a:gd name="T57" fmla="*/ 2147483647 h 195"/>
                <a:gd name="T58" fmla="*/ 2147483647 w 175"/>
                <a:gd name="T59" fmla="*/ 2147483647 h 195"/>
                <a:gd name="T60" fmla="*/ 2147483647 w 175"/>
                <a:gd name="T61" fmla="*/ 2147483647 h 195"/>
                <a:gd name="T62" fmla="*/ 2147483647 w 175"/>
                <a:gd name="T63" fmla="*/ 2147483647 h 195"/>
                <a:gd name="T64" fmla="*/ 2147483647 w 175"/>
                <a:gd name="T65" fmla="*/ 2147483647 h 195"/>
                <a:gd name="T66" fmla="*/ 2147483647 w 175"/>
                <a:gd name="T67" fmla="*/ 2147483647 h 195"/>
                <a:gd name="T68" fmla="*/ 2147483647 w 175"/>
                <a:gd name="T69" fmla="*/ 2147483647 h 195"/>
                <a:gd name="T70" fmla="*/ 2147483647 w 175"/>
                <a:gd name="T71" fmla="*/ 2147483647 h 195"/>
                <a:gd name="T72" fmla="*/ 2147483647 w 175"/>
                <a:gd name="T73" fmla="*/ 2147483647 h 195"/>
                <a:gd name="T74" fmla="*/ 2147483647 w 175"/>
                <a:gd name="T75" fmla="*/ 2147483647 h 195"/>
                <a:gd name="T76" fmla="*/ 2147483647 w 175"/>
                <a:gd name="T77" fmla="*/ 2147483647 h 195"/>
                <a:gd name="T78" fmla="*/ 2147483647 w 175"/>
                <a:gd name="T79" fmla="*/ 2147483647 h 195"/>
                <a:gd name="T80" fmla="*/ 2147483647 w 175"/>
                <a:gd name="T81" fmla="*/ 2147483647 h 195"/>
                <a:gd name="T82" fmla="*/ 2147483647 w 175"/>
                <a:gd name="T83" fmla="*/ 2147483647 h 19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75" h="195">
                  <a:moveTo>
                    <a:pt x="162" y="60"/>
                  </a:moveTo>
                  <a:cubicBezTo>
                    <a:pt x="152" y="50"/>
                    <a:pt x="137" y="43"/>
                    <a:pt x="119" y="41"/>
                  </a:cubicBezTo>
                  <a:cubicBezTo>
                    <a:pt x="122" y="41"/>
                    <a:pt x="125" y="40"/>
                    <a:pt x="127" y="38"/>
                  </a:cubicBezTo>
                  <a:cubicBezTo>
                    <a:pt x="133" y="36"/>
                    <a:pt x="138" y="32"/>
                    <a:pt x="143" y="28"/>
                  </a:cubicBezTo>
                  <a:cubicBezTo>
                    <a:pt x="147" y="23"/>
                    <a:pt x="151" y="18"/>
                    <a:pt x="154" y="10"/>
                  </a:cubicBezTo>
                  <a:cubicBezTo>
                    <a:pt x="146" y="7"/>
                    <a:pt x="139" y="7"/>
                    <a:pt x="133" y="8"/>
                  </a:cubicBezTo>
                  <a:cubicBezTo>
                    <a:pt x="126" y="8"/>
                    <a:pt x="120" y="10"/>
                    <a:pt x="115" y="13"/>
                  </a:cubicBezTo>
                  <a:cubicBezTo>
                    <a:pt x="109" y="15"/>
                    <a:pt x="104" y="19"/>
                    <a:pt x="100" y="24"/>
                  </a:cubicBezTo>
                  <a:cubicBezTo>
                    <a:pt x="95" y="28"/>
                    <a:pt x="91" y="33"/>
                    <a:pt x="88" y="41"/>
                  </a:cubicBezTo>
                  <a:cubicBezTo>
                    <a:pt x="84" y="34"/>
                    <a:pt x="77" y="19"/>
                    <a:pt x="74" y="0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7" y="19"/>
                    <a:pt x="73" y="33"/>
                    <a:pt x="78" y="42"/>
                  </a:cubicBezTo>
                  <a:cubicBezTo>
                    <a:pt x="73" y="41"/>
                    <a:pt x="69" y="41"/>
                    <a:pt x="65" y="41"/>
                  </a:cubicBezTo>
                  <a:cubicBezTo>
                    <a:pt x="43" y="41"/>
                    <a:pt x="25" y="48"/>
                    <a:pt x="13" y="60"/>
                  </a:cubicBezTo>
                  <a:cubicBezTo>
                    <a:pt x="4" y="70"/>
                    <a:pt x="0" y="82"/>
                    <a:pt x="1" y="97"/>
                  </a:cubicBezTo>
                  <a:cubicBezTo>
                    <a:pt x="1" y="136"/>
                    <a:pt x="26" y="191"/>
                    <a:pt x="74" y="195"/>
                  </a:cubicBezTo>
                  <a:cubicBezTo>
                    <a:pt x="74" y="195"/>
                    <a:pt x="76" y="195"/>
                    <a:pt x="77" y="195"/>
                  </a:cubicBezTo>
                  <a:cubicBezTo>
                    <a:pt x="80" y="194"/>
                    <a:pt x="86" y="194"/>
                    <a:pt x="90" y="194"/>
                  </a:cubicBezTo>
                  <a:cubicBezTo>
                    <a:pt x="94" y="194"/>
                    <a:pt x="95" y="194"/>
                    <a:pt x="95" y="194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97" y="195"/>
                    <a:pt x="97" y="195"/>
                    <a:pt x="97" y="195"/>
                  </a:cubicBezTo>
                  <a:cubicBezTo>
                    <a:pt x="147" y="195"/>
                    <a:pt x="175" y="137"/>
                    <a:pt x="175" y="97"/>
                  </a:cubicBezTo>
                  <a:cubicBezTo>
                    <a:pt x="175" y="82"/>
                    <a:pt x="171" y="70"/>
                    <a:pt x="162" y="60"/>
                  </a:cubicBezTo>
                  <a:close/>
                  <a:moveTo>
                    <a:pt x="93" y="43"/>
                  </a:moveTo>
                  <a:cubicBezTo>
                    <a:pt x="92" y="43"/>
                    <a:pt x="90" y="43"/>
                    <a:pt x="89" y="43"/>
                  </a:cubicBezTo>
                  <a:cubicBezTo>
                    <a:pt x="89" y="43"/>
                    <a:pt x="89" y="42"/>
                    <a:pt x="88" y="42"/>
                  </a:cubicBezTo>
                  <a:cubicBezTo>
                    <a:pt x="90" y="42"/>
                    <a:pt x="91" y="43"/>
                    <a:pt x="93" y="43"/>
                  </a:cubicBezTo>
                  <a:close/>
                  <a:moveTo>
                    <a:pt x="169" y="97"/>
                  </a:moveTo>
                  <a:cubicBezTo>
                    <a:pt x="169" y="135"/>
                    <a:pt x="142" y="189"/>
                    <a:pt x="98" y="189"/>
                  </a:cubicBezTo>
                  <a:cubicBezTo>
                    <a:pt x="96" y="188"/>
                    <a:pt x="94" y="188"/>
                    <a:pt x="90" y="188"/>
                  </a:cubicBezTo>
                  <a:cubicBezTo>
                    <a:pt x="85" y="188"/>
                    <a:pt x="80" y="189"/>
                    <a:pt x="77" y="189"/>
                  </a:cubicBezTo>
                  <a:cubicBezTo>
                    <a:pt x="75" y="189"/>
                    <a:pt x="74" y="189"/>
                    <a:pt x="74" y="189"/>
                  </a:cubicBezTo>
                  <a:cubicBezTo>
                    <a:pt x="31" y="186"/>
                    <a:pt x="7" y="133"/>
                    <a:pt x="7" y="97"/>
                  </a:cubicBezTo>
                  <a:cubicBezTo>
                    <a:pt x="6" y="84"/>
                    <a:pt x="9" y="72"/>
                    <a:pt x="18" y="64"/>
                  </a:cubicBezTo>
                  <a:cubicBezTo>
                    <a:pt x="28" y="53"/>
                    <a:pt x="45" y="47"/>
                    <a:pt x="65" y="47"/>
                  </a:cubicBezTo>
                  <a:cubicBezTo>
                    <a:pt x="70" y="47"/>
                    <a:pt x="76" y="47"/>
                    <a:pt x="81" y="48"/>
                  </a:cubicBezTo>
                  <a:cubicBezTo>
                    <a:pt x="83" y="51"/>
                    <a:pt x="84" y="52"/>
                    <a:pt x="84" y="52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96" y="48"/>
                    <a:pt x="103" y="47"/>
                    <a:pt x="111" y="47"/>
                  </a:cubicBezTo>
                  <a:cubicBezTo>
                    <a:pt x="131" y="47"/>
                    <a:pt x="148" y="53"/>
                    <a:pt x="158" y="64"/>
                  </a:cubicBezTo>
                  <a:cubicBezTo>
                    <a:pt x="166" y="72"/>
                    <a:pt x="170" y="84"/>
                    <a:pt x="169" y="9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1" name="Freeform 309"/>
            <p:cNvSpPr>
              <a:spLocks/>
            </p:cNvSpPr>
            <p:nvPr/>
          </p:nvSpPr>
          <p:spPr bwMode="auto">
            <a:xfrm>
              <a:off x="161187" y="170915"/>
              <a:ext cx="31265" cy="45855"/>
            </a:xfrm>
            <a:custGeom>
              <a:avLst/>
              <a:gdLst>
                <a:gd name="T0" fmla="*/ 2147483647 w 19"/>
                <a:gd name="T1" fmla="*/ 2147483647 h 28"/>
                <a:gd name="T2" fmla="*/ 2147483647 w 19"/>
                <a:gd name="T3" fmla="*/ 2147483647 h 28"/>
                <a:gd name="T4" fmla="*/ 0 w 19"/>
                <a:gd name="T5" fmla="*/ 2147483647 h 28"/>
                <a:gd name="T6" fmla="*/ 2147483647 w 19"/>
                <a:gd name="T7" fmla="*/ 2147483647 h 28"/>
                <a:gd name="T8" fmla="*/ 2147483647 w 19"/>
                <a:gd name="T9" fmla="*/ 2147483647 h 28"/>
                <a:gd name="T10" fmla="*/ 2147483647 w 19"/>
                <a:gd name="T11" fmla="*/ 2147483647 h 28"/>
                <a:gd name="T12" fmla="*/ 2147483647 w 19"/>
                <a:gd name="T13" fmla="*/ 0 h 28"/>
                <a:gd name="T14" fmla="*/ 2147483647 w 19"/>
                <a:gd name="T15" fmla="*/ 2147483647 h 28"/>
                <a:gd name="T16" fmla="*/ 2147483647 w 19"/>
                <a:gd name="T17" fmla="*/ 2147483647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" h="28">
                  <a:moveTo>
                    <a:pt x="6" y="9"/>
                  </a:moveTo>
                  <a:cubicBezTo>
                    <a:pt x="4" y="11"/>
                    <a:pt x="3" y="14"/>
                    <a:pt x="2" y="17"/>
                  </a:cubicBezTo>
                  <a:cubicBezTo>
                    <a:pt x="1" y="20"/>
                    <a:pt x="0" y="24"/>
                    <a:pt x="0" y="28"/>
                  </a:cubicBezTo>
                  <a:cubicBezTo>
                    <a:pt x="3" y="28"/>
                    <a:pt x="5" y="27"/>
                    <a:pt x="8" y="25"/>
                  </a:cubicBezTo>
                  <a:cubicBezTo>
                    <a:pt x="10" y="24"/>
                    <a:pt x="12" y="22"/>
                    <a:pt x="13" y="19"/>
                  </a:cubicBezTo>
                  <a:cubicBezTo>
                    <a:pt x="15" y="17"/>
                    <a:pt x="16" y="14"/>
                    <a:pt x="17" y="11"/>
                  </a:cubicBezTo>
                  <a:cubicBezTo>
                    <a:pt x="18" y="8"/>
                    <a:pt x="19" y="4"/>
                    <a:pt x="19" y="0"/>
                  </a:cubicBezTo>
                  <a:cubicBezTo>
                    <a:pt x="16" y="0"/>
                    <a:pt x="14" y="1"/>
                    <a:pt x="12" y="3"/>
                  </a:cubicBezTo>
                  <a:cubicBezTo>
                    <a:pt x="9" y="4"/>
                    <a:pt x="8" y="6"/>
                    <a:pt x="6" y="9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2" name="Freeform 310"/>
            <p:cNvSpPr>
              <a:spLocks/>
            </p:cNvSpPr>
            <p:nvPr/>
          </p:nvSpPr>
          <p:spPr bwMode="auto">
            <a:xfrm>
              <a:off x="116721" y="167440"/>
              <a:ext cx="22927" cy="52803"/>
            </a:xfrm>
            <a:custGeom>
              <a:avLst/>
              <a:gdLst>
                <a:gd name="T0" fmla="*/ 2147483647 w 14"/>
                <a:gd name="T1" fmla="*/ 2147483647 h 32"/>
                <a:gd name="T2" fmla="*/ 2147483647 w 14"/>
                <a:gd name="T3" fmla="*/ 0 h 32"/>
                <a:gd name="T4" fmla="*/ 0 w 14"/>
                <a:gd name="T5" fmla="*/ 2147483647 h 32"/>
                <a:gd name="T6" fmla="*/ 2147483647 w 14"/>
                <a:gd name="T7" fmla="*/ 2147483647 h 32"/>
                <a:gd name="T8" fmla="*/ 2147483647 w 14"/>
                <a:gd name="T9" fmla="*/ 2147483647 h 32"/>
                <a:gd name="T10" fmla="*/ 2147483647 w 14"/>
                <a:gd name="T11" fmla="*/ 2147483647 h 32"/>
                <a:gd name="T12" fmla="*/ 2147483647 w 14"/>
                <a:gd name="T13" fmla="*/ 2147483647 h 32"/>
                <a:gd name="T14" fmla="*/ 2147483647 w 14"/>
                <a:gd name="T15" fmla="*/ 2147483647 h 32"/>
                <a:gd name="T16" fmla="*/ 2147483647 w 14"/>
                <a:gd name="T17" fmla="*/ 2147483647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32">
                  <a:moveTo>
                    <a:pt x="10" y="8"/>
                  </a:moveTo>
                  <a:cubicBezTo>
                    <a:pt x="8" y="6"/>
                    <a:pt x="6" y="3"/>
                    <a:pt x="3" y="0"/>
                  </a:cubicBezTo>
                  <a:cubicBezTo>
                    <a:pt x="1" y="3"/>
                    <a:pt x="1" y="5"/>
                    <a:pt x="0" y="8"/>
                  </a:cubicBezTo>
                  <a:cubicBezTo>
                    <a:pt x="0" y="11"/>
                    <a:pt x="0" y="13"/>
                    <a:pt x="1" y="16"/>
                  </a:cubicBezTo>
                  <a:cubicBezTo>
                    <a:pt x="2" y="18"/>
                    <a:pt x="3" y="21"/>
                    <a:pt x="4" y="24"/>
                  </a:cubicBezTo>
                  <a:cubicBezTo>
                    <a:pt x="6" y="26"/>
                    <a:pt x="8" y="29"/>
                    <a:pt x="11" y="32"/>
                  </a:cubicBezTo>
                  <a:cubicBezTo>
                    <a:pt x="13" y="29"/>
                    <a:pt x="13" y="27"/>
                    <a:pt x="14" y="24"/>
                  </a:cubicBezTo>
                  <a:cubicBezTo>
                    <a:pt x="14" y="22"/>
                    <a:pt x="14" y="19"/>
                    <a:pt x="13" y="16"/>
                  </a:cubicBezTo>
                  <a:cubicBezTo>
                    <a:pt x="13" y="14"/>
                    <a:pt x="11" y="11"/>
                    <a:pt x="10" y="8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93" name="组合 507"/>
          <p:cNvGrpSpPr>
            <a:grpSpLocks/>
          </p:cNvGrpSpPr>
          <p:nvPr/>
        </p:nvGrpSpPr>
        <p:grpSpPr bwMode="auto">
          <a:xfrm>
            <a:off x="11056938" y="3287713"/>
            <a:ext cx="306387" cy="309562"/>
            <a:chOff x="0" y="0"/>
            <a:chExt cx="275825" cy="277909"/>
          </a:xfrm>
        </p:grpSpPr>
        <p:sp>
          <p:nvSpPr>
            <p:cNvPr id="51384" name="Oval 311"/>
            <p:cNvSpPr>
              <a:spLocks noChangeArrowheads="1"/>
            </p:cNvSpPr>
            <p:nvPr/>
          </p:nvSpPr>
          <p:spPr bwMode="auto">
            <a:xfrm>
              <a:off x="29180" y="39602"/>
              <a:ext cx="39602" cy="38907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85" name="Oval 312"/>
            <p:cNvSpPr>
              <a:spLocks noChangeArrowheads="1"/>
            </p:cNvSpPr>
            <p:nvPr/>
          </p:nvSpPr>
          <p:spPr bwMode="auto">
            <a:xfrm>
              <a:off x="93099" y="39602"/>
              <a:ext cx="39602" cy="38907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86" name="Oval 313"/>
            <p:cNvSpPr>
              <a:spLocks noChangeArrowheads="1"/>
            </p:cNvSpPr>
            <p:nvPr/>
          </p:nvSpPr>
          <p:spPr bwMode="auto">
            <a:xfrm>
              <a:off x="29180" y="100047"/>
              <a:ext cx="39602" cy="39602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87" name="Oval 314"/>
            <p:cNvSpPr>
              <a:spLocks noChangeArrowheads="1"/>
            </p:cNvSpPr>
            <p:nvPr/>
          </p:nvSpPr>
          <p:spPr bwMode="auto">
            <a:xfrm>
              <a:off x="93099" y="100047"/>
              <a:ext cx="39602" cy="39602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88" name="Oval 315"/>
            <p:cNvSpPr>
              <a:spLocks noChangeArrowheads="1"/>
            </p:cNvSpPr>
            <p:nvPr/>
          </p:nvSpPr>
          <p:spPr bwMode="auto">
            <a:xfrm>
              <a:off x="29180" y="161187"/>
              <a:ext cx="39602" cy="38907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89" name="Freeform 316"/>
            <p:cNvSpPr>
              <a:spLocks noEditPoints="1"/>
            </p:cNvSpPr>
            <p:nvPr/>
          </p:nvSpPr>
          <p:spPr bwMode="auto">
            <a:xfrm>
              <a:off x="0" y="0"/>
              <a:ext cx="275825" cy="277909"/>
            </a:xfrm>
            <a:custGeom>
              <a:avLst/>
              <a:gdLst>
                <a:gd name="T0" fmla="*/ 2147483647 w 168"/>
                <a:gd name="T1" fmla="*/ 2147483647 h 169"/>
                <a:gd name="T2" fmla="*/ 2147483647 w 168"/>
                <a:gd name="T3" fmla="*/ 2147483647 h 169"/>
                <a:gd name="T4" fmla="*/ 2147483647 w 168"/>
                <a:gd name="T5" fmla="*/ 0 h 169"/>
                <a:gd name="T6" fmla="*/ 0 w 168"/>
                <a:gd name="T7" fmla="*/ 0 h 169"/>
                <a:gd name="T8" fmla="*/ 0 w 168"/>
                <a:gd name="T9" fmla="*/ 2147483647 h 169"/>
                <a:gd name="T10" fmla="*/ 2147483647 w 168"/>
                <a:gd name="T11" fmla="*/ 2147483647 h 169"/>
                <a:gd name="T12" fmla="*/ 2147483647 w 168"/>
                <a:gd name="T13" fmla="*/ 2147483647 h 169"/>
                <a:gd name="T14" fmla="*/ 2147483647 w 168"/>
                <a:gd name="T15" fmla="*/ 2147483647 h 169"/>
                <a:gd name="T16" fmla="*/ 2147483647 w 168"/>
                <a:gd name="T17" fmla="*/ 2147483647 h 169"/>
                <a:gd name="T18" fmla="*/ 2147483647 w 168"/>
                <a:gd name="T19" fmla="*/ 2147483647 h 169"/>
                <a:gd name="T20" fmla="*/ 2147483647 w 168"/>
                <a:gd name="T21" fmla="*/ 2147483647 h 169"/>
                <a:gd name="T22" fmla="*/ 2147483647 w 168"/>
                <a:gd name="T23" fmla="*/ 2147483647 h 169"/>
                <a:gd name="T24" fmla="*/ 2147483647 w 168"/>
                <a:gd name="T25" fmla="*/ 2147483647 h 169"/>
                <a:gd name="T26" fmla="*/ 2147483647 w 168"/>
                <a:gd name="T27" fmla="*/ 2147483647 h 169"/>
                <a:gd name="T28" fmla="*/ 2147483647 w 168"/>
                <a:gd name="T29" fmla="*/ 2147483647 h 169"/>
                <a:gd name="T30" fmla="*/ 2147483647 w 168"/>
                <a:gd name="T31" fmla="*/ 2147483647 h 169"/>
                <a:gd name="T32" fmla="*/ 2147483647 w 168"/>
                <a:gd name="T33" fmla="*/ 2147483647 h 169"/>
                <a:gd name="T34" fmla="*/ 2147483647 w 168"/>
                <a:gd name="T35" fmla="*/ 2147483647 h 169"/>
                <a:gd name="T36" fmla="*/ 2147483647 w 168"/>
                <a:gd name="T37" fmla="*/ 2147483647 h 169"/>
                <a:gd name="T38" fmla="*/ 2147483647 w 168"/>
                <a:gd name="T39" fmla="*/ 2147483647 h 169"/>
                <a:gd name="T40" fmla="*/ 2147483647 w 168"/>
                <a:gd name="T41" fmla="*/ 2147483647 h 169"/>
                <a:gd name="T42" fmla="*/ 2147483647 w 168"/>
                <a:gd name="T43" fmla="*/ 2147483647 h 169"/>
                <a:gd name="T44" fmla="*/ 2147483647 w 168"/>
                <a:gd name="T45" fmla="*/ 2147483647 h 169"/>
                <a:gd name="T46" fmla="*/ 2147483647 w 168"/>
                <a:gd name="T47" fmla="*/ 2147483647 h 169"/>
                <a:gd name="T48" fmla="*/ 2147483647 w 168"/>
                <a:gd name="T49" fmla="*/ 2147483647 h 169"/>
                <a:gd name="T50" fmla="*/ 2147483647 w 168"/>
                <a:gd name="T51" fmla="*/ 2147483647 h 169"/>
                <a:gd name="T52" fmla="*/ 2147483647 w 168"/>
                <a:gd name="T53" fmla="*/ 2147483647 h 169"/>
                <a:gd name="T54" fmla="*/ 2147483647 w 168"/>
                <a:gd name="T55" fmla="*/ 2147483647 h 16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68" h="169">
                  <a:moveTo>
                    <a:pt x="141" y="116"/>
                  </a:moveTo>
                  <a:cubicBezTo>
                    <a:pt x="99" y="116"/>
                    <a:pt x="99" y="116"/>
                    <a:pt x="99" y="116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7" y="160"/>
                    <a:pt x="68" y="169"/>
                    <a:pt x="81" y="169"/>
                  </a:cubicBezTo>
                  <a:cubicBezTo>
                    <a:pt x="141" y="169"/>
                    <a:pt x="141" y="169"/>
                    <a:pt x="141" y="169"/>
                  </a:cubicBezTo>
                  <a:cubicBezTo>
                    <a:pt x="156" y="169"/>
                    <a:pt x="168" y="157"/>
                    <a:pt x="168" y="142"/>
                  </a:cubicBezTo>
                  <a:cubicBezTo>
                    <a:pt x="168" y="128"/>
                    <a:pt x="156" y="116"/>
                    <a:pt x="141" y="116"/>
                  </a:cubicBezTo>
                  <a:close/>
                  <a:moveTo>
                    <a:pt x="5" y="5"/>
                  </a:moveTo>
                  <a:cubicBezTo>
                    <a:pt x="94" y="5"/>
                    <a:pt x="94" y="5"/>
                    <a:pt x="94" y="5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1" y="116"/>
                    <a:pt x="80" y="116"/>
                    <a:pt x="80" y="116"/>
                  </a:cubicBezTo>
                  <a:cubicBezTo>
                    <a:pt x="81" y="114"/>
                    <a:pt x="81" y="112"/>
                    <a:pt x="81" y="110"/>
                  </a:cubicBezTo>
                  <a:cubicBezTo>
                    <a:pt x="81" y="104"/>
                    <a:pt x="76" y="98"/>
                    <a:pt x="69" y="98"/>
                  </a:cubicBezTo>
                  <a:cubicBezTo>
                    <a:pt x="63" y="98"/>
                    <a:pt x="57" y="104"/>
                    <a:pt x="57" y="110"/>
                  </a:cubicBezTo>
                  <a:cubicBezTo>
                    <a:pt x="57" y="115"/>
                    <a:pt x="61" y="119"/>
                    <a:pt x="65" y="121"/>
                  </a:cubicBezTo>
                  <a:cubicBezTo>
                    <a:pt x="59" y="126"/>
                    <a:pt x="54" y="133"/>
                    <a:pt x="54" y="142"/>
                  </a:cubicBezTo>
                  <a:cubicBezTo>
                    <a:pt x="5" y="142"/>
                    <a:pt x="5" y="142"/>
                    <a:pt x="5" y="142"/>
                  </a:cubicBezTo>
                  <a:lnTo>
                    <a:pt x="5" y="5"/>
                  </a:lnTo>
                  <a:close/>
                  <a:moveTo>
                    <a:pt x="81" y="164"/>
                  </a:moveTo>
                  <a:cubicBezTo>
                    <a:pt x="69" y="164"/>
                    <a:pt x="59" y="155"/>
                    <a:pt x="59" y="142"/>
                  </a:cubicBezTo>
                  <a:cubicBezTo>
                    <a:pt x="59" y="130"/>
                    <a:pt x="69" y="121"/>
                    <a:pt x="81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64"/>
                    <a:pt x="109" y="164"/>
                    <a:pt x="109" y="164"/>
                  </a:cubicBezTo>
                  <a:lnTo>
                    <a:pt x="81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94" name="组合 483"/>
          <p:cNvGrpSpPr>
            <a:grpSpLocks/>
          </p:cNvGrpSpPr>
          <p:nvPr/>
        </p:nvGrpSpPr>
        <p:grpSpPr bwMode="auto">
          <a:xfrm>
            <a:off x="8345488" y="5978525"/>
            <a:ext cx="233362" cy="423863"/>
            <a:chOff x="0" y="0"/>
            <a:chExt cx="210516" cy="382819"/>
          </a:xfrm>
        </p:grpSpPr>
        <p:sp>
          <p:nvSpPr>
            <p:cNvPr id="51382" name="Freeform 318"/>
            <p:cNvSpPr>
              <a:spLocks/>
            </p:cNvSpPr>
            <p:nvPr/>
          </p:nvSpPr>
          <p:spPr bwMode="auto">
            <a:xfrm>
              <a:off x="22928" y="0"/>
              <a:ext cx="81983" cy="81983"/>
            </a:xfrm>
            <a:custGeom>
              <a:avLst/>
              <a:gdLst>
                <a:gd name="T0" fmla="*/ 2147483647 w 50"/>
                <a:gd name="T1" fmla="*/ 2147483647 h 50"/>
                <a:gd name="T2" fmla="*/ 2147483647 w 50"/>
                <a:gd name="T3" fmla="*/ 2147483647 h 50"/>
                <a:gd name="T4" fmla="*/ 2147483647 w 50"/>
                <a:gd name="T5" fmla="*/ 2147483647 h 50"/>
                <a:gd name="T6" fmla="*/ 2147483647 w 50"/>
                <a:gd name="T7" fmla="*/ 2147483647 h 50"/>
                <a:gd name="T8" fmla="*/ 2147483647 w 50"/>
                <a:gd name="T9" fmla="*/ 2147483647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0">
                  <a:moveTo>
                    <a:pt x="21" y="47"/>
                  </a:moveTo>
                  <a:cubicBezTo>
                    <a:pt x="33" y="50"/>
                    <a:pt x="45" y="41"/>
                    <a:pt x="48" y="29"/>
                  </a:cubicBezTo>
                  <a:cubicBezTo>
                    <a:pt x="50" y="16"/>
                    <a:pt x="42" y="4"/>
                    <a:pt x="29" y="2"/>
                  </a:cubicBezTo>
                  <a:cubicBezTo>
                    <a:pt x="16" y="0"/>
                    <a:pt x="4" y="8"/>
                    <a:pt x="2" y="21"/>
                  </a:cubicBezTo>
                  <a:cubicBezTo>
                    <a:pt x="0" y="33"/>
                    <a:pt x="8" y="45"/>
                    <a:pt x="21" y="4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83" name="Freeform 319"/>
            <p:cNvSpPr>
              <a:spLocks/>
            </p:cNvSpPr>
            <p:nvPr/>
          </p:nvSpPr>
          <p:spPr bwMode="auto">
            <a:xfrm>
              <a:off x="0" y="93794"/>
              <a:ext cx="210516" cy="289025"/>
            </a:xfrm>
            <a:custGeom>
              <a:avLst/>
              <a:gdLst>
                <a:gd name="T0" fmla="*/ 2147483647 w 128"/>
                <a:gd name="T1" fmla="*/ 2147483647 h 176"/>
                <a:gd name="T2" fmla="*/ 2147483647 w 128"/>
                <a:gd name="T3" fmla="*/ 2147483647 h 176"/>
                <a:gd name="T4" fmla="*/ 2147483647 w 128"/>
                <a:gd name="T5" fmla="*/ 2147483647 h 176"/>
                <a:gd name="T6" fmla="*/ 2147483647 w 128"/>
                <a:gd name="T7" fmla="*/ 2147483647 h 176"/>
                <a:gd name="T8" fmla="*/ 2147483647 w 128"/>
                <a:gd name="T9" fmla="*/ 2147483647 h 176"/>
                <a:gd name="T10" fmla="*/ 2147483647 w 128"/>
                <a:gd name="T11" fmla="*/ 2147483647 h 176"/>
                <a:gd name="T12" fmla="*/ 2147483647 w 128"/>
                <a:gd name="T13" fmla="*/ 2147483647 h 176"/>
                <a:gd name="T14" fmla="*/ 2147483647 w 128"/>
                <a:gd name="T15" fmla="*/ 2147483647 h 176"/>
                <a:gd name="T16" fmla="*/ 2147483647 w 128"/>
                <a:gd name="T17" fmla="*/ 2147483647 h 176"/>
                <a:gd name="T18" fmla="*/ 2147483647 w 128"/>
                <a:gd name="T19" fmla="*/ 2147483647 h 176"/>
                <a:gd name="T20" fmla="*/ 2147483647 w 128"/>
                <a:gd name="T21" fmla="*/ 2147483647 h 176"/>
                <a:gd name="T22" fmla="*/ 2147483647 w 128"/>
                <a:gd name="T23" fmla="*/ 2147483647 h 176"/>
                <a:gd name="T24" fmla="*/ 2147483647 w 128"/>
                <a:gd name="T25" fmla="*/ 2147483647 h 176"/>
                <a:gd name="T26" fmla="*/ 2147483647 w 128"/>
                <a:gd name="T27" fmla="*/ 2147483647 h 176"/>
                <a:gd name="T28" fmla="*/ 2147483647 w 128"/>
                <a:gd name="T29" fmla="*/ 2147483647 h 176"/>
                <a:gd name="T30" fmla="*/ 2147483647 w 128"/>
                <a:gd name="T31" fmla="*/ 2147483647 h 176"/>
                <a:gd name="T32" fmla="*/ 2147483647 w 128"/>
                <a:gd name="T33" fmla="*/ 2147483647 h 176"/>
                <a:gd name="T34" fmla="*/ 2147483647 w 128"/>
                <a:gd name="T35" fmla="*/ 2147483647 h 176"/>
                <a:gd name="T36" fmla="*/ 2147483647 w 128"/>
                <a:gd name="T37" fmla="*/ 2147483647 h 176"/>
                <a:gd name="T38" fmla="*/ 2147483647 w 128"/>
                <a:gd name="T39" fmla="*/ 2147483647 h 176"/>
                <a:gd name="T40" fmla="*/ 2147483647 w 128"/>
                <a:gd name="T41" fmla="*/ 2147483647 h 176"/>
                <a:gd name="T42" fmla="*/ 2147483647 w 128"/>
                <a:gd name="T43" fmla="*/ 2147483647 h 176"/>
                <a:gd name="T44" fmla="*/ 2147483647 w 128"/>
                <a:gd name="T45" fmla="*/ 2147483647 h 1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28" h="176">
                  <a:moveTo>
                    <a:pt x="125" y="164"/>
                  </a:moveTo>
                  <a:cubicBezTo>
                    <a:pt x="121" y="153"/>
                    <a:pt x="121" y="146"/>
                    <a:pt x="96" y="152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2" y="75"/>
                    <a:pt x="63" y="75"/>
                    <a:pt x="64" y="74"/>
                  </a:cubicBezTo>
                  <a:cubicBezTo>
                    <a:pt x="69" y="73"/>
                    <a:pt x="71" y="67"/>
                    <a:pt x="69" y="6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9"/>
                    <a:pt x="43" y="7"/>
                    <a:pt x="41" y="6"/>
                  </a:cubicBezTo>
                  <a:cubicBezTo>
                    <a:pt x="39" y="4"/>
                    <a:pt x="36" y="3"/>
                    <a:pt x="33" y="2"/>
                  </a:cubicBezTo>
                  <a:cubicBezTo>
                    <a:pt x="22" y="0"/>
                    <a:pt x="12" y="7"/>
                    <a:pt x="10" y="18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6"/>
                    <a:pt x="2" y="83"/>
                    <a:pt x="6" y="87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6" y="172"/>
                    <a:pt x="10" y="176"/>
                    <a:pt x="16" y="176"/>
                  </a:cubicBezTo>
                  <a:cubicBezTo>
                    <a:pt x="21" y="176"/>
                    <a:pt x="25" y="172"/>
                    <a:pt x="25" y="166"/>
                  </a:cubicBezTo>
                  <a:cubicBezTo>
                    <a:pt x="25" y="161"/>
                    <a:pt x="25" y="161"/>
                    <a:pt x="25" y="161"/>
                  </a:cubicBezTo>
                  <a:cubicBezTo>
                    <a:pt x="31" y="161"/>
                    <a:pt x="35" y="157"/>
                    <a:pt x="35" y="151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7" y="83"/>
                    <a:pt x="38" y="80"/>
                    <a:pt x="39" y="77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4" y="73"/>
                    <a:pt x="56" y="75"/>
                    <a:pt x="59" y="75"/>
                  </a:cubicBezTo>
                  <a:cubicBezTo>
                    <a:pt x="74" y="112"/>
                    <a:pt x="96" y="164"/>
                    <a:pt x="96" y="164"/>
                  </a:cubicBezTo>
                  <a:cubicBezTo>
                    <a:pt x="96" y="164"/>
                    <a:pt x="128" y="173"/>
                    <a:pt x="125" y="16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95" name="组合 491"/>
          <p:cNvGrpSpPr>
            <a:grpSpLocks/>
          </p:cNvGrpSpPr>
          <p:nvPr/>
        </p:nvGrpSpPr>
        <p:grpSpPr bwMode="auto">
          <a:xfrm>
            <a:off x="8863013" y="6118225"/>
            <a:ext cx="307975" cy="257175"/>
            <a:chOff x="0" y="0"/>
            <a:chExt cx="277908" cy="231360"/>
          </a:xfrm>
        </p:grpSpPr>
        <p:sp>
          <p:nvSpPr>
            <p:cNvPr id="51378" name="Freeform 320"/>
            <p:cNvSpPr>
              <a:spLocks/>
            </p:cNvSpPr>
            <p:nvPr/>
          </p:nvSpPr>
          <p:spPr bwMode="auto">
            <a:xfrm>
              <a:off x="41686" y="52803"/>
              <a:ext cx="206348" cy="178557"/>
            </a:xfrm>
            <a:custGeom>
              <a:avLst/>
              <a:gdLst>
                <a:gd name="T0" fmla="*/ 2147483647 w 126"/>
                <a:gd name="T1" fmla="*/ 2147483647 h 109"/>
                <a:gd name="T2" fmla="*/ 2147483647 w 126"/>
                <a:gd name="T3" fmla="*/ 2147483647 h 109"/>
                <a:gd name="T4" fmla="*/ 2147483647 w 126"/>
                <a:gd name="T5" fmla="*/ 2147483647 h 109"/>
                <a:gd name="T6" fmla="*/ 2147483647 w 126"/>
                <a:gd name="T7" fmla="*/ 0 h 109"/>
                <a:gd name="T8" fmla="*/ 2147483647 w 126"/>
                <a:gd name="T9" fmla="*/ 2147483647 h 109"/>
                <a:gd name="T10" fmla="*/ 0 w 126"/>
                <a:gd name="T11" fmla="*/ 2147483647 h 109"/>
                <a:gd name="T12" fmla="*/ 2147483647 w 126"/>
                <a:gd name="T13" fmla="*/ 2147483647 h 109"/>
                <a:gd name="T14" fmla="*/ 2147483647 w 126"/>
                <a:gd name="T15" fmla="*/ 2147483647 h 109"/>
                <a:gd name="T16" fmla="*/ 2147483647 w 126"/>
                <a:gd name="T17" fmla="*/ 2147483647 h 109"/>
                <a:gd name="T18" fmla="*/ 2147483647 w 126"/>
                <a:gd name="T19" fmla="*/ 2147483647 h 10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109">
                  <a:moveTo>
                    <a:pt x="67" y="94"/>
                  </a:moveTo>
                  <a:cubicBezTo>
                    <a:pt x="50" y="41"/>
                    <a:pt x="50" y="41"/>
                    <a:pt x="50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2" y="74"/>
                    <a:pt x="63" y="109"/>
                    <a:pt x="63" y="109"/>
                  </a:cubicBezTo>
                  <a:cubicBezTo>
                    <a:pt x="63" y="109"/>
                    <a:pt x="104" y="74"/>
                    <a:pt x="126" y="41"/>
                  </a:cubicBezTo>
                  <a:cubicBezTo>
                    <a:pt x="82" y="41"/>
                    <a:pt x="82" y="41"/>
                    <a:pt x="82" y="41"/>
                  </a:cubicBezTo>
                  <a:lnTo>
                    <a:pt x="67" y="9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9" name="Freeform 321"/>
            <p:cNvSpPr>
              <a:spLocks/>
            </p:cNvSpPr>
            <p:nvPr/>
          </p:nvSpPr>
          <p:spPr bwMode="auto">
            <a:xfrm>
              <a:off x="11810" y="0"/>
              <a:ext cx="266098" cy="184115"/>
            </a:xfrm>
            <a:custGeom>
              <a:avLst/>
              <a:gdLst>
                <a:gd name="T0" fmla="*/ 2147483647 w 162"/>
                <a:gd name="T1" fmla="*/ 2147483647 h 112"/>
                <a:gd name="T2" fmla="*/ 2147483647 w 162"/>
                <a:gd name="T3" fmla="*/ 2147483647 h 112"/>
                <a:gd name="T4" fmla="*/ 2147483647 w 162"/>
                <a:gd name="T5" fmla="*/ 2147483647 h 112"/>
                <a:gd name="T6" fmla="*/ 2147483647 w 162"/>
                <a:gd name="T7" fmla="*/ 2147483647 h 112"/>
                <a:gd name="T8" fmla="*/ 2147483647 w 162"/>
                <a:gd name="T9" fmla="*/ 2147483647 h 112"/>
                <a:gd name="T10" fmla="*/ 2147483647 w 162"/>
                <a:gd name="T11" fmla="*/ 2147483647 h 112"/>
                <a:gd name="T12" fmla="*/ 2147483647 w 162"/>
                <a:gd name="T13" fmla="*/ 2147483647 h 112"/>
                <a:gd name="T14" fmla="*/ 2147483647 w 162"/>
                <a:gd name="T15" fmla="*/ 2147483647 h 112"/>
                <a:gd name="T16" fmla="*/ 2147483647 w 162"/>
                <a:gd name="T17" fmla="*/ 2147483647 h 112"/>
                <a:gd name="T18" fmla="*/ 2147483647 w 162"/>
                <a:gd name="T19" fmla="*/ 2147483647 h 112"/>
                <a:gd name="T20" fmla="*/ 2147483647 w 162"/>
                <a:gd name="T21" fmla="*/ 2147483647 h 112"/>
                <a:gd name="T22" fmla="*/ 2147483647 w 162"/>
                <a:gd name="T23" fmla="*/ 2147483647 h 112"/>
                <a:gd name="T24" fmla="*/ 2147483647 w 162"/>
                <a:gd name="T25" fmla="*/ 2147483647 h 112"/>
                <a:gd name="T26" fmla="*/ 2147483647 w 162"/>
                <a:gd name="T27" fmla="*/ 2147483647 h 112"/>
                <a:gd name="T28" fmla="*/ 2147483647 w 162"/>
                <a:gd name="T29" fmla="*/ 2147483647 h 1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2" h="112">
                  <a:moveTo>
                    <a:pt x="122" y="1"/>
                  </a:moveTo>
                  <a:cubicBezTo>
                    <a:pt x="108" y="0"/>
                    <a:pt x="85" y="8"/>
                    <a:pt x="81" y="31"/>
                  </a:cubicBezTo>
                  <a:cubicBezTo>
                    <a:pt x="77" y="8"/>
                    <a:pt x="54" y="0"/>
                    <a:pt x="40" y="1"/>
                  </a:cubicBezTo>
                  <a:cubicBezTo>
                    <a:pt x="22" y="3"/>
                    <a:pt x="0" y="10"/>
                    <a:pt x="5" y="46"/>
                  </a:cubicBezTo>
                  <a:cubicBezTo>
                    <a:pt x="7" y="53"/>
                    <a:pt x="10" y="61"/>
                    <a:pt x="15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51" y="62"/>
                    <a:pt x="155" y="53"/>
                    <a:pt x="156" y="46"/>
                  </a:cubicBezTo>
                  <a:cubicBezTo>
                    <a:pt x="162" y="10"/>
                    <a:pt x="140" y="3"/>
                    <a:pt x="122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80" name="Freeform 322"/>
            <p:cNvSpPr>
              <a:spLocks/>
            </p:cNvSpPr>
            <p:nvPr/>
          </p:nvSpPr>
          <p:spPr bwMode="auto">
            <a:xfrm>
              <a:off x="248033" y="116722"/>
              <a:ext cx="2084" cy="3474"/>
            </a:xfrm>
            <a:custGeom>
              <a:avLst/>
              <a:gdLst>
                <a:gd name="T0" fmla="*/ 2147483647 w 1"/>
                <a:gd name="T1" fmla="*/ 2147483647 h 2"/>
                <a:gd name="T2" fmla="*/ 2147483647 w 1"/>
                <a:gd name="T3" fmla="*/ 0 h 2"/>
                <a:gd name="T4" fmla="*/ 0 w 1"/>
                <a:gd name="T5" fmla="*/ 2147483647 h 2"/>
                <a:gd name="T6" fmla="*/ 2147483647 w 1"/>
                <a:gd name="T7" fmla="*/ 2147483647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81" name="Freeform 323"/>
            <p:cNvSpPr>
              <a:spLocks/>
            </p:cNvSpPr>
            <p:nvPr/>
          </p:nvSpPr>
          <p:spPr bwMode="auto">
            <a:xfrm>
              <a:off x="0" y="113248"/>
              <a:ext cx="41686" cy="6948"/>
            </a:xfrm>
            <a:custGeom>
              <a:avLst/>
              <a:gdLst>
                <a:gd name="T0" fmla="*/ 0 w 25"/>
                <a:gd name="T1" fmla="*/ 0 h 4"/>
                <a:gd name="T2" fmla="*/ 0 w 25"/>
                <a:gd name="T3" fmla="*/ 2147483647 h 4"/>
                <a:gd name="T4" fmla="*/ 2147483647 w 25"/>
                <a:gd name="T5" fmla="*/ 2147483647 h 4"/>
                <a:gd name="T6" fmla="*/ 2147483647 w 25"/>
                <a:gd name="T7" fmla="*/ 0 h 4"/>
                <a:gd name="T8" fmla="*/ 0 w 2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3" y="1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96" name="组合 488"/>
          <p:cNvGrpSpPr>
            <a:grpSpLocks/>
          </p:cNvGrpSpPr>
          <p:nvPr/>
        </p:nvGrpSpPr>
        <p:grpSpPr bwMode="auto">
          <a:xfrm>
            <a:off x="8805863" y="3890963"/>
            <a:ext cx="331787" cy="328612"/>
            <a:chOff x="0" y="0"/>
            <a:chExt cx="299447" cy="297363"/>
          </a:xfrm>
        </p:grpSpPr>
        <p:sp>
          <p:nvSpPr>
            <p:cNvPr id="51374" name="Freeform 324"/>
            <p:cNvSpPr>
              <a:spLocks noEditPoints="1"/>
            </p:cNvSpPr>
            <p:nvPr/>
          </p:nvSpPr>
          <p:spPr bwMode="auto">
            <a:xfrm>
              <a:off x="0" y="0"/>
              <a:ext cx="299447" cy="297363"/>
            </a:xfrm>
            <a:custGeom>
              <a:avLst/>
              <a:gdLst>
                <a:gd name="T0" fmla="*/ 2147483647 w 182"/>
                <a:gd name="T1" fmla="*/ 0 h 181"/>
                <a:gd name="T2" fmla="*/ 0 w 182"/>
                <a:gd name="T3" fmla="*/ 2147483647 h 181"/>
                <a:gd name="T4" fmla="*/ 2147483647 w 182"/>
                <a:gd name="T5" fmla="*/ 2147483647 h 181"/>
                <a:gd name="T6" fmla="*/ 2147483647 w 182"/>
                <a:gd name="T7" fmla="*/ 2147483647 h 181"/>
                <a:gd name="T8" fmla="*/ 2147483647 w 182"/>
                <a:gd name="T9" fmla="*/ 0 h 181"/>
                <a:gd name="T10" fmla="*/ 2147483647 w 182"/>
                <a:gd name="T11" fmla="*/ 2147483647 h 181"/>
                <a:gd name="T12" fmla="*/ 2147483647 w 182"/>
                <a:gd name="T13" fmla="*/ 2147483647 h 181"/>
                <a:gd name="T14" fmla="*/ 2147483647 w 182"/>
                <a:gd name="T15" fmla="*/ 2147483647 h 181"/>
                <a:gd name="T16" fmla="*/ 2147483647 w 182"/>
                <a:gd name="T17" fmla="*/ 2147483647 h 181"/>
                <a:gd name="T18" fmla="*/ 2147483647 w 182"/>
                <a:gd name="T19" fmla="*/ 2147483647 h 181"/>
                <a:gd name="T20" fmla="*/ 2147483647 w 182"/>
                <a:gd name="T21" fmla="*/ 2147483647 h 181"/>
                <a:gd name="T22" fmla="*/ 2147483647 w 182"/>
                <a:gd name="T23" fmla="*/ 2147483647 h 181"/>
                <a:gd name="T24" fmla="*/ 2147483647 w 182"/>
                <a:gd name="T25" fmla="*/ 2147483647 h 181"/>
                <a:gd name="T26" fmla="*/ 2147483647 w 182"/>
                <a:gd name="T27" fmla="*/ 2147483647 h 181"/>
                <a:gd name="T28" fmla="*/ 2147483647 w 182"/>
                <a:gd name="T29" fmla="*/ 2147483647 h 181"/>
                <a:gd name="T30" fmla="*/ 2147483647 w 182"/>
                <a:gd name="T31" fmla="*/ 2147483647 h 181"/>
                <a:gd name="T32" fmla="*/ 2147483647 w 182"/>
                <a:gd name="T33" fmla="*/ 2147483647 h 181"/>
                <a:gd name="T34" fmla="*/ 2147483647 w 182"/>
                <a:gd name="T35" fmla="*/ 2147483647 h 181"/>
                <a:gd name="T36" fmla="*/ 2147483647 w 182"/>
                <a:gd name="T37" fmla="*/ 2147483647 h 181"/>
                <a:gd name="T38" fmla="*/ 2147483647 w 182"/>
                <a:gd name="T39" fmla="*/ 2147483647 h 181"/>
                <a:gd name="T40" fmla="*/ 2147483647 w 182"/>
                <a:gd name="T41" fmla="*/ 2147483647 h 181"/>
                <a:gd name="T42" fmla="*/ 2147483647 w 182"/>
                <a:gd name="T43" fmla="*/ 2147483647 h 181"/>
                <a:gd name="T44" fmla="*/ 2147483647 w 182"/>
                <a:gd name="T45" fmla="*/ 2147483647 h 181"/>
                <a:gd name="T46" fmla="*/ 2147483647 w 182"/>
                <a:gd name="T47" fmla="*/ 2147483647 h 181"/>
                <a:gd name="T48" fmla="*/ 2147483647 w 182"/>
                <a:gd name="T49" fmla="*/ 2147483647 h 181"/>
                <a:gd name="T50" fmla="*/ 2147483647 w 182"/>
                <a:gd name="T51" fmla="*/ 2147483647 h 181"/>
                <a:gd name="T52" fmla="*/ 2147483647 w 182"/>
                <a:gd name="T53" fmla="*/ 2147483647 h 181"/>
                <a:gd name="T54" fmla="*/ 2147483647 w 182"/>
                <a:gd name="T55" fmla="*/ 2147483647 h 181"/>
                <a:gd name="T56" fmla="*/ 2147483647 w 182"/>
                <a:gd name="T57" fmla="*/ 2147483647 h 181"/>
                <a:gd name="T58" fmla="*/ 2147483647 w 182"/>
                <a:gd name="T59" fmla="*/ 2147483647 h 181"/>
                <a:gd name="T60" fmla="*/ 2147483647 w 182"/>
                <a:gd name="T61" fmla="*/ 2147483647 h 181"/>
                <a:gd name="T62" fmla="*/ 2147483647 w 182"/>
                <a:gd name="T63" fmla="*/ 2147483647 h 181"/>
                <a:gd name="T64" fmla="*/ 2147483647 w 182"/>
                <a:gd name="T65" fmla="*/ 2147483647 h 181"/>
                <a:gd name="T66" fmla="*/ 2147483647 w 182"/>
                <a:gd name="T67" fmla="*/ 2147483647 h 181"/>
                <a:gd name="T68" fmla="*/ 2147483647 w 182"/>
                <a:gd name="T69" fmla="*/ 2147483647 h 181"/>
                <a:gd name="T70" fmla="*/ 2147483647 w 182"/>
                <a:gd name="T71" fmla="*/ 2147483647 h 181"/>
                <a:gd name="T72" fmla="*/ 2147483647 w 182"/>
                <a:gd name="T73" fmla="*/ 2147483647 h 181"/>
                <a:gd name="T74" fmla="*/ 2147483647 w 182"/>
                <a:gd name="T75" fmla="*/ 2147483647 h 181"/>
                <a:gd name="T76" fmla="*/ 2147483647 w 182"/>
                <a:gd name="T77" fmla="*/ 2147483647 h 181"/>
                <a:gd name="T78" fmla="*/ 2147483647 w 182"/>
                <a:gd name="T79" fmla="*/ 2147483647 h 181"/>
                <a:gd name="T80" fmla="*/ 2147483647 w 182"/>
                <a:gd name="T81" fmla="*/ 2147483647 h 181"/>
                <a:gd name="T82" fmla="*/ 2147483647 w 182"/>
                <a:gd name="T83" fmla="*/ 2147483647 h 181"/>
                <a:gd name="T84" fmla="*/ 2147483647 w 182"/>
                <a:gd name="T85" fmla="*/ 2147483647 h 181"/>
                <a:gd name="T86" fmla="*/ 2147483647 w 182"/>
                <a:gd name="T87" fmla="*/ 2147483647 h 181"/>
                <a:gd name="T88" fmla="*/ 2147483647 w 182"/>
                <a:gd name="T89" fmla="*/ 2147483647 h 181"/>
                <a:gd name="T90" fmla="*/ 2147483647 w 182"/>
                <a:gd name="T91" fmla="*/ 2147483647 h 181"/>
                <a:gd name="T92" fmla="*/ 2147483647 w 182"/>
                <a:gd name="T93" fmla="*/ 2147483647 h 181"/>
                <a:gd name="T94" fmla="*/ 2147483647 w 182"/>
                <a:gd name="T95" fmla="*/ 2147483647 h 181"/>
                <a:gd name="T96" fmla="*/ 2147483647 w 182"/>
                <a:gd name="T97" fmla="*/ 2147483647 h 181"/>
                <a:gd name="T98" fmla="*/ 2147483647 w 182"/>
                <a:gd name="T99" fmla="*/ 2147483647 h 181"/>
                <a:gd name="T100" fmla="*/ 2147483647 w 182"/>
                <a:gd name="T101" fmla="*/ 2147483647 h 181"/>
                <a:gd name="T102" fmla="*/ 2147483647 w 182"/>
                <a:gd name="T103" fmla="*/ 2147483647 h 18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82" h="181">
                  <a:moveTo>
                    <a:pt x="91" y="0"/>
                  </a:moveTo>
                  <a:cubicBezTo>
                    <a:pt x="41" y="0"/>
                    <a:pt x="0" y="40"/>
                    <a:pt x="0" y="91"/>
                  </a:cubicBezTo>
                  <a:cubicBezTo>
                    <a:pt x="0" y="141"/>
                    <a:pt x="41" y="181"/>
                    <a:pt x="91" y="181"/>
                  </a:cubicBezTo>
                  <a:cubicBezTo>
                    <a:pt x="141" y="181"/>
                    <a:pt x="182" y="141"/>
                    <a:pt x="182" y="91"/>
                  </a:cubicBezTo>
                  <a:cubicBezTo>
                    <a:pt x="182" y="40"/>
                    <a:pt x="141" y="0"/>
                    <a:pt x="91" y="0"/>
                  </a:cubicBezTo>
                  <a:close/>
                  <a:moveTo>
                    <a:pt x="11" y="91"/>
                  </a:moveTo>
                  <a:cubicBezTo>
                    <a:pt x="11" y="47"/>
                    <a:pt x="47" y="11"/>
                    <a:pt x="91" y="11"/>
                  </a:cubicBezTo>
                  <a:cubicBezTo>
                    <a:pt x="110" y="11"/>
                    <a:pt x="127" y="18"/>
                    <a:pt x="141" y="28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5" y="62"/>
                    <a:pt x="105" y="58"/>
                    <a:pt x="106" y="56"/>
                  </a:cubicBezTo>
                  <a:cubicBezTo>
                    <a:pt x="107" y="56"/>
                    <a:pt x="107" y="56"/>
                    <a:pt x="108" y="5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0" y="117"/>
                    <a:pt x="54" y="119"/>
                    <a:pt x="58" y="120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48" y="122"/>
                    <a:pt x="45" y="120"/>
                    <a:pt x="44" y="120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38" y="130"/>
                    <a:pt x="41" y="132"/>
                    <a:pt x="46" y="134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20" y="132"/>
                    <a:pt x="11" y="112"/>
                    <a:pt x="11" y="91"/>
                  </a:cubicBezTo>
                  <a:close/>
                  <a:moveTo>
                    <a:pt x="112" y="103"/>
                  </a:moveTo>
                  <a:cubicBezTo>
                    <a:pt x="109" y="106"/>
                    <a:pt x="105" y="106"/>
                    <a:pt x="103" y="104"/>
                  </a:cubicBezTo>
                  <a:cubicBezTo>
                    <a:pt x="100" y="101"/>
                    <a:pt x="99" y="97"/>
                    <a:pt x="102" y="94"/>
                  </a:cubicBezTo>
                  <a:cubicBezTo>
                    <a:pt x="104" y="92"/>
                    <a:pt x="108" y="91"/>
                    <a:pt x="111" y="94"/>
                  </a:cubicBezTo>
                  <a:cubicBezTo>
                    <a:pt x="114" y="96"/>
                    <a:pt x="114" y="100"/>
                    <a:pt x="112" y="103"/>
                  </a:cubicBezTo>
                  <a:close/>
                  <a:moveTo>
                    <a:pt x="73" y="101"/>
                  </a:moveTo>
                  <a:cubicBezTo>
                    <a:pt x="68" y="97"/>
                    <a:pt x="68" y="91"/>
                    <a:pt x="72" y="86"/>
                  </a:cubicBezTo>
                  <a:cubicBezTo>
                    <a:pt x="75" y="82"/>
                    <a:pt x="82" y="82"/>
                    <a:pt x="86" y="85"/>
                  </a:cubicBezTo>
                  <a:cubicBezTo>
                    <a:pt x="87" y="86"/>
                    <a:pt x="87" y="87"/>
                    <a:pt x="88" y="87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4" y="101"/>
                    <a:pt x="73" y="101"/>
                    <a:pt x="73" y="101"/>
                  </a:cubicBezTo>
                  <a:close/>
                  <a:moveTo>
                    <a:pt x="93" y="72"/>
                  </a:moveTo>
                  <a:cubicBezTo>
                    <a:pt x="90" y="70"/>
                    <a:pt x="90" y="65"/>
                    <a:pt x="92" y="62"/>
                  </a:cubicBezTo>
                  <a:cubicBezTo>
                    <a:pt x="95" y="59"/>
                    <a:pt x="99" y="59"/>
                    <a:pt x="102" y="61"/>
                  </a:cubicBezTo>
                  <a:cubicBezTo>
                    <a:pt x="104" y="63"/>
                    <a:pt x="105" y="66"/>
                    <a:pt x="104" y="69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8" y="74"/>
                    <a:pt x="95" y="74"/>
                    <a:pt x="93" y="72"/>
                  </a:cubicBezTo>
                  <a:close/>
                  <a:moveTo>
                    <a:pt x="91" y="170"/>
                  </a:moveTo>
                  <a:cubicBezTo>
                    <a:pt x="73" y="170"/>
                    <a:pt x="57" y="164"/>
                    <a:pt x="43" y="154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66" y="141"/>
                    <a:pt x="77" y="143"/>
                    <a:pt x="89" y="143"/>
                  </a:cubicBezTo>
                  <a:cubicBezTo>
                    <a:pt x="107" y="143"/>
                    <a:pt x="128" y="139"/>
                    <a:pt x="151" y="12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13" y="133"/>
                    <a:pt x="85" y="132"/>
                    <a:pt x="67" y="128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92" y="127"/>
                    <a:pt x="114" y="124"/>
                    <a:pt x="132" y="115"/>
                  </a:cubicBezTo>
                  <a:cubicBezTo>
                    <a:pt x="132" y="115"/>
                    <a:pt x="139" y="113"/>
                    <a:pt x="140" y="109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8" y="73"/>
                    <a:pt x="117" y="73"/>
                    <a:pt x="117" y="72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62" y="51"/>
                    <a:pt x="171" y="70"/>
                    <a:pt x="171" y="91"/>
                  </a:cubicBezTo>
                  <a:cubicBezTo>
                    <a:pt x="171" y="134"/>
                    <a:pt x="135" y="170"/>
                    <a:pt x="91" y="17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5" name="Line 325"/>
            <p:cNvSpPr>
              <a:spLocks noChangeShapeType="1"/>
            </p:cNvSpPr>
            <p:nvPr/>
          </p:nvSpPr>
          <p:spPr bwMode="auto">
            <a:xfrm>
              <a:off x="72257" y="19731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6" name="Line 326"/>
            <p:cNvSpPr>
              <a:spLocks noChangeShapeType="1"/>
            </p:cNvSpPr>
            <p:nvPr/>
          </p:nvSpPr>
          <p:spPr bwMode="auto">
            <a:xfrm>
              <a:off x="72257" y="19731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7" name="Freeform 327"/>
            <p:cNvSpPr>
              <a:spLocks/>
            </p:cNvSpPr>
            <p:nvPr/>
          </p:nvSpPr>
          <p:spPr bwMode="auto">
            <a:xfrm>
              <a:off x="67394" y="197315"/>
              <a:ext cx="4863" cy="8337"/>
            </a:xfrm>
            <a:custGeom>
              <a:avLst/>
              <a:gdLst>
                <a:gd name="T0" fmla="*/ 0 w 7"/>
                <a:gd name="T1" fmla="*/ 2147483647 h 12"/>
                <a:gd name="T2" fmla="*/ 2147483647 w 7"/>
                <a:gd name="T3" fmla="*/ 0 h 12"/>
                <a:gd name="T4" fmla="*/ 2147483647 w 7"/>
                <a:gd name="T5" fmla="*/ 0 h 12"/>
                <a:gd name="T6" fmla="*/ 0 w 7"/>
                <a:gd name="T7" fmla="*/ 2147483647 h 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12">
                  <a:moveTo>
                    <a:pt x="0" y="12"/>
                  </a:moveTo>
                  <a:lnTo>
                    <a:pt x="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97" name="Freeform 328"/>
          <p:cNvSpPr>
            <a:spLocks noEditPoints="1"/>
          </p:cNvSpPr>
          <p:nvPr/>
        </p:nvSpPr>
        <p:spPr bwMode="auto">
          <a:xfrm>
            <a:off x="8251825" y="3848100"/>
            <a:ext cx="327025" cy="371475"/>
          </a:xfrm>
          <a:custGeom>
            <a:avLst/>
            <a:gdLst>
              <a:gd name="T0" fmla="*/ 2147483647 w 180"/>
              <a:gd name="T1" fmla="*/ 2147483647 h 204"/>
              <a:gd name="T2" fmla="*/ 2147483647 w 180"/>
              <a:gd name="T3" fmla="*/ 2147483647 h 204"/>
              <a:gd name="T4" fmla="*/ 2147483647 w 180"/>
              <a:gd name="T5" fmla="*/ 2147483647 h 204"/>
              <a:gd name="T6" fmla="*/ 2147483647 w 180"/>
              <a:gd name="T7" fmla="*/ 2147483647 h 204"/>
              <a:gd name="T8" fmla="*/ 2147483647 w 180"/>
              <a:gd name="T9" fmla="*/ 2147483647 h 204"/>
              <a:gd name="T10" fmla="*/ 2147483647 w 180"/>
              <a:gd name="T11" fmla="*/ 2147483647 h 204"/>
              <a:gd name="T12" fmla="*/ 2147483647 w 180"/>
              <a:gd name="T13" fmla="*/ 2147483647 h 204"/>
              <a:gd name="T14" fmla="*/ 2147483647 w 180"/>
              <a:gd name="T15" fmla="*/ 0 h 204"/>
              <a:gd name="T16" fmla="*/ 0 w 180"/>
              <a:gd name="T17" fmla="*/ 2147483647 h 204"/>
              <a:gd name="T18" fmla="*/ 2147483647 w 180"/>
              <a:gd name="T19" fmla="*/ 2147483647 h 204"/>
              <a:gd name="T20" fmla="*/ 2147483647 w 180"/>
              <a:gd name="T21" fmla="*/ 2147483647 h 204"/>
              <a:gd name="T22" fmla="*/ 2147483647 w 180"/>
              <a:gd name="T23" fmla="*/ 2147483647 h 204"/>
              <a:gd name="T24" fmla="*/ 2147483647 w 180"/>
              <a:gd name="T25" fmla="*/ 2147483647 h 204"/>
              <a:gd name="T26" fmla="*/ 2147483647 w 180"/>
              <a:gd name="T27" fmla="*/ 2147483647 h 204"/>
              <a:gd name="T28" fmla="*/ 2147483647 w 180"/>
              <a:gd name="T29" fmla="*/ 2147483647 h 204"/>
              <a:gd name="T30" fmla="*/ 2147483647 w 180"/>
              <a:gd name="T31" fmla="*/ 2147483647 h 204"/>
              <a:gd name="T32" fmla="*/ 2147483647 w 180"/>
              <a:gd name="T33" fmla="*/ 2147483647 h 204"/>
              <a:gd name="T34" fmla="*/ 2147483647 w 180"/>
              <a:gd name="T35" fmla="*/ 2147483647 h 204"/>
              <a:gd name="T36" fmla="*/ 2147483647 w 180"/>
              <a:gd name="T37" fmla="*/ 2147483647 h 204"/>
              <a:gd name="T38" fmla="*/ 2147483647 w 180"/>
              <a:gd name="T39" fmla="*/ 2147483647 h 204"/>
              <a:gd name="T40" fmla="*/ 2147483647 w 180"/>
              <a:gd name="T41" fmla="*/ 2147483647 h 204"/>
              <a:gd name="T42" fmla="*/ 2147483647 w 180"/>
              <a:gd name="T43" fmla="*/ 2147483647 h 204"/>
              <a:gd name="T44" fmla="*/ 2147483647 w 180"/>
              <a:gd name="T45" fmla="*/ 2147483647 h 204"/>
              <a:gd name="T46" fmla="*/ 2147483647 w 180"/>
              <a:gd name="T47" fmla="*/ 2147483647 h 204"/>
              <a:gd name="T48" fmla="*/ 2147483647 w 180"/>
              <a:gd name="T49" fmla="*/ 2147483647 h 204"/>
              <a:gd name="T50" fmla="*/ 2147483647 w 180"/>
              <a:gd name="T51" fmla="*/ 2147483647 h 204"/>
              <a:gd name="T52" fmla="*/ 2147483647 w 180"/>
              <a:gd name="T53" fmla="*/ 2147483647 h 204"/>
              <a:gd name="T54" fmla="*/ 2147483647 w 180"/>
              <a:gd name="T55" fmla="*/ 2147483647 h 204"/>
              <a:gd name="T56" fmla="*/ 2147483647 w 180"/>
              <a:gd name="T57" fmla="*/ 2147483647 h 204"/>
              <a:gd name="T58" fmla="*/ 2147483647 w 180"/>
              <a:gd name="T59" fmla="*/ 2147483647 h 20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80" h="204">
                <a:moveTo>
                  <a:pt x="176" y="128"/>
                </a:moveTo>
                <a:cubicBezTo>
                  <a:pt x="175" y="126"/>
                  <a:pt x="174" y="124"/>
                  <a:pt x="173" y="123"/>
                </a:cubicBezTo>
                <a:cubicBezTo>
                  <a:pt x="170" y="114"/>
                  <a:pt x="166" y="103"/>
                  <a:pt x="159" y="92"/>
                </a:cubicBezTo>
                <a:cubicBezTo>
                  <a:pt x="148" y="75"/>
                  <a:pt x="120" y="48"/>
                  <a:pt x="110" y="44"/>
                </a:cubicBezTo>
                <a:cubicBezTo>
                  <a:pt x="109" y="43"/>
                  <a:pt x="109" y="43"/>
                  <a:pt x="108" y="43"/>
                </a:cubicBezTo>
                <a:cubicBezTo>
                  <a:pt x="108" y="41"/>
                  <a:pt x="106" y="38"/>
                  <a:pt x="103" y="36"/>
                </a:cubicBezTo>
                <a:cubicBezTo>
                  <a:pt x="97" y="34"/>
                  <a:pt x="92" y="31"/>
                  <a:pt x="87" y="30"/>
                </a:cubicBezTo>
                <a:cubicBezTo>
                  <a:pt x="81" y="12"/>
                  <a:pt x="64" y="0"/>
                  <a:pt x="44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69"/>
                  <a:pt x="20" y="89"/>
                  <a:pt x="44" y="89"/>
                </a:cubicBezTo>
                <a:cubicBezTo>
                  <a:pt x="65" y="89"/>
                  <a:pt x="82" y="76"/>
                  <a:pt x="87" y="57"/>
                </a:cubicBezTo>
                <a:cubicBezTo>
                  <a:pt x="92" y="56"/>
                  <a:pt x="95" y="57"/>
                  <a:pt x="97" y="59"/>
                </a:cubicBezTo>
                <a:cubicBezTo>
                  <a:pt x="102" y="68"/>
                  <a:pt x="109" y="95"/>
                  <a:pt x="119" y="112"/>
                </a:cubicBezTo>
                <a:cubicBezTo>
                  <a:pt x="116" y="112"/>
                  <a:pt x="113" y="112"/>
                  <a:pt x="111" y="112"/>
                </a:cubicBezTo>
                <a:cubicBezTo>
                  <a:pt x="99" y="112"/>
                  <a:pt x="89" y="115"/>
                  <a:pt x="81" y="121"/>
                </a:cubicBezTo>
                <a:cubicBezTo>
                  <a:pt x="75" y="111"/>
                  <a:pt x="64" y="104"/>
                  <a:pt x="51" y="104"/>
                </a:cubicBezTo>
                <a:cubicBezTo>
                  <a:pt x="35" y="104"/>
                  <a:pt x="21" y="116"/>
                  <a:pt x="17" y="131"/>
                </a:cubicBezTo>
                <a:cubicBezTo>
                  <a:pt x="15" y="131"/>
                  <a:pt x="15" y="131"/>
                  <a:pt x="15" y="131"/>
                </a:cubicBezTo>
                <a:cubicBezTo>
                  <a:pt x="16" y="204"/>
                  <a:pt x="16" y="204"/>
                  <a:pt x="16" y="204"/>
                </a:cubicBezTo>
                <a:cubicBezTo>
                  <a:pt x="34" y="204"/>
                  <a:pt x="34" y="204"/>
                  <a:pt x="34" y="204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53" y="188"/>
                  <a:pt x="66" y="177"/>
                  <a:pt x="75" y="165"/>
                </a:cubicBezTo>
                <a:cubicBezTo>
                  <a:pt x="88" y="167"/>
                  <a:pt x="104" y="168"/>
                  <a:pt x="111" y="168"/>
                </a:cubicBezTo>
                <a:cubicBezTo>
                  <a:pt x="118" y="168"/>
                  <a:pt x="144" y="165"/>
                  <a:pt x="152" y="162"/>
                </a:cubicBezTo>
                <a:cubicBezTo>
                  <a:pt x="169" y="155"/>
                  <a:pt x="180" y="140"/>
                  <a:pt x="176" y="128"/>
                </a:cubicBezTo>
                <a:close/>
                <a:moveTo>
                  <a:pt x="44" y="58"/>
                </a:moveTo>
                <a:cubicBezTo>
                  <a:pt x="37" y="58"/>
                  <a:pt x="31" y="52"/>
                  <a:pt x="31" y="44"/>
                </a:cubicBezTo>
                <a:cubicBezTo>
                  <a:pt x="31" y="37"/>
                  <a:pt x="37" y="31"/>
                  <a:pt x="44" y="31"/>
                </a:cubicBezTo>
                <a:cubicBezTo>
                  <a:pt x="52" y="31"/>
                  <a:pt x="58" y="37"/>
                  <a:pt x="58" y="44"/>
                </a:cubicBezTo>
                <a:cubicBezTo>
                  <a:pt x="58" y="52"/>
                  <a:pt x="52" y="58"/>
                  <a:pt x="44" y="5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98" name="组合 503"/>
          <p:cNvGrpSpPr>
            <a:grpSpLocks/>
          </p:cNvGrpSpPr>
          <p:nvPr/>
        </p:nvGrpSpPr>
        <p:grpSpPr bwMode="auto">
          <a:xfrm>
            <a:off x="10440988" y="6034088"/>
            <a:ext cx="382587" cy="307975"/>
            <a:chOff x="0" y="0"/>
            <a:chExt cx="345301" cy="276520"/>
          </a:xfrm>
        </p:grpSpPr>
        <p:sp>
          <p:nvSpPr>
            <p:cNvPr id="51370" name="Oval 329"/>
            <p:cNvSpPr>
              <a:spLocks noChangeArrowheads="1"/>
            </p:cNvSpPr>
            <p:nvPr/>
          </p:nvSpPr>
          <p:spPr bwMode="auto">
            <a:xfrm>
              <a:off x="146596" y="0"/>
              <a:ext cx="52108" cy="51413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71" name="Rectangle 330"/>
            <p:cNvSpPr>
              <a:spLocks noChangeArrowheads="1"/>
            </p:cNvSpPr>
            <p:nvPr/>
          </p:nvSpPr>
          <p:spPr bwMode="auto">
            <a:xfrm>
              <a:off x="0" y="141734"/>
              <a:ext cx="25012" cy="8337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72" name="Freeform 331"/>
            <p:cNvSpPr>
              <a:spLocks noEditPoints="1"/>
            </p:cNvSpPr>
            <p:nvPr/>
          </p:nvSpPr>
          <p:spPr bwMode="auto">
            <a:xfrm>
              <a:off x="31265" y="59056"/>
              <a:ext cx="282773" cy="217464"/>
            </a:xfrm>
            <a:custGeom>
              <a:avLst/>
              <a:gdLst>
                <a:gd name="T0" fmla="*/ 2147483647 w 172"/>
                <a:gd name="T1" fmla="*/ 2147483647 h 132"/>
                <a:gd name="T2" fmla="*/ 2147483647 w 172"/>
                <a:gd name="T3" fmla="*/ 2147483647 h 132"/>
                <a:gd name="T4" fmla="*/ 2147483647 w 172"/>
                <a:gd name="T5" fmla="*/ 0 h 132"/>
                <a:gd name="T6" fmla="*/ 2147483647 w 172"/>
                <a:gd name="T7" fmla="*/ 0 h 132"/>
                <a:gd name="T8" fmla="*/ 2147483647 w 172"/>
                <a:gd name="T9" fmla="*/ 0 h 132"/>
                <a:gd name="T10" fmla="*/ 2147483647 w 172"/>
                <a:gd name="T11" fmla="*/ 2147483647 h 132"/>
                <a:gd name="T12" fmla="*/ 2147483647 w 172"/>
                <a:gd name="T13" fmla="*/ 2147483647 h 132"/>
                <a:gd name="T14" fmla="*/ 0 w 172"/>
                <a:gd name="T15" fmla="*/ 2147483647 h 132"/>
                <a:gd name="T16" fmla="*/ 0 w 172"/>
                <a:gd name="T17" fmla="*/ 2147483647 h 132"/>
                <a:gd name="T18" fmla="*/ 2147483647 w 172"/>
                <a:gd name="T19" fmla="*/ 2147483647 h 132"/>
                <a:gd name="T20" fmla="*/ 2147483647 w 172"/>
                <a:gd name="T21" fmla="*/ 2147483647 h 132"/>
                <a:gd name="T22" fmla="*/ 2147483647 w 172"/>
                <a:gd name="T23" fmla="*/ 2147483647 h 132"/>
                <a:gd name="T24" fmla="*/ 2147483647 w 172"/>
                <a:gd name="T25" fmla="*/ 2147483647 h 132"/>
                <a:gd name="T26" fmla="*/ 2147483647 w 172"/>
                <a:gd name="T27" fmla="*/ 2147483647 h 132"/>
                <a:gd name="T28" fmla="*/ 2147483647 w 172"/>
                <a:gd name="T29" fmla="*/ 2147483647 h 132"/>
                <a:gd name="T30" fmla="*/ 2147483647 w 172"/>
                <a:gd name="T31" fmla="*/ 2147483647 h 132"/>
                <a:gd name="T32" fmla="*/ 2147483647 w 172"/>
                <a:gd name="T33" fmla="*/ 2147483647 h 132"/>
                <a:gd name="T34" fmla="*/ 2147483647 w 172"/>
                <a:gd name="T35" fmla="*/ 2147483647 h 132"/>
                <a:gd name="T36" fmla="*/ 2147483647 w 172"/>
                <a:gd name="T37" fmla="*/ 2147483647 h 132"/>
                <a:gd name="T38" fmla="*/ 2147483647 w 172"/>
                <a:gd name="T39" fmla="*/ 2147483647 h 132"/>
                <a:gd name="T40" fmla="*/ 2147483647 w 172"/>
                <a:gd name="T41" fmla="*/ 2147483647 h 132"/>
                <a:gd name="T42" fmla="*/ 2147483647 w 172"/>
                <a:gd name="T43" fmla="*/ 2147483647 h 132"/>
                <a:gd name="T44" fmla="*/ 2147483647 w 172"/>
                <a:gd name="T45" fmla="*/ 2147483647 h 132"/>
                <a:gd name="T46" fmla="*/ 2147483647 w 172"/>
                <a:gd name="T47" fmla="*/ 2147483647 h 132"/>
                <a:gd name="T48" fmla="*/ 2147483647 w 172"/>
                <a:gd name="T49" fmla="*/ 2147483647 h 132"/>
                <a:gd name="T50" fmla="*/ 2147483647 w 172"/>
                <a:gd name="T51" fmla="*/ 2147483647 h 132"/>
                <a:gd name="T52" fmla="*/ 2147483647 w 172"/>
                <a:gd name="T53" fmla="*/ 2147483647 h 132"/>
                <a:gd name="T54" fmla="*/ 2147483647 w 172"/>
                <a:gd name="T55" fmla="*/ 2147483647 h 132"/>
                <a:gd name="T56" fmla="*/ 2147483647 w 172"/>
                <a:gd name="T57" fmla="*/ 2147483647 h 132"/>
                <a:gd name="T58" fmla="*/ 2147483647 w 172"/>
                <a:gd name="T59" fmla="*/ 2147483647 h 132"/>
                <a:gd name="T60" fmla="*/ 2147483647 w 172"/>
                <a:gd name="T61" fmla="*/ 2147483647 h 132"/>
                <a:gd name="T62" fmla="*/ 2147483647 w 172"/>
                <a:gd name="T63" fmla="*/ 2147483647 h 132"/>
                <a:gd name="T64" fmla="*/ 2147483647 w 172"/>
                <a:gd name="T65" fmla="*/ 2147483647 h 132"/>
                <a:gd name="T66" fmla="*/ 2147483647 w 172"/>
                <a:gd name="T67" fmla="*/ 2147483647 h 132"/>
                <a:gd name="T68" fmla="*/ 2147483647 w 172"/>
                <a:gd name="T69" fmla="*/ 2147483647 h 132"/>
                <a:gd name="T70" fmla="*/ 2147483647 w 172"/>
                <a:gd name="T71" fmla="*/ 2147483647 h 132"/>
                <a:gd name="T72" fmla="*/ 2147483647 w 172"/>
                <a:gd name="T73" fmla="*/ 2147483647 h 132"/>
                <a:gd name="T74" fmla="*/ 2147483647 w 172"/>
                <a:gd name="T75" fmla="*/ 2147483647 h 132"/>
                <a:gd name="T76" fmla="*/ 2147483647 w 172"/>
                <a:gd name="T77" fmla="*/ 2147483647 h 132"/>
                <a:gd name="T78" fmla="*/ 2147483647 w 172"/>
                <a:gd name="T79" fmla="*/ 2147483647 h 132"/>
                <a:gd name="T80" fmla="*/ 2147483647 w 172"/>
                <a:gd name="T81" fmla="*/ 2147483647 h 132"/>
                <a:gd name="T82" fmla="*/ 2147483647 w 172"/>
                <a:gd name="T83" fmla="*/ 2147483647 h 132"/>
                <a:gd name="T84" fmla="*/ 2147483647 w 172"/>
                <a:gd name="T85" fmla="*/ 2147483647 h 132"/>
                <a:gd name="T86" fmla="*/ 2147483647 w 172"/>
                <a:gd name="T87" fmla="*/ 2147483647 h 13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72" h="132">
                  <a:moveTo>
                    <a:pt x="158" y="66"/>
                  </a:moveTo>
                  <a:cubicBezTo>
                    <a:pt x="156" y="66"/>
                    <a:pt x="156" y="66"/>
                    <a:pt x="156" y="66"/>
                  </a:cubicBezTo>
                  <a:cubicBezTo>
                    <a:pt x="148" y="53"/>
                    <a:pt x="115" y="0"/>
                    <a:pt x="115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25" y="45"/>
                    <a:pt x="16" y="60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8"/>
                    <a:pt x="45" y="132"/>
                    <a:pt x="50" y="132"/>
                  </a:cubicBezTo>
                  <a:cubicBezTo>
                    <a:pt x="55" y="132"/>
                    <a:pt x="59" y="128"/>
                    <a:pt x="59" y="123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8"/>
                    <a:pt x="115" y="132"/>
                    <a:pt x="120" y="132"/>
                  </a:cubicBezTo>
                  <a:cubicBezTo>
                    <a:pt x="125" y="132"/>
                    <a:pt x="129" y="128"/>
                    <a:pt x="129" y="123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57" y="43"/>
                    <a:pt x="157" y="43"/>
                    <a:pt x="157" y="43"/>
                  </a:cubicBezTo>
                  <a:lnTo>
                    <a:pt x="158" y="66"/>
                  </a:lnTo>
                  <a:close/>
                  <a:moveTo>
                    <a:pt x="97" y="66"/>
                  </a:moveTo>
                  <a:cubicBezTo>
                    <a:pt x="74" y="66"/>
                    <a:pt x="74" y="66"/>
                    <a:pt x="74" y="66"/>
                  </a:cubicBezTo>
                  <a:cubicBezTo>
                    <a:pt x="86" y="61"/>
                    <a:pt x="86" y="61"/>
                    <a:pt x="86" y="61"/>
                  </a:cubicBezTo>
                  <a:lnTo>
                    <a:pt x="97" y="66"/>
                  </a:lnTo>
                  <a:close/>
                  <a:moveTo>
                    <a:pt x="31" y="66"/>
                  </a:moveTo>
                  <a:cubicBezTo>
                    <a:pt x="40" y="52"/>
                    <a:pt x="65" y="13"/>
                    <a:pt x="65" y="13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66"/>
                    <a:pt x="41" y="66"/>
                    <a:pt x="41" y="66"/>
                  </a:cubicBezTo>
                  <a:lnTo>
                    <a:pt x="31" y="66"/>
                  </a:lnTo>
                  <a:close/>
                  <a:moveTo>
                    <a:pt x="105" y="50"/>
                  </a:move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3"/>
                    <a:pt x="132" y="53"/>
                    <a:pt x="142" y="66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9" y="56"/>
                    <a:pt x="129" y="56"/>
                    <a:pt x="129" y="56"/>
                  </a:cubicBezTo>
                  <a:lnTo>
                    <a:pt x="105" y="5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3" name="Rectangle 332"/>
            <p:cNvSpPr>
              <a:spLocks noChangeArrowheads="1"/>
            </p:cNvSpPr>
            <p:nvPr/>
          </p:nvSpPr>
          <p:spPr bwMode="auto">
            <a:xfrm>
              <a:off x="320289" y="138260"/>
              <a:ext cx="25012" cy="83372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299" name="组合 496"/>
          <p:cNvGrpSpPr>
            <a:grpSpLocks/>
          </p:cNvGrpSpPr>
          <p:nvPr/>
        </p:nvGrpSpPr>
        <p:grpSpPr bwMode="auto">
          <a:xfrm>
            <a:off x="9372600" y="3956050"/>
            <a:ext cx="320675" cy="195263"/>
            <a:chOff x="0" y="0"/>
            <a:chExt cx="289027" cy="175778"/>
          </a:xfrm>
        </p:grpSpPr>
        <p:sp>
          <p:nvSpPr>
            <p:cNvPr id="51366" name="Freeform 333"/>
            <p:cNvSpPr>
              <a:spLocks noEditPoints="1"/>
            </p:cNvSpPr>
            <p:nvPr/>
          </p:nvSpPr>
          <p:spPr bwMode="auto">
            <a:xfrm>
              <a:off x="52109" y="0"/>
              <a:ext cx="175778" cy="175778"/>
            </a:xfrm>
            <a:custGeom>
              <a:avLst/>
              <a:gdLst>
                <a:gd name="T0" fmla="*/ 2147483647 w 107"/>
                <a:gd name="T1" fmla="*/ 0 h 107"/>
                <a:gd name="T2" fmla="*/ 0 w 107"/>
                <a:gd name="T3" fmla="*/ 2147483647 h 107"/>
                <a:gd name="T4" fmla="*/ 2147483647 w 107"/>
                <a:gd name="T5" fmla="*/ 2147483647 h 107"/>
                <a:gd name="T6" fmla="*/ 2147483647 w 107"/>
                <a:gd name="T7" fmla="*/ 2147483647 h 107"/>
                <a:gd name="T8" fmla="*/ 2147483647 w 107"/>
                <a:gd name="T9" fmla="*/ 0 h 107"/>
                <a:gd name="T10" fmla="*/ 2147483647 w 107"/>
                <a:gd name="T11" fmla="*/ 2147483647 h 107"/>
                <a:gd name="T12" fmla="*/ 2147483647 w 107"/>
                <a:gd name="T13" fmla="*/ 2147483647 h 107"/>
                <a:gd name="T14" fmla="*/ 2147483647 w 107"/>
                <a:gd name="T15" fmla="*/ 2147483647 h 107"/>
                <a:gd name="T16" fmla="*/ 2147483647 w 107"/>
                <a:gd name="T17" fmla="*/ 2147483647 h 107"/>
                <a:gd name="T18" fmla="*/ 2147483647 w 107"/>
                <a:gd name="T19" fmla="*/ 2147483647 h 10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7" h="107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24" y="107"/>
                    <a:pt x="53" y="107"/>
                  </a:cubicBezTo>
                  <a:cubicBezTo>
                    <a:pt x="83" y="107"/>
                    <a:pt x="107" y="83"/>
                    <a:pt x="107" y="53"/>
                  </a:cubicBezTo>
                  <a:cubicBezTo>
                    <a:pt x="107" y="24"/>
                    <a:pt x="83" y="0"/>
                    <a:pt x="53" y="0"/>
                  </a:cubicBezTo>
                  <a:close/>
                  <a:moveTo>
                    <a:pt x="53" y="102"/>
                  </a:moveTo>
                  <a:cubicBezTo>
                    <a:pt x="26" y="102"/>
                    <a:pt x="5" y="80"/>
                    <a:pt x="5" y="53"/>
                  </a:cubicBezTo>
                  <a:cubicBezTo>
                    <a:pt x="5" y="26"/>
                    <a:pt x="26" y="4"/>
                    <a:pt x="53" y="4"/>
                  </a:cubicBezTo>
                  <a:cubicBezTo>
                    <a:pt x="80" y="4"/>
                    <a:pt x="102" y="26"/>
                    <a:pt x="102" y="53"/>
                  </a:cubicBezTo>
                  <a:cubicBezTo>
                    <a:pt x="102" y="80"/>
                    <a:pt x="80" y="102"/>
                    <a:pt x="53" y="10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7" name="Freeform 334"/>
            <p:cNvSpPr>
              <a:spLocks noEditPoints="1"/>
            </p:cNvSpPr>
            <p:nvPr/>
          </p:nvSpPr>
          <p:spPr bwMode="auto">
            <a:xfrm>
              <a:off x="65309" y="13200"/>
              <a:ext cx="147987" cy="147987"/>
            </a:xfrm>
            <a:custGeom>
              <a:avLst/>
              <a:gdLst>
                <a:gd name="T0" fmla="*/ 2147483647 w 90"/>
                <a:gd name="T1" fmla="*/ 0 h 90"/>
                <a:gd name="T2" fmla="*/ 0 w 90"/>
                <a:gd name="T3" fmla="*/ 2147483647 h 90"/>
                <a:gd name="T4" fmla="*/ 2147483647 w 90"/>
                <a:gd name="T5" fmla="*/ 2147483647 h 90"/>
                <a:gd name="T6" fmla="*/ 2147483647 w 90"/>
                <a:gd name="T7" fmla="*/ 2147483647 h 90"/>
                <a:gd name="T8" fmla="*/ 2147483647 w 90"/>
                <a:gd name="T9" fmla="*/ 0 h 90"/>
                <a:gd name="T10" fmla="*/ 2147483647 w 90"/>
                <a:gd name="T11" fmla="*/ 2147483647 h 90"/>
                <a:gd name="T12" fmla="*/ 2147483647 w 90"/>
                <a:gd name="T13" fmla="*/ 2147483647 h 90"/>
                <a:gd name="T14" fmla="*/ 2147483647 w 90"/>
                <a:gd name="T15" fmla="*/ 2147483647 h 90"/>
                <a:gd name="T16" fmla="*/ 2147483647 w 90"/>
                <a:gd name="T17" fmla="*/ 2147483647 h 90"/>
                <a:gd name="T18" fmla="*/ 2147483647 w 90"/>
                <a:gd name="T19" fmla="*/ 2147483647 h 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70" y="90"/>
                    <a:pt x="90" y="70"/>
                    <a:pt x="90" y="45"/>
                  </a:cubicBezTo>
                  <a:cubicBezTo>
                    <a:pt x="90" y="20"/>
                    <a:pt x="70" y="0"/>
                    <a:pt x="45" y="0"/>
                  </a:cubicBezTo>
                  <a:close/>
                  <a:moveTo>
                    <a:pt x="45" y="62"/>
                  </a:moveTo>
                  <a:cubicBezTo>
                    <a:pt x="36" y="62"/>
                    <a:pt x="29" y="54"/>
                    <a:pt x="29" y="45"/>
                  </a:cubicBezTo>
                  <a:cubicBezTo>
                    <a:pt x="29" y="36"/>
                    <a:pt x="36" y="29"/>
                    <a:pt x="45" y="29"/>
                  </a:cubicBezTo>
                  <a:cubicBezTo>
                    <a:pt x="54" y="29"/>
                    <a:pt x="62" y="36"/>
                    <a:pt x="62" y="45"/>
                  </a:cubicBezTo>
                  <a:cubicBezTo>
                    <a:pt x="62" y="54"/>
                    <a:pt x="54" y="62"/>
                    <a:pt x="45" y="6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8" name="Freeform 335"/>
            <p:cNvSpPr>
              <a:spLocks/>
            </p:cNvSpPr>
            <p:nvPr/>
          </p:nvSpPr>
          <p:spPr bwMode="auto">
            <a:xfrm>
              <a:off x="0" y="8337"/>
              <a:ext cx="45855" cy="162577"/>
            </a:xfrm>
            <a:custGeom>
              <a:avLst/>
              <a:gdLst>
                <a:gd name="T0" fmla="*/ 2147483647 w 28"/>
                <a:gd name="T1" fmla="*/ 2147483647 h 99"/>
                <a:gd name="T2" fmla="*/ 2147483647 w 28"/>
                <a:gd name="T3" fmla="*/ 2147483647 h 99"/>
                <a:gd name="T4" fmla="*/ 2147483647 w 28"/>
                <a:gd name="T5" fmla="*/ 2147483647 h 99"/>
                <a:gd name="T6" fmla="*/ 2147483647 w 28"/>
                <a:gd name="T7" fmla="*/ 0 h 99"/>
                <a:gd name="T8" fmla="*/ 2147483647 w 28"/>
                <a:gd name="T9" fmla="*/ 0 h 99"/>
                <a:gd name="T10" fmla="*/ 2147483647 w 28"/>
                <a:gd name="T11" fmla="*/ 2147483647 h 99"/>
                <a:gd name="T12" fmla="*/ 2147483647 w 28"/>
                <a:gd name="T13" fmla="*/ 2147483647 h 99"/>
                <a:gd name="T14" fmla="*/ 2147483647 w 28"/>
                <a:gd name="T15" fmla="*/ 2147483647 h 99"/>
                <a:gd name="T16" fmla="*/ 0 w 28"/>
                <a:gd name="T17" fmla="*/ 2147483647 h 99"/>
                <a:gd name="T18" fmla="*/ 0 w 28"/>
                <a:gd name="T19" fmla="*/ 2147483647 h 99"/>
                <a:gd name="T20" fmla="*/ 0 w 28"/>
                <a:gd name="T21" fmla="*/ 2147483647 h 99"/>
                <a:gd name="T22" fmla="*/ 2147483647 w 28"/>
                <a:gd name="T23" fmla="*/ 2147483647 h 99"/>
                <a:gd name="T24" fmla="*/ 2147483647 w 28"/>
                <a:gd name="T25" fmla="*/ 2147483647 h 99"/>
                <a:gd name="T26" fmla="*/ 2147483647 w 28"/>
                <a:gd name="T27" fmla="*/ 2147483647 h 99"/>
                <a:gd name="T28" fmla="*/ 2147483647 w 28"/>
                <a:gd name="T29" fmla="*/ 2147483647 h 99"/>
                <a:gd name="T30" fmla="*/ 2147483647 w 28"/>
                <a:gd name="T31" fmla="*/ 2147483647 h 99"/>
                <a:gd name="T32" fmla="*/ 2147483647 w 28"/>
                <a:gd name="T33" fmla="*/ 2147483647 h 99"/>
                <a:gd name="T34" fmla="*/ 2147483647 w 28"/>
                <a:gd name="T35" fmla="*/ 2147483647 h 99"/>
                <a:gd name="T36" fmla="*/ 2147483647 w 28"/>
                <a:gd name="T37" fmla="*/ 2147483647 h 99"/>
                <a:gd name="T38" fmla="*/ 2147483647 w 28"/>
                <a:gd name="T39" fmla="*/ 2147483647 h 99"/>
                <a:gd name="T40" fmla="*/ 2147483647 w 28"/>
                <a:gd name="T41" fmla="*/ 2147483647 h 99"/>
                <a:gd name="T42" fmla="*/ 2147483647 w 28"/>
                <a:gd name="T43" fmla="*/ 2147483647 h 99"/>
                <a:gd name="T44" fmla="*/ 2147483647 w 28"/>
                <a:gd name="T45" fmla="*/ 2147483647 h 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" h="99">
                  <a:moveTo>
                    <a:pt x="23" y="1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5"/>
                    <a:pt x="4" y="36"/>
                    <a:pt x="10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14" y="99"/>
                    <a:pt x="18" y="94"/>
                    <a:pt x="18" y="9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27" y="35"/>
                    <a:pt x="27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1"/>
                    <a:pt x="27" y="1"/>
                    <a:pt x="27" y="1"/>
                  </a:cubicBezTo>
                  <a:lnTo>
                    <a:pt x="23" y="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9" name="Freeform 336"/>
            <p:cNvSpPr>
              <a:spLocks/>
            </p:cNvSpPr>
            <p:nvPr/>
          </p:nvSpPr>
          <p:spPr bwMode="auto">
            <a:xfrm>
              <a:off x="242477" y="6947"/>
              <a:ext cx="46550" cy="162577"/>
            </a:xfrm>
            <a:custGeom>
              <a:avLst/>
              <a:gdLst>
                <a:gd name="T0" fmla="*/ 2147483647 w 28"/>
                <a:gd name="T1" fmla="*/ 0 h 99"/>
                <a:gd name="T2" fmla="*/ 2147483647 w 28"/>
                <a:gd name="T3" fmla="*/ 0 h 99"/>
                <a:gd name="T4" fmla="*/ 0 w 28"/>
                <a:gd name="T5" fmla="*/ 0 h 99"/>
                <a:gd name="T6" fmla="*/ 0 w 28"/>
                <a:gd name="T7" fmla="*/ 2147483647 h 99"/>
                <a:gd name="T8" fmla="*/ 2147483647 w 28"/>
                <a:gd name="T9" fmla="*/ 2147483647 h 99"/>
                <a:gd name="T10" fmla="*/ 2147483647 w 28"/>
                <a:gd name="T11" fmla="*/ 2147483647 h 99"/>
                <a:gd name="T12" fmla="*/ 2147483647 w 28"/>
                <a:gd name="T13" fmla="*/ 2147483647 h 99"/>
                <a:gd name="T14" fmla="*/ 2147483647 w 28"/>
                <a:gd name="T15" fmla="*/ 0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99">
                  <a:moveTo>
                    <a:pt x="1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8" y="2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00" name="组合 500"/>
          <p:cNvGrpSpPr>
            <a:grpSpLocks/>
          </p:cNvGrpSpPr>
          <p:nvPr/>
        </p:nvGrpSpPr>
        <p:grpSpPr bwMode="auto">
          <a:xfrm>
            <a:off x="9910763" y="3879850"/>
            <a:ext cx="358775" cy="273050"/>
            <a:chOff x="0" y="0"/>
            <a:chExt cx="323764" cy="246644"/>
          </a:xfrm>
        </p:grpSpPr>
        <p:sp>
          <p:nvSpPr>
            <p:cNvPr id="51351" name="Freeform 337"/>
            <p:cNvSpPr>
              <a:spLocks noEditPoints="1"/>
            </p:cNvSpPr>
            <p:nvPr/>
          </p:nvSpPr>
          <p:spPr bwMode="auto">
            <a:xfrm>
              <a:off x="0" y="68782"/>
              <a:ext cx="92404" cy="102131"/>
            </a:xfrm>
            <a:custGeom>
              <a:avLst/>
              <a:gdLst>
                <a:gd name="T0" fmla="*/ 2147483647 w 56"/>
                <a:gd name="T1" fmla="*/ 2147483647 h 62"/>
                <a:gd name="T2" fmla="*/ 2147483647 w 56"/>
                <a:gd name="T3" fmla="*/ 2147483647 h 62"/>
                <a:gd name="T4" fmla="*/ 2147483647 w 56"/>
                <a:gd name="T5" fmla="*/ 2147483647 h 62"/>
                <a:gd name="T6" fmla="*/ 2147483647 w 56"/>
                <a:gd name="T7" fmla="*/ 2147483647 h 62"/>
                <a:gd name="T8" fmla="*/ 2147483647 w 56"/>
                <a:gd name="T9" fmla="*/ 2147483647 h 62"/>
                <a:gd name="T10" fmla="*/ 2147483647 w 56"/>
                <a:gd name="T11" fmla="*/ 2147483647 h 62"/>
                <a:gd name="T12" fmla="*/ 2147483647 w 56"/>
                <a:gd name="T13" fmla="*/ 2147483647 h 62"/>
                <a:gd name="T14" fmla="*/ 2147483647 w 56"/>
                <a:gd name="T15" fmla="*/ 2147483647 h 62"/>
                <a:gd name="T16" fmla="*/ 2147483647 w 56"/>
                <a:gd name="T17" fmla="*/ 2147483647 h 62"/>
                <a:gd name="T18" fmla="*/ 2147483647 w 56"/>
                <a:gd name="T19" fmla="*/ 2147483647 h 62"/>
                <a:gd name="T20" fmla="*/ 2147483647 w 56"/>
                <a:gd name="T21" fmla="*/ 2147483647 h 62"/>
                <a:gd name="T22" fmla="*/ 2147483647 w 56"/>
                <a:gd name="T23" fmla="*/ 2147483647 h 62"/>
                <a:gd name="T24" fmla="*/ 2147483647 w 56"/>
                <a:gd name="T25" fmla="*/ 2147483647 h 62"/>
                <a:gd name="T26" fmla="*/ 2147483647 w 56"/>
                <a:gd name="T27" fmla="*/ 2147483647 h 62"/>
                <a:gd name="T28" fmla="*/ 2147483647 w 56"/>
                <a:gd name="T29" fmla="*/ 0 h 62"/>
                <a:gd name="T30" fmla="*/ 2147483647 w 56"/>
                <a:gd name="T31" fmla="*/ 2147483647 h 62"/>
                <a:gd name="T32" fmla="*/ 2147483647 w 56"/>
                <a:gd name="T33" fmla="*/ 2147483647 h 62"/>
                <a:gd name="T34" fmla="*/ 2147483647 w 56"/>
                <a:gd name="T35" fmla="*/ 2147483647 h 62"/>
                <a:gd name="T36" fmla="*/ 2147483647 w 56"/>
                <a:gd name="T37" fmla="*/ 2147483647 h 62"/>
                <a:gd name="T38" fmla="*/ 0 w 56"/>
                <a:gd name="T39" fmla="*/ 2147483647 h 62"/>
                <a:gd name="T40" fmla="*/ 2147483647 w 56"/>
                <a:gd name="T41" fmla="*/ 2147483647 h 62"/>
                <a:gd name="T42" fmla="*/ 2147483647 w 56"/>
                <a:gd name="T43" fmla="*/ 2147483647 h 62"/>
                <a:gd name="T44" fmla="*/ 2147483647 w 56"/>
                <a:gd name="T45" fmla="*/ 2147483647 h 62"/>
                <a:gd name="T46" fmla="*/ 2147483647 w 56"/>
                <a:gd name="T47" fmla="*/ 2147483647 h 62"/>
                <a:gd name="T48" fmla="*/ 2147483647 w 56"/>
                <a:gd name="T49" fmla="*/ 2147483647 h 62"/>
                <a:gd name="T50" fmla="*/ 2147483647 w 56"/>
                <a:gd name="T51" fmla="*/ 2147483647 h 62"/>
                <a:gd name="T52" fmla="*/ 2147483647 w 56"/>
                <a:gd name="T53" fmla="*/ 2147483647 h 62"/>
                <a:gd name="T54" fmla="*/ 2147483647 w 56"/>
                <a:gd name="T55" fmla="*/ 2147483647 h 62"/>
                <a:gd name="T56" fmla="*/ 2147483647 w 56"/>
                <a:gd name="T57" fmla="*/ 2147483647 h 62"/>
                <a:gd name="T58" fmla="*/ 2147483647 w 56"/>
                <a:gd name="T59" fmla="*/ 2147483647 h 62"/>
                <a:gd name="T60" fmla="*/ 2147483647 w 56"/>
                <a:gd name="T61" fmla="*/ 2147483647 h 62"/>
                <a:gd name="T62" fmla="*/ 2147483647 w 56"/>
                <a:gd name="T63" fmla="*/ 2147483647 h 62"/>
                <a:gd name="T64" fmla="*/ 2147483647 w 56"/>
                <a:gd name="T65" fmla="*/ 2147483647 h 62"/>
                <a:gd name="T66" fmla="*/ 2147483647 w 56"/>
                <a:gd name="T67" fmla="*/ 2147483647 h 62"/>
                <a:gd name="T68" fmla="*/ 2147483647 w 56"/>
                <a:gd name="T69" fmla="*/ 2147483647 h 62"/>
                <a:gd name="T70" fmla="*/ 2147483647 w 56"/>
                <a:gd name="T71" fmla="*/ 2147483647 h 62"/>
                <a:gd name="T72" fmla="*/ 2147483647 w 56"/>
                <a:gd name="T73" fmla="*/ 2147483647 h 62"/>
                <a:gd name="T74" fmla="*/ 2147483647 w 56"/>
                <a:gd name="T75" fmla="*/ 2147483647 h 62"/>
                <a:gd name="T76" fmla="*/ 2147483647 w 56"/>
                <a:gd name="T77" fmla="*/ 2147483647 h 62"/>
                <a:gd name="T78" fmla="*/ 2147483647 w 56"/>
                <a:gd name="T79" fmla="*/ 2147483647 h 62"/>
                <a:gd name="T80" fmla="*/ 2147483647 w 56"/>
                <a:gd name="T81" fmla="*/ 2147483647 h 62"/>
                <a:gd name="T82" fmla="*/ 2147483647 w 56"/>
                <a:gd name="T83" fmla="*/ 2147483647 h 6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6" h="62">
                  <a:moveTo>
                    <a:pt x="28" y="62"/>
                  </a:move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47" y="62"/>
                    <a:pt x="55" y="44"/>
                    <a:pt x="55" y="31"/>
                  </a:cubicBezTo>
                  <a:cubicBezTo>
                    <a:pt x="56" y="27"/>
                    <a:pt x="54" y="23"/>
                    <a:pt x="51" y="20"/>
                  </a:cubicBezTo>
                  <a:cubicBezTo>
                    <a:pt x="48" y="16"/>
                    <a:pt x="43" y="14"/>
                    <a:pt x="38" y="14"/>
                  </a:cubicBezTo>
                  <a:cubicBezTo>
                    <a:pt x="39" y="13"/>
                    <a:pt x="40" y="13"/>
                    <a:pt x="40" y="13"/>
                  </a:cubicBezTo>
                  <a:cubicBezTo>
                    <a:pt x="42" y="12"/>
                    <a:pt x="44" y="11"/>
                    <a:pt x="45" y="9"/>
                  </a:cubicBezTo>
                  <a:cubicBezTo>
                    <a:pt x="47" y="8"/>
                    <a:pt x="48" y="6"/>
                    <a:pt x="49" y="4"/>
                  </a:cubicBezTo>
                  <a:cubicBezTo>
                    <a:pt x="46" y="3"/>
                    <a:pt x="44" y="3"/>
                    <a:pt x="42" y="3"/>
                  </a:cubicBezTo>
                  <a:cubicBezTo>
                    <a:pt x="40" y="3"/>
                    <a:pt x="38" y="4"/>
                    <a:pt x="36" y="5"/>
                  </a:cubicBezTo>
                  <a:cubicBezTo>
                    <a:pt x="35" y="5"/>
                    <a:pt x="33" y="7"/>
                    <a:pt x="32" y="8"/>
                  </a:cubicBezTo>
                  <a:cubicBezTo>
                    <a:pt x="30" y="9"/>
                    <a:pt x="29" y="11"/>
                    <a:pt x="28" y="14"/>
                  </a:cubicBezTo>
                  <a:cubicBezTo>
                    <a:pt x="27" y="11"/>
                    <a:pt x="24" y="7"/>
                    <a:pt x="23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7"/>
                    <a:pt x="23" y="11"/>
                    <a:pt x="25" y="14"/>
                  </a:cubicBezTo>
                  <a:cubicBezTo>
                    <a:pt x="23" y="14"/>
                    <a:pt x="22" y="14"/>
                    <a:pt x="20" y="14"/>
                  </a:cubicBezTo>
                  <a:cubicBezTo>
                    <a:pt x="14" y="14"/>
                    <a:pt x="8" y="16"/>
                    <a:pt x="4" y="20"/>
                  </a:cubicBezTo>
                  <a:cubicBezTo>
                    <a:pt x="1" y="23"/>
                    <a:pt x="0" y="27"/>
                    <a:pt x="0" y="31"/>
                  </a:cubicBezTo>
                  <a:cubicBezTo>
                    <a:pt x="0" y="44"/>
                    <a:pt x="8" y="61"/>
                    <a:pt x="23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5" y="62"/>
                    <a:pt x="27" y="62"/>
                    <a:pt x="28" y="62"/>
                  </a:cubicBezTo>
                  <a:close/>
                  <a:moveTo>
                    <a:pt x="29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9" y="14"/>
                    <a:pt x="29" y="14"/>
                  </a:cubicBezTo>
                  <a:close/>
                  <a:moveTo>
                    <a:pt x="23" y="61"/>
                  </a:moveTo>
                  <a:cubicBezTo>
                    <a:pt x="10" y="60"/>
                    <a:pt x="2" y="43"/>
                    <a:pt x="2" y="31"/>
                  </a:cubicBezTo>
                  <a:cubicBezTo>
                    <a:pt x="2" y="27"/>
                    <a:pt x="3" y="23"/>
                    <a:pt x="5" y="21"/>
                  </a:cubicBezTo>
                  <a:cubicBezTo>
                    <a:pt x="9" y="17"/>
                    <a:pt x="14" y="15"/>
                    <a:pt x="20" y="15"/>
                  </a:cubicBezTo>
                  <a:cubicBezTo>
                    <a:pt x="22" y="15"/>
                    <a:pt x="24" y="15"/>
                    <a:pt x="26" y="16"/>
                  </a:cubicBezTo>
                  <a:cubicBezTo>
                    <a:pt x="26" y="17"/>
                    <a:pt x="27" y="17"/>
                    <a:pt x="27" y="1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30" y="16"/>
                    <a:pt x="33" y="15"/>
                    <a:pt x="35" y="15"/>
                  </a:cubicBezTo>
                  <a:cubicBezTo>
                    <a:pt x="41" y="15"/>
                    <a:pt x="47" y="17"/>
                    <a:pt x="50" y="21"/>
                  </a:cubicBezTo>
                  <a:cubicBezTo>
                    <a:pt x="53" y="23"/>
                    <a:pt x="54" y="27"/>
                    <a:pt x="54" y="31"/>
                  </a:cubicBezTo>
                  <a:cubicBezTo>
                    <a:pt x="54" y="44"/>
                    <a:pt x="45" y="60"/>
                    <a:pt x="31" y="61"/>
                  </a:cubicBezTo>
                  <a:cubicBezTo>
                    <a:pt x="31" y="60"/>
                    <a:pt x="30" y="60"/>
                    <a:pt x="28" y="60"/>
                  </a:cubicBezTo>
                  <a:cubicBezTo>
                    <a:pt x="27" y="60"/>
                    <a:pt x="25" y="60"/>
                    <a:pt x="24" y="60"/>
                  </a:cubicBezTo>
                  <a:cubicBezTo>
                    <a:pt x="24" y="61"/>
                    <a:pt x="24" y="61"/>
                    <a:pt x="23" y="6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2" name="Freeform 338"/>
            <p:cNvSpPr>
              <a:spLocks/>
            </p:cNvSpPr>
            <p:nvPr/>
          </p:nvSpPr>
          <p:spPr bwMode="auto">
            <a:xfrm>
              <a:off x="51413" y="122974"/>
              <a:ext cx="9727" cy="16674"/>
            </a:xfrm>
            <a:custGeom>
              <a:avLst/>
              <a:gdLst>
                <a:gd name="T0" fmla="*/ 2147483647 w 6"/>
                <a:gd name="T1" fmla="*/ 2147483647 h 10"/>
                <a:gd name="T2" fmla="*/ 2147483647 w 6"/>
                <a:gd name="T3" fmla="*/ 2147483647 h 10"/>
                <a:gd name="T4" fmla="*/ 2147483647 w 6"/>
                <a:gd name="T5" fmla="*/ 0 h 10"/>
                <a:gd name="T6" fmla="*/ 2147483647 w 6"/>
                <a:gd name="T7" fmla="*/ 2147483647 h 10"/>
                <a:gd name="T8" fmla="*/ 2147483647 w 6"/>
                <a:gd name="T9" fmla="*/ 2147483647 h 10"/>
                <a:gd name="T10" fmla="*/ 2147483647 w 6"/>
                <a:gd name="T11" fmla="*/ 2147483647 h 10"/>
                <a:gd name="T12" fmla="*/ 0 w 6"/>
                <a:gd name="T13" fmla="*/ 2147483647 h 10"/>
                <a:gd name="T14" fmla="*/ 2147483647 w 6"/>
                <a:gd name="T15" fmla="*/ 2147483647 h 10"/>
                <a:gd name="T16" fmla="*/ 2147483647 w 6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10">
                  <a:moveTo>
                    <a:pt x="4" y="7"/>
                  </a:moveTo>
                  <a:cubicBezTo>
                    <a:pt x="5" y="6"/>
                    <a:pt x="5" y="5"/>
                    <a:pt x="6" y="4"/>
                  </a:cubicBezTo>
                  <a:cubicBezTo>
                    <a:pt x="6" y="3"/>
                    <a:pt x="6" y="2"/>
                    <a:pt x="6" y="0"/>
                  </a:cubicBezTo>
                  <a:cubicBezTo>
                    <a:pt x="5" y="0"/>
                    <a:pt x="4" y="1"/>
                    <a:pt x="4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7"/>
                    <a:pt x="0" y="8"/>
                    <a:pt x="0" y="10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3" y="8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3" name="Freeform 339"/>
            <p:cNvSpPr>
              <a:spLocks/>
            </p:cNvSpPr>
            <p:nvPr/>
          </p:nvSpPr>
          <p:spPr bwMode="auto">
            <a:xfrm>
              <a:off x="38212" y="122974"/>
              <a:ext cx="6253" cy="16674"/>
            </a:xfrm>
            <a:custGeom>
              <a:avLst/>
              <a:gdLst>
                <a:gd name="T0" fmla="*/ 2147483647 w 4"/>
                <a:gd name="T1" fmla="*/ 2147483647 h 10"/>
                <a:gd name="T2" fmla="*/ 2147483647 w 4"/>
                <a:gd name="T3" fmla="*/ 0 h 10"/>
                <a:gd name="T4" fmla="*/ 0 w 4"/>
                <a:gd name="T5" fmla="*/ 2147483647 h 10"/>
                <a:gd name="T6" fmla="*/ 0 w 4"/>
                <a:gd name="T7" fmla="*/ 2147483647 h 10"/>
                <a:gd name="T8" fmla="*/ 2147483647 w 4"/>
                <a:gd name="T9" fmla="*/ 2147483647 h 10"/>
                <a:gd name="T10" fmla="*/ 2147483647 w 4"/>
                <a:gd name="T11" fmla="*/ 2147483647 h 10"/>
                <a:gd name="T12" fmla="*/ 2147483647 w 4"/>
                <a:gd name="T13" fmla="*/ 2147483647 h 10"/>
                <a:gd name="T14" fmla="*/ 2147483647 w 4"/>
                <a:gd name="T15" fmla="*/ 2147483647 h 10"/>
                <a:gd name="T16" fmla="*/ 2147483647 w 4"/>
                <a:gd name="T17" fmla="*/ 2147483647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10">
                  <a:moveTo>
                    <a:pt x="3" y="3"/>
                  </a:moveTo>
                  <a:cubicBezTo>
                    <a:pt x="2" y="2"/>
                    <a:pt x="2" y="1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3" y="4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4" name="Freeform 340"/>
            <p:cNvSpPr>
              <a:spLocks/>
            </p:cNvSpPr>
            <p:nvPr/>
          </p:nvSpPr>
          <p:spPr bwMode="auto">
            <a:xfrm>
              <a:off x="38212" y="44465"/>
              <a:ext cx="285552" cy="202179"/>
            </a:xfrm>
            <a:custGeom>
              <a:avLst/>
              <a:gdLst>
                <a:gd name="T0" fmla="*/ 2147483647 w 411"/>
                <a:gd name="T1" fmla="*/ 2147483647 h 291"/>
                <a:gd name="T2" fmla="*/ 2147483647 w 411"/>
                <a:gd name="T3" fmla="*/ 2147483647 h 291"/>
                <a:gd name="T4" fmla="*/ 2147483647 w 411"/>
                <a:gd name="T5" fmla="*/ 0 h 291"/>
                <a:gd name="T6" fmla="*/ 2147483647 w 411"/>
                <a:gd name="T7" fmla="*/ 2147483647 h 291"/>
                <a:gd name="T8" fmla="*/ 2147483647 w 411"/>
                <a:gd name="T9" fmla="*/ 2147483647 h 291"/>
                <a:gd name="T10" fmla="*/ 2147483647 w 411"/>
                <a:gd name="T11" fmla="*/ 2147483647 h 291"/>
                <a:gd name="T12" fmla="*/ 0 w 411"/>
                <a:gd name="T13" fmla="*/ 2147483647 h 291"/>
                <a:gd name="T14" fmla="*/ 2147483647 w 411"/>
                <a:gd name="T15" fmla="*/ 2147483647 h 291"/>
                <a:gd name="T16" fmla="*/ 2147483647 w 411"/>
                <a:gd name="T17" fmla="*/ 2147483647 h 291"/>
                <a:gd name="T18" fmla="*/ 2147483647 w 411"/>
                <a:gd name="T19" fmla="*/ 2147483647 h 291"/>
                <a:gd name="T20" fmla="*/ 2147483647 w 411"/>
                <a:gd name="T21" fmla="*/ 2147483647 h 291"/>
                <a:gd name="T22" fmla="*/ 2147483647 w 411"/>
                <a:gd name="T23" fmla="*/ 2147483647 h 291"/>
                <a:gd name="T24" fmla="*/ 2147483647 w 411"/>
                <a:gd name="T25" fmla="*/ 2147483647 h 291"/>
                <a:gd name="T26" fmla="*/ 2147483647 w 411"/>
                <a:gd name="T27" fmla="*/ 2147483647 h 291"/>
                <a:gd name="T28" fmla="*/ 2147483647 w 411"/>
                <a:gd name="T29" fmla="*/ 2147483647 h 291"/>
                <a:gd name="T30" fmla="*/ 2147483647 w 411"/>
                <a:gd name="T31" fmla="*/ 2147483647 h 291"/>
                <a:gd name="T32" fmla="*/ 2147483647 w 411"/>
                <a:gd name="T33" fmla="*/ 2147483647 h 291"/>
                <a:gd name="T34" fmla="*/ 2147483647 w 411"/>
                <a:gd name="T35" fmla="*/ 2147483647 h 29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11" h="291">
                  <a:moveTo>
                    <a:pt x="215" y="125"/>
                  </a:moveTo>
                  <a:lnTo>
                    <a:pt x="411" y="16"/>
                  </a:lnTo>
                  <a:lnTo>
                    <a:pt x="399" y="0"/>
                  </a:lnTo>
                  <a:lnTo>
                    <a:pt x="203" y="109"/>
                  </a:lnTo>
                  <a:lnTo>
                    <a:pt x="196" y="109"/>
                  </a:lnTo>
                  <a:lnTo>
                    <a:pt x="196" y="113"/>
                  </a:lnTo>
                  <a:lnTo>
                    <a:pt x="0" y="222"/>
                  </a:lnTo>
                  <a:lnTo>
                    <a:pt x="12" y="241"/>
                  </a:lnTo>
                  <a:lnTo>
                    <a:pt x="196" y="137"/>
                  </a:lnTo>
                  <a:lnTo>
                    <a:pt x="196" y="265"/>
                  </a:lnTo>
                  <a:lnTo>
                    <a:pt x="71" y="265"/>
                  </a:lnTo>
                  <a:lnTo>
                    <a:pt x="71" y="291"/>
                  </a:lnTo>
                  <a:lnTo>
                    <a:pt x="196" y="291"/>
                  </a:lnTo>
                  <a:lnTo>
                    <a:pt x="215" y="291"/>
                  </a:lnTo>
                  <a:lnTo>
                    <a:pt x="340" y="291"/>
                  </a:lnTo>
                  <a:lnTo>
                    <a:pt x="340" y="265"/>
                  </a:lnTo>
                  <a:lnTo>
                    <a:pt x="215" y="265"/>
                  </a:lnTo>
                  <a:lnTo>
                    <a:pt x="215" y="125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5" name="Freeform 341"/>
            <p:cNvSpPr>
              <a:spLocks/>
            </p:cNvSpPr>
            <p:nvPr/>
          </p:nvSpPr>
          <p:spPr bwMode="auto">
            <a:xfrm>
              <a:off x="204262" y="44465"/>
              <a:ext cx="79899" cy="6253"/>
            </a:xfrm>
            <a:custGeom>
              <a:avLst/>
              <a:gdLst>
                <a:gd name="T0" fmla="*/ 2147483647 w 49"/>
                <a:gd name="T1" fmla="*/ 2147483647 h 4"/>
                <a:gd name="T2" fmla="*/ 2147483647 w 49"/>
                <a:gd name="T3" fmla="*/ 2147483647 h 4"/>
                <a:gd name="T4" fmla="*/ 2147483647 w 49"/>
                <a:gd name="T5" fmla="*/ 0 h 4"/>
                <a:gd name="T6" fmla="*/ 2147483647 w 49"/>
                <a:gd name="T7" fmla="*/ 0 h 4"/>
                <a:gd name="T8" fmla="*/ 2147483647 w 49"/>
                <a:gd name="T9" fmla="*/ 2147483647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4">
                  <a:moveTo>
                    <a:pt x="3" y="4"/>
                  </a:moveTo>
                  <a:cubicBezTo>
                    <a:pt x="5" y="4"/>
                    <a:pt x="45" y="4"/>
                    <a:pt x="47" y="4"/>
                  </a:cubicBezTo>
                  <a:cubicBezTo>
                    <a:pt x="49" y="4"/>
                    <a:pt x="48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4"/>
                    <a:pt x="3" y="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6" name="Rectangle 342"/>
            <p:cNvSpPr>
              <a:spLocks noChangeArrowheads="1"/>
            </p:cNvSpPr>
            <p:nvPr/>
          </p:nvSpPr>
          <p:spPr bwMode="auto">
            <a:xfrm>
              <a:off x="204262" y="27790"/>
              <a:ext cx="79899" cy="4863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57" name="Freeform 343"/>
            <p:cNvSpPr>
              <a:spLocks/>
            </p:cNvSpPr>
            <p:nvPr/>
          </p:nvSpPr>
          <p:spPr bwMode="auto">
            <a:xfrm>
              <a:off x="241781" y="36128"/>
              <a:ext cx="9727" cy="1390"/>
            </a:xfrm>
            <a:custGeom>
              <a:avLst/>
              <a:gdLst>
                <a:gd name="T0" fmla="*/ 2147483647 w 6"/>
                <a:gd name="T1" fmla="*/ 2147483647 h 1"/>
                <a:gd name="T2" fmla="*/ 2147483647 w 6"/>
                <a:gd name="T3" fmla="*/ 2147483647 h 1"/>
                <a:gd name="T4" fmla="*/ 2147483647 w 6"/>
                <a:gd name="T5" fmla="*/ 2147483647 h 1"/>
                <a:gd name="T6" fmla="*/ 2147483647 w 6"/>
                <a:gd name="T7" fmla="*/ 0 h 1"/>
                <a:gd name="T8" fmla="*/ 0 w 6"/>
                <a:gd name="T9" fmla="*/ 0 h 1"/>
                <a:gd name="T10" fmla="*/ 2147483647 w 6"/>
                <a:gd name="T11" fmla="*/ 0 h 1"/>
                <a:gd name="T12" fmla="*/ 2147483647 w 6"/>
                <a:gd name="T13" fmla="*/ 2147483647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" h="1">
                  <a:moveTo>
                    <a:pt x="1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8" name="Freeform 344"/>
            <p:cNvSpPr>
              <a:spLocks/>
            </p:cNvSpPr>
            <p:nvPr/>
          </p:nvSpPr>
          <p:spPr bwMode="auto">
            <a:xfrm>
              <a:off x="233443" y="36128"/>
              <a:ext cx="3474" cy="0"/>
            </a:xfrm>
            <a:custGeom>
              <a:avLst/>
              <a:gdLst>
                <a:gd name="T0" fmla="*/ 2147483647 w 2"/>
                <a:gd name="T1" fmla="*/ 0 w 2"/>
                <a:gd name="T2" fmla="*/ 2147483647 w 2"/>
                <a:gd name="T3" fmla="*/ 2147483647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9" name="Freeform 345"/>
            <p:cNvSpPr>
              <a:spLocks/>
            </p:cNvSpPr>
            <p:nvPr/>
          </p:nvSpPr>
          <p:spPr bwMode="auto">
            <a:xfrm>
              <a:off x="268182" y="36128"/>
              <a:ext cx="1390" cy="0"/>
            </a:xfrm>
            <a:custGeom>
              <a:avLst/>
              <a:gdLst>
                <a:gd name="T0" fmla="*/ 2147483647 w 2"/>
                <a:gd name="T1" fmla="*/ 0 w 2"/>
                <a:gd name="T2" fmla="*/ 2147483647 w 2"/>
                <a:gd name="T3" fmla="*/ 2147483647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0" name="Freeform 346"/>
            <p:cNvSpPr>
              <a:spLocks/>
            </p:cNvSpPr>
            <p:nvPr/>
          </p:nvSpPr>
          <p:spPr bwMode="auto">
            <a:xfrm>
              <a:off x="209126" y="36128"/>
              <a:ext cx="13201" cy="3474"/>
            </a:xfrm>
            <a:custGeom>
              <a:avLst/>
              <a:gdLst>
                <a:gd name="T0" fmla="*/ 2147483647 w 8"/>
                <a:gd name="T1" fmla="*/ 2147483647 h 2"/>
                <a:gd name="T2" fmla="*/ 2147483647 w 8"/>
                <a:gd name="T3" fmla="*/ 0 h 2"/>
                <a:gd name="T4" fmla="*/ 2147483647 w 8"/>
                <a:gd name="T5" fmla="*/ 0 h 2"/>
                <a:gd name="T6" fmla="*/ 0 w 8"/>
                <a:gd name="T7" fmla="*/ 0 h 2"/>
                <a:gd name="T8" fmla="*/ 2147483647 w 8"/>
                <a:gd name="T9" fmla="*/ 214748364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2">
                  <a:moveTo>
                    <a:pt x="4" y="1"/>
                  </a:moveTo>
                  <a:cubicBezTo>
                    <a:pt x="5" y="1"/>
                    <a:pt x="6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2"/>
                    <a:pt x="4" y="1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1" name="Freeform 347"/>
            <p:cNvSpPr>
              <a:spLocks/>
            </p:cNvSpPr>
            <p:nvPr/>
          </p:nvSpPr>
          <p:spPr bwMode="auto">
            <a:xfrm>
              <a:off x="202178" y="36128"/>
              <a:ext cx="11811" cy="4863"/>
            </a:xfrm>
            <a:custGeom>
              <a:avLst/>
              <a:gdLst>
                <a:gd name="T0" fmla="*/ 2147483647 w 7"/>
                <a:gd name="T1" fmla="*/ 0 h 3"/>
                <a:gd name="T2" fmla="*/ 2147483647 w 7"/>
                <a:gd name="T3" fmla="*/ 0 h 3"/>
                <a:gd name="T4" fmla="*/ 0 w 7"/>
                <a:gd name="T5" fmla="*/ 0 h 3"/>
                <a:gd name="T6" fmla="*/ 0 w 7"/>
                <a:gd name="T7" fmla="*/ 2147483647 h 3"/>
                <a:gd name="T8" fmla="*/ 2147483647 w 7"/>
                <a:gd name="T9" fmla="*/ 2147483647 h 3"/>
                <a:gd name="T10" fmla="*/ 2147483647 w 7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" h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3"/>
                    <a:pt x="3" y="1"/>
                    <a:pt x="2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2" name="Freeform 348"/>
            <p:cNvSpPr>
              <a:spLocks/>
            </p:cNvSpPr>
            <p:nvPr/>
          </p:nvSpPr>
          <p:spPr bwMode="auto">
            <a:xfrm>
              <a:off x="213990" y="34739"/>
              <a:ext cx="72256" cy="6253"/>
            </a:xfrm>
            <a:custGeom>
              <a:avLst/>
              <a:gdLst>
                <a:gd name="T0" fmla="*/ 2147483647 w 44"/>
                <a:gd name="T1" fmla="*/ 2147483647 h 4"/>
                <a:gd name="T2" fmla="*/ 2147483647 w 44"/>
                <a:gd name="T3" fmla="*/ 2147483647 h 4"/>
                <a:gd name="T4" fmla="*/ 2147483647 w 44"/>
                <a:gd name="T5" fmla="*/ 2147483647 h 4"/>
                <a:gd name="T6" fmla="*/ 2147483647 w 44"/>
                <a:gd name="T7" fmla="*/ 2147483647 h 4"/>
                <a:gd name="T8" fmla="*/ 2147483647 w 44"/>
                <a:gd name="T9" fmla="*/ 2147483647 h 4"/>
                <a:gd name="T10" fmla="*/ 2147483647 w 44"/>
                <a:gd name="T11" fmla="*/ 2147483647 h 4"/>
                <a:gd name="T12" fmla="*/ 2147483647 w 44"/>
                <a:gd name="T13" fmla="*/ 2147483647 h 4"/>
                <a:gd name="T14" fmla="*/ 2147483647 w 44"/>
                <a:gd name="T15" fmla="*/ 2147483647 h 4"/>
                <a:gd name="T16" fmla="*/ 2147483647 w 44"/>
                <a:gd name="T17" fmla="*/ 2147483647 h 4"/>
                <a:gd name="T18" fmla="*/ 2147483647 w 44"/>
                <a:gd name="T19" fmla="*/ 2147483647 h 4"/>
                <a:gd name="T20" fmla="*/ 2147483647 w 44"/>
                <a:gd name="T21" fmla="*/ 2147483647 h 4"/>
                <a:gd name="T22" fmla="*/ 2147483647 w 44"/>
                <a:gd name="T23" fmla="*/ 2147483647 h 4"/>
                <a:gd name="T24" fmla="*/ 2147483647 w 44"/>
                <a:gd name="T25" fmla="*/ 2147483647 h 4"/>
                <a:gd name="T26" fmla="*/ 2147483647 w 44"/>
                <a:gd name="T27" fmla="*/ 2147483647 h 4"/>
                <a:gd name="T28" fmla="*/ 2147483647 w 44"/>
                <a:gd name="T29" fmla="*/ 2147483647 h 4"/>
                <a:gd name="T30" fmla="*/ 2147483647 w 44"/>
                <a:gd name="T31" fmla="*/ 2147483647 h 4"/>
                <a:gd name="T32" fmla="*/ 2147483647 w 44"/>
                <a:gd name="T33" fmla="*/ 2147483647 h 4"/>
                <a:gd name="T34" fmla="*/ 2147483647 w 44"/>
                <a:gd name="T35" fmla="*/ 2147483647 h 4"/>
                <a:gd name="T36" fmla="*/ 2147483647 w 44"/>
                <a:gd name="T37" fmla="*/ 2147483647 h 4"/>
                <a:gd name="T38" fmla="*/ 2147483647 w 44"/>
                <a:gd name="T39" fmla="*/ 2147483647 h 4"/>
                <a:gd name="T40" fmla="*/ 0 w 44"/>
                <a:gd name="T41" fmla="*/ 2147483647 h 4"/>
                <a:gd name="T42" fmla="*/ 2147483647 w 44"/>
                <a:gd name="T43" fmla="*/ 2147483647 h 4"/>
                <a:gd name="T44" fmla="*/ 2147483647 w 44"/>
                <a:gd name="T45" fmla="*/ 2147483647 h 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" h="4">
                  <a:moveTo>
                    <a:pt x="44" y="1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2"/>
                  </a:cubicBezTo>
                  <a:cubicBezTo>
                    <a:pt x="23" y="2"/>
                    <a:pt x="22" y="3"/>
                    <a:pt x="20" y="3"/>
                  </a:cubicBezTo>
                  <a:cubicBezTo>
                    <a:pt x="18" y="3"/>
                    <a:pt x="18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0"/>
                    <a:pt x="6" y="1"/>
                    <a:pt x="5" y="2"/>
                  </a:cubicBezTo>
                  <a:cubicBezTo>
                    <a:pt x="4" y="3"/>
                    <a:pt x="3" y="3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3" name="Rectangle 349"/>
            <p:cNvSpPr>
              <a:spLocks noChangeArrowheads="1"/>
            </p:cNvSpPr>
            <p:nvPr/>
          </p:nvSpPr>
          <p:spPr bwMode="auto">
            <a:xfrm>
              <a:off x="213990" y="40992"/>
              <a:ext cx="695" cy="69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64" name="Freeform 350"/>
            <p:cNvSpPr>
              <a:spLocks/>
            </p:cNvSpPr>
            <p:nvPr/>
          </p:nvSpPr>
          <p:spPr bwMode="auto">
            <a:xfrm>
              <a:off x="207041" y="34739"/>
              <a:ext cx="2084" cy="139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2147483647 h 2"/>
                <a:gd name="T4" fmla="*/ 2147483647 w 3"/>
                <a:gd name="T5" fmla="*/ 2147483647 h 2"/>
                <a:gd name="T6" fmla="*/ 0 w 3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5" name="Freeform 351"/>
            <p:cNvSpPr>
              <a:spLocks/>
            </p:cNvSpPr>
            <p:nvPr/>
          </p:nvSpPr>
          <p:spPr bwMode="auto">
            <a:xfrm>
              <a:off x="205652" y="0"/>
              <a:ext cx="77119" cy="24316"/>
            </a:xfrm>
            <a:custGeom>
              <a:avLst/>
              <a:gdLst>
                <a:gd name="T0" fmla="*/ 2147483647 w 47"/>
                <a:gd name="T1" fmla="*/ 0 h 15"/>
                <a:gd name="T2" fmla="*/ 2147483647 w 47"/>
                <a:gd name="T3" fmla="*/ 0 h 15"/>
                <a:gd name="T4" fmla="*/ 0 w 47"/>
                <a:gd name="T5" fmla="*/ 2147483647 h 15"/>
                <a:gd name="T6" fmla="*/ 2147483647 w 47"/>
                <a:gd name="T7" fmla="*/ 2147483647 h 15"/>
                <a:gd name="T8" fmla="*/ 2147483647 w 47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15">
                  <a:moveTo>
                    <a:pt x="27" y="0"/>
                  </a:moveTo>
                  <a:cubicBezTo>
                    <a:pt x="26" y="0"/>
                    <a:pt x="23" y="0"/>
                    <a:pt x="22" y="0"/>
                  </a:cubicBezTo>
                  <a:cubicBezTo>
                    <a:pt x="12" y="0"/>
                    <a:pt x="4" y="7"/>
                    <a:pt x="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3" y="7"/>
                    <a:pt x="37" y="0"/>
                    <a:pt x="27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01" name="组合 504"/>
          <p:cNvGrpSpPr>
            <a:grpSpLocks/>
          </p:cNvGrpSpPr>
          <p:nvPr/>
        </p:nvGrpSpPr>
        <p:grpSpPr bwMode="auto">
          <a:xfrm>
            <a:off x="10460038" y="3919538"/>
            <a:ext cx="327025" cy="307975"/>
            <a:chOff x="0" y="0"/>
            <a:chExt cx="294583" cy="276519"/>
          </a:xfrm>
        </p:grpSpPr>
        <p:sp>
          <p:nvSpPr>
            <p:cNvPr id="51344" name="Freeform 352"/>
            <p:cNvSpPr>
              <a:spLocks noEditPoints="1"/>
            </p:cNvSpPr>
            <p:nvPr/>
          </p:nvSpPr>
          <p:spPr bwMode="auto">
            <a:xfrm>
              <a:off x="100743" y="16675"/>
              <a:ext cx="175778" cy="221632"/>
            </a:xfrm>
            <a:custGeom>
              <a:avLst/>
              <a:gdLst>
                <a:gd name="T0" fmla="*/ 2147483647 w 107"/>
                <a:gd name="T1" fmla="*/ 2147483647 h 135"/>
                <a:gd name="T2" fmla="*/ 2147483647 w 107"/>
                <a:gd name="T3" fmla="*/ 2147483647 h 135"/>
                <a:gd name="T4" fmla="*/ 2147483647 w 107"/>
                <a:gd name="T5" fmla="*/ 2147483647 h 135"/>
                <a:gd name="T6" fmla="*/ 2147483647 w 107"/>
                <a:gd name="T7" fmla="*/ 2147483647 h 135"/>
                <a:gd name="T8" fmla="*/ 2147483647 w 107"/>
                <a:gd name="T9" fmla="*/ 2147483647 h 135"/>
                <a:gd name="T10" fmla="*/ 2147483647 w 107"/>
                <a:gd name="T11" fmla="*/ 2147483647 h 135"/>
                <a:gd name="T12" fmla="*/ 2147483647 w 107"/>
                <a:gd name="T13" fmla="*/ 0 h 135"/>
                <a:gd name="T14" fmla="*/ 2147483647 w 107"/>
                <a:gd name="T15" fmla="*/ 0 h 135"/>
                <a:gd name="T16" fmla="*/ 2147483647 w 107"/>
                <a:gd name="T17" fmla="*/ 0 h 135"/>
                <a:gd name="T18" fmla="*/ 0 w 107"/>
                <a:gd name="T19" fmla="*/ 2147483647 h 135"/>
                <a:gd name="T20" fmla="*/ 0 w 107"/>
                <a:gd name="T21" fmla="*/ 2147483647 h 135"/>
                <a:gd name="T22" fmla="*/ 2147483647 w 107"/>
                <a:gd name="T23" fmla="*/ 2147483647 h 135"/>
                <a:gd name="T24" fmla="*/ 2147483647 w 107"/>
                <a:gd name="T25" fmla="*/ 2147483647 h 135"/>
                <a:gd name="T26" fmla="*/ 2147483647 w 107"/>
                <a:gd name="T27" fmla="*/ 2147483647 h 135"/>
                <a:gd name="T28" fmla="*/ 2147483647 w 107"/>
                <a:gd name="T29" fmla="*/ 2147483647 h 135"/>
                <a:gd name="T30" fmla="*/ 2147483647 w 107"/>
                <a:gd name="T31" fmla="*/ 2147483647 h 135"/>
                <a:gd name="T32" fmla="*/ 2147483647 w 107"/>
                <a:gd name="T33" fmla="*/ 2147483647 h 135"/>
                <a:gd name="T34" fmla="*/ 2147483647 w 107"/>
                <a:gd name="T35" fmla="*/ 2147483647 h 135"/>
                <a:gd name="T36" fmla="*/ 2147483647 w 107"/>
                <a:gd name="T37" fmla="*/ 2147483647 h 135"/>
                <a:gd name="T38" fmla="*/ 2147483647 w 107"/>
                <a:gd name="T39" fmla="*/ 2147483647 h 135"/>
                <a:gd name="T40" fmla="*/ 2147483647 w 107"/>
                <a:gd name="T41" fmla="*/ 2147483647 h 135"/>
                <a:gd name="T42" fmla="*/ 2147483647 w 107"/>
                <a:gd name="T43" fmla="*/ 2147483647 h 135"/>
                <a:gd name="T44" fmla="*/ 2147483647 w 107"/>
                <a:gd name="T45" fmla="*/ 2147483647 h 1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7" h="135">
                  <a:moveTo>
                    <a:pt x="97" y="14"/>
                  </a:moveTo>
                  <a:cubicBezTo>
                    <a:pt x="97" y="135"/>
                    <a:pt x="97" y="135"/>
                    <a:pt x="97" y="135"/>
                  </a:cubicBezTo>
                  <a:cubicBezTo>
                    <a:pt x="99" y="135"/>
                    <a:pt x="99" y="135"/>
                    <a:pt x="99" y="135"/>
                  </a:cubicBezTo>
                  <a:cubicBezTo>
                    <a:pt x="104" y="135"/>
                    <a:pt x="107" y="132"/>
                    <a:pt x="107" y="130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8"/>
                    <a:pt x="107" y="5"/>
                    <a:pt x="105" y="3"/>
                  </a:cubicBezTo>
                  <a:cubicBezTo>
                    <a:pt x="104" y="2"/>
                    <a:pt x="102" y="0"/>
                    <a:pt x="9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0" y="3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6" y="11"/>
                    <a:pt x="97" y="12"/>
                    <a:pt x="97" y="14"/>
                  </a:cubicBezTo>
                  <a:close/>
                  <a:moveTo>
                    <a:pt x="8" y="5"/>
                  </a:moveTo>
                  <a:cubicBezTo>
                    <a:pt x="99" y="5"/>
                    <a:pt x="99" y="5"/>
                    <a:pt x="99" y="5"/>
                  </a:cubicBezTo>
                  <a:cubicBezTo>
                    <a:pt x="100" y="5"/>
                    <a:pt x="101" y="5"/>
                    <a:pt x="102" y="6"/>
                  </a:cubicBezTo>
                  <a:cubicBezTo>
                    <a:pt x="102" y="7"/>
                    <a:pt x="102" y="8"/>
                    <a:pt x="102" y="8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2" y="129"/>
                    <a:pt x="102" y="129"/>
                    <a:pt x="102" y="13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9"/>
                    <a:pt x="98" y="6"/>
                    <a:pt x="9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5"/>
                    <a:pt x="8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5" name="Freeform 353"/>
            <p:cNvSpPr>
              <a:spLocks/>
            </p:cNvSpPr>
            <p:nvPr/>
          </p:nvSpPr>
          <p:spPr bwMode="auto">
            <a:xfrm>
              <a:off x="82678" y="0"/>
              <a:ext cx="211905" cy="254982"/>
            </a:xfrm>
            <a:custGeom>
              <a:avLst/>
              <a:gdLst>
                <a:gd name="T0" fmla="*/ 2147483647 w 129"/>
                <a:gd name="T1" fmla="*/ 2147483647 h 155"/>
                <a:gd name="T2" fmla="*/ 2147483647 w 129"/>
                <a:gd name="T3" fmla="*/ 2147483647 h 155"/>
                <a:gd name="T4" fmla="*/ 2147483647 w 129"/>
                <a:gd name="T5" fmla="*/ 0 h 155"/>
                <a:gd name="T6" fmla="*/ 2147483647 w 129"/>
                <a:gd name="T7" fmla="*/ 0 h 155"/>
                <a:gd name="T8" fmla="*/ 0 w 129"/>
                <a:gd name="T9" fmla="*/ 2147483647 h 155"/>
                <a:gd name="T10" fmla="*/ 0 w 129"/>
                <a:gd name="T11" fmla="*/ 2147483647 h 155"/>
                <a:gd name="T12" fmla="*/ 2147483647 w 129"/>
                <a:gd name="T13" fmla="*/ 2147483647 h 155"/>
                <a:gd name="T14" fmla="*/ 2147483647 w 129"/>
                <a:gd name="T15" fmla="*/ 2147483647 h 155"/>
                <a:gd name="T16" fmla="*/ 2147483647 w 129"/>
                <a:gd name="T17" fmla="*/ 2147483647 h 155"/>
                <a:gd name="T18" fmla="*/ 2147483647 w 129"/>
                <a:gd name="T19" fmla="*/ 2147483647 h 155"/>
                <a:gd name="T20" fmla="*/ 2147483647 w 129"/>
                <a:gd name="T21" fmla="*/ 2147483647 h 155"/>
                <a:gd name="T22" fmla="*/ 2147483647 w 129"/>
                <a:gd name="T23" fmla="*/ 2147483647 h 155"/>
                <a:gd name="T24" fmla="*/ 2147483647 w 129"/>
                <a:gd name="T25" fmla="*/ 2147483647 h 155"/>
                <a:gd name="T26" fmla="*/ 2147483647 w 129"/>
                <a:gd name="T27" fmla="*/ 2147483647 h 155"/>
                <a:gd name="T28" fmla="*/ 2147483647 w 129"/>
                <a:gd name="T29" fmla="*/ 2147483647 h 155"/>
                <a:gd name="T30" fmla="*/ 2147483647 w 129"/>
                <a:gd name="T31" fmla="*/ 2147483647 h 155"/>
                <a:gd name="T32" fmla="*/ 2147483647 w 129"/>
                <a:gd name="T33" fmla="*/ 2147483647 h 155"/>
                <a:gd name="T34" fmla="*/ 2147483647 w 129"/>
                <a:gd name="T35" fmla="*/ 2147483647 h 155"/>
                <a:gd name="T36" fmla="*/ 2147483647 w 129"/>
                <a:gd name="T37" fmla="*/ 2147483647 h 155"/>
                <a:gd name="T38" fmla="*/ 2147483647 w 129"/>
                <a:gd name="T39" fmla="*/ 2147483647 h 155"/>
                <a:gd name="T40" fmla="*/ 2147483647 w 129"/>
                <a:gd name="T41" fmla="*/ 2147483647 h 155"/>
                <a:gd name="T42" fmla="*/ 2147483647 w 129"/>
                <a:gd name="T43" fmla="*/ 2147483647 h 155"/>
                <a:gd name="T44" fmla="*/ 2147483647 w 129"/>
                <a:gd name="T45" fmla="*/ 2147483647 h 155"/>
                <a:gd name="T46" fmla="*/ 2147483647 w 129"/>
                <a:gd name="T47" fmla="*/ 2147483647 h 15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9" h="155">
                  <a:moveTo>
                    <a:pt x="129" y="142"/>
                  </a:moveTo>
                  <a:cubicBezTo>
                    <a:pt x="129" y="7"/>
                    <a:pt x="129" y="7"/>
                    <a:pt x="129" y="7"/>
                  </a:cubicBezTo>
                  <a:cubicBezTo>
                    <a:pt x="129" y="2"/>
                    <a:pt x="124" y="0"/>
                    <a:pt x="12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" y="0"/>
                    <a:pt x="0" y="12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4"/>
                    <a:pt x="17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1" y="4"/>
                    <a:pt x="124" y="5"/>
                    <a:pt x="124" y="7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4"/>
                    <a:pt x="123" y="144"/>
                  </a:cubicBezTo>
                  <a:cubicBezTo>
                    <a:pt x="123" y="145"/>
                    <a:pt x="122" y="145"/>
                    <a:pt x="121" y="145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8" y="149"/>
                    <a:pt x="107" y="151"/>
                    <a:pt x="105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8" y="155"/>
                    <a:pt x="111" y="153"/>
                    <a:pt x="112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4" y="150"/>
                    <a:pt x="126" y="149"/>
                    <a:pt x="127" y="148"/>
                  </a:cubicBezTo>
                  <a:cubicBezTo>
                    <a:pt x="129" y="145"/>
                    <a:pt x="129" y="142"/>
                    <a:pt x="129" y="14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6" name="Freeform 354"/>
            <p:cNvSpPr>
              <a:spLocks noEditPoints="1"/>
            </p:cNvSpPr>
            <p:nvPr/>
          </p:nvSpPr>
          <p:spPr bwMode="auto">
            <a:xfrm>
              <a:off x="121585" y="67393"/>
              <a:ext cx="110469" cy="120196"/>
            </a:xfrm>
            <a:custGeom>
              <a:avLst/>
              <a:gdLst>
                <a:gd name="T0" fmla="*/ 2147483647 w 67"/>
                <a:gd name="T1" fmla="*/ 2147483647 h 73"/>
                <a:gd name="T2" fmla="*/ 2147483647 w 67"/>
                <a:gd name="T3" fmla="*/ 2147483647 h 73"/>
                <a:gd name="T4" fmla="*/ 2147483647 w 67"/>
                <a:gd name="T5" fmla="*/ 2147483647 h 73"/>
                <a:gd name="T6" fmla="*/ 2147483647 w 67"/>
                <a:gd name="T7" fmla="*/ 2147483647 h 73"/>
                <a:gd name="T8" fmla="*/ 2147483647 w 67"/>
                <a:gd name="T9" fmla="*/ 2147483647 h 73"/>
                <a:gd name="T10" fmla="*/ 2147483647 w 67"/>
                <a:gd name="T11" fmla="*/ 2147483647 h 73"/>
                <a:gd name="T12" fmla="*/ 2147483647 w 67"/>
                <a:gd name="T13" fmla="*/ 2147483647 h 73"/>
                <a:gd name="T14" fmla="*/ 2147483647 w 67"/>
                <a:gd name="T15" fmla="*/ 2147483647 h 73"/>
                <a:gd name="T16" fmla="*/ 2147483647 w 67"/>
                <a:gd name="T17" fmla="*/ 2147483647 h 73"/>
                <a:gd name="T18" fmla="*/ 2147483647 w 67"/>
                <a:gd name="T19" fmla="*/ 2147483647 h 73"/>
                <a:gd name="T20" fmla="*/ 2147483647 w 67"/>
                <a:gd name="T21" fmla="*/ 2147483647 h 73"/>
                <a:gd name="T22" fmla="*/ 2147483647 w 67"/>
                <a:gd name="T23" fmla="*/ 2147483647 h 73"/>
                <a:gd name="T24" fmla="*/ 2147483647 w 67"/>
                <a:gd name="T25" fmla="*/ 2147483647 h 73"/>
                <a:gd name="T26" fmla="*/ 2147483647 w 67"/>
                <a:gd name="T27" fmla="*/ 2147483647 h 73"/>
                <a:gd name="T28" fmla="*/ 2147483647 w 67"/>
                <a:gd name="T29" fmla="*/ 2147483647 h 73"/>
                <a:gd name="T30" fmla="*/ 2147483647 w 67"/>
                <a:gd name="T31" fmla="*/ 0 h 73"/>
                <a:gd name="T32" fmla="*/ 2147483647 w 67"/>
                <a:gd name="T33" fmla="*/ 0 h 73"/>
                <a:gd name="T34" fmla="*/ 2147483647 w 67"/>
                <a:gd name="T35" fmla="*/ 2147483647 h 73"/>
                <a:gd name="T36" fmla="*/ 2147483647 w 67"/>
                <a:gd name="T37" fmla="*/ 2147483647 h 73"/>
                <a:gd name="T38" fmla="*/ 2147483647 w 67"/>
                <a:gd name="T39" fmla="*/ 2147483647 h 73"/>
                <a:gd name="T40" fmla="*/ 2147483647 w 67"/>
                <a:gd name="T41" fmla="*/ 2147483647 h 73"/>
                <a:gd name="T42" fmla="*/ 2147483647 w 67"/>
                <a:gd name="T43" fmla="*/ 2147483647 h 73"/>
                <a:gd name="T44" fmla="*/ 2147483647 w 67"/>
                <a:gd name="T45" fmla="*/ 2147483647 h 73"/>
                <a:gd name="T46" fmla="*/ 2147483647 w 67"/>
                <a:gd name="T47" fmla="*/ 2147483647 h 73"/>
                <a:gd name="T48" fmla="*/ 2147483647 w 67"/>
                <a:gd name="T49" fmla="*/ 2147483647 h 73"/>
                <a:gd name="T50" fmla="*/ 2147483647 w 67"/>
                <a:gd name="T51" fmla="*/ 2147483647 h 73"/>
                <a:gd name="T52" fmla="*/ 2147483647 w 67"/>
                <a:gd name="T53" fmla="*/ 2147483647 h 73"/>
                <a:gd name="T54" fmla="*/ 2147483647 w 67"/>
                <a:gd name="T55" fmla="*/ 2147483647 h 73"/>
                <a:gd name="T56" fmla="*/ 2147483647 w 67"/>
                <a:gd name="T57" fmla="*/ 2147483647 h 73"/>
                <a:gd name="T58" fmla="*/ 2147483647 w 67"/>
                <a:gd name="T59" fmla="*/ 2147483647 h 73"/>
                <a:gd name="T60" fmla="*/ 2147483647 w 67"/>
                <a:gd name="T61" fmla="*/ 2147483647 h 73"/>
                <a:gd name="T62" fmla="*/ 2147483647 w 67"/>
                <a:gd name="T63" fmla="*/ 2147483647 h 73"/>
                <a:gd name="T64" fmla="*/ 2147483647 w 67"/>
                <a:gd name="T65" fmla="*/ 2147483647 h 73"/>
                <a:gd name="T66" fmla="*/ 2147483647 w 67"/>
                <a:gd name="T67" fmla="*/ 2147483647 h 73"/>
                <a:gd name="T68" fmla="*/ 2147483647 w 67"/>
                <a:gd name="T69" fmla="*/ 2147483647 h 73"/>
                <a:gd name="T70" fmla="*/ 2147483647 w 67"/>
                <a:gd name="T71" fmla="*/ 2147483647 h 73"/>
                <a:gd name="T72" fmla="*/ 2147483647 w 67"/>
                <a:gd name="T73" fmla="*/ 2147483647 h 73"/>
                <a:gd name="T74" fmla="*/ 2147483647 w 67"/>
                <a:gd name="T75" fmla="*/ 2147483647 h 73"/>
                <a:gd name="T76" fmla="*/ 2147483647 w 67"/>
                <a:gd name="T77" fmla="*/ 2147483647 h 73"/>
                <a:gd name="T78" fmla="*/ 2147483647 w 67"/>
                <a:gd name="T79" fmla="*/ 2147483647 h 73"/>
                <a:gd name="T80" fmla="*/ 2147483647 w 67"/>
                <a:gd name="T81" fmla="*/ 2147483647 h 73"/>
                <a:gd name="T82" fmla="*/ 2147483647 w 67"/>
                <a:gd name="T83" fmla="*/ 2147483647 h 7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7" h="73">
                  <a:moveTo>
                    <a:pt x="29" y="73"/>
                  </a:moveTo>
                  <a:cubicBezTo>
                    <a:pt x="31" y="73"/>
                    <a:pt x="32" y="73"/>
                    <a:pt x="34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56" y="73"/>
                    <a:pt x="66" y="51"/>
                    <a:pt x="66" y="36"/>
                  </a:cubicBezTo>
                  <a:cubicBezTo>
                    <a:pt x="67" y="31"/>
                    <a:pt x="65" y="26"/>
                    <a:pt x="61" y="22"/>
                  </a:cubicBezTo>
                  <a:cubicBezTo>
                    <a:pt x="58" y="18"/>
                    <a:pt x="52" y="16"/>
                    <a:pt x="45" y="15"/>
                  </a:cubicBezTo>
                  <a:cubicBezTo>
                    <a:pt x="46" y="15"/>
                    <a:pt x="47" y="15"/>
                    <a:pt x="48" y="14"/>
                  </a:cubicBezTo>
                  <a:cubicBezTo>
                    <a:pt x="50" y="13"/>
                    <a:pt x="52" y="12"/>
                    <a:pt x="54" y="10"/>
                  </a:cubicBezTo>
                  <a:cubicBezTo>
                    <a:pt x="56" y="8"/>
                    <a:pt x="57" y="6"/>
                    <a:pt x="59" y="3"/>
                  </a:cubicBezTo>
                  <a:cubicBezTo>
                    <a:pt x="55" y="2"/>
                    <a:pt x="53" y="2"/>
                    <a:pt x="50" y="2"/>
                  </a:cubicBezTo>
                  <a:cubicBezTo>
                    <a:pt x="48" y="3"/>
                    <a:pt x="46" y="3"/>
                    <a:pt x="44" y="4"/>
                  </a:cubicBezTo>
                  <a:cubicBezTo>
                    <a:pt x="42" y="5"/>
                    <a:pt x="40" y="7"/>
                    <a:pt x="38" y="8"/>
                  </a:cubicBezTo>
                  <a:cubicBezTo>
                    <a:pt x="36" y="10"/>
                    <a:pt x="35" y="12"/>
                    <a:pt x="33" y="15"/>
                  </a:cubicBezTo>
                  <a:cubicBezTo>
                    <a:pt x="32" y="12"/>
                    <a:pt x="29" y="7"/>
                    <a:pt x="2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7"/>
                    <a:pt x="28" y="12"/>
                    <a:pt x="30" y="15"/>
                  </a:cubicBezTo>
                  <a:cubicBezTo>
                    <a:pt x="28" y="15"/>
                    <a:pt x="26" y="15"/>
                    <a:pt x="25" y="15"/>
                  </a:cubicBezTo>
                  <a:cubicBezTo>
                    <a:pt x="16" y="15"/>
                    <a:pt x="9" y="18"/>
                    <a:pt x="5" y="22"/>
                  </a:cubicBezTo>
                  <a:cubicBezTo>
                    <a:pt x="2" y="26"/>
                    <a:pt x="0" y="31"/>
                    <a:pt x="1" y="36"/>
                  </a:cubicBezTo>
                  <a:cubicBezTo>
                    <a:pt x="1" y="51"/>
                    <a:pt x="10" y="72"/>
                    <a:pt x="28" y="73"/>
                  </a:cubicBezTo>
                  <a:cubicBezTo>
                    <a:pt x="28" y="73"/>
                    <a:pt x="29" y="73"/>
                    <a:pt x="29" y="73"/>
                  </a:cubicBezTo>
                  <a:close/>
                  <a:moveTo>
                    <a:pt x="35" y="16"/>
                  </a:moveTo>
                  <a:cubicBezTo>
                    <a:pt x="35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5" y="16"/>
                    <a:pt x="35" y="16"/>
                  </a:cubicBezTo>
                  <a:close/>
                  <a:moveTo>
                    <a:pt x="3" y="36"/>
                  </a:moveTo>
                  <a:cubicBezTo>
                    <a:pt x="2" y="31"/>
                    <a:pt x="4" y="27"/>
                    <a:pt x="7" y="24"/>
                  </a:cubicBezTo>
                  <a:cubicBezTo>
                    <a:pt x="11" y="20"/>
                    <a:pt x="17" y="17"/>
                    <a:pt x="25" y="17"/>
                  </a:cubicBezTo>
                  <a:cubicBezTo>
                    <a:pt x="27" y="17"/>
                    <a:pt x="29" y="17"/>
                    <a:pt x="31" y="18"/>
                  </a:cubicBezTo>
                  <a:cubicBezTo>
                    <a:pt x="31" y="19"/>
                    <a:pt x="32" y="19"/>
                    <a:pt x="32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6" y="18"/>
                    <a:pt x="39" y="17"/>
                    <a:pt x="42" y="17"/>
                  </a:cubicBezTo>
                  <a:cubicBezTo>
                    <a:pt x="50" y="17"/>
                    <a:pt x="56" y="20"/>
                    <a:pt x="60" y="24"/>
                  </a:cubicBezTo>
                  <a:cubicBezTo>
                    <a:pt x="63" y="27"/>
                    <a:pt x="64" y="31"/>
                    <a:pt x="64" y="36"/>
                  </a:cubicBezTo>
                  <a:cubicBezTo>
                    <a:pt x="64" y="51"/>
                    <a:pt x="54" y="71"/>
                    <a:pt x="37" y="71"/>
                  </a:cubicBezTo>
                  <a:cubicBezTo>
                    <a:pt x="37" y="71"/>
                    <a:pt x="36" y="71"/>
                    <a:pt x="34" y="71"/>
                  </a:cubicBezTo>
                  <a:cubicBezTo>
                    <a:pt x="32" y="71"/>
                    <a:pt x="30" y="71"/>
                    <a:pt x="29" y="71"/>
                  </a:cubicBezTo>
                  <a:cubicBezTo>
                    <a:pt x="29" y="71"/>
                    <a:pt x="28" y="71"/>
                    <a:pt x="28" y="71"/>
                  </a:cubicBezTo>
                  <a:cubicBezTo>
                    <a:pt x="12" y="70"/>
                    <a:pt x="3" y="50"/>
                    <a:pt x="3" y="36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7" name="Freeform 355"/>
            <p:cNvSpPr>
              <a:spLocks/>
            </p:cNvSpPr>
            <p:nvPr/>
          </p:nvSpPr>
          <p:spPr bwMode="auto">
            <a:xfrm>
              <a:off x="182725" y="132006"/>
              <a:ext cx="13201" cy="18064"/>
            </a:xfrm>
            <a:custGeom>
              <a:avLst/>
              <a:gdLst>
                <a:gd name="T0" fmla="*/ 2147483647 w 8"/>
                <a:gd name="T1" fmla="*/ 2147483647 h 11"/>
                <a:gd name="T2" fmla="*/ 2147483647 w 8"/>
                <a:gd name="T3" fmla="*/ 2147483647 h 11"/>
                <a:gd name="T4" fmla="*/ 2147483647 w 8"/>
                <a:gd name="T5" fmla="*/ 0 h 11"/>
                <a:gd name="T6" fmla="*/ 2147483647 w 8"/>
                <a:gd name="T7" fmla="*/ 2147483647 h 11"/>
                <a:gd name="T8" fmla="*/ 2147483647 w 8"/>
                <a:gd name="T9" fmla="*/ 2147483647 h 11"/>
                <a:gd name="T10" fmla="*/ 2147483647 w 8"/>
                <a:gd name="T11" fmla="*/ 2147483647 h 11"/>
                <a:gd name="T12" fmla="*/ 0 w 8"/>
                <a:gd name="T13" fmla="*/ 2147483647 h 11"/>
                <a:gd name="T14" fmla="*/ 2147483647 w 8"/>
                <a:gd name="T15" fmla="*/ 2147483647 h 11"/>
                <a:gd name="T16" fmla="*/ 2147483647 w 8"/>
                <a:gd name="T17" fmla="*/ 2147483647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11">
                  <a:moveTo>
                    <a:pt x="5" y="7"/>
                  </a:moveTo>
                  <a:cubicBezTo>
                    <a:pt x="6" y="6"/>
                    <a:pt x="6" y="5"/>
                    <a:pt x="7" y="4"/>
                  </a:cubicBezTo>
                  <a:cubicBezTo>
                    <a:pt x="7" y="3"/>
                    <a:pt x="7" y="2"/>
                    <a:pt x="8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2" y="4"/>
                    <a:pt x="1" y="5"/>
                    <a:pt x="1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1" y="11"/>
                    <a:pt x="2" y="10"/>
                    <a:pt x="3" y="10"/>
                  </a:cubicBezTo>
                  <a:cubicBezTo>
                    <a:pt x="4" y="9"/>
                    <a:pt x="5" y="8"/>
                    <a:pt x="5" y="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8" name="Freeform 356"/>
            <p:cNvSpPr>
              <a:spLocks/>
            </p:cNvSpPr>
            <p:nvPr/>
          </p:nvSpPr>
          <p:spPr bwMode="auto">
            <a:xfrm>
              <a:off x="166051" y="129922"/>
              <a:ext cx="8337" cy="20149"/>
            </a:xfrm>
            <a:custGeom>
              <a:avLst/>
              <a:gdLst>
                <a:gd name="T0" fmla="*/ 2147483647 w 5"/>
                <a:gd name="T1" fmla="*/ 2147483647 h 12"/>
                <a:gd name="T2" fmla="*/ 2147483647 w 5"/>
                <a:gd name="T3" fmla="*/ 2147483647 h 12"/>
                <a:gd name="T4" fmla="*/ 2147483647 w 5"/>
                <a:gd name="T5" fmla="*/ 2147483647 h 12"/>
                <a:gd name="T6" fmla="*/ 2147483647 w 5"/>
                <a:gd name="T7" fmla="*/ 2147483647 h 12"/>
                <a:gd name="T8" fmla="*/ 2147483647 w 5"/>
                <a:gd name="T9" fmla="*/ 0 h 12"/>
                <a:gd name="T10" fmla="*/ 0 w 5"/>
                <a:gd name="T11" fmla="*/ 2147483647 h 12"/>
                <a:gd name="T12" fmla="*/ 0 w 5"/>
                <a:gd name="T13" fmla="*/ 2147483647 h 12"/>
                <a:gd name="T14" fmla="*/ 2147483647 w 5"/>
                <a:gd name="T15" fmla="*/ 2147483647 h 12"/>
                <a:gd name="T16" fmla="*/ 2147483647 w 5"/>
                <a:gd name="T17" fmla="*/ 2147483647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12">
                  <a:moveTo>
                    <a:pt x="4" y="12"/>
                  </a:moveTo>
                  <a:cubicBezTo>
                    <a:pt x="5" y="11"/>
                    <a:pt x="5" y="10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7"/>
                    <a:pt x="1" y="8"/>
                    <a:pt x="2" y="9"/>
                  </a:cubicBezTo>
                  <a:cubicBezTo>
                    <a:pt x="2" y="10"/>
                    <a:pt x="3" y="11"/>
                    <a:pt x="4" y="1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9" name="Freeform 357"/>
            <p:cNvSpPr>
              <a:spLocks/>
            </p:cNvSpPr>
            <p:nvPr/>
          </p:nvSpPr>
          <p:spPr bwMode="auto">
            <a:xfrm>
              <a:off x="87541" y="248728"/>
              <a:ext cx="14590" cy="12506"/>
            </a:xfrm>
            <a:custGeom>
              <a:avLst/>
              <a:gdLst>
                <a:gd name="T0" fmla="*/ 0 w 9"/>
                <a:gd name="T1" fmla="*/ 2147483647 h 8"/>
                <a:gd name="T2" fmla="*/ 2147483647 w 9"/>
                <a:gd name="T3" fmla="*/ 2147483647 h 8"/>
                <a:gd name="T4" fmla="*/ 2147483647 w 9"/>
                <a:gd name="T5" fmla="*/ 2147483647 h 8"/>
                <a:gd name="T6" fmla="*/ 2147483647 w 9"/>
                <a:gd name="T7" fmla="*/ 2147483647 h 8"/>
                <a:gd name="T8" fmla="*/ 2147483647 w 9"/>
                <a:gd name="T9" fmla="*/ 0 h 8"/>
                <a:gd name="T10" fmla="*/ 0 w 9"/>
                <a:gd name="T11" fmla="*/ 2147483647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0" y="7"/>
                    <a:pt x="2" y="8"/>
                    <a:pt x="4" y="8"/>
                  </a:cubicBezTo>
                  <a:cubicBezTo>
                    <a:pt x="6" y="8"/>
                    <a:pt x="8" y="7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0" name="Freeform 358"/>
            <p:cNvSpPr>
              <a:spLocks noEditPoints="1"/>
            </p:cNvSpPr>
            <p:nvPr/>
          </p:nvSpPr>
          <p:spPr bwMode="auto">
            <a:xfrm>
              <a:off x="0" y="200789"/>
              <a:ext cx="141734" cy="75730"/>
            </a:xfrm>
            <a:custGeom>
              <a:avLst/>
              <a:gdLst>
                <a:gd name="T0" fmla="*/ 0 w 86"/>
                <a:gd name="T1" fmla="*/ 0 h 46"/>
                <a:gd name="T2" fmla="*/ 0 w 86"/>
                <a:gd name="T3" fmla="*/ 2147483647 h 46"/>
                <a:gd name="T4" fmla="*/ 2147483647 w 86"/>
                <a:gd name="T5" fmla="*/ 2147483647 h 46"/>
                <a:gd name="T6" fmla="*/ 2147483647 w 86"/>
                <a:gd name="T7" fmla="*/ 0 h 46"/>
                <a:gd name="T8" fmla="*/ 0 w 86"/>
                <a:gd name="T9" fmla="*/ 0 h 46"/>
                <a:gd name="T10" fmla="*/ 2147483647 w 86"/>
                <a:gd name="T11" fmla="*/ 2147483647 h 46"/>
                <a:gd name="T12" fmla="*/ 2147483647 w 86"/>
                <a:gd name="T13" fmla="*/ 2147483647 h 46"/>
                <a:gd name="T14" fmla="*/ 2147483647 w 86"/>
                <a:gd name="T15" fmla="*/ 2147483647 h 46"/>
                <a:gd name="T16" fmla="*/ 2147483647 w 86"/>
                <a:gd name="T17" fmla="*/ 2147483647 h 46"/>
                <a:gd name="T18" fmla="*/ 2147483647 w 86"/>
                <a:gd name="T19" fmla="*/ 2147483647 h 46"/>
                <a:gd name="T20" fmla="*/ 2147483647 w 86"/>
                <a:gd name="T21" fmla="*/ 2147483647 h 46"/>
                <a:gd name="T22" fmla="*/ 2147483647 w 86"/>
                <a:gd name="T23" fmla="*/ 2147483647 h 46"/>
                <a:gd name="T24" fmla="*/ 2147483647 w 86"/>
                <a:gd name="T25" fmla="*/ 2147483647 h 46"/>
                <a:gd name="T26" fmla="*/ 2147483647 w 86"/>
                <a:gd name="T27" fmla="*/ 2147483647 h 46"/>
                <a:gd name="T28" fmla="*/ 2147483647 w 86"/>
                <a:gd name="T29" fmla="*/ 2147483647 h 46"/>
                <a:gd name="T30" fmla="*/ 2147483647 w 86"/>
                <a:gd name="T31" fmla="*/ 2147483647 h 46"/>
                <a:gd name="T32" fmla="*/ 2147483647 w 86"/>
                <a:gd name="T33" fmla="*/ 2147483647 h 46"/>
                <a:gd name="T34" fmla="*/ 2147483647 w 86"/>
                <a:gd name="T35" fmla="*/ 2147483647 h 46"/>
                <a:gd name="T36" fmla="*/ 2147483647 w 86"/>
                <a:gd name="T37" fmla="*/ 2147483647 h 46"/>
                <a:gd name="T38" fmla="*/ 2147483647 w 86"/>
                <a:gd name="T39" fmla="*/ 2147483647 h 46"/>
                <a:gd name="T40" fmla="*/ 2147483647 w 86"/>
                <a:gd name="T41" fmla="*/ 2147483647 h 46"/>
                <a:gd name="T42" fmla="*/ 2147483647 w 86"/>
                <a:gd name="T43" fmla="*/ 2147483647 h 46"/>
                <a:gd name="T44" fmla="*/ 2147483647 w 86"/>
                <a:gd name="T45" fmla="*/ 2147483647 h 46"/>
                <a:gd name="T46" fmla="*/ 2147483647 w 86"/>
                <a:gd name="T47" fmla="*/ 2147483647 h 46"/>
                <a:gd name="T48" fmla="*/ 2147483647 w 86"/>
                <a:gd name="T49" fmla="*/ 2147483647 h 46"/>
                <a:gd name="T50" fmla="*/ 2147483647 w 86"/>
                <a:gd name="T51" fmla="*/ 2147483647 h 46"/>
                <a:gd name="T52" fmla="*/ 2147483647 w 86"/>
                <a:gd name="T53" fmla="*/ 2147483647 h 46"/>
                <a:gd name="T54" fmla="*/ 2147483647 w 86"/>
                <a:gd name="T55" fmla="*/ 2147483647 h 46"/>
                <a:gd name="T56" fmla="*/ 2147483647 w 86"/>
                <a:gd name="T57" fmla="*/ 2147483647 h 46"/>
                <a:gd name="T58" fmla="*/ 2147483647 w 86"/>
                <a:gd name="T59" fmla="*/ 2147483647 h 46"/>
                <a:gd name="T60" fmla="*/ 2147483647 w 86"/>
                <a:gd name="T61" fmla="*/ 2147483647 h 46"/>
                <a:gd name="T62" fmla="*/ 2147483647 w 86"/>
                <a:gd name="T63" fmla="*/ 2147483647 h 46"/>
                <a:gd name="T64" fmla="*/ 2147483647 w 86"/>
                <a:gd name="T65" fmla="*/ 2147483647 h 46"/>
                <a:gd name="T66" fmla="*/ 2147483647 w 86"/>
                <a:gd name="T67" fmla="*/ 2147483647 h 46"/>
                <a:gd name="T68" fmla="*/ 2147483647 w 86"/>
                <a:gd name="T69" fmla="*/ 2147483647 h 46"/>
                <a:gd name="T70" fmla="*/ 2147483647 w 86"/>
                <a:gd name="T71" fmla="*/ 2147483647 h 46"/>
                <a:gd name="T72" fmla="*/ 2147483647 w 86"/>
                <a:gd name="T73" fmla="*/ 2147483647 h 46"/>
                <a:gd name="T74" fmla="*/ 2147483647 w 86"/>
                <a:gd name="T75" fmla="*/ 2147483647 h 46"/>
                <a:gd name="T76" fmla="*/ 2147483647 w 86"/>
                <a:gd name="T77" fmla="*/ 2147483647 h 46"/>
                <a:gd name="T78" fmla="*/ 2147483647 w 86"/>
                <a:gd name="T79" fmla="*/ 2147483647 h 46"/>
                <a:gd name="T80" fmla="*/ 2147483647 w 86"/>
                <a:gd name="T81" fmla="*/ 2147483647 h 46"/>
                <a:gd name="T82" fmla="*/ 2147483647 w 86"/>
                <a:gd name="T83" fmla="*/ 2147483647 h 46"/>
                <a:gd name="T84" fmla="*/ 2147483647 w 86"/>
                <a:gd name="T85" fmla="*/ 2147483647 h 46"/>
                <a:gd name="T86" fmla="*/ 2147483647 w 86"/>
                <a:gd name="T87" fmla="*/ 2147483647 h 46"/>
                <a:gd name="T88" fmla="*/ 2147483647 w 86"/>
                <a:gd name="T89" fmla="*/ 2147483647 h 46"/>
                <a:gd name="T90" fmla="*/ 2147483647 w 86"/>
                <a:gd name="T91" fmla="*/ 2147483647 h 46"/>
                <a:gd name="T92" fmla="*/ 2147483647 w 86"/>
                <a:gd name="T93" fmla="*/ 2147483647 h 46"/>
                <a:gd name="T94" fmla="*/ 2147483647 w 86"/>
                <a:gd name="T95" fmla="*/ 2147483647 h 46"/>
                <a:gd name="T96" fmla="*/ 2147483647 w 86"/>
                <a:gd name="T97" fmla="*/ 2147483647 h 46"/>
                <a:gd name="T98" fmla="*/ 2147483647 w 86"/>
                <a:gd name="T99" fmla="*/ 2147483647 h 46"/>
                <a:gd name="T100" fmla="*/ 2147483647 w 86"/>
                <a:gd name="T101" fmla="*/ 2147483647 h 4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8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0"/>
                    <a:pt x="86" y="0"/>
                    <a:pt x="86" y="0"/>
                  </a:cubicBezTo>
                  <a:lnTo>
                    <a:pt x="0" y="0"/>
                  </a:lnTo>
                  <a:close/>
                  <a:moveTo>
                    <a:pt x="25" y="40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4"/>
                    <a:pt x="14" y="23"/>
                    <a:pt x="15" y="2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9" y="40"/>
                    <a:pt x="29" y="40"/>
                    <a:pt x="29" y="40"/>
                  </a:cubicBezTo>
                  <a:lnTo>
                    <a:pt x="25" y="40"/>
                  </a:lnTo>
                  <a:close/>
                  <a:moveTo>
                    <a:pt x="41" y="37"/>
                  </a:moveTo>
                  <a:cubicBezTo>
                    <a:pt x="44" y="37"/>
                    <a:pt x="45" y="37"/>
                    <a:pt x="46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6" y="39"/>
                    <a:pt x="44" y="40"/>
                    <a:pt x="41" y="40"/>
                  </a:cubicBezTo>
                  <a:cubicBezTo>
                    <a:pt x="35" y="40"/>
                    <a:pt x="31" y="36"/>
                    <a:pt x="31" y="30"/>
                  </a:cubicBezTo>
                  <a:cubicBezTo>
                    <a:pt x="31" y="23"/>
                    <a:pt x="35" y="19"/>
                    <a:pt x="42" y="19"/>
                  </a:cubicBezTo>
                  <a:cubicBezTo>
                    <a:pt x="44" y="19"/>
                    <a:pt x="46" y="19"/>
                    <a:pt x="47" y="2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2"/>
                    <a:pt x="44" y="22"/>
                    <a:pt x="42" y="22"/>
                  </a:cubicBezTo>
                  <a:cubicBezTo>
                    <a:pt x="37" y="22"/>
                    <a:pt x="34" y="25"/>
                    <a:pt x="34" y="29"/>
                  </a:cubicBezTo>
                  <a:cubicBezTo>
                    <a:pt x="34" y="34"/>
                    <a:pt x="37" y="37"/>
                    <a:pt x="41" y="37"/>
                  </a:cubicBezTo>
                  <a:close/>
                  <a:moveTo>
                    <a:pt x="62" y="40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1" y="39"/>
                    <a:pt x="59" y="40"/>
                    <a:pt x="56" y="40"/>
                  </a:cubicBezTo>
                  <a:cubicBezTo>
                    <a:pt x="52" y="40"/>
                    <a:pt x="49" y="37"/>
                    <a:pt x="49" y="34"/>
                  </a:cubicBezTo>
                  <a:cubicBezTo>
                    <a:pt x="49" y="29"/>
                    <a:pt x="54" y="27"/>
                    <a:pt x="62" y="27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5"/>
                    <a:pt x="61" y="21"/>
                    <a:pt x="57" y="21"/>
                  </a:cubicBezTo>
                  <a:cubicBezTo>
                    <a:pt x="55" y="21"/>
                    <a:pt x="53" y="22"/>
                    <a:pt x="52" y="23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19"/>
                    <a:pt x="55" y="19"/>
                    <a:pt x="58" y="19"/>
                  </a:cubicBezTo>
                  <a:cubicBezTo>
                    <a:pt x="64" y="19"/>
                    <a:pt x="66" y="23"/>
                    <a:pt x="66" y="27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7"/>
                    <a:pt x="66" y="38"/>
                    <a:pt x="66" y="40"/>
                  </a:cubicBezTo>
                  <a:lnTo>
                    <a:pt x="62" y="40"/>
                  </a:lnTo>
                  <a:close/>
                  <a:moveTo>
                    <a:pt x="75" y="40"/>
                  </a:moveTo>
                  <a:cubicBezTo>
                    <a:pt x="72" y="40"/>
                    <a:pt x="72" y="40"/>
                    <a:pt x="72" y="4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5" y="10"/>
                    <a:pt x="75" y="10"/>
                    <a:pt x="75" y="10"/>
                  </a:cubicBezTo>
                  <a:lnTo>
                    <a:pt x="75" y="4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02" name="组合 510"/>
          <p:cNvGrpSpPr>
            <a:grpSpLocks/>
          </p:cNvGrpSpPr>
          <p:nvPr/>
        </p:nvGrpSpPr>
        <p:grpSpPr bwMode="auto">
          <a:xfrm>
            <a:off x="11050588" y="6013450"/>
            <a:ext cx="330200" cy="320675"/>
            <a:chOff x="0" y="0"/>
            <a:chExt cx="297363" cy="289026"/>
          </a:xfrm>
        </p:grpSpPr>
        <p:sp>
          <p:nvSpPr>
            <p:cNvPr id="51340" name="Oval 359"/>
            <p:cNvSpPr>
              <a:spLocks noChangeArrowheads="1"/>
            </p:cNvSpPr>
            <p:nvPr/>
          </p:nvSpPr>
          <p:spPr bwMode="auto">
            <a:xfrm>
              <a:off x="128533" y="0"/>
              <a:ext cx="50718" cy="5071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41" name="Rectangle 360"/>
            <p:cNvSpPr>
              <a:spLocks noChangeArrowheads="1"/>
            </p:cNvSpPr>
            <p:nvPr/>
          </p:nvSpPr>
          <p:spPr bwMode="auto">
            <a:xfrm>
              <a:off x="0" y="190368"/>
              <a:ext cx="27791" cy="93794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42" name="Freeform 361"/>
            <p:cNvSpPr>
              <a:spLocks noEditPoints="1"/>
            </p:cNvSpPr>
            <p:nvPr/>
          </p:nvSpPr>
          <p:spPr bwMode="auto">
            <a:xfrm>
              <a:off x="34739" y="14591"/>
              <a:ext cx="226496" cy="274435"/>
            </a:xfrm>
            <a:custGeom>
              <a:avLst/>
              <a:gdLst>
                <a:gd name="T0" fmla="*/ 2147483647 w 138"/>
                <a:gd name="T1" fmla="*/ 2147483647 h 167"/>
                <a:gd name="T2" fmla="*/ 2147483647 w 138"/>
                <a:gd name="T3" fmla="*/ 2147483647 h 167"/>
                <a:gd name="T4" fmla="*/ 2147483647 w 138"/>
                <a:gd name="T5" fmla="*/ 2147483647 h 167"/>
                <a:gd name="T6" fmla="*/ 2147483647 w 138"/>
                <a:gd name="T7" fmla="*/ 2147483647 h 167"/>
                <a:gd name="T8" fmla="*/ 2147483647 w 138"/>
                <a:gd name="T9" fmla="*/ 2147483647 h 167"/>
                <a:gd name="T10" fmla="*/ 2147483647 w 138"/>
                <a:gd name="T11" fmla="*/ 2147483647 h 167"/>
                <a:gd name="T12" fmla="*/ 2147483647 w 138"/>
                <a:gd name="T13" fmla="*/ 2147483647 h 167"/>
                <a:gd name="T14" fmla="*/ 2147483647 w 138"/>
                <a:gd name="T15" fmla="*/ 2147483647 h 167"/>
                <a:gd name="T16" fmla="*/ 2147483647 w 138"/>
                <a:gd name="T17" fmla="*/ 2147483647 h 167"/>
                <a:gd name="T18" fmla="*/ 2147483647 w 138"/>
                <a:gd name="T19" fmla="*/ 2147483647 h 167"/>
                <a:gd name="T20" fmla="*/ 2147483647 w 138"/>
                <a:gd name="T21" fmla="*/ 2147483647 h 167"/>
                <a:gd name="T22" fmla="*/ 2147483647 w 138"/>
                <a:gd name="T23" fmla="*/ 2147483647 h 167"/>
                <a:gd name="T24" fmla="*/ 2147483647 w 138"/>
                <a:gd name="T25" fmla="*/ 2147483647 h 167"/>
                <a:gd name="T26" fmla="*/ 2147483647 w 138"/>
                <a:gd name="T27" fmla="*/ 2147483647 h 167"/>
                <a:gd name="T28" fmla="*/ 2147483647 w 138"/>
                <a:gd name="T29" fmla="*/ 2147483647 h 167"/>
                <a:gd name="T30" fmla="*/ 2147483647 w 138"/>
                <a:gd name="T31" fmla="*/ 2147483647 h 167"/>
                <a:gd name="T32" fmla="*/ 2147483647 w 138"/>
                <a:gd name="T33" fmla="*/ 2147483647 h 167"/>
                <a:gd name="T34" fmla="*/ 2147483647 w 138"/>
                <a:gd name="T35" fmla="*/ 2147483647 h 167"/>
                <a:gd name="T36" fmla="*/ 2147483647 w 138"/>
                <a:gd name="T37" fmla="*/ 2147483647 h 167"/>
                <a:gd name="T38" fmla="*/ 2147483647 w 138"/>
                <a:gd name="T39" fmla="*/ 2147483647 h 167"/>
                <a:gd name="T40" fmla="*/ 2147483647 w 138"/>
                <a:gd name="T41" fmla="*/ 2147483647 h 167"/>
                <a:gd name="T42" fmla="*/ 2147483647 w 138"/>
                <a:gd name="T43" fmla="*/ 2147483647 h 167"/>
                <a:gd name="T44" fmla="*/ 0 w 138"/>
                <a:gd name="T45" fmla="*/ 2147483647 h 167"/>
                <a:gd name="T46" fmla="*/ 0 w 138"/>
                <a:gd name="T47" fmla="*/ 2147483647 h 167"/>
                <a:gd name="T48" fmla="*/ 2147483647 w 138"/>
                <a:gd name="T49" fmla="*/ 2147483647 h 167"/>
                <a:gd name="T50" fmla="*/ 2147483647 w 138"/>
                <a:gd name="T51" fmla="*/ 2147483647 h 167"/>
                <a:gd name="T52" fmla="*/ 2147483647 w 138"/>
                <a:gd name="T53" fmla="*/ 2147483647 h 167"/>
                <a:gd name="T54" fmla="*/ 2147483647 w 138"/>
                <a:gd name="T55" fmla="*/ 2147483647 h 167"/>
                <a:gd name="T56" fmla="*/ 2147483647 w 138"/>
                <a:gd name="T57" fmla="*/ 2147483647 h 167"/>
                <a:gd name="T58" fmla="*/ 2147483647 w 138"/>
                <a:gd name="T59" fmla="*/ 2147483647 h 167"/>
                <a:gd name="T60" fmla="*/ 2147483647 w 138"/>
                <a:gd name="T61" fmla="*/ 2147483647 h 167"/>
                <a:gd name="T62" fmla="*/ 2147483647 w 138"/>
                <a:gd name="T63" fmla="*/ 2147483647 h 167"/>
                <a:gd name="T64" fmla="*/ 2147483647 w 138"/>
                <a:gd name="T65" fmla="*/ 2147483647 h 167"/>
                <a:gd name="T66" fmla="*/ 2147483647 w 138"/>
                <a:gd name="T67" fmla="*/ 2147483647 h 167"/>
                <a:gd name="T68" fmla="*/ 2147483647 w 138"/>
                <a:gd name="T69" fmla="*/ 2147483647 h 167"/>
                <a:gd name="T70" fmla="*/ 2147483647 w 138"/>
                <a:gd name="T71" fmla="*/ 2147483647 h 167"/>
                <a:gd name="T72" fmla="*/ 2147483647 w 138"/>
                <a:gd name="T73" fmla="*/ 2147483647 h 167"/>
                <a:gd name="T74" fmla="*/ 2147483647 w 138"/>
                <a:gd name="T75" fmla="*/ 2147483647 h 167"/>
                <a:gd name="T76" fmla="*/ 2147483647 w 138"/>
                <a:gd name="T77" fmla="*/ 2147483647 h 167"/>
                <a:gd name="T78" fmla="*/ 2147483647 w 138"/>
                <a:gd name="T79" fmla="*/ 2147483647 h 167"/>
                <a:gd name="T80" fmla="*/ 2147483647 w 138"/>
                <a:gd name="T81" fmla="*/ 2147483647 h 167"/>
                <a:gd name="T82" fmla="*/ 2147483647 w 138"/>
                <a:gd name="T83" fmla="*/ 2147483647 h 167"/>
                <a:gd name="T84" fmla="*/ 2147483647 w 138"/>
                <a:gd name="T85" fmla="*/ 2147483647 h 167"/>
                <a:gd name="T86" fmla="*/ 2147483647 w 138"/>
                <a:gd name="T87" fmla="*/ 2147483647 h 167"/>
                <a:gd name="T88" fmla="*/ 2147483647 w 138"/>
                <a:gd name="T89" fmla="*/ 2147483647 h 167"/>
                <a:gd name="T90" fmla="*/ 2147483647 w 138"/>
                <a:gd name="T91" fmla="*/ 2147483647 h 167"/>
                <a:gd name="T92" fmla="*/ 2147483647 w 138"/>
                <a:gd name="T93" fmla="*/ 2147483647 h 167"/>
                <a:gd name="T94" fmla="*/ 2147483647 w 138"/>
                <a:gd name="T95" fmla="*/ 2147483647 h 167"/>
                <a:gd name="T96" fmla="*/ 2147483647 w 138"/>
                <a:gd name="T97" fmla="*/ 2147483647 h 167"/>
                <a:gd name="T98" fmla="*/ 2147483647 w 138"/>
                <a:gd name="T99" fmla="*/ 2147483647 h 167"/>
                <a:gd name="T100" fmla="*/ 2147483647 w 138"/>
                <a:gd name="T101" fmla="*/ 2147483647 h 16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38" h="167">
                  <a:moveTo>
                    <a:pt x="121" y="104"/>
                  </a:moveTo>
                  <a:cubicBezTo>
                    <a:pt x="121" y="127"/>
                    <a:pt x="121" y="127"/>
                    <a:pt x="121" y="127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32" y="9"/>
                    <a:pt x="132" y="5"/>
                    <a:pt x="129" y="2"/>
                  </a:cubicBezTo>
                  <a:cubicBezTo>
                    <a:pt x="126" y="0"/>
                    <a:pt x="122" y="0"/>
                    <a:pt x="120" y="2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0" y="0"/>
                    <a:pt x="16" y="0"/>
                    <a:pt x="14" y="2"/>
                  </a:cubicBezTo>
                  <a:cubicBezTo>
                    <a:pt x="11" y="5"/>
                    <a:pt x="11" y="9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51" y="138"/>
                    <a:pt x="51" y="138"/>
                    <a:pt x="51" y="138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5" y="167"/>
                    <a:pt x="60" y="167"/>
                  </a:cubicBezTo>
                  <a:cubicBezTo>
                    <a:pt x="65" y="167"/>
                    <a:pt x="69" y="163"/>
                    <a:pt x="69" y="15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73" y="138"/>
                    <a:pt x="73" y="138"/>
                    <a:pt x="73" y="138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3" y="163"/>
                    <a:pt x="77" y="167"/>
                    <a:pt x="82" y="167"/>
                  </a:cubicBezTo>
                  <a:cubicBezTo>
                    <a:pt x="87" y="167"/>
                    <a:pt x="91" y="163"/>
                    <a:pt x="91" y="158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38" y="161"/>
                    <a:pt x="138" y="161"/>
                    <a:pt x="138" y="161"/>
                  </a:cubicBezTo>
                  <a:cubicBezTo>
                    <a:pt x="138" y="104"/>
                    <a:pt x="138" y="104"/>
                    <a:pt x="138" y="104"/>
                  </a:cubicBezTo>
                  <a:lnTo>
                    <a:pt x="121" y="104"/>
                  </a:lnTo>
                  <a:close/>
                  <a:moveTo>
                    <a:pt x="91" y="46"/>
                  </a:moveTo>
                  <a:cubicBezTo>
                    <a:pt x="91" y="46"/>
                    <a:pt x="91" y="46"/>
                    <a:pt x="91" y="46"/>
                  </a:cubicBezTo>
                  <a:cubicBezTo>
                    <a:pt x="91" y="47"/>
                    <a:pt x="91" y="47"/>
                    <a:pt x="91" y="47"/>
                  </a:cubicBezTo>
                  <a:lnTo>
                    <a:pt x="91" y="46"/>
                  </a:lnTo>
                  <a:close/>
                  <a:moveTo>
                    <a:pt x="69" y="128"/>
                  </a:moveTo>
                  <a:cubicBezTo>
                    <a:pt x="69" y="86"/>
                    <a:pt x="69" y="86"/>
                    <a:pt x="69" y="86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128"/>
                    <a:pt x="73" y="128"/>
                    <a:pt x="73" y="128"/>
                  </a:cubicBezTo>
                  <a:lnTo>
                    <a:pt x="69" y="128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3" name="Freeform 362"/>
            <p:cNvSpPr>
              <a:spLocks/>
            </p:cNvSpPr>
            <p:nvPr/>
          </p:nvSpPr>
          <p:spPr bwMode="auto">
            <a:xfrm>
              <a:off x="268183" y="184115"/>
              <a:ext cx="29180" cy="93794"/>
            </a:xfrm>
            <a:custGeom>
              <a:avLst/>
              <a:gdLst>
                <a:gd name="T0" fmla="*/ 2147483647 w 42"/>
                <a:gd name="T1" fmla="*/ 0 h 135"/>
                <a:gd name="T2" fmla="*/ 0 w 42"/>
                <a:gd name="T3" fmla="*/ 2147483647 h 135"/>
                <a:gd name="T4" fmla="*/ 0 w 42"/>
                <a:gd name="T5" fmla="*/ 2147483647 h 135"/>
                <a:gd name="T6" fmla="*/ 2147483647 w 42"/>
                <a:gd name="T7" fmla="*/ 2147483647 h 135"/>
                <a:gd name="T8" fmla="*/ 2147483647 w 4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135">
                  <a:moveTo>
                    <a:pt x="40" y="0"/>
                  </a:moveTo>
                  <a:lnTo>
                    <a:pt x="0" y="2"/>
                  </a:lnTo>
                  <a:lnTo>
                    <a:pt x="0" y="135"/>
                  </a:lnTo>
                  <a:lnTo>
                    <a:pt x="42" y="135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03" name="组合 509"/>
          <p:cNvGrpSpPr>
            <a:grpSpLocks/>
          </p:cNvGrpSpPr>
          <p:nvPr/>
        </p:nvGrpSpPr>
        <p:grpSpPr bwMode="auto">
          <a:xfrm>
            <a:off x="11063288" y="3886200"/>
            <a:ext cx="214312" cy="307975"/>
            <a:chOff x="0" y="0"/>
            <a:chExt cx="192452" cy="277214"/>
          </a:xfrm>
        </p:grpSpPr>
        <p:sp>
          <p:nvSpPr>
            <p:cNvPr id="51338" name="Freeform 363"/>
            <p:cNvSpPr>
              <a:spLocks/>
            </p:cNvSpPr>
            <p:nvPr/>
          </p:nvSpPr>
          <p:spPr bwMode="auto">
            <a:xfrm>
              <a:off x="0" y="0"/>
              <a:ext cx="192452" cy="277214"/>
            </a:xfrm>
            <a:custGeom>
              <a:avLst/>
              <a:gdLst>
                <a:gd name="T0" fmla="*/ 2147483647 w 117"/>
                <a:gd name="T1" fmla="*/ 0 h 169"/>
                <a:gd name="T2" fmla="*/ 2147483647 w 117"/>
                <a:gd name="T3" fmla="*/ 2147483647 h 169"/>
                <a:gd name="T4" fmla="*/ 2147483647 w 117"/>
                <a:gd name="T5" fmla="*/ 2147483647 h 169"/>
                <a:gd name="T6" fmla="*/ 2147483647 w 117"/>
                <a:gd name="T7" fmla="*/ 2147483647 h 169"/>
                <a:gd name="T8" fmla="*/ 2147483647 w 117"/>
                <a:gd name="T9" fmla="*/ 2147483647 h 169"/>
                <a:gd name="T10" fmla="*/ 2147483647 w 117"/>
                <a:gd name="T11" fmla="*/ 2147483647 h 169"/>
                <a:gd name="T12" fmla="*/ 2147483647 w 117"/>
                <a:gd name="T13" fmla="*/ 2147483647 h 169"/>
                <a:gd name="T14" fmla="*/ 2147483647 w 117"/>
                <a:gd name="T15" fmla="*/ 2147483647 h 169"/>
                <a:gd name="T16" fmla="*/ 2147483647 w 117"/>
                <a:gd name="T17" fmla="*/ 0 h 1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7" h="169">
                  <a:moveTo>
                    <a:pt x="111" y="0"/>
                  </a:moveTo>
                  <a:cubicBezTo>
                    <a:pt x="59" y="149"/>
                    <a:pt x="59" y="149"/>
                    <a:pt x="59" y="149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0" y="166"/>
                    <a:pt x="13" y="168"/>
                  </a:cubicBezTo>
                  <a:cubicBezTo>
                    <a:pt x="25" y="169"/>
                    <a:pt x="59" y="168"/>
                    <a:pt x="59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117" y="2"/>
                    <a:pt x="117" y="2"/>
                    <a:pt x="117" y="2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9" name="Oval 364"/>
            <p:cNvSpPr>
              <a:spLocks noChangeArrowheads="1"/>
            </p:cNvSpPr>
            <p:nvPr/>
          </p:nvSpPr>
          <p:spPr bwMode="auto">
            <a:xfrm>
              <a:off x="34739" y="177168"/>
              <a:ext cx="37518" cy="37518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1304" name="Freeform 367"/>
          <p:cNvSpPr>
            <a:spLocks/>
          </p:cNvSpPr>
          <p:nvPr/>
        </p:nvSpPr>
        <p:spPr bwMode="auto">
          <a:xfrm>
            <a:off x="9871075" y="5314950"/>
            <a:ext cx="311150" cy="312738"/>
          </a:xfrm>
          <a:custGeom>
            <a:avLst/>
            <a:gdLst>
              <a:gd name="T0" fmla="*/ 2147483647 w 171"/>
              <a:gd name="T1" fmla="*/ 2147483647 h 172"/>
              <a:gd name="T2" fmla="*/ 2147483647 w 171"/>
              <a:gd name="T3" fmla="*/ 2147483647 h 172"/>
              <a:gd name="T4" fmla="*/ 2147483647 w 171"/>
              <a:gd name="T5" fmla="*/ 2147483647 h 172"/>
              <a:gd name="T6" fmla="*/ 2147483647 w 171"/>
              <a:gd name="T7" fmla="*/ 2147483647 h 172"/>
              <a:gd name="T8" fmla="*/ 2147483647 w 171"/>
              <a:gd name="T9" fmla="*/ 2147483647 h 172"/>
              <a:gd name="T10" fmla="*/ 2147483647 w 171"/>
              <a:gd name="T11" fmla="*/ 2147483647 h 172"/>
              <a:gd name="T12" fmla="*/ 0 w 171"/>
              <a:gd name="T13" fmla="*/ 0 h 172"/>
              <a:gd name="T14" fmla="*/ 2147483647 w 171"/>
              <a:gd name="T15" fmla="*/ 2147483647 h 172"/>
              <a:gd name="T16" fmla="*/ 2147483647 w 171"/>
              <a:gd name="T17" fmla="*/ 2147483647 h 172"/>
              <a:gd name="T18" fmla="*/ 2147483647 w 171"/>
              <a:gd name="T19" fmla="*/ 2147483647 h 172"/>
              <a:gd name="T20" fmla="*/ 2147483647 w 171"/>
              <a:gd name="T21" fmla="*/ 2147483647 h 172"/>
              <a:gd name="T22" fmla="*/ 2147483647 w 171"/>
              <a:gd name="T23" fmla="*/ 2147483647 h 172"/>
              <a:gd name="T24" fmla="*/ 0 w 171"/>
              <a:gd name="T25" fmla="*/ 2147483647 h 172"/>
              <a:gd name="T26" fmla="*/ 2147483647 w 171"/>
              <a:gd name="T27" fmla="*/ 2147483647 h 172"/>
              <a:gd name="T28" fmla="*/ 2147483647 w 171"/>
              <a:gd name="T29" fmla="*/ 2147483647 h 172"/>
              <a:gd name="T30" fmla="*/ 2147483647 w 171"/>
              <a:gd name="T31" fmla="*/ 2147483647 h 172"/>
              <a:gd name="T32" fmla="*/ 2147483647 w 171"/>
              <a:gd name="T33" fmla="*/ 2147483647 h 172"/>
              <a:gd name="T34" fmla="*/ 2147483647 w 171"/>
              <a:gd name="T35" fmla="*/ 2147483647 h 172"/>
              <a:gd name="T36" fmla="*/ 2147483647 w 171"/>
              <a:gd name="T37" fmla="*/ 2147483647 h 172"/>
              <a:gd name="T38" fmla="*/ 2147483647 w 171"/>
              <a:gd name="T39" fmla="*/ 2147483647 h 172"/>
              <a:gd name="T40" fmla="*/ 2147483647 w 171"/>
              <a:gd name="T41" fmla="*/ 2147483647 h 172"/>
              <a:gd name="T42" fmla="*/ 2147483647 w 171"/>
              <a:gd name="T43" fmla="*/ 2147483647 h 172"/>
              <a:gd name="T44" fmla="*/ 2147483647 w 171"/>
              <a:gd name="T45" fmla="*/ 2147483647 h 172"/>
              <a:gd name="T46" fmla="*/ 2147483647 w 171"/>
              <a:gd name="T47" fmla="*/ 2147483647 h 172"/>
              <a:gd name="T48" fmla="*/ 2147483647 w 171"/>
              <a:gd name="T49" fmla="*/ 2147483647 h 17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71" h="172">
                <a:moveTo>
                  <a:pt x="157" y="117"/>
                </a:moveTo>
                <a:cubicBezTo>
                  <a:pt x="144" y="104"/>
                  <a:pt x="124" y="102"/>
                  <a:pt x="111" y="112"/>
                </a:cubicBezTo>
                <a:cubicBezTo>
                  <a:pt x="86" y="87"/>
                  <a:pt x="86" y="87"/>
                  <a:pt x="86" y="87"/>
                </a:cubicBezTo>
                <a:cubicBezTo>
                  <a:pt x="171" y="2"/>
                  <a:pt x="171" y="2"/>
                  <a:pt x="171" y="2"/>
                </a:cubicBezTo>
                <a:cubicBezTo>
                  <a:pt x="163" y="5"/>
                  <a:pt x="163" y="5"/>
                  <a:pt x="163" y="5"/>
                </a:cubicBezTo>
                <a:cubicBezTo>
                  <a:pt x="82" y="83"/>
                  <a:pt x="82" y="83"/>
                  <a:pt x="82" y="83"/>
                </a:cubicBezTo>
                <a:cubicBezTo>
                  <a:pt x="0" y="0"/>
                  <a:pt x="0" y="0"/>
                  <a:pt x="0" y="0"/>
                </a:cubicBezTo>
                <a:cubicBezTo>
                  <a:pt x="2" y="8"/>
                  <a:pt x="2" y="8"/>
                  <a:pt x="2" y="8"/>
                </a:cubicBezTo>
                <a:cubicBezTo>
                  <a:pt x="78" y="87"/>
                  <a:pt x="78" y="87"/>
                  <a:pt x="78" y="87"/>
                </a:cubicBezTo>
                <a:cubicBezTo>
                  <a:pt x="55" y="109"/>
                  <a:pt x="55" y="109"/>
                  <a:pt x="55" y="109"/>
                </a:cubicBezTo>
                <a:cubicBezTo>
                  <a:pt x="42" y="100"/>
                  <a:pt x="22" y="102"/>
                  <a:pt x="9" y="115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0" y="159"/>
                  <a:pt x="0" y="159"/>
                  <a:pt x="0" y="159"/>
                </a:cubicBezTo>
                <a:cubicBezTo>
                  <a:pt x="11" y="170"/>
                  <a:pt x="11" y="170"/>
                  <a:pt x="11" y="170"/>
                </a:cubicBezTo>
                <a:cubicBezTo>
                  <a:pt x="38" y="143"/>
                  <a:pt x="38" y="143"/>
                  <a:pt x="38" y="143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8" y="147"/>
                  <a:pt x="70" y="127"/>
                  <a:pt x="60" y="114"/>
                </a:cubicBezTo>
                <a:cubicBezTo>
                  <a:pt x="82" y="91"/>
                  <a:pt x="82" y="91"/>
                  <a:pt x="82" y="91"/>
                </a:cubicBezTo>
                <a:cubicBezTo>
                  <a:pt x="106" y="117"/>
                  <a:pt x="106" y="117"/>
                  <a:pt x="106" y="117"/>
                </a:cubicBezTo>
                <a:cubicBezTo>
                  <a:pt x="97" y="130"/>
                  <a:pt x="99" y="149"/>
                  <a:pt x="112" y="162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56" y="172"/>
                  <a:pt x="156" y="172"/>
                  <a:pt x="156" y="172"/>
                </a:cubicBezTo>
                <a:cubicBezTo>
                  <a:pt x="167" y="161"/>
                  <a:pt x="167" y="161"/>
                  <a:pt x="167" y="161"/>
                </a:cubicBezTo>
                <a:cubicBezTo>
                  <a:pt x="140" y="134"/>
                  <a:pt x="140" y="134"/>
                  <a:pt x="140" y="134"/>
                </a:cubicBezTo>
                <a:lnTo>
                  <a:pt x="157" y="117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305" name="组合 485"/>
          <p:cNvGrpSpPr>
            <a:grpSpLocks/>
          </p:cNvGrpSpPr>
          <p:nvPr/>
        </p:nvGrpSpPr>
        <p:grpSpPr bwMode="auto">
          <a:xfrm>
            <a:off x="8193088" y="4487863"/>
            <a:ext cx="301625" cy="406400"/>
            <a:chOff x="0" y="0"/>
            <a:chExt cx="270961" cy="366146"/>
          </a:xfrm>
        </p:grpSpPr>
        <p:sp>
          <p:nvSpPr>
            <p:cNvPr id="51336" name="Freeform 368"/>
            <p:cNvSpPr>
              <a:spLocks/>
            </p:cNvSpPr>
            <p:nvPr/>
          </p:nvSpPr>
          <p:spPr bwMode="auto">
            <a:xfrm>
              <a:off x="113248" y="0"/>
              <a:ext cx="157713" cy="325153"/>
            </a:xfrm>
            <a:custGeom>
              <a:avLst/>
              <a:gdLst>
                <a:gd name="T0" fmla="*/ 2147483647 w 96"/>
                <a:gd name="T1" fmla="*/ 2147483647 h 198"/>
                <a:gd name="T2" fmla="*/ 2147483647 w 96"/>
                <a:gd name="T3" fmla="*/ 0 h 198"/>
                <a:gd name="T4" fmla="*/ 2147483647 w 96"/>
                <a:gd name="T5" fmla="*/ 0 h 198"/>
                <a:gd name="T6" fmla="*/ 2147483647 w 96"/>
                <a:gd name="T7" fmla="*/ 2147483647 h 198"/>
                <a:gd name="T8" fmla="*/ 0 w 96"/>
                <a:gd name="T9" fmla="*/ 2147483647 h 198"/>
                <a:gd name="T10" fmla="*/ 2147483647 w 96"/>
                <a:gd name="T11" fmla="*/ 2147483647 h 198"/>
                <a:gd name="T12" fmla="*/ 2147483647 w 96"/>
                <a:gd name="T13" fmla="*/ 2147483647 h 198"/>
                <a:gd name="T14" fmla="*/ 2147483647 w 96"/>
                <a:gd name="T15" fmla="*/ 2147483647 h 198"/>
                <a:gd name="T16" fmla="*/ 2147483647 w 96"/>
                <a:gd name="T17" fmla="*/ 2147483647 h 198"/>
                <a:gd name="T18" fmla="*/ 2147483647 w 96"/>
                <a:gd name="T19" fmla="*/ 2147483647 h 198"/>
                <a:gd name="T20" fmla="*/ 2147483647 w 96"/>
                <a:gd name="T21" fmla="*/ 2147483647 h 198"/>
                <a:gd name="T22" fmla="*/ 2147483647 w 96"/>
                <a:gd name="T23" fmla="*/ 2147483647 h 198"/>
                <a:gd name="T24" fmla="*/ 2147483647 w 96"/>
                <a:gd name="T25" fmla="*/ 2147483647 h 198"/>
                <a:gd name="T26" fmla="*/ 2147483647 w 96"/>
                <a:gd name="T27" fmla="*/ 2147483647 h 19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6" h="198">
                  <a:moveTo>
                    <a:pt x="51" y="93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21" y="95"/>
                    <a:pt x="8" y="103"/>
                    <a:pt x="0" y="114"/>
                  </a:cubicBezTo>
                  <a:cubicBezTo>
                    <a:pt x="6" y="115"/>
                    <a:pt x="11" y="117"/>
                    <a:pt x="16" y="120"/>
                  </a:cubicBezTo>
                  <a:cubicBezTo>
                    <a:pt x="23" y="112"/>
                    <a:pt x="32" y="108"/>
                    <a:pt x="43" y="108"/>
                  </a:cubicBezTo>
                  <a:cubicBezTo>
                    <a:pt x="64" y="108"/>
                    <a:pt x="80" y="125"/>
                    <a:pt x="80" y="145"/>
                  </a:cubicBezTo>
                  <a:cubicBezTo>
                    <a:pt x="80" y="166"/>
                    <a:pt x="64" y="183"/>
                    <a:pt x="43" y="183"/>
                  </a:cubicBezTo>
                  <a:cubicBezTo>
                    <a:pt x="42" y="183"/>
                    <a:pt x="41" y="183"/>
                    <a:pt x="40" y="182"/>
                  </a:cubicBezTo>
                  <a:cubicBezTo>
                    <a:pt x="39" y="188"/>
                    <a:pt x="36" y="193"/>
                    <a:pt x="33" y="197"/>
                  </a:cubicBezTo>
                  <a:cubicBezTo>
                    <a:pt x="36" y="198"/>
                    <a:pt x="39" y="198"/>
                    <a:pt x="43" y="198"/>
                  </a:cubicBezTo>
                  <a:cubicBezTo>
                    <a:pt x="72" y="198"/>
                    <a:pt x="96" y="174"/>
                    <a:pt x="96" y="145"/>
                  </a:cubicBezTo>
                  <a:cubicBezTo>
                    <a:pt x="96" y="119"/>
                    <a:pt x="76" y="97"/>
                    <a:pt x="51" y="9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7" name="Freeform 369"/>
            <p:cNvSpPr>
              <a:spLocks noEditPoints="1"/>
            </p:cNvSpPr>
            <p:nvPr/>
          </p:nvSpPr>
          <p:spPr bwMode="auto">
            <a:xfrm>
              <a:off x="0" y="40993"/>
              <a:ext cx="173693" cy="325153"/>
            </a:xfrm>
            <a:custGeom>
              <a:avLst/>
              <a:gdLst>
                <a:gd name="T0" fmla="*/ 2147483647 w 106"/>
                <a:gd name="T1" fmla="*/ 2147483647 h 198"/>
                <a:gd name="T2" fmla="*/ 2147483647 w 106"/>
                <a:gd name="T3" fmla="*/ 0 h 198"/>
                <a:gd name="T4" fmla="*/ 2147483647 w 106"/>
                <a:gd name="T5" fmla="*/ 0 h 198"/>
                <a:gd name="T6" fmla="*/ 2147483647 w 106"/>
                <a:gd name="T7" fmla="*/ 2147483647 h 198"/>
                <a:gd name="T8" fmla="*/ 0 w 106"/>
                <a:gd name="T9" fmla="*/ 2147483647 h 198"/>
                <a:gd name="T10" fmla="*/ 2147483647 w 106"/>
                <a:gd name="T11" fmla="*/ 2147483647 h 198"/>
                <a:gd name="T12" fmla="*/ 2147483647 w 106"/>
                <a:gd name="T13" fmla="*/ 2147483647 h 198"/>
                <a:gd name="T14" fmla="*/ 2147483647 w 106"/>
                <a:gd name="T15" fmla="*/ 2147483647 h 198"/>
                <a:gd name="T16" fmla="*/ 2147483647 w 106"/>
                <a:gd name="T17" fmla="*/ 2147483647 h 198"/>
                <a:gd name="T18" fmla="*/ 2147483647 w 106"/>
                <a:gd name="T19" fmla="*/ 2147483647 h 198"/>
                <a:gd name="T20" fmla="*/ 2147483647 w 106"/>
                <a:gd name="T21" fmla="*/ 2147483647 h 198"/>
                <a:gd name="T22" fmla="*/ 2147483647 w 106"/>
                <a:gd name="T23" fmla="*/ 2147483647 h 198"/>
                <a:gd name="T24" fmla="*/ 2147483647 w 106"/>
                <a:gd name="T25" fmla="*/ 2147483647 h 1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6" h="198">
                  <a:moveTo>
                    <a:pt x="61" y="93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20" y="96"/>
                    <a:pt x="0" y="118"/>
                    <a:pt x="0" y="145"/>
                  </a:cubicBezTo>
                  <a:cubicBezTo>
                    <a:pt x="0" y="174"/>
                    <a:pt x="24" y="198"/>
                    <a:pt x="53" y="198"/>
                  </a:cubicBezTo>
                  <a:cubicBezTo>
                    <a:pt x="82" y="198"/>
                    <a:pt x="106" y="174"/>
                    <a:pt x="106" y="145"/>
                  </a:cubicBezTo>
                  <a:cubicBezTo>
                    <a:pt x="106" y="118"/>
                    <a:pt x="86" y="96"/>
                    <a:pt x="61" y="93"/>
                  </a:cubicBezTo>
                  <a:close/>
                  <a:moveTo>
                    <a:pt x="53" y="182"/>
                  </a:moveTo>
                  <a:cubicBezTo>
                    <a:pt x="32" y="182"/>
                    <a:pt x="15" y="166"/>
                    <a:pt x="15" y="145"/>
                  </a:cubicBezTo>
                  <a:cubicBezTo>
                    <a:pt x="15" y="124"/>
                    <a:pt x="32" y="108"/>
                    <a:pt x="53" y="108"/>
                  </a:cubicBezTo>
                  <a:cubicBezTo>
                    <a:pt x="73" y="108"/>
                    <a:pt x="90" y="124"/>
                    <a:pt x="90" y="145"/>
                  </a:cubicBezTo>
                  <a:cubicBezTo>
                    <a:pt x="90" y="166"/>
                    <a:pt x="73" y="182"/>
                    <a:pt x="53" y="18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06" name="组合 489"/>
          <p:cNvGrpSpPr>
            <a:grpSpLocks/>
          </p:cNvGrpSpPr>
          <p:nvPr/>
        </p:nvGrpSpPr>
        <p:grpSpPr bwMode="auto">
          <a:xfrm>
            <a:off x="8829675" y="4537075"/>
            <a:ext cx="284163" cy="307975"/>
            <a:chOff x="0" y="0"/>
            <a:chExt cx="256371" cy="277214"/>
          </a:xfrm>
        </p:grpSpPr>
        <p:sp>
          <p:nvSpPr>
            <p:cNvPr id="51331" name="Freeform 370"/>
            <p:cNvSpPr>
              <a:spLocks/>
            </p:cNvSpPr>
            <p:nvPr/>
          </p:nvSpPr>
          <p:spPr bwMode="auto">
            <a:xfrm>
              <a:off x="36129" y="83373"/>
              <a:ext cx="102131" cy="88931"/>
            </a:xfrm>
            <a:custGeom>
              <a:avLst/>
              <a:gdLst>
                <a:gd name="T0" fmla="*/ 2147483647 w 62"/>
                <a:gd name="T1" fmla="*/ 0 h 54"/>
                <a:gd name="T2" fmla="*/ 2147483647 w 62"/>
                <a:gd name="T3" fmla="*/ 2147483647 h 54"/>
                <a:gd name="T4" fmla="*/ 2147483647 w 62"/>
                <a:gd name="T5" fmla="*/ 0 h 54"/>
                <a:gd name="T6" fmla="*/ 2147483647 w 62"/>
                <a:gd name="T7" fmla="*/ 2147483647 h 54"/>
                <a:gd name="T8" fmla="*/ 2147483647 w 62"/>
                <a:gd name="T9" fmla="*/ 2147483647 h 54"/>
                <a:gd name="T10" fmla="*/ 2147483647 w 62"/>
                <a:gd name="T11" fmla="*/ 2147483647 h 54"/>
                <a:gd name="T12" fmla="*/ 2147483647 w 62"/>
                <a:gd name="T13" fmla="*/ 0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54">
                  <a:moveTo>
                    <a:pt x="47" y="0"/>
                  </a:moveTo>
                  <a:cubicBezTo>
                    <a:pt x="41" y="0"/>
                    <a:pt x="32" y="3"/>
                    <a:pt x="31" y="12"/>
                  </a:cubicBezTo>
                  <a:cubicBezTo>
                    <a:pt x="29" y="3"/>
                    <a:pt x="20" y="0"/>
                    <a:pt x="15" y="0"/>
                  </a:cubicBezTo>
                  <a:cubicBezTo>
                    <a:pt x="9" y="1"/>
                    <a:pt x="0" y="4"/>
                    <a:pt x="2" y="17"/>
                  </a:cubicBezTo>
                  <a:cubicBezTo>
                    <a:pt x="4" y="31"/>
                    <a:pt x="31" y="54"/>
                    <a:pt x="31" y="54"/>
                  </a:cubicBezTo>
                  <a:cubicBezTo>
                    <a:pt x="31" y="54"/>
                    <a:pt x="57" y="31"/>
                    <a:pt x="60" y="17"/>
                  </a:cubicBezTo>
                  <a:cubicBezTo>
                    <a:pt x="62" y="4"/>
                    <a:pt x="53" y="1"/>
                    <a:pt x="47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2" name="Freeform 371"/>
            <p:cNvSpPr>
              <a:spLocks noEditPoints="1"/>
            </p:cNvSpPr>
            <p:nvPr/>
          </p:nvSpPr>
          <p:spPr bwMode="auto">
            <a:xfrm>
              <a:off x="0" y="0"/>
              <a:ext cx="256371" cy="277214"/>
            </a:xfrm>
            <a:custGeom>
              <a:avLst/>
              <a:gdLst>
                <a:gd name="T0" fmla="*/ 2147483647 w 156"/>
                <a:gd name="T1" fmla="*/ 2147483647 h 169"/>
                <a:gd name="T2" fmla="*/ 2147483647 w 156"/>
                <a:gd name="T3" fmla="*/ 0 h 169"/>
                <a:gd name="T4" fmla="*/ 0 w 156"/>
                <a:gd name="T5" fmla="*/ 0 h 169"/>
                <a:gd name="T6" fmla="*/ 0 w 156"/>
                <a:gd name="T7" fmla="*/ 2147483647 h 169"/>
                <a:gd name="T8" fmla="*/ 2147483647 w 156"/>
                <a:gd name="T9" fmla="*/ 2147483647 h 169"/>
                <a:gd name="T10" fmla="*/ 2147483647 w 156"/>
                <a:gd name="T11" fmla="*/ 2147483647 h 169"/>
                <a:gd name="T12" fmla="*/ 2147483647 w 156"/>
                <a:gd name="T13" fmla="*/ 2147483647 h 169"/>
                <a:gd name="T14" fmla="*/ 2147483647 w 156"/>
                <a:gd name="T15" fmla="*/ 2147483647 h 169"/>
                <a:gd name="T16" fmla="*/ 2147483647 w 156"/>
                <a:gd name="T17" fmla="*/ 2147483647 h 169"/>
                <a:gd name="T18" fmla="*/ 2147483647 w 156"/>
                <a:gd name="T19" fmla="*/ 2147483647 h 169"/>
                <a:gd name="T20" fmla="*/ 2147483647 w 156"/>
                <a:gd name="T21" fmla="*/ 2147483647 h 169"/>
                <a:gd name="T22" fmla="*/ 2147483647 w 156"/>
                <a:gd name="T23" fmla="*/ 2147483647 h 169"/>
                <a:gd name="T24" fmla="*/ 2147483647 w 156"/>
                <a:gd name="T25" fmla="*/ 2147483647 h 169"/>
                <a:gd name="T26" fmla="*/ 2147483647 w 156"/>
                <a:gd name="T27" fmla="*/ 2147483647 h 169"/>
                <a:gd name="T28" fmla="*/ 2147483647 w 156"/>
                <a:gd name="T29" fmla="*/ 2147483647 h 169"/>
                <a:gd name="T30" fmla="*/ 2147483647 w 156"/>
                <a:gd name="T31" fmla="*/ 2147483647 h 169"/>
                <a:gd name="T32" fmla="*/ 2147483647 w 156"/>
                <a:gd name="T33" fmla="*/ 2147483647 h 169"/>
                <a:gd name="T34" fmla="*/ 2147483647 w 156"/>
                <a:gd name="T35" fmla="*/ 2147483647 h 169"/>
                <a:gd name="T36" fmla="*/ 2147483647 w 156"/>
                <a:gd name="T37" fmla="*/ 2147483647 h 169"/>
                <a:gd name="T38" fmla="*/ 2147483647 w 156"/>
                <a:gd name="T39" fmla="*/ 2147483647 h 169"/>
                <a:gd name="T40" fmla="*/ 2147483647 w 156"/>
                <a:gd name="T41" fmla="*/ 2147483647 h 169"/>
                <a:gd name="T42" fmla="*/ 2147483647 w 156"/>
                <a:gd name="T43" fmla="*/ 2147483647 h 169"/>
                <a:gd name="T44" fmla="*/ 2147483647 w 156"/>
                <a:gd name="T45" fmla="*/ 2147483647 h 169"/>
                <a:gd name="T46" fmla="*/ 2147483647 w 156"/>
                <a:gd name="T47" fmla="*/ 2147483647 h 169"/>
                <a:gd name="T48" fmla="*/ 2147483647 w 156"/>
                <a:gd name="T49" fmla="*/ 2147483647 h 169"/>
                <a:gd name="T50" fmla="*/ 2147483647 w 156"/>
                <a:gd name="T51" fmla="*/ 2147483647 h 169"/>
                <a:gd name="T52" fmla="*/ 2147483647 w 156"/>
                <a:gd name="T53" fmla="*/ 2147483647 h 169"/>
                <a:gd name="T54" fmla="*/ 2147483647 w 156"/>
                <a:gd name="T55" fmla="*/ 2147483647 h 169"/>
                <a:gd name="T56" fmla="*/ 2147483647 w 156"/>
                <a:gd name="T57" fmla="*/ 2147483647 h 16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56" h="169">
                  <a:moveTo>
                    <a:pt x="106" y="13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50" y="156"/>
                    <a:pt x="50" y="156"/>
                    <a:pt x="50" y="156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6" y="13"/>
                    <a:pt x="156" y="13"/>
                    <a:pt x="156" y="13"/>
                  </a:cubicBezTo>
                  <a:lnTo>
                    <a:pt x="106" y="13"/>
                  </a:lnTo>
                  <a:close/>
                  <a:moveTo>
                    <a:pt x="5" y="151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67"/>
                    <a:pt x="100" y="67"/>
                    <a:pt x="100" y="67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51"/>
                    <a:pt x="100" y="151"/>
                    <a:pt x="100" y="151"/>
                  </a:cubicBezTo>
                  <a:lnTo>
                    <a:pt x="5" y="151"/>
                  </a:lnTo>
                  <a:close/>
                  <a:moveTo>
                    <a:pt x="151" y="164"/>
                  </a:moveTo>
                  <a:cubicBezTo>
                    <a:pt x="55" y="164"/>
                    <a:pt x="55" y="164"/>
                    <a:pt x="55" y="164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106" y="156"/>
                    <a:pt x="106" y="156"/>
                    <a:pt x="106" y="156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6" y="117"/>
                    <a:pt x="106" y="118"/>
                    <a:pt x="106" y="118"/>
                  </a:cubicBezTo>
                  <a:cubicBezTo>
                    <a:pt x="106" y="118"/>
                    <a:pt x="133" y="95"/>
                    <a:pt x="135" y="81"/>
                  </a:cubicBezTo>
                  <a:cubicBezTo>
                    <a:pt x="137" y="68"/>
                    <a:pt x="129" y="65"/>
                    <a:pt x="122" y="64"/>
                  </a:cubicBezTo>
                  <a:cubicBezTo>
                    <a:pt x="117" y="64"/>
                    <a:pt x="108" y="67"/>
                    <a:pt x="106" y="76"/>
                  </a:cubicBezTo>
                  <a:cubicBezTo>
                    <a:pt x="106" y="75"/>
                    <a:pt x="106" y="74"/>
                    <a:pt x="106" y="74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51" y="18"/>
                    <a:pt x="151" y="18"/>
                    <a:pt x="151" y="18"/>
                  </a:cubicBezTo>
                  <a:lnTo>
                    <a:pt x="151" y="16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3" name="Freeform 372"/>
            <p:cNvSpPr>
              <a:spLocks/>
            </p:cNvSpPr>
            <p:nvPr/>
          </p:nvSpPr>
          <p:spPr bwMode="auto">
            <a:xfrm>
              <a:off x="22927" y="14590"/>
              <a:ext cx="22927" cy="37518"/>
            </a:xfrm>
            <a:custGeom>
              <a:avLst/>
              <a:gdLst>
                <a:gd name="T0" fmla="*/ 2147483647 w 14"/>
                <a:gd name="T1" fmla="*/ 2147483647 h 23"/>
                <a:gd name="T2" fmla="*/ 2147483647 w 14"/>
                <a:gd name="T3" fmla="*/ 2147483647 h 23"/>
                <a:gd name="T4" fmla="*/ 2147483647 w 14"/>
                <a:gd name="T5" fmla="*/ 2147483647 h 23"/>
                <a:gd name="T6" fmla="*/ 2147483647 w 14"/>
                <a:gd name="T7" fmla="*/ 2147483647 h 23"/>
                <a:gd name="T8" fmla="*/ 2147483647 w 14"/>
                <a:gd name="T9" fmla="*/ 2147483647 h 23"/>
                <a:gd name="T10" fmla="*/ 2147483647 w 14"/>
                <a:gd name="T11" fmla="*/ 0 h 23"/>
                <a:gd name="T12" fmla="*/ 2147483647 w 14"/>
                <a:gd name="T13" fmla="*/ 2147483647 h 23"/>
                <a:gd name="T14" fmla="*/ 2147483647 w 14"/>
                <a:gd name="T15" fmla="*/ 2147483647 h 23"/>
                <a:gd name="T16" fmla="*/ 2147483647 w 14"/>
                <a:gd name="T17" fmla="*/ 2147483647 h 23"/>
                <a:gd name="T18" fmla="*/ 2147483647 w 14"/>
                <a:gd name="T19" fmla="*/ 2147483647 h 23"/>
                <a:gd name="T20" fmla="*/ 2147483647 w 14"/>
                <a:gd name="T21" fmla="*/ 2147483647 h 23"/>
                <a:gd name="T22" fmla="*/ 0 w 14"/>
                <a:gd name="T23" fmla="*/ 2147483647 h 23"/>
                <a:gd name="T24" fmla="*/ 0 w 14"/>
                <a:gd name="T25" fmla="*/ 2147483647 h 23"/>
                <a:gd name="T26" fmla="*/ 2147483647 w 14"/>
                <a:gd name="T27" fmla="*/ 2147483647 h 23"/>
                <a:gd name="T28" fmla="*/ 2147483647 w 14"/>
                <a:gd name="T29" fmla="*/ 2147483647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4" h="23">
                  <a:moveTo>
                    <a:pt x="14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1" y="14"/>
                    <a:pt x="14" y="10"/>
                    <a:pt x="14" y="6"/>
                  </a:cubicBezTo>
                  <a:cubicBezTo>
                    <a:pt x="14" y="3"/>
                    <a:pt x="12" y="0"/>
                    <a:pt x="7" y="0"/>
                  </a:cubicBezTo>
                  <a:cubicBezTo>
                    <a:pt x="5" y="0"/>
                    <a:pt x="2" y="1"/>
                    <a:pt x="1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4" y="2"/>
                    <a:pt x="6" y="2"/>
                  </a:cubicBezTo>
                  <a:cubicBezTo>
                    <a:pt x="10" y="2"/>
                    <a:pt x="11" y="4"/>
                    <a:pt x="11" y="7"/>
                  </a:cubicBezTo>
                  <a:cubicBezTo>
                    <a:pt x="11" y="10"/>
                    <a:pt x="8" y="13"/>
                    <a:pt x="3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4" y="23"/>
                    <a:pt x="14" y="23"/>
                    <a:pt x="14" y="23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4" name="Freeform 373"/>
            <p:cNvSpPr>
              <a:spLocks/>
            </p:cNvSpPr>
            <p:nvPr/>
          </p:nvSpPr>
          <p:spPr bwMode="auto">
            <a:xfrm>
              <a:off x="121585" y="196621"/>
              <a:ext cx="22927" cy="38212"/>
            </a:xfrm>
            <a:custGeom>
              <a:avLst/>
              <a:gdLst>
                <a:gd name="T0" fmla="*/ 2147483647 w 14"/>
                <a:gd name="T1" fmla="*/ 2147483647 h 23"/>
                <a:gd name="T2" fmla="*/ 2147483647 w 14"/>
                <a:gd name="T3" fmla="*/ 2147483647 h 23"/>
                <a:gd name="T4" fmla="*/ 2147483647 w 14"/>
                <a:gd name="T5" fmla="*/ 2147483647 h 23"/>
                <a:gd name="T6" fmla="*/ 2147483647 w 14"/>
                <a:gd name="T7" fmla="*/ 0 h 23"/>
                <a:gd name="T8" fmla="*/ 2147483647 w 14"/>
                <a:gd name="T9" fmla="*/ 2147483647 h 23"/>
                <a:gd name="T10" fmla="*/ 2147483647 w 14"/>
                <a:gd name="T11" fmla="*/ 2147483647 h 23"/>
                <a:gd name="T12" fmla="*/ 2147483647 w 14"/>
                <a:gd name="T13" fmla="*/ 2147483647 h 23"/>
                <a:gd name="T14" fmla="*/ 2147483647 w 14"/>
                <a:gd name="T15" fmla="*/ 2147483647 h 23"/>
                <a:gd name="T16" fmla="*/ 2147483647 w 14"/>
                <a:gd name="T17" fmla="*/ 2147483647 h 23"/>
                <a:gd name="T18" fmla="*/ 0 w 14"/>
                <a:gd name="T19" fmla="*/ 2147483647 h 23"/>
                <a:gd name="T20" fmla="*/ 0 w 14"/>
                <a:gd name="T21" fmla="*/ 2147483647 h 23"/>
                <a:gd name="T22" fmla="*/ 2147483647 w 14"/>
                <a:gd name="T23" fmla="*/ 2147483647 h 23"/>
                <a:gd name="T24" fmla="*/ 2147483647 w 14"/>
                <a:gd name="T25" fmla="*/ 2147483647 h 23"/>
                <a:gd name="T26" fmla="*/ 2147483647 w 14"/>
                <a:gd name="T27" fmla="*/ 2147483647 h 23"/>
                <a:gd name="T28" fmla="*/ 2147483647 w 14"/>
                <a:gd name="T29" fmla="*/ 2147483647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4" h="23">
                  <a:moveTo>
                    <a:pt x="4" y="20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4"/>
                    <a:pt x="12" y="0"/>
                    <a:pt x="7" y="0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3"/>
                    <a:pt x="6" y="3"/>
                  </a:cubicBezTo>
                  <a:cubicBezTo>
                    <a:pt x="10" y="3"/>
                    <a:pt x="11" y="5"/>
                    <a:pt x="11" y="7"/>
                  </a:cubicBezTo>
                  <a:cubicBezTo>
                    <a:pt x="11" y="11"/>
                    <a:pt x="8" y="13"/>
                    <a:pt x="3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4" y="2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5" name="Freeform 374"/>
            <p:cNvSpPr>
              <a:spLocks/>
            </p:cNvSpPr>
            <p:nvPr/>
          </p:nvSpPr>
          <p:spPr bwMode="auto">
            <a:xfrm>
              <a:off x="213296" y="223023"/>
              <a:ext cx="22927" cy="38212"/>
            </a:xfrm>
            <a:custGeom>
              <a:avLst/>
              <a:gdLst>
                <a:gd name="T0" fmla="*/ 2147483647 w 14"/>
                <a:gd name="T1" fmla="*/ 2147483647 h 23"/>
                <a:gd name="T2" fmla="*/ 2147483647 w 14"/>
                <a:gd name="T3" fmla="*/ 2147483647 h 23"/>
                <a:gd name="T4" fmla="*/ 2147483647 w 14"/>
                <a:gd name="T5" fmla="*/ 2147483647 h 23"/>
                <a:gd name="T6" fmla="*/ 2147483647 w 14"/>
                <a:gd name="T7" fmla="*/ 2147483647 h 23"/>
                <a:gd name="T8" fmla="*/ 0 w 14"/>
                <a:gd name="T9" fmla="*/ 2147483647 h 23"/>
                <a:gd name="T10" fmla="*/ 0 w 14"/>
                <a:gd name="T11" fmla="*/ 2147483647 h 23"/>
                <a:gd name="T12" fmla="*/ 2147483647 w 14"/>
                <a:gd name="T13" fmla="*/ 2147483647 h 23"/>
                <a:gd name="T14" fmla="*/ 2147483647 w 14"/>
                <a:gd name="T15" fmla="*/ 2147483647 h 23"/>
                <a:gd name="T16" fmla="*/ 2147483647 w 14"/>
                <a:gd name="T17" fmla="*/ 2147483647 h 23"/>
                <a:gd name="T18" fmla="*/ 2147483647 w 14"/>
                <a:gd name="T19" fmla="*/ 2147483647 h 23"/>
                <a:gd name="T20" fmla="*/ 2147483647 w 14"/>
                <a:gd name="T21" fmla="*/ 2147483647 h 23"/>
                <a:gd name="T22" fmla="*/ 2147483647 w 14"/>
                <a:gd name="T23" fmla="*/ 2147483647 h 23"/>
                <a:gd name="T24" fmla="*/ 2147483647 w 14"/>
                <a:gd name="T25" fmla="*/ 0 h 23"/>
                <a:gd name="T26" fmla="*/ 0 w 14"/>
                <a:gd name="T27" fmla="*/ 2147483647 h 23"/>
                <a:gd name="T28" fmla="*/ 2147483647 w 14"/>
                <a:gd name="T29" fmla="*/ 2147483647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4" h="23">
                  <a:moveTo>
                    <a:pt x="1" y="4"/>
                  </a:moveTo>
                  <a:cubicBezTo>
                    <a:pt x="2" y="3"/>
                    <a:pt x="4" y="2"/>
                    <a:pt x="6" y="2"/>
                  </a:cubicBezTo>
                  <a:cubicBezTo>
                    <a:pt x="9" y="2"/>
                    <a:pt x="10" y="5"/>
                    <a:pt x="10" y="7"/>
                  </a:cubicBezTo>
                  <a:cubicBezTo>
                    <a:pt x="10" y="10"/>
                    <a:pt x="8" y="13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0" y="14"/>
                    <a:pt x="13" y="11"/>
                    <a:pt x="13" y="6"/>
                  </a:cubicBezTo>
                  <a:cubicBezTo>
                    <a:pt x="13" y="3"/>
                    <a:pt x="11" y="0"/>
                    <a:pt x="6" y="0"/>
                  </a:cubicBezTo>
                  <a:cubicBezTo>
                    <a:pt x="4" y="0"/>
                    <a:pt x="2" y="1"/>
                    <a:pt x="0" y="2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07" name="Freeform 375"/>
          <p:cNvSpPr>
            <a:spLocks noEditPoints="1"/>
          </p:cNvSpPr>
          <p:nvPr/>
        </p:nvSpPr>
        <p:spPr bwMode="auto">
          <a:xfrm>
            <a:off x="10471150" y="5432425"/>
            <a:ext cx="330200" cy="217488"/>
          </a:xfrm>
          <a:custGeom>
            <a:avLst/>
            <a:gdLst>
              <a:gd name="T0" fmla="*/ 2147483647 w 181"/>
              <a:gd name="T1" fmla="*/ 2147483647 h 120"/>
              <a:gd name="T2" fmla="*/ 2147483647 w 181"/>
              <a:gd name="T3" fmla="*/ 2147483647 h 120"/>
              <a:gd name="T4" fmla="*/ 2147483647 w 181"/>
              <a:gd name="T5" fmla="*/ 0 h 120"/>
              <a:gd name="T6" fmla="*/ 2147483647 w 181"/>
              <a:gd name="T7" fmla="*/ 2147483647 h 120"/>
              <a:gd name="T8" fmla="*/ 2147483647 w 181"/>
              <a:gd name="T9" fmla="*/ 0 h 120"/>
              <a:gd name="T10" fmla="*/ 2147483647 w 181"/>
              <a:gd name="T11" fmla="*/ 0 h 120"/>
              <a:gd name="T12" fmla="*/ 2147483647 w 181"/>
              <a:gd name="T13" fmla="*/ 2147483647 h 120"/>
              <a:gd name="T14" fmla="*/ 2147483647 w 181"/>
              <a:gd name="T15" fmla="*/ 2147483647 h 120"/>
              <a:gd name="T16" fmla="*/ 2147483647 w 181"/>
              <a:gd name="T17" fmla="*/ 2147483647 h 120"/>
              <a:gd name="T18" fmla="*/ 2147483647 w 181"/>
              <a:gd name="T19" fmla="*/ 2147483647 h 120"/>
              <a:gd name="T20" fmla="*/ 0 w 181"/>
              <a:gd name="T21" fmla="*/ 2147483647 h 120"/>
              <a:gd name="T22" fmla="*/ 0 w 181"/>
              <a:gd name="T23" fmla="*/ 2147483647 h 120"/>
              <a:gd name="T24" fmla="*/ 2147483647 w 181"/>
              <a:gd name="T25" fmla="*/ 2147483647 h 120"/>
              <a:gd name="T26" fmla="*/ 2147483647 w 181"/>
              <a:gd name="T27" fmla="*/ 2147483647 h 120"/>
              <a:gd name="T28" fmla="*/ 2147483647 w 181"/>
              <a:gd name="T29" fmla="*/ 2147483647 h 120"/>
              <a:gd name="T30" fmla="*/ 2147483647 w 181"/>
              <a:gd name="T31" fmla="*/ 2147483647 h 120"/>
              <a:gd name="T32" fmla="*/ 2147483647 w 181"/>
              <a:gd name="T33" fmla="*/ 2147483647 h 120"/>
              <a:gd name="T34" fmla="*/ 2147483647 w 181"/>
              <a:gd name="T35" fmla="*/ 2147483647 h 120"/>
              <a:gd name="T36" fmla="*/ 2147483647 w 181"/>
              <a:gd name="T37" fmla="*/ 2147483647 h 120"/>
              <a:gd name="T38" fmla="*/ 2147483647 w 181"/>
              <a:gd name="T39" fmla="*/ 2147483647 h 120"/>
              <a:gd name="T40" fmla="*/ 2147483647 w 181"/>
              <a:gd name="T41" fmla="*/ 2147483647 h 120"/>
              <a:gd name="T42" fmla="*/ 2147483647 w 181"/>
              <a:gd name="T43" fmla="*/ 2147483647 h 120"/>
              <a:gd name="T44" fmla="*/ 2147483647 w 181"/>
              <a:gd name="T45" fmla="*/ 2147483647 h 120"/>
              <a:gd name="T46" fmla="*/ 2147483647 w 181"/>
              <a:gd name="T47" fmla="*/ 2147483647 h 120"/>
              <a:gd name="T48" fmla="*/ 2147483647 w 181"/>
              <a:gd name="T49" fmla="*/ 2147483647 h 120"/>
              <a:gd name="T50" fmla="*/ 2147483647 w 181"/>
              <a:gd name="T51" fmla="*/ 2147483647 h 120"/>
              <a:gd name="T52" fmla="*/ 2147483647 w 181"/>
              <a:gd name="T53" fmla="*/ 2147483647 h 120"/>
              <a:gd name="T54" fmla="*/ 2147483647 w 181"/>
              <a:gd name="T55" fmla="*/ 2147483647 h 120"/>
              <a:gd name="T56" fmla="*/ 2147483647 w 181"/>
              <a:gd name="T57" fmla="*/ 2147483647 h 12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81" h="120">
                <a:moveTo>
                  <a:pt x="144" y="34"/>
                </a:moveTo>
                <a:cubicBezTo>
                  <a:pt x="135" y="34"/>
                  <a:pt x="135" y="34"/>
                  <a:pt x="135" y="34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9"/>
                  <a:pt x="51" y="19"/>
                  <a:pt x="51" y="19"/>
                </a:cubicBezTo>
                <a:cubicBezTo>
                  <a:pt x="105" y="19"/>
                  <a:pt x="105" y="19"/>
                  <a:pt x="105" y="19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17" y="34"/>
                  <a:pt x="0" y="51"/>
                  <a:pt x="0" y="71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04"/>
                  <a:pt x="17" y="120"/>
                  <a:pt x="37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65" y="120"/>
                  <a:pt x="181" y="104"/>
                  <a:pt x="181" y="83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1" y="51"/>
                  <a:pt x="165" y="34"/>
                  <a:pt x="144" y="34"/>
                </a:cubicBezTo>
                <a:close/>
                <a:moveTo>
                  <a:pt x="37" y="50"/>
                </a:moveTo>
                <a:cubicBezTo>
                  <a:pt x="113" y="50"/>
                  <a:pt x="113" y="50"/>
                  <a:pt x="113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4" y="50"/>
                  <a:pt x="144" y="50"/>
                  <a:pt x="144" y="50"/>
                </a:cubicBezTo>
                <a:cubicBezTo>
                  <a:pt x="155" y="50"/>
                  <a:pt x="163" y="58"/>
                  <a:pt x="16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8" y="58"/>
                  <a:pt x="27" y="50"/>
                  <a:pt x="37" y="50"/>
                </a:cubicBezTo>
                <a:close/>
                <a:moveTo>
                  <a:pt x="144" y="104"/>
                </a:moveTo>
                <a:cubicBezTo>
                  <a:pt x="37" y="104"/>
                  <a:pt x="37" y="104"/>
                  <a:pt x="37" y="104"/>
                </a:cubicBezTo>
                <a:cubicBezTo>
                  <a:pt x="27" y="104"/>
                  <a:pt x="20" y="98"/>
                  <a:pt x="17" y="89"/>
                </a:cubicBezTo>
                <a:cubicBezTo>
                  <a:pt x="164" y="89"/>
                  <a:pt x="164" y="89"/>
                  <a:pt x="164" y="89"/>
                </a:cubicBezTo>
                <a:cubicBezTo>
                  <a:pt x="162" y="98"/>
                  <a:pt x="154" y="104"/>
                  <a:pt x="144" y="10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8" name="Freeform 376"/>
          <p:cNvSpPr>
            <a:spLocks/>
          </p:cNvSpPr>
          <p:nvPr/>
        </p:nvSpPr>
        <p:spPr bwMode="auto">
          <a:xfrm>
            <a:off x="11088688" y="5419725"/>
            <a:ext cx="254000" cy="260350"/>
          </a:xfrm>
          <a:custGeom>
            <a:avLst/>
            <a:gdLst>
              <a:gd name="T0" fmla="*/ 2147483647 w 140"/>
              <a:gd name="T1" fmla="*/ 2147483647 h 143"/>
              <a:gd name="T2" fmla="*/ 2147483647 w 140"/>
              <a:gd name="T3" fmla="*/ 2147483647 h 143"/>
              <a:gd name="T4" fmla="*/ 2147483647 w 140"/>
              <a:gd name="T5" fmla="*/ 2147483647 h 143"/>
              <a:gd name="T6" fmla="*/ 2147483647 w 140"/>
              <a:gd name="T7" fmla="*/ 2147483647 h 143"/>
              <a:gd name="T8" fmla="*/ 2147483647 w 140"/>
              <a:gd name="T9" fmla="*/ 0 h 143"/>
              <a:gd name="T10" fmla="*/ 2147483647 w 140"/>
              <a:gd name="T11" fmla="*/ 2147483647 h 143"/>
              <a:gd name="T12" fmla="*/ 2147483647 w 140"/>
              <a:gd name="T13" fmla="*/ 0 h 143"/>
              <a:gd name="T14" fmla="*/ 2147483647 w 140"/>
              <a:gd name="T15" fmla="*/ 2147483647 h 143"/>
              <a:gd name="T16" fmla="*/ 2147483647 w 140"/>
              <a:gd name="T17" fmla="*/ 2147483647 h 143"/>
              <a:gd name="T18" fmla="*/ 2147483647 w 140"/>
              <a:gd name="T19" fmla="*/ 2147483647 h 143"/>
              <a:gd name="T20" fmla="*/ 2147483647 w 140"/>
              <a:gd name="T21" fmla="*/ 2147483647 h 143"/>
              <a:gd name="T22" fmla="*/ 2147483647 w 140"/>
              <a:gd name="T23" fmla="*/ 2147483647 h 143"/>
              <a:gd name="T24" fmla="*/ 2147483647 w 140"/>
              <a:gd name="T25" fmla="*/ 2147483647 h 143"/>
              <a:gd name="T26" fmla="*/ 2147483647 w 140"/>
              <a:gd name="T27" fmla="*/ 2147483647 h 143"/>
              <a:gd name="T28" fmla="*/ 2147483647 w 140"/>
              <a:gd name="T29" fmla="*/ 2147483647 h 143"/>
              <a:gd name="T30" fmla="*/ 2147483647 w 140"/>
              <a:gd name="T31" fmla="*/ 2147483647 h 143"/>
              <a:gd name="T32" fmla="*/ 2147483647 w 140"/>
              <a:gd name="T33" fmla="*/ 2147483647 h 143"/>
              <a:gd name="T34" fmla="*/ 2147483647 w 140"/>
              <a:gd name="T35" fmla="*/ 2147483647 h 143"/>
              <a:gd name="T36" fmla="*/ 2147483647 w 140"/>
              <a:gd name="T37" fmla="*/ 2147483647 h 143"/>
              <a:gd name="T38" fmla="*/ 2147483647 w 140"/>
              <a:gd name="T39" fmla="*/ 2147483647 h 143"/>
              <a:gd name="T40" fmla="*/ 2147483647 w 140"/>
              <a:gd name="T41" fmla="*/ 2147483647 h 143"/>
              <a:gd name="T42" fmla="*/ 2147483647 w 140"/>
              <a:gd name="T43" fmla="*/ 2147483647 h 143"/>
              <a:gd name="T44" fmla="*/ 2147483647 w 140"/>
              <a:gd name="T45" fmla="*/ 2147483647 h 14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40" h="143">
                <a:moveTo>
                  <a:pt x="109" y="85"/>
                </a:moveTo>
                <a:cubicBezTo>
                  <a:pt x="104" y="81"/>
                  <a:pt x="96" y="81"/>
                  <a:pt x="89" y="86"/>
                </a:cubicBezTo>
                <a:cubicBezTo>
                  <a:pt x="75" y="72"/>
                  <a:pt x="75" y="72"/>
                  <a:pt x="75" y="72"/>
                </a:cubicBezTo>
                <a:cubicBezTo>
                  <a:pt x="138" y="5"/>
                  <a:pt x="138" y="5"/>
                  <a:pt x="138" y="5"/>
                </a:cubicBezTo>
                <a:cubicBezTo>
                  <a:pt x="132" y="0"/>
                  <a:pt x="132" y="0"/>
                  <a:pt x="132" y="0"/>
                </a:cubicBezTo>
                <a:cubicBezTo>
                  <a:pt x="70" y="66"/>
                  <a:pt x="70" y="66"/>
                  <a:pt x="70" y="66"/>
                </a:cubicBezTo>
                <a:cubicBezTo>
                  <a:pt x="8" y="0"/>
                  <a:pt x="8" y="0"/>
                  <a:pt x="8" y="0"/>
                </a:cubicBezTo>
                <a:cubicBezTo>
                  <a:pt x="2" y="5"/>
                  <a:pt x="2" y="5"/>
                  <a:pt x="2" y="5"/>
                </a:cubicBezTo>
                <a:cubicBezTo>
                  <a:pt x="65" y="72"/>
                  <a:pt x="65" y="72"/>
                  <a:pt x="65" y="72"/>
                </a:cubicBezTo>
                <a:cubicBezTo>
                  <a:pt x="51" y="86"/>
                  <a:pt x="51" y="86"/>
                  <a:pt x="51" y="86"/>
                </a:cubicBezTo>
                <a:cubicBezTo>
                  <a:pt x="44" y="81"/>
                  <a:pt x="36" y="81"/>
                  <a:pt x="31" y="85"/>
                </a:cubicBezTo>
                <a:cubicBezTo>
                  <a:pt x="6" y="111"/>
                  <a:pt x="6" y="111"/>
                  <a:pt x="6" y="111"/>
                </a:cubicBezTo>
                <a:cubicBezTo>
                  <a:pt x="0" y="116"/>
                  <a:pt x="2" y="127"/>
                  <a:pt x="9" y="134"/>
                </a:cubicBezTo>
                <a:cubicBezTo>
                  <a:pt x="17" y="142"/>
                  <a:pt x="27" y="143"/>
                  <a:pt x="33" y="138"/>
                </a:cubicBezTo>
                <a:cubicBezTo>
                  <a:pt x="58" y="112"/>
                  <a:pt x="58" y="112"/>
                  <a:pt x="58" y="112"/>
                </a:cubicBezTo>
                <a:cubicBezTo>
                  <a:pt x="63" y="107"/>
                  <a:pt x="62" y="98"/>
                  <a:pt x="57" y="91"/>
                </a:cubicBezTo>
                <a:cubicBezTo>
                  <a:pt x="70" y="77"/>
                  <a:pt x="70" y="77"/>
                  <a:pt x="70" y="77"/>
                </a:cubicBezTo>
                <a:cubicBezTo>
                  <a:pt x="83" y="91"/>
                  <a:pt x="83" y="91"/>
                  <a:pt x="83" y="91"/>
                </a:cubicBezTo>
                <a:cubicBezTo>
                  <a:pt x="78" y="98"/>
                  <a:pt x="77" y="107"/>
                  <a:pt x="82" y="112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13" y="143"/>
                  <a:pt x="123" y="142"/>
                  <a:pt x="131" y="134"/>
                </a:cubicBezTo>
                <a:cubicBezTo>
                  <a:pt x="138" y="127"/>
                  <a:pt x="140" y="116"/>
                  <a:pt x="134" y="111"/>
                </a:cubicBezTo>
                <a:lnTo>
                  <a:pt x="109" y="85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309" name="组合 495"/>
          <p:cNvGrpSpPr>
            <a:grpSpLocks/>
          </p:cNvGrpSpPr>
          <p:nvPr/>
        </p:nvGrpSpPr>
        <p:grpSpPr bwMode="auto">
          <a:xfrm>
            <a:off x="9383713" y="4491038"/>
            <a:ext cx="314325" cy="336550"/>
            <a:chOff x="0" y="0"/>
            <a:chExt cx="282773" cy="302921"/>
          </a:xfrm>
        </p:grpSpPr>
        <p:sp>
          <p:nvSpPr>
            <p:cNvPr id="51329" name="Freeform 377"/>
            <p:cNvSpPr>
              <a:spLocks/>
            </p:cNvSpPr>
            <p:nvPr/>
          </p:nvSpPr>
          <p:spPr bwMode="auto">
            <a:xfrm>
              <a:off x="0" y="0"/>
              <a:ext cx="282773" cy="302921"/>
            </a:xfrm>
            <a:custGeom>
              <a:avLst/>
              <a:gdLst>
                <a:gd name="T0" fmla="*/ 2147483647 w 407"/>
                <a:gd name="T1" fmla="*/ 2147483647 h 436"/>
                <a:gd name="T2" fmla="*/ 2147483647 w 407"/>
                <a:gd name="T3" fmla="*/ 0 h 436"/>
                <a:gd name="T4" fmla="*/ 2147483647 w 407"/>
                <a:gd name="T5" fmla="*/ 0 h 436"/>
                <a:gd name="T6" fmla="*/ 2147483647 w 407"/>
                <a:gd name="T7" fmla="*/ 2147483647 h 436"/>
                <a:gd name="T8" fmla="*/ 0 w 407"/>
                <a:gd name="T9" fmla="*/ 2147483647 h 436"/>
                <a:gd name="T10" fmla="*/ 2147483647 w 407"/>
                <a:gd name="T11" fmla="*/ 2147483647 h 436"/>
                <a:gd name="T12" fmla="*/ 2147483647 w 407"/>
                <a:gd name="T13" fmla="*/ 2147483647 h 436"/>
                <a:gd name="T14" fmla="*/ 2147483647 w 407"/>
                <a:gd name="T15" fmla="*/ 2147483647 h 436"/>
                <a:gd name="T16" fmla="*/ 2147483647 w 407"/>
                <a:gd name="T17" fmla="*/ 2147483647 h 4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36">
                  <a:moveTo>
                    <a:pt x="305" y="331"/>
                  </a:moveTo>
                  <a:lnTo>
                    <a:pt x="305" y="0"/>
                  </a:lnTo>
                  <a:lnTo>
                    <a:pt x="279" y="0"/>
                  </a:lnTo>
                  <a:lnTo>
                    <a:pt x="279" y="331"/>
                  </a:lnTo>
                  <a:lnTo>
                    <a:pt x="0" y="331"/>
                  </a:lnTo>
                  <a:lnTo>
                    <a:pt x="64" y="436"/>
                  </a:lnTo>
                  <a:lnTo>
                    <a:pt x="343" y="436"/>
                  </a:lnTo>
                  <a:lnTo>
                    <a:pt x="407" y="331"/>
                  </a:lnTo>
                  <a:lnTo>
                    <a:pt x="305" y="33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0" name="Freeform 378"/>
            <p:cNvSpPr>
              <a:spLocks/>
            </p:cNvSpPr>
            <p:nvPr/>
          </p:nvSpPr>
          <p:spPr bwMode="auto">
            <a:xfrm>
              <a:off x="0" y="3474"/>
              <a:ext cx="175778" cy="211905"/>
            </a:xfrm>
            <a:custGeom>
              <a:avLst/>
              <a:gdLst>
                <a:gd name="T0" fmla="*/ 2147483647 w 253"/>
                <a:gd name="T1" fmla="*/ 0 h 305"/>
                <a:gd name="T2" fmla="*/ 0 w 253"/>
                <a:gd name="T3" fmla="*/ 2147483647 h 305"/>
                <a:gd name="T4" fmla="*/ 2147483647 w 253"/>
                <a:gd name="T5" fmla="*/ 2147483647 h 305"/>
                <a:gd name="T6" fmla="*/ 2147483647 w 253"/>
                <a:gd name="T7" fmla="*/ 0 h 3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3" h="305">
                  <a:moveTo>
                    <a:pt x="253" y="0"/>
                  </a:moveTo>
                  <a:lnTo>
                    <a:pt x="0" y="305"/>
                  </a:lnTo>
                  <a:lnTo>
                    <a:pt x="253" y="305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10" name="组合 501"/>
          <p:cNvGrpSpPr>
            <a:grpSpLocks/>
          </p:cNvGrpSpPr>
          <p:nvPr/>
        </p:nvGrpSpPr>
        <p:grpSpPr bwMode="auto">
          <a:xfrm>
            <a:off x="9915525" y="4500563"/>
            <a:ext cx="352425" cy="336550"/>
            <a:chOff x="0" y="0"/>
            <a:chExt cx="317511" cy="304311"/>
          </a:xfrm>
        </p:grpSpPr>
        <p:sp>
          <p:nvSpPr>
            <p:cNvPr id="51326" name="Freeform 379"/>
            <p:cNvSpPr>
              <a:spLocks/>
            </p:cNvSpPr>
            <p:nvPr/>
          </p:nvSpPr>
          <p:spPr bwMode="auto">
            <a:xfrm>
              <a:off x="26402" y="0"/>
              <a:ext cx="282773" cy="304311"/>
            </a:xfrm>
            <a:custGeom>
              <a:avLst/>
              <a:gdLst>
                <a:gd name="T0" fmla="*/ 2147483647 w 407"/>
                <a:gd name="T1" fmla="*/ 0 h 438"/>
                <a:gd name="T2" fmla="*/ 2147483647 w 407"/>
                <a:gd name="T3" fmla="*/ 0 h 438"/>
                <a:gd name="T4" fmla="*/ 2147483647 w 407"/>
                <a:gd name="T5" fmla="*/ 2147483647 h 438"/>
                <a:gd name="T6" fmla="*/ 0 w 407"/>
                <a:gd name="T7" fmla="*/ 2147483647 h 438"/>
                <a:gd name="T8" fmla="*/ 2147483647 w 407"/>
                <a:gd name="T9" fmla="*/ 2147483647 h 438"/>
                <a:gd name="T10" fmla="*/ 2147483647 w 407"/>
                <a:gd name="T11" fmla="*/ 2147483647 h 438"/>
                <a:gd name="T12" fmla="*/ 2147483647 w 407"/>
                <a:gd name="T13" fmla="*/ 2147483647 h 438"/>
                <a:gd name="T14" fmla="*/ 2147483647 w 407"/>
                <a:gd name="T15" fmla="*/ 2147483647 h 438"/>
                <a:gd name="T16" fmla="*/ 2147483647 w 407"/>
                <a:gd name="T17" fmla="*/ 0 h 4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7" h="438">
                  <a:moveTo>
                    <a:pt x="253" y="0"/>
                  </a:moveTo>
                  <a:lnTo>
                    <a:pt x="225" y="0"/>
                  </a:lnTo>
                  <a:lnTo>
                    <a:pt x="225" y="334"/>
                  </a:lnTo>
                  <a:lnTo>
                    <a:pt x="0" y="334"/>
                  </a:lnTo>
                  <a:lnTo>
                    <a:pt x="64" y="438"/>
                  </a:lnTo>
                  <a:lnTo>
                    <a:pt x="343" y="438"/>
                  </a:lnTo>
                  <a:lnTo>
                    <a:pt x="407" y="334"/>
                  </a:lnTo>
                  <a:lnTo>
                    <a:pt x="253" y="334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7" name="Freeform 380"/>
            <p:cNvSpPr>
              <a:spLocks/>
            </p:cNvSpPr>
            <p:nvPr/>
          </p:nvSpPr>
          <p:spPr bwMode="auto">
            <a:xfrm>
              <a:off x="0" y="11811"/>
              <a:ext cx="168135" cy="200095"/>
            </a:xfrm>
            <a:custGeom>
              <a:avLst/>
              <a:gdLst>
                <a:gd name="T0" fmla="*/ 2147483647 w 242"/>
                <a:gd name="T1" fmla="*/ 0 h 288"/>
                <a:gd name="T2" fmla="*/ 0 w 242"/>
                <a:gd name="T3" fmla="*/ 2147483647 h 288"/>
                <a:gd name="T4" fmla="*/ 2147483647 w 242"/>
                <a:gd name="T5" fmla="*/ 2147483647 h 288"/>
                <a:gd name="T6" fmla="*/ 2147483647 w 242"/>
                <a:gd name="T7" fmla="*/ 0 h 2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2" h="288">
                  <a:moveTo>
                    <a:pt x="242" y="0"/>
                  </a:moveTo>
                  <a:lnTo>
                    <a:pt x="0" y="288"/>
                  </a:lnTo>
                  <a:lnTo>
                    <a:pt x="242" y="28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8" name="Freeform 381"/>
            <p:cNvSpPr>
              <a:spLocks/>
            </p:cNvSpPr>
            <p:nvPr/>
          </p:nvSpPr>
          <p:spPr bwMode="auto">
            <a:xfrm>
              <a:off x="218854" y="92405"/>
              <a:ext cx="98657" cy="118111"/>
            </a:xfrm>
            <a:custGeom>
              <a:avLst/>
              <a:gdLst>
                <a:gd name="T0" fmla="*/ 0 w 142"/>
                <a:gd name="T1" fmla="*/ 0 h 170"/>
                <a:gd name="T2" fmla="*/ 0 w 142"/>
                <a:gd name="T3" fmla="*/ 2147483647 h 170"/>
                <a:gd name="T4" fmla="*/ 2147483647 w 142"/>
                <a:gd name="T5" fmla="*/ 2147483647 h 170"/>
                <a:gd name="T6" fmla="*/ 0 w 142"/>
                <a:gd name="T7" fmla="*/ 0 h 1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2" h="170">
                  <a:moveTo>
                    <a:pt x="0" y="0"/>
                  </a:moveTo>
                  <a:lnTo>
                    <a:pt x="0" y="170"/>
                  </a:lnTo>
                  <a:lnTo>
                    <a:pt x="142" y="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11" name="Freeform 382"/>
          <p:cNvSpPr>
            <a:spLocks/>
          </p:cNvSpPr>
          <p:nvPr/>
        </p:nvSpPr>
        <p:spPr bwMode="auto">
          <a:xfrm>
            <a:off x="10294938" y="4603750"/>
            <a:ext cx="544512" cy="254000"/>
          </a:xfrm>
          <a:custGeom>
            <a:avLst/>
            <a:gdLst>
              <a:gd name="T0" fmla="*/ 2147483647 w 299"/>
              <a:gd name="T1" fmla="*/ 2147483647 h 140"/>
              <a:gd name="T2" fmla="*/ 2147483647 w 299"/>
              <a:gd name="T3" fmla="*/ 2147483647 h 140"/>
              <a:gd name="T4" fmla="*/ 2147483647 w 299"/>
              <a:gd name="T5" fmla="*/ 2147483647 h 140"/>
              <a:gd name="T6" fmla="*/ 2147483647 w 299"/>
              <a:gd name="T7" fmla="*/ 2147483647 h 140"/>
              <a:gd name="T8" fmla="*/ 2147483647 w 299"/>
              <a:gd name="T9" fmla="*/ 2147483647 h 140"/>
              <a:gd name="T10" fmla="*/ 2147483647 w 299"/>
              <a:gd name="T11" fmla="*/ 2147483647 h 140"/>
              <a:gd name="T12" fmla="*/ 2147483647 w 299"/>
              <a:gd name="T13" fmla="*/ 2147483647 h 140"/>
              <a:gd name="T14" fmla="*/ 2147483647 w 299"/>
              <a:gd name="T15" fmla="*/ 2147483647 h 140"/>
              <a:gd name="T16" fmla="*/ 2147483647 w 299"/>
              <a:gd name="T17" fmla="*/ 2147483647 h 140"/>
              <a:gd name="T18" fmla="*/ 2147483647 w 299"/>
              <a:gd name="T19" fmla="*/ 2147483647 h 140"/>
              <a:gd name="T20" fmla="*/ 2147483647 w 299"/>
              <a:gd name="T21" fmla="*/ 2147483647 h 140"/>
              <a:gd name="T22" fmla="*/ 2147483647 w 299"/>
              <a:gd name="T23" fmla="*/ 2147483647 h 140"/>
              <a:gd name="T24" fmla="*/ 2147483647 w 299"/>
              <a:gd name="T25" fmla="*/ 2147483647 h 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99" h="140">
                <a:moveTo>
                  <a:pt x="248" y="126"/>
                </a:moveTo>
                <a:cubicBezTo>
                  <a:pt x="245" y="97"/>
                  <a:pt x="228" y="27"/>
                  <a:pt x="123" y="15"/>
                </a:cubicBezTo>
                <a:cubicBezTo>
                  <a:pt x="0" y="0"/>
                  <a:pt x="153" y="64"/>
                  <a:pt x="233" y="126"/>
                </a:cubicBezTo>
                <a:cubicBezTo>
                  <a:pt x="232" y="126"/>
                  <a:pt x="232" y="126"/>
                  <a:pt x="232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99" y="126"/>
                  <a:pt x="99" y="126"/>
                  <a:pt x="99" y="126"/>
                </a:cubicBezTo>
                <a:cubicBezTo>
                  <a:pt x="99" y="126"/>
                  <a:pt x="109" y="138"/>
                  <a:pt x="142" y="138"/>
                </a:cubicBezTo>
                <a:cubicBezTo>
                  <a:pt x="169" y="138"/>
                  <a:pt x="227" y="138"/>
                  <a:pt x="248" y="138"/>
                </a:cubicBezTo>
                <a:cubicBezTo>
                  <a:pt x="248" y="138"/>
                  <a:pt x="248" y="138"/>
                  <a:pt x="248" y="138"/>
                </a:cubicBezTo>
                <a:cubicBezTo>
                  <a:pt x="248" y="138"/>
                  <a:pt x="248" y="138"/>
                  <a:pt x="248" y="138"/>
                </a:cubicBezTo>
                <a:cubicBezTo>
                  <a:pt x="253" y="138"/>
                  <a:pt x="256" y="138"/>
                  <a:pt x="256" y="138"/>
                </a:cubicBezTo>
                <a:cubicBezTo>
                  <a:pt x="291" y="140"/>
                  <a:pt x="299" y="126"/>
                  <a:pt x="299" y="126"/>
                </a:cubicBezTo>
                <a:lnTo>
                  <a:pt x="248" y="126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312" name="组合 508"/>
          <p:cNvGrpSpPr>
            <a:grpSpLocks/>
          </p:cNvGrpSpPr>
          <p:nvPr/>
        </p:nvGrpSpPr>
        <p:grpSpPr bwMode="auto">
          <a:xfrm>
            <a:off x="11012488" y="4594225"/>
            <a:ext cx="344487" cy="263525"/>
            <a:chOff x="0" y="0"/>
            <a:chExt cx="310564" cy="238307"/>
          </a:xfrm>
        </p:grpSpPr>
        <p:sp>
          <p:nvSpPr>
            <p:cNvPr id="51323" name="Freeform 383"/>
            <p:cNvSpPr>
              <a:spLocks noEditPoints="1"/>
            </p:cNvSpPr>
            <p:nvPr/>
          </p:nvSpPr>
          <p:spPr bwMode="auto">
            <a:xfrm>
              <a:off x="0" y="0"/>
              <a:ext cx="310564" cy="238307"/>
            </a:xfrm>
            <a:custGeom>
              <a:avLst/>
              <a:gdLst>
                <a:gd name="T0" fmla="*/ 2147483647 w 189"/>
                <a:gd name="T1" fmla="*/ 2147483647 h 145"/>
                <a:gd name="T2" fmla="*/ 2147483647 w 189"/>
                <a:gd name="T3" fmla="*/ 0 h 145"/>
                <a:gd name="T4" fmla="*/ 0 w 189"/>
                <a:gd name="T5" fmla="*/ 2147483647 h 145"/>
                <a:gd name="T6" fmla="*/ 2147483647 w 189"/>
                <a:gd name="T7" fmla="*/ 2147483647 h 145"/>
                <a:gd name="T8" fmla="*/ 2147483647 w 189"/>
                <a:gd name="T9" fmla="*/ 2147483647 h 145"/>
                <a:gd name="T10" fmla="*/ 2147483647 w 189"/>
                <a:gd name="T11" fmla="*/ 2147483647 h 145"/>
                <a:gd name="T12" fmla="*/ 2147483647 w 189"/>
                <a:gd name="T13" fmla="*/ 2147483647 h 145"/>
                <a:gd name="T14" fmla="*/ 2147483647 w 189"/>
                <a:gd name="T15" fmla="*/ 2147483647 h 145"/>
                <a:gd name="T16" fmla="*/ 2147483647 w 189"/>
                <a:gd name="T17" fmla="*/ 2147483647 h 145"/>
                <a:gd name="T18" fmla="*/ 2147483647 w 189"/>
                <a:gd name="T19" fmla="*/ 2147483647 h 145"/>
                <a:gd name="T20" fmla="*/ 2147483647 w 189"/>
                <a:gd name="T21" fmla="*/ 2147483647 h 145"/>
                <a:gd name="T22" fmla="*/ 2147483647 w 189"/>
                <a:gd name="T23" fmla="*/ 2147483647 h 145"/>
                <a:gd name="T24" fmla="*/ 2147483647 w 189"/>
                <a:gd name="T25" fmla="*/ 2147483647 h 145"/>
                <a:gd name="T26" fmla="*/ 2147483647 w 189"/>
                <a:gd name="T27" fmla="*/ 2147483647 h 145"/>
                <a:gd name="T28" fmla="*/ 2147483647 w 189"/>
                <a:gd name="T29" fmla="*/ 2147483647 h 145"/>
                <a:gd name="T30" fmla="*/ 2147483647 w 189"/>
                <a:gd name="T31" fmla="*/ 2147483647 h 145"/>
                <a:gd name="T32" fmla="*/ 2147483647 w 189"/>
                <a:gd name="T33" fmla="*/ 2147483647 h 145"/>
                <a:gd name="T34" fmla="*/ 2147483647 w 189"/>
                <a:gd name="T35" fmla="*/ 2147483647 h 145"/>
                <a:gd name="T36" fmla="*/ 2147483647 w 189"/>
                <a:gd name="T37" fmla="*/ 2147483647 h 145"/>
                <a:gd name="T38" fmla="*/ 2147483647 w 189"/>
                <a:gd name="T39" fmla="*/ 2147483647 h 145"/>
                <a:gd name="T40" fmla="*/ 2147483647 w 189"/>
                <a:gd name="T41" fmla="*/ 2147483647 h 145"/>
                <a:gd name="T42" fmla="*/ 2147483647 w 189"/>
                <a:gd name="T43" fmla="*/ 2147483647 h 145"/>
                <a:gd name="T44" fmla="*/ 2147483647 w 189"/>
                <a:gd name="T45" fmla="*/ 2147483647 h 145"/>
                <a:gd name="T46" fmla="*/ 2147483647 w 189"/>
                <a:gd name="T47" fmla="*/ 2147483647 h 145"/>
                <a:gd name="T48" fmla="*/ 2147483647 w 189"/>
                <a:gd name="T49" fmla="*/ 2147483647 h 145"/>
                <a:gd name="T50" fmla="*/ 2147483647 w 189"/>
                <a:gd name="T51" fmla="*/ 2147483647 h 145"/>
                <a:gd name="T52" fmla="*/ 2147483647 w 189"/>
                <a:gd name="T53" fmla="*/ 2147483647 h 145"/>
                <a:gd name="T54" fmla="*/ 2147483647 w 189"/>
                <a:gd name="T55" fmla="*/ 2147483647 h 145"/>
                <a:gd name="T56" fmla="*/ 2147483647 w 189"/>
                <a:gd name="T57" fmla="*/ 2147483647 h 145"/>
                <a:gd name="T58" fmla="*/ 2147483647 w 189"/>
                <a:gd name="T59" fmla="*/ 2147483647 h 145"/>
                <a:gd name="T60" fmla="*/ 2147483647 w 189"/>
                <a:gd name="T61" fmla="*/ 2147483647 h 145"/>
                <a:gd name="T62" fmla="*/ 2147483647 w 189"/>
                <a:gd name="T63" fmla="*/ 2147483647 h 145"/>
                <a:gd name="T64" fmla="*/ 2147483647 w 189"/>
                <a:gd name="T65" fmla="*/ 2147483647 h 145"/>
                <a:gd name="T66" fmla="*/ 2147483647 w 189"/>
                <a:gd name="T67" fmla="*/ 2147483647 h 145"/>
                <a:gd name="T68" fmla="*/ 2147483647 w 189"/>
                <a:gd name="T69" fmla="*/ 2147483647 h 145"/>
                <a:gd name="T70" fmla="*/ 2147483647 w 189"/>
                <a:gd name="T71" fmla="*/ 2147483647 h 145"/>
                <a:gd name="T72" fmla="*/ 2147483647 w 189"/>
                <a:gd name="T73" fmla="*/ 2147483647 h 145"/>
                <a:gd name="T74" fmla="*/ 2147483647 w 189"/>
                <a:gd name="T75" fmla="*/ 2147483647 h 145"/>
                <a:gd name="T76" fmla="*/ 2147483647 w 189"/>
                <a:gd name="T77" fmla="*/ 2147483647 h 14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89" h="145">
                  <a:moveTo>
                    <a:pt x="151" y="3"/>
                  </a:moveTo>
                  <a:cubicBezTo>
                    <a:pt x="131" y="3"/>
                    <a:pt x="131" y="3"/>
                    <a:pt x="131" y="3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16" y="3"/>
                    <a:pt x="0" y="20"/>
                    <a:pt x="0" y="4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28"/>
                    <a:pt x="16" y="145"/>
                    <a:pt x="37" y="145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72" y="145"/>
                    <a:pt x="189" y="128"/>
                    <a:pt x="189" y="107"/>
                  </a:cubicBezTo>
                  <a:cubicBezTo>
                    <a:pt x="189" y="40"/>
                    <a:pt x="189" y="40"/>
                    <a:pt x="189" y="40"/>
                  </a:cubicBezTo>
                  <a:cubicBezTo>
                    <a:pt x="189" y="20"/>
                    <a:pt x="172" y="3"/>
                    <a:pt x="151" y="3"/>
                  </a:cubicBezTo>
                  <a:close/>
                  <a:moveTo>
                    <a:pt x="99" y="23"/>
                  </a:moveTo>
                  <a:cubicBezTo>
                    <a:pt x="97" y="23"/>
                    <a:pt x="95" y="23"/>
                    <a:pt x="93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7" y="20"/>
                    <a:pt x="100" y="20"/>
                  </a:cubicBezTo>
                  <a:cubicBezTo>
                    <a:pt x="107" y="20"/>
                    <a:pt x="108" y="24"/>
                    <a:pt x="108" y="29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9"/>
                    <a:pt x="109" y="41"/>
                    <a:pt x="109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3" y="42"/>
                    <a:pt x="101" y="43"/>
                    <a:pt x="98" y="43"/>
                  </a:cubicBezTo>
                  <a:cubicBezTo>
                    <a:pt x="93" y="43"/>
                    <a:pt x="91" y="40"/>
                    <a:pt x="91" y="37"/>
                  </a:cubicBezTo>
                  <a:cubicBezTo>
                    <a:pt x="91" y="31"/>
                    <a:pt x="96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6"/>
                    <a:pt x="104" y="23"/>
                    <a:pt x="99" y="23"/>
                  </a:cubicBezTo>
                  <a:close/>
                  <a:moveTo>
                    <a:pt x="82" y="40"/>
                  </a:moveTo>
                  <a:cubicBezTo>
                    <a:pt x="84" y="40"/>
                    <a:pt x="86" y="39"/>
                    <a:pt x="87" y="39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7" y="42"/>
                    <a:pt x="84" y="43"/>
                    <a:pt x="81" y="43"/>
                  </a:cubicBezTo>
                  <a:cubicBezTo>
                    <a:pt x="75" y="43"/>
                    <a:pt x="70" y="39"/>
                    <a:pt x="70" y="32"/>
                  </a:cubicBezTo>
                  <a:cubicBezTo>
                    <a:pt x="70" y="25"/>
                    <a:pt x="75" y="20"/>
                    <a:pt x="82" y="20"/>
                  </a:cubicBezTo>
                  <a:cubicBezTo>
                    <a:pt x="85" y="20"/>
                    <a:pt x="87" y="20"/>
                    <a:pt x="88" y="21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6" y="24"/>
                    <a:pt x="85" y="23"/>
                    <a:pt x="82" y="23"/>
                  </a:cubicBezTo>
                  <a:cubicBezTo>
                    <a:pt x="77" y="23"/>
                    <a:pt x="74" y="27"/>
                    <a:pt x="74" y="32"/>
                  </a:cubicBezTo>
                  <a:cubicBezTo>
                    <a:pt x="74" y="37"/>
                    <a:pt x="78" y="40"/>
                    <a:pt x="82" y="40"/>
                  </a:cubicBezTo>
                  <a:close/>
                  <a:moveTo>
                    <a:pt x="69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2" y="25"/>
                    <a:pt x="53" y="24"/>
                    <a:pt x="53" y="23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57" y="25"/>
                    <a:pt x="57" y="25"/>
                    <a:pt x="57" y="25"/>
                  </a:cubicBezTo>
                  <a:lnTo>
                    <a:pt x="69" y="43"/>
                  </a:lnTo>
                  <a:close/>
                  <a:moveTo>
                    <a:pt x="115" y="14"/>
                  </a:moveTo>
                  <a:cubicBezTo>
                    <a:pt x="119" y="14"/>
                    <a:pt x="119" y="14"/>
                    <a:pt x="119" y="14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5" y="43"/>
                    <a:pt x="115" y="43"/>
                    <a:pt x="115" y="43"/>
                  </a:cubicBezTo>
                  <a:lnTo>
                    <a:pt x="115" y="14"/>
                  </a:lnTo>
                  <a:close/>
                  <a:moveTo>
                    <a:pt x="178" y="107"/>
                  </a:moveTo>
                  <a:cubicBezTo>
                    <a:pt x="178" y="122"/>
                    <a:pt x="166" y="134"/>
                    <a:pt x="151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26" y="128"/>
                    <a:pt x="139" y="117"/>
                    <a:pt x="139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17"/>
                    <a:pt x="72" y="128"/>
                    <a:pt x="90" y="131"/>
                  </a:cubicBezTo>
                  <a:cubicBezTo>
                    <a:pt x="89" y="131"/>
                    <a:pt x="89" y="131"/>
                    <a:pt x="89" y="131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22" y="134"/>
                    <a:pt x="10" y="122"/>
                    <a:pt x="10" y="107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26"/>
                    <a:pt x="22" y="14"/>
                    <a:pt x="37" y="14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66" y="14"/>
                    <a:pt x="178" y="26"/>
                    <a:pt x="178" y="40"/>
                  </a:cubicBezTo>
                  <a:lnTo>
                    <a:pt x="178" y="107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4" name="Freeform 384"/>
            <p:cNvSpPr>
              <a:spLocks/>
            </p:cNvSpPr>
            <p:nvPr/>
          </p:nvSpPr>
          <p:spPr bwMode="auto">
            <a:xfrm>
              <a:off x="155629" y="51413"/>
              <a:ext cx="15285" cy="14590"/>
            </a:xfrm>
            <a:custGeom>
              <a:avLst/>
              <a:gdLst>
                <a:gd name="T0" fmla="*/ 0 w 9"/>
                <a:gd name="T1" fmla="*/ 2147483647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0 h 9"/>
                <a:gd name="T10" fmla="*/ 0 w 9"/>
                <a:gd name="T11" fmla="*/ 2147483647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8"/>
                    <a:pt x="2" y="9"/>
                    <a:pt x="4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5" name="Freeform 385"/>
            <p:cNvSpPr>
              <a:spLocks noEditPoints="1"/>
            </p:cNvSpPr>
            <p:nvPr/>
          </p:nvSpPr>
          <p:spPr bwMode="auto">
            <a:xfrm>
              <a:off x="96574" y="87541"/>
              <a:ext cx="149376" cy="80594"/>
            </a:xfrm>
            <a:custGeom>
              <a:avLst/>
              <a:gdLst>
                <a:gd name="T0" fmla="*/ 2147483647 w 91"/>
                <a:gd name="T1" fmla="*/ 2147483647 h 49"/>
                <a:gd name="T2" fmla="*/ 2147483647 w 91"/>
                <a:gd name="T3" fmla="*/ 2147483647 h 49"/>
                <a:gd name="T4" fmla="*/ 2147483647 w 91"/>
                <a:gd name="T5" fmla="*/ 2147483647 h 49"/>
                <a:gd name="T6" fmla="*/ 2147483647 w 91"/>
                <a:gd name="T7" fmla="*/ 2147483647 h 49"/>
                <a:gd name="T8" fmla="*/ 2147483647 w 91"/>
                <a:gd name="T9" fmla="*/ 2147483647 h 49"/>
                <a:gd name="T10" fmla="*/ 2147483647 w 91"/>
                <a:gd name="T11" fmla="*/ 2147483647 h 49"/>
                <a:gd name="T12" fmla="*/ 2147483647 w 91"/>
                <a:gd name="T13" fmla="*/ 2147483647 h 49"/>
                <a:gd name="T14" fmla="*/ 2147483647 w 91"/>
                <a:gd name="T15" fmla="*/ 2147483647 h 49"/>
                <a:gd name="T16" fmla="*/ 2147483647 w 91"/>
                <a:gd name="T17" fmla="*/ 2147483647 h 49"/>
                <a:gd name="T18" fmla="*/ 2147483647 w 91"/>
                <a:gd name="T19" fmla="*/ 2147483647 h 49"/>
                <a:gd name="T20" fmla="*/ 0 w 91"/>
                <a:gd name="T21" fmla="*/ 2147483647 h 49"/>
                <a:gd name="T22" fmla="*/ 2147483647 w 91"/>
                <a:gd name="T23" fmla="*/ 2147483647 h 49"/>
                <a:gd name="T24" fmla="*/ 2147483647 w 91"/>
                <a:gd name="T25" fmla="*/ 2147483647 h 49"/>
                <a:gd name="T26" fmla="*/ 2147483647 w 91"/>
                <a:gd name="T27" fmla="*/ 2147483647 h 49"/>
                <a:gd name="T28" fmla="*/ 2147483647 w 91"/>
                <a:gd name="T29" fmla="*/ 2147483647 h 49"/>
                <a:gd name="T30" fmla="*/ 2147483647 w 91"/>
                <a:gd name="T31" fmla="*/ 2147483647 h 49"/>
                <a:gd name="T32" fmla="*/ 2147483647 w 91"/>
                <a:gd name="T33" fmla="*/ 2147483647 h 49"/>
                <a:gd name="T34" fmla="*/ 2147483647 w 91"/>
                <a:gd name="T35" fmla="*/ 2147483647 h 49"/>
                <a:gd name="T36" fmla="*/ 2147483647 w 91"/>
                <a:gd name="T37" fmla="*/ 2147483647 h 49"/>
                <a:gd name="T38" fmla="*/ 2147483647 w 91"/>
                <a:gd name="T39" fmla="*/ 2147483647 h 49"/>
                <a:gd name="T40" fmla="*/ 2147483647 w 91"/>
                <a:gd name="T41" fmla="*/ 2147483647 h 49"/>
                <a:gd name="T42" fmla="*/ 2147483647 w 91"/>
                <a:gd name="T43" fmla="*/ 2147483647 h 49"/>
                <a:gd name="T44" fmla="*/ 2147483647 w 91"/>
                <a:gd name="T45" fmla="*/ 2147483647 h 49"/>
                <a:gd name="T46" fmla="*/ 2147483647 w 91"/>
                <a:gd name="T47" fmla="*/ 2147483647 h 49"/>
                <a:gd name="T48" fmla="*/ 2147483647 w 91"/>
                <a:gd name="T49" fmla="*/ 2147483647 h 49"/>
                <a:gd name="T50" fmla="*/ 2147483647 w 91"/>
                <a:gd name="T51" fmla="*/ 2147483647 h 49"/>
                <a:gd name="T52" fmla="*/ 2147483647 w 91"/>
                <a:gd name="T53" fmla="*/ 2147483647 h 49"/>
                <a:gd name="T54" fmla="*/ 2147483647 w 91"/>
                <a:gd name="T55" fmla="*/ 2147483647 h 49"/>
                <a:gd name="T56" fmla="*/ 2147483647 w 91"/>
                <a:gd name="T57" fmla="*/ 2147483647 h 49"/>
                <a:gd name="T58" fmla="*/ 2147483647 w 91"/>
                <a:gd name="T59" fmla="*/ 2147483647 h 49"/>
                <a:gd name="T60" fmla="*/ 2147483647 w 91"/>
                <a:gd name="T61" fmla="*/ 2147483647 h 49"/>
                <a:gd name="T62" fmla="*/ 2147483647 w 91"/>
                <a:gd name="T63" fmla="*/ 2147483647 h 49"/>
                <a:gd name="T64" fmla="*/ 2147483647 w 91"/>
                <a:gd name="T65" fmla="*/ 2147483647 h 49"/>
                <a:gd name="T66" fmla="*/ 2147483647 w 91"/>
                <a:gd name="T67" fmla="*/ 2147483647 h 49"/>
                <a:gd name="T68" fmla="*/ 2147483647 w 91"/>
                <a:gd name="T69" fmla="*/ 2147483647 h 4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1" h="49">
                  <a:moveTo>
                    <a:pt x="60" y="36"/>
                  </a:moveTo>
                  <a:cubicBezTo>
                    <a:pt x="78" y="1"/>
                    <a:pt x="78" y="1"/>
                    <a:pt x="78" y="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7"/>
                    <a:pt x="49" y="35"/>
                    <a:pt x="50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0"/>
                    <a:pt x="52" y="27"/>
                    <a:pt x="50" y="26"/>
                  </a:cubicBezTo>
                  <a:cubicBezTo>
                    <a:pt x="49" y="25"/>
                    <a:pt x="47" y="26"/>
                    <a:pt x="43" y="30"/>
                  </a:cubicBezTo>
                  <a:cubicBezTo>
                    <a:pt x="40" y="34"/>
                    <a:pt x="41" y="35"/>
                    <a:pt x="43" y="37"/>
                  </a:cubicBezTo>
                  <a:cubicBezTo>
                    <a:pt x="43" y="38"/>
                    <a:pt x="43" y="38"/>
                    <a:pt x="44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8"/>
                    <a:pt x="41" y="37"/>
                    <a:pt x="40" y="37"/>
                  </a:cubicBezTo>
                  <a:cubicBezTo>
                    <a:pt x="40" y="36"/>
                    <a:pt x="41" y="35"/>
                    <a:pt x="41" y="34"/>
                  </a:cubicBezTo>
                  <a:cubicBezTo>
                    <a:pt x="41" y="31"/>
                    <a:pt x="39" y="29"/>
                    <a:pt x="36" y="28"/>
                  </a:cubicBezTo>
                  <a:cubicBezTo>
                    <a:pt x="33" y="28"/>
                    <a:pt x="31" y="29"/>
                    <a:pt x="29" y="31"/>
                  </a:cubicBezTo>
                  <a:cubicBezTo>
                    <a:pt x="28" y="30"/>
                    <a:pt x="27" y="29"/>
                    <a:pt x="26" y="28"/>
                  </a:cubicBezTo>
                  <a:cubicBezTo>
                    <a:pt x="20" y="26"/>
                    <a:pt x="18" y="25"/>
                    <a:pt x="17" y="26"/>
                  </a:cubicBezTo>
                  <a:cubicBezTo>
                    <a:pt x="16" y="28"/>
                    <a:pt x="17" y="30"/>
                    <a:pt x="21" y="36"/>
                  </a:cubicBezTo>
                  <a:cubicBezTo>
                    <a:pt x="21" y="37"/>
                    <a:pt x="22" y="38"/>
                    <a:pt x="23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60" y="36"/>
                  </a:lnTo>
                  <a:close/>
                  <a:moveTo>
                    <a:pt x="45" y="31"/>
                  </a:moveTo>
                  <a:cubicBezTo>
                    <a:pt x="47" y="28"/>
                    <a:pt x="49" y="28"/>
                    <a:pt x="49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0" y="28"/>
                    <a:pt x="50" y="30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3"/>
                    <a:pt x="46" y="35"/>
                    <a:pt x="45" y="37"/>
                  </a:cubicBezTo>
                  <a:cubicBezTo>
                    <a:pt x="45" y="36"/>
                    <a:pt x="44" y="36"/>
                    <a:pt x="44" y="36"/>
                  </a:cubicBezTo>
                  <a:cubicBezTo>
                    <a:pt x="43" y="34"/>
                    <a:pt x="42" y="34"/>
                    <a:pt x="45" y="31"/>
                  </a:cubicBezTo>
                  <a:close/>
                  <a:moveTo>
                    <a:pt x="29" y="39"/>
                  </a:moveTo>
                  <a:cubicBezTo>
                    <a:pt x="30" y="38"/>
                    <a:pt x="31" y="38"/>
                    <a:pt x="32" y="37"/>
                  </a:cubicBezTo>
                  <a:cubicBezTo>
                    <a:pt x="33" y="38"/>
                    <a:pt x="33" y="38"/>
                    <a:pt x="33" y="39"/>
                  </a:cubicBezTo>
                  <a:lnTo>
                    <a:pt x="29" y="39"/>
                  </a:lnTo>
                  <a:close/>
                  <a:moveTo>
                    <a:pt x="34" y="36"/>
                  </a:moveTo>
                  <a:cubicBezTo>
                    <a:pt x="36" y="36"/>
                    <a:pt x="37" y="36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7"/>
                    <a:pt x="37" y="38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8"/>
                    <a:pt x="35" y="37"/>
                    <a:pt x="34" y="36"/>
                  </a:cubicBezTo>
                  <a:close/>
                  <a:moveTo>
                    <a:pt x="39" y="39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8"/>
                    <a:pt x="39" y="38"/>
                    <a:pt x="39" y="38"/>
                  </a:cubicBezTo>
                  <a:lnTo>
                    <a:pt x="39" y="39"/>
                  </a:lnTo>
                  <a:close/>
                  <a:moveTo>
                    <a:pt x="35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8" y="31"/>
                    <a:pt x="39" y="32"/>
                    <a:pt x="39" y="34"/>
                  </a:cubicBezTo>
                  <a:cubicBezTo>
                    <a:pt x="39" y="34"/>
                    <a:pt x="39" y="35"/>
                    <a:pt x="39" y="35"/>
                  </a:cubicBezTo>
                  <a:cubicBezTo>
                    <a:pt x="37" y="34"/>
                    <a:pt x="35" y="34"/>
                    <a:pt x="33" y="35"/>
                  </a:cubicBezTo>
                  <a:cubicBezTo>
                    <a:pt x="32" y="34"/>
                    <a:pt x="32" y="33"/>
                    <a:pt x="31" y="32"/>
                  </a:cubicBezTo>
                  <a:cubicBezTo>
                    <a:pt x="32" y="31"/>
                    <a:pt x="33" y="30"/>
                    <a:pt x="35" y="30"/>
                  </a:cubicBezTo>
                  <a:close/>
                  <a:moveTo>
                    <a:pt x="18" y="27"/>
                  </a:moveTo>
                  <a:cubicBezTo>
                    <a:pt x="19" y="27"/>
                    <a:pt x="20" y="27"/>
                    <a:pt x="25" y="30"/>
                  </a:cubicBezTo>
                  <a:cubicBezTo>
                    <a:pt x="26" y="31"/>
                    <a:pt x="27" y="31"/>
                    <a:pt x="28" y="32"/>
                  </a:cubicBezTo>
                  <a:cubicBezTo>
                    <a:pt x="27" y="33"/>
                    <a:pt x="27" y="34"/>
                    <a:pt x="26" y="34"/>
                  </a:cubicBezTo>
                  <a:cubicBezTo>
                    <a:pt x="25" y="35"/>
                    <a:pt x="24" y="37"/>
                    <a:pt x="24" y="37"/>
                  </a:cubicBezTo>
                  <a:cubicBezTo>
                    <a:pt x="24" y="37"/>
                    <a:pt x="23" y="37"/>
                    <a:pt x="22" y="35"/>
                  </a:cubicBezTo>
                  <a:cubicBezTo>
                    <a:pt x="21" y="32"/>
                    <a:pt x="18" y="28"/>
                    <a:pt x="18" y="27"/>
                  </a:cubicBezTo>
                  <a:close/>
                  <a:moveTo>
                    <a:pt x="28" y="35"/>
                  </a:moveTo>
                  <a:cubicBezTo>
                    <a:pt x="28" y="35"/>
                    <a:pt x="29" y="34"/>
                    <a:pt x="29" y="34"/>
                  </a:cubicBezTo>
                  <a:cubicBezTo>
                    <a:pt x="30" y="34"/>
                    <a:pt x="30" y="35"/>
                    <a:pt x="31" y="35"/>
                  </a:cubicBezTo>
                  <a:cubicBezTo>
                    <a:pt x="29" y="36"/>
                    <a:pt x="27" y="37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8"/>
                    <a:pt x="27" y="37"/>
                    <a:pt x="28" y="3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13" name="组合 502"/>
          <p:cNvGrpSpPr>
            <a:grpSpLocks/>
          </p:cNvGrpSpPr>
          <p:nvPr/>
        </p:nvGrpSpPr>
        <p:grpSpPr bwMode="auto">
          <a:xfrm>
            <a:off x="9886950" y="5940425"/>
            <a:ext cx="320675" cy="368300"/>
            <a:chOff x="0" y="0"/>
            <a:chExt cx="289721" cy="332100"/>
          </a:xfrm>
        </p:grpSpPr>
        <p:sp>
          <p:nvSpPr>
            <p:cNvPr id="51317" name="Oval 392"/>
            <p:cNvSpPr>
              <a:spLocks noChangeArrowheads="1"/>
            </p:cNvSpPr>
            <p:nvPr/>
          </p:nvSpPr>
          <p:spPr bwMode="auto">
            <a:xfrm>
              <a:off x="118806" y="0"/>
              <a:ext cx="56971" cy="5905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1318" name="Freeform 393"/>
            <p:cNvSpPr>
              <a:spLocks/>
            </p:cNvSpPr>
            <p:nvPr/>
          </p:nvSpPr>
          <p:spPr bwMode="auto">
            <a:xfrm>
              <a:off x="193841" y="169524"/>
              <a:ext cx="28486" cy="31265"/>
            </a:xfrm>
            <a:custGeom>
              <a:avLst/>
              <a:gdLst>
                <a:gd name="T0" fmla="*/ 0 w 41"/>
                <a:gd name="T1" fmla="*/ 2147483647 h 45"/>
                <a:gd name="T2" fmla="*/ 2147483647 w 41"/>
                <a:gd name="T3" fmla="*/ 2147483647 h 45"/>
                <a:gd name="T4" fmla="*/ 2147483647 w 41"/>
                <a:gd name="T5" fmla="*/ 2147483647 h 45"/>
                <a:gd name="T6" fmla="*/ 2147483647 w 41"/>
                <a:gd name="T7" fmla="*/ 0 h 45"/>
                <a:gd name="T8" fmla="*/ 0 w 41"/>
                <a:gd name="T9" fmla="*/ 2147483647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5">
                  <a:moveTo>
                    <a:pt x="0" y="9"/>
                  </a:moveTo>
                  <a:lnTo>
                    <a:pt x="31" y="45"/>
                  </a:lnTo>
                  <a:lnTo>
                    <a:pt x="41" y="35"/>
                  </a:lnTo>
                  <a:lnTo>
                    <a:pt x="1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9" name="Freeform 394"/>
            <p:cNvSpPr>
              <a:spLocks noEditPoints="1"/>
            </p:cNvSpPr>
            <p:nvPr/>
          </p:nvSpPr>
          <p:spPr bwMode="auto">
            <a:xfrm>
              <a:off x="10421" y="67392"/>
              <a:ext cx="270961" cy="264708"/>
            </a:xfrm>
            <a:custGeom>
              <a:avLst/>
              <a:gdLst>
                <a:gd name="T0" fmla="*/ 2147483647 w 165"/>
                <a:gd name="T1" fmla="*/ 2147483647 h 161"/>
                <a:gd name="T2" fmla="*/ 2147483647 w 165"/>
                <a:gd name="T3" fmla="*/ 2147483647 h 161"/>
                <a:gd name="T4" fmla="*/ 2147483647 w 165"/>
                <a:gd name="T5" fmla="*/ 2147483647 h 161"/>
                <a:gd name="T6" fmla="*/ 2147483647 w 165"/>
                <a:gd name="T7" fmla="*/ 2147483647 h 161"/>
                <a:gd name="T8" fmla="*/ 2147483647 w 165"/>
                <a:gd name="T9" fmla="*/ 2147483647 h 161"/>
                <a:gd name="T10" fmla="*/ 2147483647 w 165"/>
                <a:gd name="T11" fmla="*/ 0 h 161"/>
                <a:gd name="T12" fmla="*/ 2147483647 w 165"/>
                <a:gd name="T13" fmla="*/ 0 h 161"/>
                <a:gd name="T14" fmla="*/ 2147483647 w 165"/>
                <a:gd name="T15" fmla="*/ 0 h 161"/>
                <a:gd name="T16" fmla="*/ 2147483647 w 165"/>
                <a:gd name="T17" fmla="*/ 0 h 161"/>
                <a:gd name="T18" fmla="*/ 2147483647 w 165"/>
                <a:gd name="T19" fmla="*/ 2147483647 h 161"/>
                <a:gd name="T20" fmla="*/ 2147483647 w 165"/>
                <a:gd name="T21" fmla="*/ 2147483647 h 161"/>
                <a:gd name="T22" fmla="*/ 2147483647 w 165"/>
                <a:gd name="T23" fmla="*/ 2147483647 h 161"/>
                <a:gd name="T24" fmla="*/ 2147483647 w 165"/>
                <a:gd name="T25" fmla="*/ 2147483647 h 161"/>
                <a:gd name="T26" fmla="*/ 2147483647 w 165"/>
                <a:gd name="T27" fmla="*/ 2147483647 h 161"/>
                <a:gd name="T28" fmla="*/ 2147483647 w 165"/>
                <a:gd name="T29" fmla="*/ 2147483647 h 161"/>
                <a:gd name="T30" fmla="*/ 0 w 165"/>
                <a:gd name="T31" fmla="*/ 2147483647 h 161"/>
                <a:gd name="T32" fmla="*/ 2147483647 w 165"/>
                <a:gd name="T33" fmla="*/ 2147483647 h 161"/>
                <a:gd name="T34" fmla="*/ 2147483647 w 165"/>
                <a:gd name="T35" fmla="*/ 2147483647 h 161"/>
                <a:gd name="T36" fmla="*/ 2147483647 w 165"/>
                <a:gd name="T37" fmla="*/ 2147483647 h 161"/>
                <a:gd name="T38" fmla="*/ 2147483647 w 165"/>
                <a:gd name="T39" fmla="*/ 2147483647 h 161"/>
                <a:gd name="T40" fmla="*/ 2147483647 w 165"/>
                <a:gd name="T41" fmla="*/ 2147483647 h 161"/>
                <a:gd name="T42" fmla="*/ 2147483647 w 165"/>
                <a:gd name="T43" fmla="*/ 2147483647 h 161"/>
                <a:gd name="T44" fmla="*/ 2147483647 w 165"/>
                <a:gd name="T45" fmla="*/ 2147483647 h 161"/>
                <a:gd name="T46" fmla="*/ 2147483647 w 165"/>
                <a:gd name="T47" fmla="*/ 2147483647 h 161"/>
                <a:gd name="T48" fmla="*/ 2147483647 w 165"/>
                <a:gd name="T49" fmla="*/ 2147483647 h 161"/>
                <a:gd name="T50" fmla="*/ 2147483647 w 165"/>
                <a:gd name="T51" fmla="*/ 2147483647 h 161"/>
                <a:gd name="T52" fmla="*/ 2147483647 w 165"/>
                <a:gd name="T53" fmla="*/ 2147483647 h 161"/>
                <a:gd name="T54" fmla="*/ 2147483647 w 165"/>
                <a:gd name="T55" fmla="*/ 2147483647 h 161"/>
                <a:gd name="T56" fmla="*/ 2147483647 w 165"/>
                <a:gd name="T57" fmla="*/ 2147483647 h 161"/>
                <a:gd name="T58" fmla="*/ 2147483647 w 165"/>
                <a:gd name="T59" fmla="*/ 2147483647 h 161"/>
                <a:gd name="T60" fmla="*/ 2147483647 w 165"/>
                <a:gd name="T61" fmla="*/ 2147483647 h 161"/>
                <a:gd name="T62" fmla="*/ 2147483647 w 165"/>
                <a:gd name="T63" fmla="*/ 2147483647 h 161"/>
                <a:gd name="T64" fmla="*/ 2147483647 w 165"/>
                <a:gd name="T65" fmla="*/ 2147483647 h 161"/>
                <a:gd name="T66" fmla="*/ 2147483647 w 165"/>
                <a:gd name="T67" fmla="*/ 2147483647 h 161"/>
                <a:gd name="T68" fmla="*/ 2147483647 w 165"/>
                <a:gd name="T69" fmla="*/ 2147483647 h 161"/>
                <a:gd name="T70" fmla="*/ 2147483647 w 165"/>
                <a:gd name="T71" fmla="*/ 2147483647 h 161"/>
                <a:gd name="T72" fmla="*/ 2147483647 w 165"/>
                <a:gd name="T73" fmla="*/ 2147483647 h 161"/>
                <a:gd name="T74" fmla="*/ 2147483647 w 165"/>
                <a:gd name="T75" fmla="*/ 2147483647 h 161"/>
                <a:gd name="T76" fmla="*/ 2147483647 w 165"/>
                <a:gd name="T77" fmla="*/ 2147483647 h 161"/>
                <a:gd name="T78" fmla="*/ 2147483647 w 165"/>
                <a:gd name="T79" fmla="*/ 2147483647 h 161"/>
                <a:gd name="T80" fmla="*/ 2147483647 w 165"/>
                <a:gd name="T81" fmla="*/ 2147483647 h 161"/>
                <a:gd name="T82" fmla="*/ 2147483647 w 165"/>
                <a:gd name="T83" fmla="*/ 2147483647 h 161"/>
                <a:gd name="T84" fmla="*/ 2147483647 w 165"/>
                <a:gd name="T85" fmla="*/ 2147483647 h 161"/>
                <a:gd name="T86" fmla="*/ 2147483647 w 165"/>
                <a:gd name="T87" fmla="*/ 2147483647 h 161"/>
                <a:gd name="T88" fmla="*/ 2147483647 w 165"/>
                <a:gd name="T89" fmla="*/ 2147483647 h 161"/>
                <a:gd name="T90" fmla="*/ 2147483647 w 165"/>
                <a:gd name="T91" fmla="*/ 2147483647 h 161"/>
                <a:gd name="T92" fmla="*/ 2147483647 w 165"/>
                <a:gd name="T93" fmla="*/ 2147483647 h 161"/>
                <a:gd name="T94" fmla="*/ 2147483647 w 165"/>
                <a:gd name="T95" fmla="*/ 2147483647 h 161"/>
                <a:gd name="T96" fmla="*/ 2147483647 w 165"/>
                <a:gd name="T97" fmla="*/ 2147483647 h 161"/>
                <a:gd name="T98" fmla="*/ 2147483647 w 165"/>
                <a:gd name="T99" fmla="*/ 2147483647 h 161"/>
                <a:gd name="T100" fmla="*/ 2147483647 w 165"/>
                <a:gd name="T101" fmla="*/ 2147483647 h 161"/>
                <a:gd name="T102" fmla="*/ 2147483647 w 165"/>
                <a:gd name="T103" fmla="*/ 2147483647 h 161"/>
                <a:gd name="T104" fmla="*/ 2147483647 w 165"/>
                <a:gd name="T105" fmla="*/ 2147483647 h 161"/>
                <a:gd name="T106" fmla="*/ 2147483647 w 165"/>
                <a:gd name="T107" fmla="*/ 2147483647 h 161"/>
                <a:gd name="T108" fmla="*/ 2147483647 w 165"/>
                <a:gd name="T109" fmla="*/ 2147483647 h 161"/>
                <a:gd name="T110" fmla="*/ 2147483647 w 165"/>
                <a:gd name="T111" fmla="*/ 2147483647 h 161"/>
                <a:gd name="T112" fmla="*/ 2147483647 w 165"/>
                <a:gd name="T113" fmla="*/ 2147483647 h 161"/>
                <a:gd name="T114" fmla="*/ 2147483647 w 165"/>
                <a:gd name="T115" fmla="*/ 2147483647 h 161"/>
                <a:gd name="T116" fmla="*/ 2147483647 w 165"/>
                <a:gd name="T117" fmla="*/ 2147483647 h 161"/>
                <a:gd name="T118" fmla="*/ 2147483647 w 165"/>
                <a:gd name="T119" fmla="*/ 2147483647 h 1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65" h="161">
                  <a:moveTo>
                    <a:pt x="147" y="34"/>
                  </a:moveTo>
                  <a:cubicBezTo>
                    <a:pt x="153" y="39"/>
                    <a:pt x="153" y="39"/>
                    <a:pt x="153" y="39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3" y="2"/>
                    <a:pt x="112" y="1"/>
                    <a:pt x="110" y="1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3" y="2"/>
                    <a:pt x="52" y="3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3"/>
                    <a:pt x="19" y="56"/>
                    <a:pt x="21" y="58"/>
                  </a:cubicBezTo>
                  <a:cubicBezTo>
                    <a:pt x="23" y="59"/>
                    <a:pt x="26" y="59"/>
                    <a:pt x="28" y="5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151"/>
                    <a:pt x="60" y="151"/>
                    <a:pt x="60" y="151"/>
                  </a:cubicBezTo>
                  <a:cubicBezTo>
                    <a:pt x="60" y="156"/>
                    <a:pt x="64" y="161"/>
                    <a:pt x="70" y="161"/>
                  </a:cubicBezTo>
                  <a:cubicBezTo>
                    <a:pt x="76" y="161"/>
                    <a:pt x="80" y="156"/>
                    <a:pt x="80" y="151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151"/>
                    <a:pt x="85" y="151"/>
                    <a:pt x="85" y="151"/>
                  </a:cubicBezTo>
                  <a:cubicBezTo>
                    <a:pt x="85" y="151"/>
                    <a:pt x="85" y="151"/>
                    <a:pt x="85" y="151"/>
                  </a:cubicBezTo>
                  <a:cubicBezTo>
                    <a:pt x="85" y="156"/>
                    <a:pt x="89" y="161"/>
                    <a:pt x="95" y="161"/>
                  </a:cubicBezTo>
                  <a:cubicBezTo>
                    <a:pt x="100" y="161"/>
                    <a:pt x="105" y="156"/>
                    <a:pt x="105" y="151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30" y="76"/>
                    <a:pt x="130" y="76"/>
                    <a:pt x="130" y="76"/>
                  </a:cubicBezTo>
                  <a:cubicBezTo>
                    <a:pt x="135" y="72"/>
                    <a:pt x="135" y="72"/>
                    <a:pt x="135" y="72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9" y="59"/>
                    <a:pt x="142" y="59"/>
                    <a:pt x="145" y="58"/>
                  </a:cubicBezTo>
                  <a:cubicBezTo>
                    <a:pt x="147" y="56"/>
                    <a:pt x="148" y="52"/>
                    <a:pt x="147" y="49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52" y="30"/>
                    <a:pt x="152" y="30"/>
                    <a:pt x="152" y="30"/>
                  </a:cubicBezTo>
                  <a:lnTo>
                    <a:pt x="147" y="34"/>
                  </a:lnTo>
                  <a:close/>
                  <a:moveTo>
                    <a:pt x="105" y="23"/>
                  </a:moveTo>
                  <a:cubicBezTo>
                    <a:pt x="105" y="23"/>
                    <a:pt x="105" y="23"/>
                    <a:pt x="105" y="23"/>
                  </a:cubicBezTo>
                  <a:cubicBezTo>
                    <a:pt x="105" y="23"/>
                    <a:pt x="105" y="23"/>
                    <a:pt x="105" y="2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0" name="Freeform 395"/>
            <p:cNvSpPr>
              <a:spLocks/>
            </p:cNvSpPr>
            <p:nvPr/>
          </p:nvSpPr>
          <p:spPr bwMode="auto">
            <a:xfrm>
              <a:off x="261235" y="108385"/>
              <a:ext cx="28486" cy="29876"/>
            </a:xfrm>
            <a:custGeom>
              <a:avLst/>
              <a:gdLst>
                <a:gd name="T0" fmla="*/ 2147483647 w 41"/>
                <a:gd name="T1" fmla="*/ 0 h 43"/>
                <a:gd name="T2" fmla="*/ 0 w 41"/>
                <a:gd name="T3" fmla="*/ 2147483647 h 43"/>
                <a:gd name="T4" fmla="*/ 2147483647 w 41"/>
                <a:gd name="T5" fmla="*/ 2147483647 h 43"/>
                <a:gd name="T6" fmla="*/ 2147483647 w 41"/>
                <a:gd name="T7" fmla="*/ 2147483647 h 43"/>
                <a:gd name="T8" fmla="*/ 2147483647 w 41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3">
                  <a:moveTo>
                    <a:pt x="10" y="0"/>
                  </a:moveTo>
                  <a:lnTo>
                    <a:pt x="0" y="10"/>
                  </a:lnTo>
                  <a:lnTo>
                    <a:pt x="29" y="43"/>
                  </a:lnTo>
                  <a:lnTo>
                    <a:pt x="41" y="3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1" name="Freeform 396"/>
            <p:cNvSpPr>
              <a:spLocks/>
            </p:cNvSpPr>
            <p:nvPr/>
          </p:nvSpPr>
          <p:spPr bwMode="auto">
            <a:xfrm>
              <a:off x="0" y="110469"/>
              <a:ext cx="28486" cy="29180"/>
            </a:xfrm>
            <a:custGeom>
              <a:avLst/>
              <a:gdLst>
                <a:gd name="T0" fmla="*/ 2147483647 w 41"/>
                <a:gd name="T1" fmla="*/ 0 h 42"/>
                <a:gd name="T2" fmla="*/ 0 w 41"/>
                <a:gd name="T3" fmla="*/ 2147483647 h 42"/>
                <a:gd name="T4" fmla="*/ 2147483647 w 41"/>
                <a:gd name="T5" fmla="*/ 2147483647 h 42"/>
                <a:gd name="T6" fmla="*/ 2147483647 w 41"/>
                <a:gd name="T7" fmla="*/ 2147483647 h 42"/>
                <a:gd name="T8" fmla="*/ 2147483647 w 41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2">
                  <a:moveTo>
                    <a:pt x="31" y="0"/>
                  </a:moveTo>
                  <a:lnTo>
                    <a:pt x="0" y="33"/>
                  </a:lnTo>
                  <a:lnTo>
                    <a:pt x="12" y="42"/>
                  </a:lnTo>
                  <a:lnTo>
                    <a:pt x="41" y="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2" name="Freeform 397"/>
            <p:cNvSpPr>
              <a:spLocks/>
            </p:cNvSpPr>
            <p:nvPr/>
          </p:nvSpPr>
          <p:spPr bwMode="auto">
            <a:xfrm>
              <a:off x="69477" y="169524"/>
              <a:ext cx="27791" cy="29180"/>
            </a:xfrm>
            <a:custGeom>
              <a:avLst/>
              <a:gdLst>
                <a:gd name="T0" fmla="*/ 0 w 40"/>
                <a:gd name="T1" fmla="*/ 2147483647 h 42"/>
                <a:gd name="T2" fmla="*/ 2147483647 w 40"/>
                <a:gd name="T3" fmla="*/ 2147483647 h 42"/>
                <a:gd name="T4" fmla="*/ 2147483647 w 40"/>
                <a:gd name="T5" fmla="*/ 2147483647 h 42"/>
                <a:gd name="T6" fmla="*/ 2147483647 w 40"/>
                <a:gd name="T7" fmla="*/ 0 h 42"/>
                <a:gd name="T8" fmla="*/ 0 w 40"/>
                <a:gd name="T9" fmla="*/ 214748364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42">
                  <a:moveTo>
                    <a:pt x="0" y="33"/>
                  </a:moveTo>
                  <a:lnTo>
                    <a:pt x="9" y="42"/>
                  </a:lnTo>
                  <a:lnTo>
                    <a:pt x="40" y="7"/>
                  </a:lnTo>
                  <a:lnTo>
                    <a:pt x="31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14" name="组合 264"/>
          <p:cNvGrpSpPr>
            <a:grpSpLocks/>
          </p:cNvGrpSpPr>
          <p:nvPr/>
        </p:nvGrpSpPr>
        <p:grpSpPr bwMode="auto">
          <a:xfrm>
            <a:off x="746125" y="446088"/>
            <a:ext cx="10634663" cy="1835150"/>
            <a:chOff x="0" y="0"/>
            <a:chExt cx="10635290" cy="1835106"/>
          </a:xfrm>
        </p:grpSpPr>
        <p:sp>
          <p:nvSpPr>
            <p:cNvPr id="51315" name="矩形 51"/>
            <p:cNvSpPr>
              <a:spLocks noChangeArrowheads="1"/>
            </p:cNvSpPr>
            <p:nvPr/>
          </p:nvSpPr>
          <p:spPr bwMode="auto">
            <a:xfrm>
              <a:off x="0" y="0"/>
              <a:ext cx="10635290" cy="1835106"/>
            </a:xfrm>
            <a:prstGeom prst="rect">
              <a:avLst/>
            </a:prstGeom>
            <a:solidFill>
              <a:srgbClr val="6FB0A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316" name="文本框 266"/>
            <p:cNvSpPr txBox="1">
              <a:spLocks noChangeArrowheads="1"/>
            </p:cNvSpPr>
            <p:nvPr/>
          </p:nvSpPr>
          <p:spPr bwMode="auto">
            <a:xfrm>
              <a:off x="1231023" y="206497"/>
              <a:ext cx="8173243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zh-CN" sz="8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赠送可编辑图标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一、团队介绍</a:t>
            </a:r>
          </a:p>
        </p:txBody>
      </p:sp>
      <p:cxnSp>
        <p:nvCxnSpPr>
          <p:cNvPr id="20483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0484" name="矩形 16"/>
          <p:cNvSpPr>
            <a:spLocks noChangeArrowheads="1"/>
          </p:cNvSpPr>
          <p:nvPr/>
        </p:nvSpPr>
        <p:spPr bwMode="auto">
          <a:xfrm>
            <a:off x="2987675" y="161925"/>
            <a:ext cx="2590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团队简介</a:t>
            </a:r>
          </a:p>
        </p:txBody>
      </p:sp>
      <p:grpSp>
        <p:nvGrpSpPr>
          <p:cNvPr id="20485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0507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8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0486" name="组合 20"/>
          <p:cNvGrpSpPr>
            <a:grpSpLocks noChangeAspect="1"/>
          </p:cNvGrpSpPr>
          <p:nvPr/>
        </p:nvGrpSpPr>
        <p:grpSpPr bwMode="auto">
          <a:xfrm>
            <a:off x="1255713" y="1885950"/>
            <a:ext cx="3282950" cy="3552825"/>
            <a:chOff x="0" y="0"/>
            <a:chExt cx="3282696" cy="3553036"/>
          </a:xfrm>
        </p:grpSpPr>
        <p:pic>
          <p:nvPicPr>
            <p:cNvPr id="20505" name="图片 2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4692" t="13007" r="19736" b="12762"/>
            <a:stretch>
              <a:fillRect/>
            </a:stretch>
          </p:blipFill>
          <p:spPr bwMode="auto">
            <a:xfrm>
              <a:off x="695400" y="697517"/>
              <a:ext cx="1819656" cy="1974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6" name="Picture 8" descr="0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4005" t="3050" r="5560" b="2527"/>
            <a:stretch>
              <a:fillRect/>
            </a:stretch>
          </p:blipFill>
          <p:spPr bwMode="auto">
            <a:xfrm>
              <a:off x="0" y="0"/>
              <a:ext cx="3282696" cy="35530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20487" name="圆角矩形 23"/>
          <p:cNvSpPr>
            <a:spLocks noChangeArrowheads="1"/>
          </p:cNvSpPr>
          <p:nvPr/>
        </p:nvSpPr>
        <p:spPr bwMode="auto">
          <a:xfrm>
            <a:off x="5653088" y="1484313"/>
            <a:ext cx="2597150" cy="442912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8" name="Oval 7"/>
          <p:cNvSpPr>
            <a:spLocks noChangeAspect="1" noChangeArrowheads="1"/>
          </p:cNvSpPr>
          <p:nvPr/>
        </p:nvSpPr>
        <p:spPr bwMode="auto">
          <a:xfrm>
            <a:off x="5337175" y="1450975"/>
            <a:ext cx="488950" cy="49053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08204" tIns="56388" rIns="108204" bIns="56388" anchor="ctr"/>
          <a:lstStyle/>
          <a:p>
            <a:pPr algn="ctr">
              <a:buFont typeface="Arial" pitchFamily="34" charset="0"/>
              <a:buNone/>
            </a:pPr>
            <a:endParaRPr lang="zh-CN" altLang="zh-CN" sz="5200">
              <a:solidFill>
                <a:schemeClr val="bg1"/>
              </a:solidFill>
              <a:latin typeface="Impact" pitchFamily="34" charset="0"/>
            </a:endParaRPr>
          </a:p>
        </p:txBody>
      </p:sp>
      <p:pic>
        <p:nvPicPr>
          <p:cNvPr id="20489" name="Picture 8" descr="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5" t="3050" r="5560" b="2527"/>
          <a:stretch>
            <a:fillRect/>
          </a:stretch>
        </p:blipFill>
        <p:spPr bwMode="auto">
          <a:xfrm>
            <a:off x="5218113" y="1331913"/>
            <a:ext cx="7191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90" name="Picture 7" descr="\\MAGNUM\Projects\Microsoft\Cloud Power FY12\Design\ICONS_PNG\Application.png"/>
          <p:cNvPicPr>
            <a:picLocks noChangeAspect="1" noChangeArrowheads="1"/>
          </p:cNvPicPr>
          <p:nvPr/>
        </p:nvPicPr>
        <p:blipFill>
          <a:blip r:embed="rId6" cstate="print">
            <a:lum bright="10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1546225"/>
            <a:ext cx="32067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91" name="文本框 27"/>
          <p:cNvSpPr txBox="1">
            <a:spLocks noChangeArrowheads="1"/>
          </p:cNvSpPr>
          <p:nvPr/>
        </p:nvSpPr>
        <p:spPr bwMode="auto">
          <a:xfrm>
            <a:off x="6054725" y="1522413"/>
            <a:ext cx="2057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0492" name="矩形 7"/>
          <p:cNvSpPr>
            <a:spLocks noChangeArrowheads="1"/>
          </p:cNvSpPr>
          <p:nvPr/>
        </p:nvSpPr>
        <p:spPr bwMode="auto">
          <a:xfrm>
            <a:off x="6094413" y="1960563"/>
            <a:ext cx="46434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20493" name="圆角矩形 29"/>
          <p:cNvSpPr>
            <a:spLocks noChangeArrowheads="1"/>
          </p:cNvSpPr>
          <p:nvPr/>
        </p:nvSpPr>
        <p:spPr bwMode="auto">
          <a:xfrm>
            <a:off x="5653088" y="3163888"/>
            <a:ext cx="2597150" cy="442912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94" name="Oval 7"/>
          <p:cNvSpPr>
            <a:spLocks noChangeAspect="1" noChangeArrowheads="1"/>
          </p:cNvSpPr>
          <p:nvPr/>
        </p:nvSpPr>
        <p:spPr bwMode="auto">
          <a:xfrm>
            <a:off x="5337175" y="3130550"/>
            <a:ext cx="488950" cy="49053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08204" tIns="56388" rIns="108204" bIns="56388" anchor="ctr"/>
          <a:lstStyle/>
          <a:p>
            <a:pPr algn="ctr">
              <a:buFont typeface="Arial" pitchFamily="34" charset="0"/>
              <a:buNone/>
            </a:pPr>
            <a:endParaRPr lang="zh-CN" altLang="zh-CN" sz="5200">
              <a:solidFill>
                <a:schemeClr val="bg1"/>
              </a:solidFill>
              <a:latin typeface="Impact" pitchFamily="34" charset="0"/>
            </a:endParaRPr>
          </a:p>
        </p:txBody>
      </p:sp>
      <p:pic>
        <p:nvPicPr>
          <p:cNvPr id="20495" name="Picture 8" descr="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5" t="3050" r="5560" b="2527"/>
          <a:stretch>
            <a:fillRect/>
          </a:stretch>
        </p:blipFill>
        <p:spPr bwMode="auto">
          <a:xfrm>
            <a:off x="5218113" y="3011488"/>
            <a:ext cx="7191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96" name="Picture 7" descr="\\MAGNUM\Projects\Microsoft\Cloud Power FY12\Design\ICONS_PNG\Application.png"/>
          <p:cNvPicPr>
            <a:picLocks noChangeAspect="1" noChangeArrowheads="1"/>
          </p:cNvPicPr>
          <p:nvPr/>
        </p:nvPicPr>
        <p:blipFill>
          <a:blip r:embed="rId6" cstate="print">
            <a:lum bright="10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3225800"/>
            <a:ext cx="32067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97" name="文本框 33"/>
          <p:cNvSpPr txBox="1">
            <a:spLocks noChangeArrowheads="1"/>
          </p:cNvSpPr>
          <p:nvPr/>
        </p:nvSpPr>
        <p:spPr bwMode="auto">
          <a:xfrm>
            <a:off x="6054725" y="3200400"/>
            <a:ext cx="205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0498" name="矩形 7"/>
          <p:cNvSpPr>
            <a:spLocks noChangeArrowheads="1"/>
          </p:cNvSpPr>
          <p:nvPr/>
        </p:nvSpPr>
        <p:spPr bwMode="auto">
          <a:xfrm>
            <a:off x="6094413" y="3640138"/>
            <a:ext cx="46434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20499" name="圆角矩形 35"/>
          <p:cNvSpPr>
            <a:spLocks noChangeArrowheads="1"/>
          </p:cNvSpPr>
          <p:nvPr/>
        </p:nvSpPr>
        <p:spPr bwMode="auto">
          <a:xfrm>
            <a:off x="5653088" y="4843463"/>
            <a:ext cx="2597150" cy="442912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00" name="Oval 7"/>
          <p:cNvSpPr>
            <a:spLocks noChangeAspect="1" noChangeArrowheads="1"/>
          </p:cNvSpPr>
          <p:nvPr/>
        </p:nvSpPr>
        <p:spPr bwMode="auto">
          <a:xfrm>
            <a:off x="5337175" y="4810125"/>
            <a:ext cx="488950" cy="490538"/>
          </a:xfrm>
          <a:prstGeom prst="ellipse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08204" tIns="56388" rIns="108204" bIns="56388" anchor="ctr"/>
          <a:lstStyle/>
          <a:p>
            <a:pPr algn="ctr">
              <a:buFont typeface="Arial" pitchFamily="34" charset="0"/>
              <a:buNone/>
            </a:pPr>
            <a:endParaRPr lang="zh-CN" altLang="zh-CN" sz="5200">
              <a:solidFill>
                <a:schemeClr val="bg1"/>
              </a:solidFill>
              <a:latin typeface="Impact" pitchFamily="34" charset="0"/>
            </a:endParaRPr>
          </a:p>
        </p:txBody>
      </p:sp>
      <p:pic>
        <p:nvPicPr>
          <p:cNvPr id="20501" name="Picture 8" descr="0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5" t="3050" r="5560" b="2527"/>
          <a:stretch>
            <a:fillRect/>
          </a:stretch>
        </p:blipFill>
        <p:spPr bwMode="auto">
          <a:xfrm>
            <a:off x="5218113" y="4689475"/>
            <a:ext cx="719137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02" name="Picture 7" descr="\\MAGNUM\Projects\Microsoft\Cloud Power FY12\Design\ICONS_PNG\Application.png"/>
          <p:cNvPicPr>
            <a:picLocks noChangeAspect="1" noChangeArrowheads="1"/>
          </p:cNvPicPr>
          <p:nvPr/>
        </p:nvPicPr>
        <p:blipFill>
          <a:blip r:embed="rId6" cstate="print">
            <a:lum bright="10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4905375"/>
            <a:ext cx="32067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03" name="文本框 39"/>
          <p:cNvSpPr txBox="1">
            <a:spLocks noChangeArrowheads="1"/>
          </p:cNvSpPr>
          <p:nvPr/>
        </p:nvSpPr>
        <p:spPr bwMode="auto">
          <a:xfrm>
            <a:off x="6054725" y="4879975"/>
            <a:ext cx="205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0504" name="矩形 7"/>
          <p:cNvSpPr>
            <a:spLocks noChangeArrowheads="1"/>
          </p:cNvSpPr>
          <p:nvPr/>
        </p:nvSpPr>
        <p:spPr bwMode="auto">
          <a:xfrm>
            <a:off x="6094413" y="5319713"/>
            <a:ext cx="46434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一、团队介绍</a:t>
            </a:r>
          </a:p>
        </p:txBody>
      </p:sp>
      <p:cxnSp>
        <p:nvCxnSpPr>
          <p:cNvPr id="21507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1508" name="矩形 16"/>
          <p:cNvSpPr>
            <a:spLocks noChangeArrowheads="1"/>
          </p:cNvSpPr>
          <p:nvPr/>
        </p:nvSpPr>
        <p:spPr bwMode="auto">
          <a:xfrm>
            <a:off x="2987675" y="161925"/>
            <a:ext cx="2774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团队</a:t>
            </a:r>
            <a:r>
              <a:rPr lang="en-US" altLang="zh-CN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509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1526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27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1510" name="饼形 7"/>
          <p:cNvSpPr>
            <a:spLocks/>
          </p:cNvSpPr>
          <p:nvPr/>
        </p:nvSpPr>
        <p:spPr bwMode="auto">
          <a:xfrm rot="-173390">
            <a:off x="7188200" y="2087563"/>
            <a:ext cx="3929063" cy="3929062"/>
          </a:xfrm>
          <a:custGeom>
            <a:avLst/>
            <a:gdLst>
              <a:gd name="T0" fmla="*/ 3931975 w 3928699"/>
              <a:gd name="T1" fmla="*/ 1965988 h 3928699"/>
              <a:gd name="T2" fmla="*/ 2739403 w 3928699"/>
              <a:gd name="T3" fmla="*/ 3773449 h 3928699"/>
              <a:gd name="T4" fmla="*/ 1965988 w 3928699"/>
              <a:gd name="T5" fmla="*/ 1965988 h 3928699"/>
              <a:gd name="T6" fmla="*/ 3931975 w 3928699"/>
              <a:gd name="T7" fmla="*/ 1965988 h 392869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928699" h="3928699">
                <a:moveTo>
                  <a:pt x="3928699" y="1964350"/>
                </a:moveTo>
                <a:cubicBezTo>
                  <a:pt x="3928699" y="2750551"/>
                  <a:pt x="3459926" y="3461024"/>
                  <a:pt x="2737117" y="3770313"/>
                </a:cubicBezTo>
                <a:lnTo>
                  <a:pt x="1964350" y="1964350"/>
                </a:lnTo>
                <a:lnTo>
                  <a:pt x="3928699" y="1964350"/>
                </a:ln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1511" name="组合 8"/>
          <p:cNvGrpSpPr>
            <a:grpSpLocks/>
          </p:cNvGrpSpPr>
          <p:nvPr/>
        </p:nvGrpSpPr>
        <p:grpSpPr bwMode="auto">
          <a:xfrm>
            <a:off x="5210175" y="1284288"/>
            <a:ext cx="844550" cy="844550"/>
            <a:chOff x="0" y="0"/>
            <a:chExt cx="634826" cy="634826"/>
          </a:xfrm>
        </p:grpSpPr>
        <p:sp>
          <p:nvSpPr>
            <p:cNvPr id="21524" name="椭圆 9"/>
            <p:cNvSpPr>
              <a:spLocks noChangeArrowheads="1"/>
            </p:cNvSpPr>
            <p:nvPr/>
          </p:nvSpPr>
          <p:spPr bwMode="auto">
            <a:xfrm>
              <a:off x="0" y="0"/>
              <a:ext cx="634826" cy="63482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D9D9D9"/>
                </a:gs>
              </a:gsLst>
              <a:lin ang="2700000" scaled="1"/>
            </a:gra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algn="just">
                <a:buFont typeface="Arial" pitchFamily="34" charset="0"/>
                <a:buNone/>
              </a:pPr>
              <a:endParaRPr lang="zh-CN" altLang="en-US" sz="3100">
                <a:solidFill>
                  <a:schemeClr val="bg1"/>
                </a:solidFill>
              </a:endParaRPr>
            </a:p>
          </p:txBody>
        </p:sp>
        <p:sp>
          <p:nvSpPr>
            <p:cNvPr id="21525" name="矩形 10"/>
            <p:cNvSpPr>
              <a:spLocks noChangeArrowheads="1"/>
            </p:cNvSpPr>
            <p:nvPr/>
          </p:nvSpPr>
          <p:spPr bwMode="auto">
            <a:xfrm>
              <a:off x="139613" y="93691"/>
              <a:ext cx="355599" cy="438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>
                <a:buFont typeface="Arial" pitchFamily="34" charset="0"/>
                <a:buNone/>
              </a:pPr>
              <a:r>
                <a:rPr lang="en-US" altLang="zh-CN" sz="3100">
                  <a:solidFill>
                    <a:srgbClr val="20364D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>
                <a:solidFill>
                  <a:srgbClr val="2036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512" name="组合 11"/>
          <p:cNvGrpSpPr>
            <a:grpSpLocks/>
          </p:cNvGrpSpPr>
          <p:nvPr/>
        </p:nvGrpSpPr>
        <p:grpSpPr bwMode="auto">
          <a:xfrm>
            <a:off x="896938" y="2246313"/>
            <a:ext cx="5405437" cy="1058862"/>
            <a:chOff x="0" y="0"/>
            <a:chExt cx="4061990" cy="795303"/>
          </a:xfrm>
        </p:grpSpPr>
        <p:sp>
          <p:nvSpPr>
            <p:cNvPr id="21522" name="矩形 12"/>
            <p:cNvSpPr>
              <a:spLocks noChangeArrowheads="1"/>
            </p:cNvSpPr>
            <p:nvPr/>
          </p:nvSpPr>
          <p:spPr bwMode="auto">
            <a:xfrm>
              <a:off x="0" y="309606"/>
              <a:ext cx="4061990" cy="485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itchFamily="34" charset="0"/>
                <a:buNone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亮亮图文由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一群充满青春朝气的年轻人组成。春种一粒粟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秋收万颗籽，点滴进步，成就价值是我们的一贯的追求。工作室为您提供专业的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美化与定制。</a:t>
              </a:r>
              <a:endPara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23" name="TextBox 13"/>
            <p:cNvSpPr txBox="1">
              <a:spLocks noChangeArrowheads="1"/>
            </p:cNvSpPr>
            <p:nvPr/>
          </p:nvSpPr>
          <p:spPr bwMode="auto">
            <a:xfrm>
              <a:off x="1971237" y="0"/>
              <a:ext cx="2046672" cy="315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buFont typeface="Arial" pitchFamily="34" charset="0"/>
                <a:buNone/>
              </a:pPr>
              <a:r>
                <a:rPr lang="en-US" altLang="zh-CN" sz="2100">
                  <a:solidFill>
                    <a:schemeClr val="bg1"/>
                  </a:solidFill>
                  <a:latin typeface="Arial" pitchFamily="34" charset="0"/>
                  <a:ea typeface="方正大黑简体"/>
                  <a:cs typeface="方正大黑简体"/>
                </a:rPr>
                <a:t>YOUR  TEXT  HERE</a:t>
              </a:r>
              <a:endParaRPr lang="zh-CN" altLang="en-US" sz="2100">
                <a:solidFill>
                  <a:schemeClr val="bg1"/>
                </a:solidFill>
                <a:latin typeface="Arial" pitchFamily="34" charset="0"/>
                <a:ea typeface="方正大黑简体"/>
                <a:cs typeface="方正大黑简体"/>
              </a:endParaRPr>
            </a:p>
          </p:txBody>
        </p:sp>
      </p:grpSp>
      <p:sp>
        <p:nvSpPr>
          <p:cNvPr id="21513" name="矩形 19"/>
          <p:cNvSpPr>
            <a:spLocks noChangeArrowheads="1"/>
          </p:cNvSpPr>
          <p:nvPr/>
        </p:nvSpPr>
        <p:spPr bwMode="auto">
          <a:xfrm>
            <a:off x="842963" y="4881563"/>
            <a:ext cx="5429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itchFamily="34" charset="0"/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  <a:endParaRPr 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514" name="组合 20"/>
          <p:cNvGrpSpPr>
            <a:grpSpLocks/>
          </p:cNvGrpSpPr>
          <p:nvPr/>
        </p:nvGrpSpPr>
        <p:grpSpPr bwMode="auto">
          <a:xfrm>
            <a:off x="5210175" y="3937000"/>
            <a:ext cx="844550" cy="844550"/>
            <a:chOff x="0" y="0"/>
            <a:chExt cx="634826" cy="634826"/>
          </a:xfrm>
        </p:grpSpPr>
        <p:sp>
          <p:nvSpPr>
            <p:cNvPr id="21520" name="椭圆 21"/>
            <p:cNvSpPr>
              <a:spLocks noChangeArrowheads="1"/>
            </p:cNvSpPr>
            <p:nvPr/>
          </p:nvSpPr>
          <p:spPr bwMode="auto">
            <a:xfrm>
              <a:off x="0" y="0"/>
              <a:ext cx="634826" cy="63482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D9D9D9"/>
                </a:gs>
              </a:gsLst>
              <a:lin ang="2700000" scaled="1"/>
            </a:gra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algn="just">
                <a:buFont typeface="Arial" pitchFamily="34" charset="0"/>
                <a:buNone/>
              </a:pPr>
              <a:endParaRPr lang="zh-CN" altLang="en-US" sz="3100">
                <a:solidFill>
                  <a:schemeClr val="bg1"/>
                </a:solidFill>
              </a:endParaRPr>
            </a:p>
          </p:txBody>
        </p:sp>
        <p:sp>
          <p:nvSpPr>
            <p:cNvPr id="21521" name="矩形 22"/>
            <p:cNvSpPr>
              <a:spLocks noChangeArrowheads="1"/>
            </p:cNvSpPr>
            <p:nvPr/>
          </p:nvSpPr>
          <p:spPr bwMode="auto">
            <a:xfrm>
              <a:off x="151659" y="98756"/>
              <a:ext cx="331507" cy="438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>
                <a:buFont typeface="Arial" pitchFamily="34" charset="0"/>
                <a:buNone/>
              </a:pPr>
              <a:r>
                <a:rPr lang="en-US" altLang="zh-CN" sz="3100">
                  <a:solidFill>
                    <a:srgbClr val="20364D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3100">
                <a:solidFill>
                  <a:srgbClr val="2036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515" name="椭圆 23"/>
          <p:cNvSpPr>
            <a:spLocks/>
          </p:cNvSpPr>
          <p:nvPr/>
        </p:nvSpPr>
        <p:spPr bwMode="auto">
          <a:xfrm>
            <a:off x="6759575" y="2019300"/>
            <a:ext cx="2541588" cy="3683000"/>
          </a:xfrm>
          <a:custGeom>
            <a:avLst/>
            <a:gdLst>
              <a:gd name="T0" fmla="*/ 2347644 w 2251968"/>
              <a:gd name="T1" fmla="*/ 0 h 3263462"/>
              <a:gd name="T2" fmla="*/ 6690346 w 2251968"/>
              <a:gd name="T3" fmla="*/ 4957055 h 3263462"/>
              <a:gd name="T4" fmla="*/ 2151402 w 2251968"/>
              <a:gd name="T5" fmla="*/ 9691411 h 3263462"/>
              <a:gd name="T6" fmla="*/ 0 w 2251968"/>
              <a:gd name="T7" fmla="*/ 4932281 h 3263462"/>
              <a:gd name="T8" fmla="*/ 2347644 w 2251968"/>
              <a:gd name="T9" fmla="*/ 0 h 32634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51968" h="3263462">
                <a:moveTo>
                  <a:pt x="790215" y="0"/>
                </a:moveTo>
                <a:lnTo>
                  <a:pt x="2251968" y="1669228"/>
                </a:lnTo>
                <a:lnTo>
                  <a:pt x="724161" y="3263462"/>
                </a:lnTo>
                <a:cubicBezTo>
                  <a:pt x="279418" y="2872729"/>
                  <a:pt x="0" y="2299437"/>
                  <a:pt x="0" y="1660884"/>
                </a:cubicBezTo>
                <a:cubicBezTo>
                  <a:pt x="0" y="990644"/>
                  <a:pt x="307837" y="392303"/>
                  <a:pt x="790215" y="0"/>
                </a:cubicBezTo>
                <a:close/>
              </a:path>
            </a:pathLst>
          </a:cu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6" name="椭圆 24"/>
          <p:cNvSpPr>
            <a:spLocks noChangeArrowheads="1"/>
          </p:cNvSpPr>
          <p:nvPr/>
        </p:nvSpPr>
        <p:spPr bwMode="auto">
          <a:xfrm>
            <a:off x="7486650" y="2279650"/>
            <a:ext cx="3332163" cy="333057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just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21517" name="椭圆 25"/>
          <p:cNvSpPr>
            <a:spLocks noChangeArrowheads="1"/>
          </p:cNvSpPr>
          <p:nvPr/>
        </p:nvSpPr>
        <p:spPr bwMode="auto">
          <a:xfrm>
            <a:off x="7720013" y="2513013"/>
            <a:ext cx="2865437" cy="2863850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buFont typeface="Arial" pitchFamily="34" charset="0"/>
              <a:buNone/>
            </a:pPr>
            <a:endParaRPr lang="zh-CN" altLang="en-US" sz="3100">
              <a:solidFill>
                <a:schemeClr val="bg1"/>
              </a:solidFill>
            </a:endParaRPr>
          </a:p>
        </p:txBody>
      </p:sp>
      <p:sp>
        <p:nvSpPr>
          <p:cNvPr id="21518" name="椭圆 26"/>
          <p:cNvSpPr>
            <a:spLocks noChangeArrowheads="1"/>
          </p:cNvSpPr>
          <p:nvPr/>
        </p:nvSpPr>
        <p:spPr bwMode="auto">
          <a:xfrm>
            <a:off x="7720013" y="2513013"/>
            <a:ext cx="2865437" cy="2863850"/>
          </a:xfrm>
          <a:prstGeom prst="ellipse">
            <a:avLst/>
          </a:prstGeom>
          <a:solidFill>
            <a:schemeClr val="tx1">
              <a:alpha val="43921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519" name="矩形 27"/>
          <p:cNvSpPr>
            <a:spLocks noChangeArrowheads="1"/>
          </p:cNvSpPr>
          <p:nvPr/>
        </p:nvSpPr>
        <p:spPr bwMode="auto">
          <a:xfrm>
            <a:off x="8021638" y="3613150"/>
            <a:ext cx="2559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</a:t>
            </a:r>
            <a:r>
              <a:rPr lang="en-US" altLang="zh-CN" sz="3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74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1" name="组合 5"/>
          <p:cNvGrpSpPr>
            <a:grpSpLocks/>
          </p:cNvGrpSpPr>
          <p:nvPr/>
        </p:nvGrpSpPr>
        <p:grpSpPr bwMode="auto">
          <a:xfrm>
            <a:off x="2416175" y="1635125"/>
            <a:ext cx="7359650" cy="2463800"/>
            <a:chOff x="0" y="0"/>
            <a:chExt cx="4277050" cy="1431257"/>
          </a:xfrm>
        </p:grpSpPr>
        <p:grpSp>
          <p:nvGrpSpPr>
            <p:cNvPr id="22534" name="组合 2"/>
            <p:cNvGrpSpPr>
              <a:grpSpLocks/>
            </p:cNvGrpSpPr>
            <p:nvPr/>
          </p:nvGrpSpPr>
          <p:grpSpPr bwMode="auto">
            <a:xfrm>
              <a:off x="0" y="12069"/>
              <a:ext cx="4277050" cy="1419188"/>
              <a:chOff x="0" y="0"/>
              <a:chExt cx="4277050" cy="1419188"/>
            </a:xfrm>
          </p:grpSpPr>
          <p:sp>
            <p:nvSpPr>
              <p:cNvPr id="22537" name="矩形 1"/>
              <p:cNvSpPr>
                <a:spLocks noChangeArrowheads="1"/>
              </p:cNvSpPr>
              <p:nvPr/>
            </p:nvSpPr>
            <p:spPr bwMode="auto">
              <a:xfrm>
                <a:off x="406401" y="402253"/>
                <a:ext cx="3752886" cy="893564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38" name="矩形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22515" cy="547395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2539" name="矩形 46"/>
              <p:cNvSpPr>
                <a:spLocks noChangeArrowheads="1"/>
              </p:cNvSpPr>
              <p:nvPr/>
            </p:nvSpPr>
            <p:spPr bwMode="auto">
              <a:xfrm>
                <a:off x="4041522" y="1172445"/>
                <a:ext cx="235528" cy="246743"/>
              </a:xfrm>
              <a:prstGeom prst="rect">
                <a:avLst/>
              </a:prstGeom>
              <a:noFill/>
              <a:ln w="12700">
                <a:solidFill>
                  <a:srgbClr val="F4BB3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2535" name="文本框 69"/>
            <p:cNvSpPr txBox="1">
              <a:spLocks noChangeArrowheads="1"/>
            </p:cNvSpPr>
            <p:nvPr/>
          </p:nvSpPr>
          <p:spPr bwMode="auto">
            <a:xfrm>
              <a:off x="72116" y="0"/>
              <a:ext cx="334286" cy="590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536" name="文本框 69"/>
            <p:cNvSpPr txBox="1">
              <a:spLocks noChangeArrowheads="1"/>
            </p:cNvSpPr>
            <p:nvPr/>
          </p:nvSpPr>
          <p:spPr bwMode="auto">
            <a:xfrm>
              <a:off x="1124986" y="512248"/>
              <a:ext cx="2407080" cy="697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sz="7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项目描述</a:t>
              </a:r>
            </a:p>
          </p:txBody>
        </p:sp>
      </p:grpSp>
      <p:sp>
        <p:nvSpPr>
          <p:cNvPr id="22532" name="矩形 47"/>
          <p:cNvSpPr>
            <a:spLocks noChangeArrowheads="1"/>
          </p:cNvSpPr>
          <p:nvPr/>
        </p:nvSpPr>
        <p:spPr bwMode="auto">
          <a:xfrm>
            <a:off x="3940175" y="4116388"/>
            <a:ext cx="20399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项目简介</a:t>
            </a:r>
          </a:p>
        </p:txBody>
      </p:sp>
      <p:sp>
        <p:nvSpPr>
          <p:cNvPr id="22533" name="矩形 50"/>
          <p:cNvSpPr>
            <a:spLocks noChangeArrowheads="1"/>
          </p:cNvSpPr>
          <p:nvPr/>
        </p:nvSpPr>
        <p:spPr bwMode="auto">
          <a:xfrm>
            <a:off x="6213475" y="4116388"/>
            <a:ext cx="2038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项目宗旨</a:t>
            </a:r>
          </a:p>
        </p:txBody>
      </p: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二、项目描述</a:t>
            </a:r>
          </a:p>
        </p:txBody>
      </p:sp>
      <p:cxnSp>
        <p:nvCxnSpPr>
          <p:cNvPr id="23555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3556" name="矩形 16"/>
          <p:cNvSpPr>
            <a:spLocks noChangeArrowheads="1"/>
          </p:cNvSpPr>
          <p:nvPr/>
        </p:nvSpPr>
        <p:spPr bwMode="auto">
          <a:xfrm>
            <a:off x="2987675" y="161925"/>
            <a:ext cx="2774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项目简介</a:t>
            </a:r>
          </a:p>
        </p:txBody>
      </p:sp>
      <p:grpSp>
        <p:nvGrpSpPr>
          <p:cNvPr id="23557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3567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568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23558" name="图片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816" r="17390" b="12816"/>
          <a:stretch>
            <a:fillRect/>
          </a:stretch>
        </p:blipFill>
        <p:spPr bwMode="auto">
          <a:xfrm>
            <a:off x="7986713" y="1936750"/>
            <a:ext cx="2805112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图片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684"/>
          <a:stretch>
            <a:fillRect/>
          </a:stretch>
        </p:blipFill>
        <p:spPr bwMode="auto">
          <a:xfrm>
            <a:off x="1328738" y="1936750"/>
            <a:ext cx="2805112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图片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020" b="11020"/>
          <a:stretch>
            <a:fillRect/>
          </a:stretch>
        </p:blipFill>
        <p:spPr bwMode="auto">
          <a:xfrm>
            <a:off x="4657725" y="1936750"/>
            <a:ext cx="2805113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1" name="文本框 10"/>
          <p:cNvSpPr txBox="1">
            <a:spLocks noChangeArrowheads="1"/>
          </p:cNvSpPr>
          <p:nvPr/>
        </p:nvSpPr>
        <p:spPr bwMode="auto">
          <a:xfrm>
            <a:off x="1230313" y="3903663"/>
            <a:ext cx="2903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solidFill>
                  <a:srgbClr val="F4BB3D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3562" name="TextBox 35"/>
          <p:cNvSpPr txBox="1">
            <a:spLocks noChangeArrowheads="1"/>
          </p:cNvSpPr>
          <p:nvPr/>
        </p:nvSpPr>
        <p:spPr bwMode="auto">
          <a:xfrm>
            <a:off x="1230313" y="4386263"/>
            <a:ext cx="2743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23563" name="文本框 12"/>
          <p:cNvSpPr txBox="1">
            <a:spLocks noChangeArrowheads="1"/>
          </p:cNvSpPr>
          <p:nvPr/>
        </p:nvSpPr>
        <p:spPr bwMode="auto">
          <a:xfrm>
            <a:off x="4535488" y="3903663"/>
            <a:ext cx="2905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solidFill>
                  <a:srgbClr val="F4BB3D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3564" name="TextBox 35"/>
          <p:cNvSpPr txBox="1">
            <a:spLocks noChangeArrowheads="1"/>
          </p:cNvSpPr>
          <p:nvPr/>
        </p:nvSpPr>
        <p:spPr bwMode="auto">
          <a:xfrm>
            <a:off x="4535488" y="4386263"/>
            <a:ext cx="2743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sp>
        <p:nvSpPr>
          <p:cNvPr id="23565" name="文本框 19"/>
          <p:cNvSpPr txBox="1">
            <a:spLocks noChangeArrowheads="1"/>
          </p:cNvSpPr>
          <p:nvPr/>
        </p:nvSpPr>
        <p:spPr bwMode="auto">
          <a:xfrm>
            <a:off x="7869238" y="3903663"/>
            <a:ext cx="2903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solidFill>
                  <a:srgbClr val="F4BB3D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3566" name="TextBox 35"/>
          <p:cNvSpPr txBox="1">
            <a:spLocks noChangeArrowheads="1"/>
          </p:cNvSpPr>
          <p:nvPr/>
        </p:nvSpPr>
        <p:spPr bwMode="auto">
          <a:xfrm>
            <a:off x="7869238" y="4386263"/>
            <a:ext cx="2743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二、项目描述</a:t>
            </a:r>
          </a:p>
        </p:txBody>
      </p:sp>
      <p:cxnSp>
        <p:nvCxnSpPr>
          <p:cNvPr id="24579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4580" name="矩形 16"/>
          <p:cNvSpPr>
            <a:spLocks noChangeArrowheads="1"/>
          </p:cNvSpPr>
          <p:nvPr/>
        </p:nvSpPr>
        <p:spPr bwMode="auto">
          <a:xfrm>
            <a:off x="2987675" y="161925"/>
            <a:ext cx="2774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项目宗旨</a:t>
            </a:r>
          </a:p>
        </p:txBody>
      </p:sp>
      <p:grpSp>
        <p:nvGrpSpPr>
          <p:cNvPr id="24581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4592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3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4582" name="矩形 37"/>
          <p:cNvSpPr>
            <a:spLocks noChangeArrowheads="1"/>
          </p:cNvSpPr>
          <p:nvPr/>
        </p:nvSpPr>
        <p:spPr bwMode="auto">
          <a:xfrm>
            <a:off x="620713" y="1704975"/>
            <a:ext cx="10563225" cy="424815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3" name="矩形 5"/>
          <p:cNvSpPr>
            <a:spLocks noChangeArrowheads="1"/>
          </p:cNvSpPr>
          <p:nvPr/>
        </p:nvSpPr>
        <p:spPr bwMode="auto">
          <a:xfrm>
            <a:off x="620713" y="1689100"/>
            <a:ext cx="1760537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4584" name="矩形 43"/>
          <p:cNvSpPr>
            <a:spLocks noChangeArrowheads="1"/>
          </p:cNvSpPr>
          <p:nvPr/>
        </p:nvSpPr>
        <p:spPr bwMode="auto">
          <a:xfrm>
            <a:off x="2381250" y="1689100"/>
            <a:ext cx="1760538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4585" name="矩形 44"/>
          <p:cNvSpPr>
            <a:spLocks noChangeArrowheads="1"/>
          </p:cNvSpPr>
          <p:nvPr/>
        </p:nvSpPr>
        <p:spPr bwMode="auto">
          <a:xfrm>
            <a:off x="4141788" y="1689100"/>
            <a:ext cx="1760537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4586" name="矩形 45"/>
          <p:cNvSpPr>
            <a:spLocks noChangeArrowheads="1"/>
          </p:cNvSpPr>
          <p:nvPr/>
        </p:nvSpPr>
        <p:spPr bwMode="auto">
          <a:xfrm>
            <a:off x="5902325" y="1689100"/>
            <a:ext cx="1760538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4587" name="矩形 46"/>
          <p:cNvSpPr>
            <a:spLocks noChangeArrowheads="1"/>
          </p:cNvSpPr>
          <p:nvPr/>
        </p:nvSpPr>
        <p:spPr bwMode="auto">
          <a:xfrm>
            <a:off x="7662863" y="1689100"/>
            <a:ext cx="1760537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4588" name="矩形 47"/>
          <p:cNvSpPr>
            <a:spLocks noChangeArrowheads="1"/>
          </p:cNvSpPr>
          <p:nvPr/>
        </p:nvSpPr>
        <p:spPr bwMode="auto">
          <a:xfrm>
            <a:off x="9423400" y="1689100"/>
            <a:ext cx="1760538" cy="136525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4589" name="矩形 7"/>
          <p:cNvSpPr>
            <a:spLocks noChangeArrowheads="1"/>
          </p:cNvSpPr>
          <p:nvPr/>
        </p:nvSpPr>
        <p:spPr bwMode="auto">
          <a:xfrm>
            <a:off x="2054225" y="2898775"/>
            <a:ext cx="85471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亮亮图文由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一群充满青春朝气的年轻人组成。春种一粒粟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美化与定制。凭借对于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的热爱与探索，我们掌握了国内一流的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大赛中也屡获大奖。</a:t>
            </a:r>
          </a:p>
          <a:p>
            <a:pPr>
              <a:buFont typeface="Arial" pitchFamily="34" charset="0"/>
              <a:buNone/>
            </a:pPr>
            <a:endParaRPr lang="zh-CN" altLang="en-US" sz="1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品过春绿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难忘秋黄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回味春华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欣喜秋实。希望我们的活力和热情能带给您工作上的成就和收获。和秋实工作室一起，感受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带来的魅力和喜悦吧！</a:t>
            </a:r>
          </a:p>
          <a:p>
            <a:pPr>
              <a:buFont typeface="Arial" pitchFamily="34" charset="0"/>
              <a:buNone/>
            </a:pPr>
            <a:endParaRPr lang="zh-CN" altLang="en-US" sz="1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590" name="图片 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75" y="2065338"/>
            <a:ext cx="1420813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1" name="图片 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325" y="3571875"/>
            <a:ext cx="942975" cy="270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4"/>
          <p:cNvSpPr txBox="1">
            <a:spLocks noChangeArrowheads="1"/>
          </p:cNvSpPr>
          <p:nvPr/>
        </p:nvSpPr>
        <p:spPr bwMode="auto">
          <a:xfrm>
            <a:off x="739775" y="219075"/>
            <a:ext cx="209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二、项目描述</a:t>
            </a:r>
          </a:p>
        </p:txBody>
      </p:sp>
      <p:cxnSp>
        <p:nvCxnSpPr>
          <p:cNvPr id="25603" name="直接连接符 15"/>
          <p:cNvCxnSpPr>
            <a:cxnSpLocks noChangeShapeType="1"/>
          </p:cNvCxnSpPr>
          <p:nvPr/>
        </p:nvCxnSpPr>
        <p:spPr bwMode="auto">
          <a:xfrm>
            <a:off x="2863850" y="219075"/>
            <a:ext cx="0" cy="4619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5604" name="矩形 16"/>
          <p:cNvSpPr>
            <a:spLocks noChangeArrowheads="1"/>
          </p:cNvSpPr>
          <p:nvPr/>
        </p:nvSpPr>
        <p:spPr bwMode="auto">
          <a:xfrm>
            <a:off x="2987675" y="161925"/>
            <a:ext cx="2774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项目宗旨</a:t>
            </a:r>
          </a:p>
        </p:txBody>
      </p:sp>
      <p:grpSp>
        <p:nvGrpSpPr>
          <p:cNvPr id="25605" name="组合 4"/>
          <p:cNvGrpSpPr>
            <a:grpSpLocks/>
          </p:cNvGrpSpPr>
          <p:nvPr/>
        </p:nvGrpSpPr>
        <p:grpSpPr bwMode="auto">
          <a:xfrm rot="5400000">
            <a:off x="-15081" y="15081"/>
            <a:ext cx="681038" cy="650875"/>
            <a:chOff x="0" y="0"/>
            <a:chExt cx="1122635" cy="1072913"/>
          </a:xfrm>
        </p:grpSpPr>
        <p:sp>
          <p:nvSpPr>
            <p:cNvPr id="25621" name="任意多边形 17"/>
            <p:cNvSpPr>
              <a:spLocks/>
            </p:cNvSpPr>
            <p:nvPr/>
          </p:nvSpPr>
          <p:spPr bwMode="auto">
            <a:xfrm rot="5400000">
              <a:off x="24861" y="327976"/>
              <a:ext cx="720076" cy="769798"/>
            </a:xfrm>
            <a:custGeom>
              <a:avLst/>
              <a:gdLst>
                <a:gd name="T0" fmla="*/ 0 w 720076"/>
                <a:gd name="T1" fmla="*/ 769798 h 769798"/>
                <a:gd name="T2" fmla="*/ 0 w 720076"/>
                <a:gd name="T3" fmla="*/ 0 h 769798"/>
                <a:gd name="T4" fmla="*/ 720076 w 720076"/>
                <a:gd name="T5" fmla="*/ 0 h 769798"/>
                <a:gd name="T6" fmla="*/ 720076 w 720076"/>
                <a:gd name="T7" fmla="*/ 138995 h 769798"/>
                <a:gd name="T8" fmla="*/ 138995 w 720076"/>
                <a:gd name="T9" fmla="*/ 138995 h 769798"/>
                <a:gd name="T10" fmla="*/ 138995 w 720076"/>
                <a:gd name="T11" fmla="*/ 769798 h 769798"/>
                <a:gd name="T12" fmla="*/ 0 w 720076"/>
                <a:gd name="T13" fmla="*/ 769798 h 7697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0076" h="769798">
                  <a:moveTo>
                    <a:pt x="0" y="769798"/>
                  </a:moveTo>
                  <a:lnTo>
                    <a:pt x="0" y="0"/>
                  </a:lnTo>
                  <a:lnTo>
                    <a:pt x="720076" y="0"/>
                  </a:lnTo>
                  <a:lnTo>
                    <a:pt x="720076" y="138995"/>
                  </a:lnTo>
                  <a:lnTo>
                    <a:pt x="138995" y="138995"/>
                  </a:lnTo>
                  <a:lnTo>
                    <a:pt x="138995" y="769798"/>
                  </a:lnTo>
                  <a:lnTo>
                    <a:pt x="0" y="769798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622" name="任意多边形 18"/>
            <p:cNvSpPr>
              <a:spLocks/>
            </p:cNvSpPr>
            <p:nvPr/>
          </p:nvSpPr>
          <p:spPr bwMode="auto">
            <a:xfrm rot="5400000">
              <a:off x="416961" y="0"/>
              <a:ext cx="705674" cy="705674"/>
            </a:xfrm>
            <a:custGeom>
              <a:avLst/>
              <a:gdLst>
                <a:gd name="T0" fmla="*/ 0 w 1320800"/>
                <a:gd name="T1" fmla="*/ 0 h 1320800"/>
                <a:gd name="T2" fmla="*/ 4686 w 1320800"/>
                <a:gd name="T3" fmla="*/ 0 h 1320800"/>
                <a:gd name="T4" fmla="*/ 4686 w 1320800"/>
                <a:gd name="T5" fmla="*/ 2437 h 1320800"/>
                <a:gd name="T6" fmla="*/ 4100 w 1320800"/>
                <a:gd name="T7" fmla="*/ 2437 h 1320800"/>
                <a:gd name="T8" fmla="*/ 4100 w 1320800"/>
                <a:gd name="T9" fmla="*/ 586 h 1320800"/>
                <a:gd name="T10" fmla="*/ 586 w 1320800"/>
                <a:gd name="T11" fmla="*/ 586 h 1320800"/>
                <a:gd name="T12" fmla="*/ 586 w 1320800"/>
                <a:gd name="T13" fmla="*/ 4100 h 1320800"/>
                <a:gd name="T14" fmla="*/ 2343 w 1320800"/>
                <a:gd name="T15" fmla="*/ 4100 h 1320800"/>
                <a:gd name="T16" fmla="*/ 2343 w 1320800"/>
                <a:gd name="T17" fmla="*/ 4686 h 1320800"/>
                <a:gd name="T18" fmla="*/ 0 w 1320800"/>
                <a:gd name="T19" fmla="*/ 4686 h 1320800"/>
                <a:gd name="T20" fmla="*/ 0 w 1320800"/>
                <a:gd name="T21" fmla="*/ 0 h 13208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0800" h="1320800">
                  <a:moveTo>
                    <a:pt x="0" y="0"/>
                  </a:moveTo>
                  <a:lnTo>
                    <a:pt x="1320800" y="0"/>
                  </a:lnTo>
                  <a:lnTo>
                    <a:pt x="1320800" y="687081"/>
                  </a:lnTo>
                  <a:lnTo>
                    <a:pt x="1155700" y="687081"/>
                  </a:lnTo>
                  <a:lnTo>
                    <a:pt x="1155700" y="165100"/>
                  </a:lnTo>
                  <a:lnTo>
                    <a:pt x="165100" y="165100"/>
                  </a:lnTo>
                  <a:lnTo>
                    <a:pt x="165100" y="1155700"/>
                  </a:lnTo>
                  <a:lnTo>
                    <a:pt x="660400" y="1155700"/>
                  </a:lnTo>
                  <a:lnTo>
                    <a:pt x="660400" y="1320800"/>
                  </a:lnTo>
                  <a:lnTo>
                    <a:pt x="0" y="132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B3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5606" name="组合 7"/>
          <p:cNvGrpSpPr>
            <a:grpSpLocks noChangeAspect="1"/>
          </p:cNvGrpSpPr>
          <p:nvPr/>
        </p:nvGrpSpPr>
        <p:grpSpPr bwMode="auto">
          <a:xfrm>
            <a:off x="1931988" y="1379538"/>
            <a:ext cx="8083550" cy="4940300"/>
            <a:chOff x="0" y="0"/>
            <a:chExt cx="8084243" cy="4940370"/>
          </a:xfrm>
        </p:grpSpPr>
        <p:pic>
          <p:nvPicPr>
            <p:cNvPr id="25619" name="图片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84243" cy="4940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0" name="图片 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7811" y="453200"/>
              <a:ext cx="5793201" cy="37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07" name="矩形 10"/>
          <p:cNvSpPr>
            <a:spLocks noChangeArrowheads="1"/>
          </p:cNvSpPr>
          <p:nvPr/>
        </p:nvSpPr>
        <p:spPr bwMode="auto">
          <a:xfrm>
            <a:off x="0" y="2222500"/>
            <a:ext cx="4022725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5608" name="文本框 11"/>
          <p:cNvSpPr txBox="1">
            <a:spLocks noChangeArrowheads="1"/>
          </p:cNvSpPr>
          <p:nvPr/>
        </p:nvSpPr>
        <p:spPr bwMode="auto">
          <a:xfrm>
            <a:off x="463550" y="2371725"/>
            <a:ext cx="33861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25609" name="矩形 12"/>
          <p:cNvSpPr>
            <a:spLocks noChangeArrowheads="1"/>
          </p:cNvSpPr>
          <p:nvPr/>
        </p:nvSpPr>
        <p:spPr bwMode="auto">
          <a:xfrm>
            <a:off x="0" y="3325813"/>
            <a:ext cx="4022725" cy="649287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5610" name="文本框 13"/>
          <p:cNvSpPr txBox="1">
            <a:spLocks noChangeArrowheads="1"/>
          </p:cNvSpPr>
          <p:nvPr/>
        </p:nvSpPr>
        <p:spPr bwMode="auto">
          <a:xfrm>
            <a:off x="463550" y="3475038"/>
            <a:ext cx="3386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25611" name="矩形 19"/>
          <p:cNvSpPr>
            <a:spLocks noChangeArrowheads="1"/>
          </p:cNvSpPr>
          <p:nvPr/>
        </p:nvSpPr>
        <p:spPr bwMode="auto">
          <a:xfrm>
            <a:off x="0" y="4432300"/>
            <a:ext cx="4022725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5612" name="文本框 20"/>
          <p:cNvSpPr txBox="1">
            <a:spLocks noChangeArrowheads="1"/>
          </p:cNvSpPr>
          <p:nvPr/>
        </p:nvSpPr>
        <p:spPr bwMode="auto">
          <a:xfrm>
            <a:off x="463550" y="4579938"/>
            <a:ext cx="3386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25613" name="矩形 21"/>
          <p:cNvSpPr>
            <a:spLocks noChangeArrowheads="1"/>
          </p:cNvSpPr>
          <p:nvPr/>
        </p:nvSpPr>
        <p:spPr bwMode="auto">
          <a:xfrm>
            <a:off x="8164513" y="2222500"/>
            <a:ext cx="4024312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5614" name="文本框 22"/>
          <p:cNvSpPr txBox="1">
            <a:spLocks noChangeArrowheads="1"/>
          </p:cNvSpPr>
          <p:nvPr/>
        </p:nvSpPr>
        <p:spPr bwMode="auto">
          <a:xfrm>
            <a:off x="8628063" y="2371725"/>
            <a:ext cx="3386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25615" name="矩形 23"/>
          <p:cNvSpPr>
            <a:spLocks noChangeArrowheads="1"/>
          </p:cNvSpPr>
          <p:nvPr/>
        </p:nvSpPr>
        <p:spPr bwMode="auto">
          <a:xfrm>
            <a:off x="8164513" y="3325813"/>
            <a:ext cx="4024312" cy="649287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5616" name="文本框 24"/>
          <p:cNvSpPr txBox="1">
            <a:spLocks noChangeArrowheads="1"/>
          </p:cNvSpPr>
          <p:nvPr/>
        </p:nvSpPr>
        <p:spPr bwMode="auto">
          <a:xfrm>
            <a:off x="8628063" y="3475038"/>
            <a:ext cx="33861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  <p:sp>
        <p:nvSpPr>
          <p:cNvPr id="25617" name="矩形 25"/>
          <p:cNvSpPr>
            <a:spLocks noChangeArrowheads="1"/>
          </p:cNvSpPr>
          <p:nvPr/>
        </p:nvSpPr>
        <p:spPr bwMode="auto">
          <a:xfrm>
            <a:off x="8164513" y="4432300"/>
            <a:ext cx="4024312" cy="649288"/>
          </a:xfrm>
          <a:prstGeom prst="rect">
            <a:avLst/>
          </a:prstGeom>
          <a:solidFill>
            <a:srgbClr val="F4BB3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en-US">
              <a:solidFill>
                <a:srgbClr val="444446"/>
              </a:solidFill>
            </a:endParaRPr>
          </a:p>
        </p:txBody>
      </p:sp>
      <p:sp>
        <p:nvSpPr>
          <p:cNvPr id="25618" name="文本框 26"/>
          <p:cNvSpPr txBox="1">
            <a:spLocks noChangeArrowheads="1"/>
          </p:cNvSpPr>
          <p:nvPr/>
        </p:nvSpPr>
        <p:spPr bwMode="auto">
          <a:xfrm>
            <a:off x="8628063" y="4579938"/>
            <a:ext cx="33861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solidFill>
                  <a:srgbClr val="444446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</a:p>
        </p:txBody>
      </p:sp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清风素材 https://12sc.taobao.com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亮亮图文旗舰店https://liangliangtuwen.tmall.com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清风素材2 https://12sc.taobao.com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Words>4654</Words>
  <Application>Microsoft Office PowerPoint</Application>
  <PresentationFormat>自定义</PresentationFormat>
  <Paragraphs>255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清风素材 https://12sc.taobao.com</vt:lpstr>
      <vt:lpstr>亮亮图文旗舰店https://liangliangtuwen.tmall.com</vt:lpstr>
      <vt:lpstr>清风素材2 https://12sc.taobao.com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清风素材;12sc.taobao.com</dc:creator>
  <cp:keywords>12sc.taobao.com</cp:keywords>
  <dc:description>12sc.taobao.com</dc:description>
  <cp:lastModifiedBy>Administrator</cp:lastModifiedBy>
  <cp:revision>15</cp:revision>
  <dcterms:modified xsi:type="dcterms:W3CDTF">2017-07-07T01:40:09Z</dcterms:modified>
  <cp:category>12sc.taobao.com</cp:category>
  <cp:contentStatus>12sc.taobao.com</cp:contentStatus>
</cp:coreProperties>
</file>