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0" r:id="rId4"/>
    <p:sldId id="288" r:id="rId5"/>
    <p:sldId id="261" r:id="rId6"/>
    <p:sldId id="259" r:id="rId7"/>
    <p:sldId id="262" r:id="rId8"/>
    <p:sldId id="263" r:id="rId9"/>
    <p:sldId id="274" r:id="rId10"/>
    <p:sldId id="264" r:id="rId11"/>
    <p:sldId id="265" r:id="rId12"/>
    <p:sldId id="266" r:id="rId13"/>
    <p:sldId id="275" r:id="rId14"/>
    <p:sldId id="267" r:id="rId15"/>
    <p:sldId id="268" r:id="rId16"/>
    <p:sldId id="269" r:id="rId17"/>
    <p:sldId id="276" r:id="rId18"/>
    <p:sldId id="271" r:id="rId19"/>
    <p:sldId id="289" r:id="rId20"/>
    <p:sldId id="272" r:id="rId21"/>
    <p:sldId id="278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637"/>
    <a:srgbClr val="37AB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32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40.xml"/><Relationship Id="rId7" Type="http://schemas.openxmlformats.org/officeDocument/2006/relationships/tags" Target="../tags/tag39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tags" Target="../tags/tag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tags" Target="../tags/tag4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6"/>
          <p:cNvSpPr/>
          <p:nvPr/>
        </p:nvSpPr>
        <p:spPr>
          <a:xfrm>
            <a:off x="1270" y="-635"/>
            <a:ext cx="12188825" cy="476694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2000"/>
          </a:p>
        </p:txBody>
      </p:sp>
      <p:pic>
        <p:nvPicPr>
          <p:cNvPr id="4" name="图片 3" descr="3914a42a5d844b4cbb529c2f628147581523q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5570" y="1905"/>
            <a:ext cx="3184525" cy="685482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619125" y="3197860"/>
            <a:ext cx="84734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9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年终总结计划</a:t>
            </a:r>
            <a:endParaRPr lang="zh-CN" altLang="zh-CN" sz="96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9125" y="4857115"/>
            <a:ext cx="8748395" cy="6813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zh-CN" sz="160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</a:rPr>
              <a:t>Take the time to reflect on your own experience receiving reviews to guide you to a better understanding of your strengths and weaknesses in the process.</a:t>
            </a:r>
            <a:endParaRPr lang="zh-CN" altLang="zh-CN" sz="160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5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五边形 2"/>
          <p:cNvSpPr/>
          <p:nvPr/>
        </p:nvSpPr>
        <p:spPr>
          <a:xfrm rot="5400000">
            <a:off x="52514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41" name="Oval 1440"/>
          <p:cNvSpPr/>
          <p:nvPr/>
        </p:nvSpPr>
        <p:spPr>
          <a:xfrm>
            <a:off x="1357630" y="5281930"/>
            <a:ext cx="142240" cy="1422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9" tIns="54855" rIns="109709" bIns="54855" rtlCol="0" anchor="ctr"/>
          <a:p>
            <a:pPr algn="ctr"/>
            <a:endParaRPr lang="bg-BG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42" name="Oval 1441"/>
          <p:cNvSpPr/>
          <p:nvPr/>
        </p:nvSpPr>
        <p:spPr>
          <a:xfrm>
            <a:off x="5405120" y="5281930"/>
            <a:ext cx="142240" cy="1422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9" tIns="54855" rIns="109709" bIns="54855" rtlCol="0" anchor="ctr"/>
          <a:p>
            <a:pPr algn="ctr"/>
            <a:endParaRPr lang="bg-BG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43" name="Oval 1442"/>
          <p:cNvSpPr/>
          <p:nvPr/>
        </p:nvSpPr>
        <p:spPr>
          <a:xfrm>
            <a:off x="4827270" y="5281930"/>
            <a:ext cx="142240" cy="1422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9" tIns="54855" rIns="109709" bIns="54855" rtlCol="0" anchor="ctr"/>
          <a:p>
            <a:pPr algn="ctr"/>
            <a:endParaRPr lang="bg-BG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44" name="Oval 1443"/>
          <p:cNvSpPr/>
          <p:nvPr/>
        </p:nvSpPr>
        <p:spPr>
          <a:xfrm>
            <a:off x="4248785" y="5281930"/>
            <a:ext cx="142240" cy="1422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9" tIns="54855" rIns="109709" bIns="54855" rtlCol="0" anchor="ctr"/>
          <a:p>
            <a:pPr algn="ctr"/>
            <a:endParaRPr lang="bg-BG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45" name="Oval 1444"/>
          <p:cNvSpPr/>
          <p:nvPr/>
        </p:nvSpPr>
        <p:spPr>
          <a:xfrm>
            <a:off x="3670300" y="5281930"/>
            <a:ext cx="142240" cy="1422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9" tIns="54855" rIns="109709" bIns="54855" rtlCol="0" anchor="ctr"/>
          <a:p>
            <a:pPr algn="ctr"/>
            <a:endParaRPr lang="bg-BG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46" name="Oval 1445"/>
          <p:cNvSpPr/>
          <p:nvPr/>
        </p:nvSpPr>
        <p:spPr>
          <a:xfrm>
            <a:off x="3092450" y="5281930"/>
            <a:ext cx="142240" cy="1422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9" tIns="54855" rIns="109709" bIns="54855" rtlCol="0" anchor="ctr"/>
          <a:p>
            <a:pPr algn="ctr"/>
            <a:endParaRPr lang="bg-BG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47" name="Oval 1446"/>
          <p:cNvSpPr/>
          <p:nvPr/>
        </p:nvSpPr>
        <p:spPr>
          <a:xfrm>
            <a:off x="2513965" y="5281930"/>
            <a:ext cx="142240" cy="1422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9" tIns="54855" rIns="109709" bIns="54855" rtlCol="0" anchor="ctr"/>
          <a:p>
            <a:pPr algn="ctr"/>
            <a:endParaRPr lang="bg-BG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48" name="Oval 1447"/>
          <p:cNvSpPr/>
          <p:nvPr/>
        </p:nvSpPr>
        <p:spPr>
          <a:xfrm>
            <a:off x="1935480" y="5281930"/>
            <a:ext cx="142240" cy="1422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9" tIns="54855" rIns="109709" bIns="54855" rtlCol="0" anchor="ctr"/>
          <a:p>
            <a:pPr algn="ctr"/>
            <a:endParaRPr lang="bg-BG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57" name="Freeform 118"/>
          <p:cNvSpPr>
            <a:spLocks noChangeArrowheads="1"/>
          </p:cNvSpPr>
          <p:nvPr/>
        </p:nvSpPr>
        <p:spPr bwMode="auto">
          <a:xfrm rot="16200000">
            <a:off x="583565" y="4081780"/>
            <a:ext cx="1680845" cy="424180"/>
          </a:xfrm>
          <a:custGeom>
            <a:avLst/>
            <a:gdLst>
              <a:gd name="T0" fmla="*/ 0 w 1615"/>
              <a:gd name="T1" fmla="*/ 0 h 311"/>
              <a:gd name="T2" fmla="*/ 1614 w 1615"/>
              <a:gd name="T3" fmla="*/ 0 h 311"/>
              <a:gd name="T4" fmla="*/ 1614 w 1615"/>
              <a:gd name="T5" fmla="*/ 310 h 311"/>
              <a:gd name="T6" fmla="*/ 0 w 1615"/>
              <a:gd name="T7" fmla="*/ 310 h 311"/>
              <a:gd name="T8" fmla="*/ 0 w 1615"/>
              <a:gd name="T9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311">
                <a:moveTo>
                  <a:pt x="0" y="0"/>
                </a:moveTo>
                <a:lnTo>
                  <a:pt x="1614" y="0"/>
                </a:lnTo>
                <a:lnTo>
                  <a:pt x="1614" y="310"/>
                </a:lnTo>
                <a:lnTo>
                  <a:pt x="0" y="310"/>
                </a:lnTo>
                <a:lnTo>
                  <a:pt x="0" y="0"/>
                </a:lnTo>
              </a:path>
            </a:pathLst>
          </a:custGeom>
          <a:solidFill>
            <a:srgbClr val="102637"/>
          </a:solidFill>
          <a:ln>
            <a:noFill/>
          </a:ln>
          <a:effectLst/>
        </p:spPr>
        <p:txBody>
          <a:bodyPr wrap="none" lIns="60926" tIns="30463" rIns="60926" bIns="30463" anchor="ctr"/>
          <a:p>
            <a:endParaRPr 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58" name="Freeform 119"/>
          <p:cNvSpPr>
            <a:spLocks noChangeArrowheads="1"/>
          </p:cNvSpPr>
          <p:nvPr/>
        </p:nvSpPr>
        <p:spPr bwMode="auto">
          <a:xfrm rot="16200000">
            <a:off x="720725" y="3642995"/>
            <a:ext cx="2558415" cy="424180"/>
          </a:xfrm>
          <a:custGeom>
            <a:avLst/>
            <a:gdLst>
              <a:gd name="T0" fmla="*/ 0 w 2218"/>
              <a:gd name="T1" fmla="*/ 0 h 311"/>
              <a:gd name="T2" fmla="*/ 2217 w 2218"/>
              <a:gd name="T3" fmla="*/ 0 h 311"/>
              <a:gd name="T4" fmla="*/ 2217 w 2218"/>
              <a:gd name="T5" fmla="*/ 310 h 311"/>
              <a:gd name="T6" fmla="*/ 0 w 2218"/>
              <a:gd name="T7" fmla="*/ 310 h 311"/>
              <a:gd name="T8" fmla="*/ 0 w 2218"/>
              <a:gd name="T9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8" h="311">
                <a:moveTo>
                  <a:pt x="0" y="0"/>
                </a:moveTo>
                <a:lnTo>
                  <a:pt x="2217" y="0"/>
                </a:lnTo>
                <a:lnTo>
                  <a:pt x="2217" y="310"/>
                </a:lnTo>
                <a:lnTo>
                  <a:pt x="0" y="310"/>
                </a:lnTo>
                <a:lnTo>
                  <a:pt x="0" y="0"/>
                </a:lnTo>
              </a:path>
            </a:pathLst>
          </a:custGeom>
          <a:solidFill>
            <a:srgbClr val="37ABB7"/>
          </a:solidFill>
          <a:ln>
            <a:noFill/>
          </a:ln>
          <a:effectLst/>
        </p:spPr>
        <p:txBody>
          <a:bodyPr wrap="none" lIns="60926" tIns="30463" rIns="60926" bIns="30463" anchor="ctr"/>
          <a:p>
            <a:endParaRPr 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59" name="Freeform 120"/>
          <p:cNvSpPr>
            <a:spLocks noChangeArrowheads="1"/>
          </p:cNvSpPr>
          <p:nvPr/>
        </p:nvSpPr>
        <p:spPr bwMode="auto">
          <a:xfrm rot="16200000">
            <a:off x="1062355" y="3388360"/>
            <a:ext cx="3065780" cy="426720"/>
          </a:xfrm>
          <a:custGeom>
            <a:avLst/>
            <a:gdLst>
              <a:gd name="T0" fmla="*/ 0 w 1148"/>
              <a:gd name="T1" fmla="*/ 0 h 310"/>
              <a:gd name="T2" fmla="*/ 1147 w 1148"/>
              <a:gd name="T3" fmla="*/ 0 h 310"/>
              <a:gd name="T4" fmla="*/ 1147 w 1148"/>
              <a:gd name="T5" fmla="*/ 309 h 310"/>
              <a:gd name="T6" fmla="*/ 0 w 1148"/>
              <a:gd name="T7" fmla="*/ 309 h 310"/>
              <a:gd name="T8" fmla="*/ 0 w 1148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8" h="310">
                <a:moveTo>
                  <a:pt x="0" y="0"/>
                </a:moveTo>
                <a:lnTo>
                  <a:pt x="1147" y="0"/>
                </a:lnTo>
                <a:lnTo>
                  <a:pt x="1147" y="309"/>
                </a:lnTo>
                <a:lnTo>
                  <a:pt x="0" y="309"/>
                </a:lnTo>
                <a:lnTo>
                  <a:pt x="0" y="0"/>
                </a:lnTo>
              </a:path>
            </a:pathLst>
          </a:custGeom>
          <a:solidFill>
            <a:srgbClr val="102637"/>
          </a:solidFill>
          <a:ln>
            <a:noFill/>
          </a:ln>
          <a:effectLst/>
        </p:spPr>
        <p:txBody>
          <a:bodyPr wrap="none" lIns="60926" tIns="30463" rIns="60926" bIns="30463" anchor="ctr"/>
          <a:p>
            <a:endParaRPr 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60" name="Freeform 124"/>
          <p:cNvSpPr>
            <a:spLocks noChangeArrowheads="1"/>
          </p:cNvSpPr>
          <p:nvPr/>
        </p:nvSpPr>
        <p:spPr bwMode="auto">
          <a:xfrm rot="16200000">
            <a:off x="1790700" y="3542665"/>
            <a:ext cx="2759075" cy="424180"/>
          </a:xfrm>
          <a:custGeom>
            <a:avLst/>
            <a:gdLst>
              <a:gd name="T0" fmla="*/ 0 w 1773"/>
              <a:gd name="T1" fmla="*/ 0 h 311"/>
              <a:gd name="T2" fmla="*/ 1772 w 1773"/>
              <a:gd name="T3" fmla="*/ 0 h 311"/>
              <a:gd name="T4" fmla="*/ 1772 w 1773"/>
              <a:gd name="T5" fmla="*/ 310 h 311"/>
              <a:gd name="T6" fmla="*/ 0 w 1773"/>
              <a:gd name="T7" fmla="*/ 310 h 311"/>
              <a:gd name="T8" fmla="*/ 0 w 1773"/>
              <a:gd name="T9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3" h="311">
                <a:moveTo>
                  <a:pt x="0" y="0"/>
                </a:moveTo>
                <a:lnTo>
                  <a:pt x="1772" y="0"/>
                </a:lnTo>
                <a:lnTo>
                  <a:pt x="1772" y="310"/>
                </a:lnTo>
                <a:lnTo>
                  <a:pt x="0" y="310"/>
                </a:lnTo>
                <a:lnTo>
                  <a:pt x="0" y="0"/>
                </a:lnTo>
              </a:path>
            </a:pathLst>
          </a:custGeom>
          <a:solidFill>
            <a:srgbClr val="37ABB7"/>
          </a:solidFill>
          <a:ln>
            <a:noFill/>
          </a:ln>
          <a:effectLst/>
        </p:spPr>
        <p:txBody>
          <a:bodyPr wrap="none" lIns="60926" tIns="30463" rIns="60926" bIns="30463" anchor="ctr"/>
          <a:p>
            <a:endParaRPr 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61" name="Freeform 118"/>
          <p:cNvSpPr>
            <a:spLocks noChangeArrowheads="1"/>
          </p:cNvSpPr>
          <p:nvPr/>
        </p:nvSpPr>
        <p:spPr bwMode="auto">
          <a:xfrm rot="16200000">
            <a:off x="2715895" y="3899535"/>
            <a:ext cx="2045335" cy="424180"/>
          </a:xfrm>
          <a:custGeom>
            <a:avLst/>
            <a:gdLst>
              <a:gd name="T0" fmla="*/ 0 w 1615"/>
              <a:gd name="T1" fmla="*/ 0 h 311"/>
              <a:gd name="T2" fmla="*/ 1614 w 1615"/>
              <a:gd name="T3" fmla="*/ 0 h 311"/>
              <a:gd name="T4" fmla="*/ 1614 w 1615"/>
              <a:gd name="T5" fmla="*/ 310 h 311"/>
              <a:gd name="T6" fmla="*/ 0 w 1615"/>
              <a:gd name="T7" fmla="*/ 310 h 311"/>
              <a:gd name="T8" fmla="*/ 0 w 1615"/>
              <a:gd name="T9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311">
                <a:moveTo>
                  <a:pt x="0" y="0"/>
                </a:moveTo>
                <a:lnTo>
                  <a:pt x="1614" y="0"/>
                </a:lnTo>
                <a:lnTo>
                  <a:pt x="1614" y="310"/>
                </a:lnTo>
                <a:lnTo>
                  <a:pt x="0" y="310"/>
                </a:lnTo>
                <a:lnTo>
                  <a:pt x="0" y="0"/>
                </a:lnTo>
              </a:path>
            </a:pathLst>
          </a:custGeom>
          <a:solidFill>
            <a:srgbClr val="102637"/>
          </a:solidFill>
          <a:ln>
            <a:noFill/>
          </a:ln>
          <a:effectLst/>
        </p:spPr>
        <p:txBody>
          <a:bodyPr wrap="none" lIns="60926" tIns="30463" rIns="60926" bIns="30463" anchor="ctr"/>
          <a:p>
            <a:endParaRPr 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62" name="Freeform 119"/>
          <p:cNvSpPr>
            <a:spLocks noChangeArrowheads="1"/>
          </p:cNvSpPr>
          <p:nvPr/>
        </p:nvSpPr>
        <p:spPr bwMode="auto">
          <a:xfrm rot="16200000">
            <a:off x="3098800" y="3705543"/>
            <a:ext cx="2433320" cy="424180"/>
          </a:xfrm>
          <a:custGeom>
            <a:avLst/>
            <a:gdLst>
              <a:gd name="T0" fmla="*/ 0 w 2218"/>
              <a:gd name="T1" fmla="*/ 0 h 311"/>
              <a:gd name="T2" fmla="*/ 2217 w 2218"/>
              <a:gd name="T3" fmla="*/ 0 h 311"/>
              <a:gd name="T4" fmla="*/ 2217 w 2218"/>
              <a:gd name="T5" fmla="*/ 310 h 311"/>
              <a:gd name="T6" fmla="*/ 0 w 2218"/>
              <a:gd name="T7" fmla="*/ 310 h 311"/>
              <a:gd name="T8" fmla="*/ 0 w 2218"/>
              <a:gd name="T9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8" h="311">
                <a:moveTo>
                  <a:pt x="0" y="0"/>
                </a:moveTo>
                <a:lnTo>
                  <a:pt x="2217" y="0"/>
                </a:lnTo>
                <a:lnTo>
                  <a:pt x="2217" y="310"/>
                </a:lnTo>
                <a:lnTo>
                  <a:pt x="0" y="310"/>
                </a:lnTo>
                <a:lnTo>
                  <a:pt x="0" y="0"/>
                </a:lnTo>
              </a:path>
            </a:pathLst>
          </a:custGeom>
          <a:solidFill>
            <a:srgbClr val="37ABB7"/>
          </a:solidFill>
          <a:ln>
            <a:noFill/>
          </a:ln>
          <a:effectLst/>
        </p:spPr>
        <p:txBody>
          <a:bodyPr wrap="none" lIns="60926" tIns="30463" rIns="60926" bIns="30463" anchor="ctr"/>
          <a:p>
            <a:endParaRPr 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63" name="Freeform 120"/>
          <p:cNvSpPr>
            <a:spLocks noChangeArrowheads="1"/>
          </p:cNvSpPr>
          <p:nvPr/>
        </p:nvSpPr>
        <p:spPr bwMode="auto">
          <a:xfrm rot="16200000">
            <a:off x="3887470" y="3898265"/>
            <a:ext cx="2045335" cy="426720"/>
          </a:xfrm>
          <a:custGeom>
            <a:avLst/>
            <a:gdLst>
              <a:gd name="T0" fmla="*/ 0 w 1148"/>
              <a:gd name="T1" fmla="*/ 0 h 310"/>
              <a:gd name="T2" fmla="*/ 1147 w 1148"/>
              <a:gd name="T3" fmla="*/ 0 h 310"/>
              <a:gd name="T4" fmla="*/ 1147 w 1148"/>
              <a:gd name="T5" fmla="*/ 309 h 310"/>
              <a:gd name="T6" fmla="*/ 0 w 1148"/>
              <a:gd name="T7" fmla="*/ 309 h 310"/>
              <a:gd name="T8" fmla="*/ 0 w 1148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8" h="310">
                <a:moveTo>
                  <a:pt x="0" y="0"/>
                </a:moveTo>
                <a:lnTo>
                  <a:pt x="1147" y="0"/>
                </a:lnTo>
                <a:lnTo>
                  <a:pt x="1147" y="309"/>
                </a:lnTo>
                <a:lnTo>
                  <a:pt x="0" y="309"/>
                </a:lnTo>
                <a:lnTo>
                  <a:pt x="0" y="0"/>
                </a:lnTo>
              </a:path>
            </a:pathLst>
          </a:custGeom>
          <a:solidFill>
            <a:srgbClr val="102637"/>
          </a:solidFill>
          <a:ln>
            <a:noFill/>
          </a:ln>
          <a:effectLst/>
        </p:spPr>
        <p:txBody>
          <a:bodyPr wrap="none" lIns="60926" tIns="30463" rIns="60926" bIns="30463" anchor="ctr"/>
          <a:p>
            <a:endParaRPr 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64" name="Freeform 124"/>
          <p:cNvSpPr>
            <a:spLocks noChangeArrowheads="1"/>
          </p:cNvSpPr>
          <p:nvPr/>
        </p:nvSpPr>
        <p:spPr bwMode="auto">
          <a:xfrm rot="16200000">
            <a:off x="4274185" y="3710305"/>
            <a:ext cx="2423795" cy="424180"/>
          </a:xfrm>
          <a:custGeom>
            <a:avLst/>
            <a:gdLst>
              <a:gd name="T0" fmla="*/ 0 w 1773"/>
              <a:gd name="T1" fmla="*/ 0 h 311"/>
              <a:gd name="T2" fmla="*/ 1772 w 1773"/>
              <a:gd name="T3" fmla="*/ 0 h 311"/>
              <a:gd name="T4" fmla="*/ 1772 w 1773"/>
              <a:gd name="T5" fmla="*/ 310 h 311"/>
              <a:gd name="T6" fmla="*/ 0 w 1773"/>
              <a:gd name="T7" fmla="*/ 310 h 311"/>
              <a:gd name="T8" fmla="*/ 0 w 1773"/>
              <a:gd name="T9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3" h="311">
                <a:moveTo>
                  <a:pt x="0" y="0"/>
                </a:moveTo>
                <a:lnTo>
                  <a:pt x="1772" y="0"/>
                </a:lnTo>
                <a:lnTo>
                  <a:pt x="1772" y="310"/>
                </a:lnTo>
                <a:lnTo>
                  <a:pt x="0" y="310"/>
                </a:lnTo>
                <a:lnTo>
                  <a:pt x="0" y="0"/>
                </a:lnTo>
              </a:path>
            </a:pathLst>
          </a:custGeom>
          <a:solidFill>
            <a:srgbClr val="37ABB7"/>
          </a:solidFill>
          <a:ln>
            <a:noFill/>
          </a:ln>
          <a:effectLst/>
        </p:spPr>
        <p:txBody>
          <a:bodyPr wrap="none" lIns="60926" tIns="30463" rIns="60926" bIns="30463" anchor="ctr"/>
          <a:p>
            <a:endParaRPr lang="en-US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877570" y="5353050"/>
            <a:ext cx="5113655" cy="0"/>
          </a:xfrm>
          <a:prstGeom prst="lin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151255" y="5376545"/>
            <a:ext cx="6134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01</a:t>
            </a:r>
            <a:endParaRPr lang="en-US" altLang="zh-CN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93545" y="5376545"/>
            <a:ext cx="6134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02</a:t>
            </a:r>
            <a:endParaRPr lang="en-US" altLang="zh-CN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89175" y="5376545"/>
            <a:ext cx="6134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03</a:t>
            </a:r>
            <a:endParaRPr lang="en-US" altLang="zh-CN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63850" y="5376545"/>
            <a:ext cx="6134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04</a:t>
            </a:r>
            <a:endParaRPr lang="en-US" altLang="zh-CN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32175" y="5376545"/>
            <a:ext cx="6134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05</a:t>
            </a:r>
            <a:endParaRPr lang="en-US" altLang="zh-CN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08755" y="5376545"/>
            <a:ext cx="6134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06</a:t>
            </a:r>
            <a:endParaRPr lang="en-US" altLang="zh-CN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591685" y="5376545"/>
            <a:ext cx="6134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07</a:t>
            </a:r>
            <a:endParaRPr lang="en-US" altLang="zh-CN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70170" y="5376545"/>
            <a:ext cx="6134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08</a:t>
            </a:r>
            <a:endParaRPr lang="en-US" altLang="zh-CN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6995795" y="2329180"/>
            <a:ext cx="2940685" cy="646430"/>
          </a:xfrm>
          <a:prstGeom prst="rect">
            <a:avLst/>
          </a:prstGeom>
          <a:noFill/>
        </p:spPr>
        <p:txBody>
          <a:bodyPr wrap="square" rtlCol="0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sz="1400">
                <a:solidFill>
                  <a:schemeClr val="tx1"/>
                </a:solidFill>
                <a:latin typeface="+mn-ea"/>
                <a:cs typeface="汉仪大宋简" panose="02010609000101010101" charset="-122"/>
              </a:rPr>
              <a:t>Results Statistics and Analysis</a:t>
            </a:r>
            <a:endParaRPr sz="1400">
              <a:solidFill>
                <a:schemeClr val="tx1"/>
              </a:solidFill>
              <a:latin typeface="+mn-ea"/>
              <a:cs typeface="汉仪大宋简" panose="0201060900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6995795" y="1514708"/>
            <a:ext cx="2809240" cy="706755"/>
          </a:xfrm>
          <a:prstGeom prst="rect">
            <a:avLst/>
          </a:prstGeom>
          <a:noFill/>
        </p:spPr>
        <p:txBody>
          <a:bodyPr wrap="square" rtlCol="0" anchor="b">
            <a:normAutofit fontScale="80000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4000" b="1">
                <a:solidFill>
                  <a:schemeClr val="tx1"/>
                </a:solidFill>
                <a:latin typeface="+mn-ea"/>
                <a:cs typeface="+mj-cs"/>
              </a:rPr>
              <a:t>此处添加标题</a:t>
            </a:r>
            <a:endParaRPr lang="zh-CN" altLang="en-US" sz="4000" b="1">
              <a:solidFill>
                <a:schemeClr val="tx1"/>
              </a:solidFill>
              <a:latin typeface="+mn-ea"/>
              <a:cs typeface="+mj-cs"/>
            </a:endParaRPr>
          </a:p>
        </p:txBody>
      </p:sp>
      <p:cxnSp>
        <p:nvCxnSpPr>
          <p:cNvPr id="7" name="直接连接符 6"/>
          <p:cNvCxnSpPr/>
          <p:nvPr>
            <p:custDataLst>
              <p:tags r:id="rId5"/>
            </p:custDataLst>
          </p:nvPr>
        </p:nvCxnSpPr>
        <p:spPr>
          <a:xfrm>
            <a:off x="7090525" y="2220941"/>
            <a:ext cx="434110" cy="0"/>
          </a:xfrm>
          <a:prstGeom prst="line">
            <a:avLst/>
          </a:prstGeom>
          <a:ln w="25400">
            <a:solidFill>
              <a:srgbClr val="37A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3964"/>
          <p:cNvSpPr/>
          <p:nvPr>
            <p:custDataLst>
              <p:tags r:id="rId6"/>
            </p:custDataLst>
          </p:nvPr>
        </p:nvSpPr>
        <p:spPr>
          <a:xfrm>
            <a:off x="7090295" y="3240353"/>
            <a:ext cx="415636" cy="4145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6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66383" y="75444"/>
                </a:moveTo>
                <a:cubicBezTo>
                  <a:pt x="65005" y="76577"/>
                  <a:pt x="63744" y="77227"/>
                  <a:pt x="61583" y="77394"/>
                </a:cubicBezTo>
                <a:lnTo>
                  <a:pt x="61583" y="62994"/>
                </a:lnTo>
                <a:cubicBezTo>
                  <a:pt x="62505" y="63238"/>
                  <a:pt x="62894" y="63527"/>
                  <a:pt x="63772" y="63855"/>
                </a:cubicBezTo>
                <a:cubicBezTo>
                  <a:pt x="64655" y="64188"/>
                  <a:pt x="65444" y="64622"/>
                  <a:pt x="66144" y="65155"/>
                </a:cubicBezTo>
                <a:cubicBezTo>
                  <a:pt x="66844" y="65688"/>
                  <a:pt x="67405" y="66350"/>
                  <a:pt x="67822" y="67133"/>
                </a:cubicBezTo>
                <a:cubicBezTo>
                  <a:pt x="68244" y="67916"/>
                  <a:pt x="68455" y="68883"/>
                  <a:pt x="68455" y="70038"/>
                </a:cubicBezTo>
                <a:cubicBezTo>
                  <a:pt x="68455" y="72511"/>
                  <a:pt x="67766" y="74311"/>
                  <a:pt x="66383" y="75444"/>
                </a:cubicBezTo>
                <a:moveTo>
                  <a:pt x="57983" y="54650"/>
                </a:moveTo>
                <a:cubicBezTo>
                  <a:pt x="57144" y="54444"/>
                  <a:pt x="56822" y="54183"/>
                  <a:pt x="56005" y="53877"/>
                </a:cubicBezTo>
                <a:cubicBezTo>
                  <a:pt x="55183" y="53566"/>
                  <a:pt x="54461" y="53166"/>
                  <a:pt x="53844" y="52672"/>
                </a:cubicBezTo>
                <a:cubicBezTo>
                  <a:pt x="53227" y="52177"/>
                  <a:pt x="52716" y="51583"/>
                  <a:pt x="52316" y="50883"/>
                </a:cubicBezTo>
                <a:cubicBezTo>
                  <a:pt x="51916" y="50177"/>
                  <a:pt x="51716" y="49333"/>
                  <a:pt x="51716" y="48344"/>
                </a:cubicBezTo>
                <a:cubicBezTo>
                  <a:pt x="51716" y="46161"/>
                  <a:pt x="52305" y="44611"/>
                  <a:pt x="53483" y="43677"/>
                </a:cubicBezTo>
                <a:cubicBezTo>
                  <a:pt x="54661" y="42755"/>
                  <a:pt x="55822" y="42288"/>
                  <a:pt x="57983" y="42288"/>
                </a:cubicBezTo>
                <a:cubicBezTo>
                  <a:pt x="57983" y="42288"/>
                  <a:pt x="57983" y="54650"/>
                  <a:pt x="57983" y="54650"/>
                </a:cubicBezTo>
                <a:close/>
                <a:moveTo>
                  <a:pt x="70916" y="59594"/>
                </a:moveTo>
                <a:cubicBezTo>
                  <a:pt x="69594" y="58566"/>
                  <a:pt x="68072" y="57722"/>
                  <a:pt x="66355" y="57061"/>
                </a:cubicBezTo>
                <a:cubicBezTo>
                  <a:pt x="64633" y="56405"/>
                  <a:pt x="63388" y="55827"/>
                  <a:pt x="61583" y="55327"/>
                </a:cubicBezTo>
                <a:lnTo>
                  <a:pt x="61583" y="42288"/>
                </a:lnTo>
                <a:cubicBezTo>
                  <a:pt x="63744" y="42288"/>
                  <a:pt x="64805" y="42850"/>
                  <a:pt x="65783" y="43961"/>
                </a:cubicBezTo>
                <a:cubicBezTo>
                  <a:pt x="66761" y="45072"/>
                  <a:pt x="67294" y="46677"/>
                  <a:pt x="67372" y="48783"/>
                </a:cubicBezTo>
                <a:lnTo>
                  <a:pt x="74216" y="48783"/>
                </a:lnTo>
                <a:cubicBezTo>
                  <a:pt x="74216" y="46761"/>
                  <a:pt x="73861" y="44988"/>
                  <a:pt x="73166" y="43466"/>
                </a:cubicBezTo>
                <a:cubicBezTo>
                  <a:pt x="72461" y="41944"/>
                  <a:pt x="71527" y="40683"/>
                  <a:pt x="70344" y="39694"/>
                </a:cubicBezTo>
                <a:cubicBezTo>
                  <a:pt x="69161" y="38705"/>
                  <a:pt x="67777" y="37961"/>
                  <a:pt x="66172" y="37466"/>
                </a:cubicBezTo>
                <a:cubicBezTo>
                  <a:pt x="64572" y="36977"/>
                  <a:pt x="63388" y="36727"/>
                  <a:pt x="61583" y="36727"/>
                </a:cubicBezTo>
                <a:lnTo>
                  <a:pt x="61583" y="32672"/>
                </a:lnTo>
                <a:lnTo>
                  <a:pt x="57983" y="32672"/>
                </a:lnTo>
                <a:lnTo>
                  <a:pt x="57983" y="36727"/>
                </a:lnTo>
                <a:cubicBezTo>
                  <a:pt x="56183" y="36727"/>
                  <a:pt x="54972" y="36994"/>
                  <a:pt x="53333" y="37533"/>
                </a:cubicBezTo>
                <a:cubicBezTo>
                  <a:pt x="51694" y="38066"/>
                  <a:pt x="50244" y="38838"/>
                  <a:pt x="48983" y="39850"/>
                </a:cubicBezTo>
                <a:cubicBezTo>
                  <a:pt x="47722" y="40861"/>
                  <a:pt x="46722" y="42116"/>
                  <a:pt x="45983" y="43622"/>
                </a:cubicBezTo>
                <a:cubicBezTo>
                  <a:pt x="45244" y="45122"/>
                  <a:pt x="44872" y="46866"/>
                  <a:pt x="44872" y="48838"/>
                </a:cubicBezTo>
                <a:cubicBezTo>
                  <a:pt x="44872" y="51105"/>
                  <a:pt x="45277" y="53005"/>
                  <a:pt x="46072" y="54527"/>
                </a:cubicBezTo>
                <a:cubicBezTo>
                  <a:pt x="46877" y="56050"/>
                  <a:pt x="47922" y="57316"/>
                  <a:pt x="49222" y="58327"/>
                </a:cubicBezTo>
                <a:cubicBezTo>
                  <a:pt x="50522" y="59338"/>
                  <a:pt x="51983" y="60161"/>
                  <a:pt x="53605" y="60800"/>
                </a:cubicBezTo>
                <a:cubicBezTo>
                  <a:pt x="55222" y="61438"/>
                  <a:pt x="56344" y="61983"/>
                  <a:pt x="57983" y="62438"/>
                </a:cubicBezTo>
                <a:lnTo>
                  <a:pt x="57983" y="77394"/>
                </a:lnTo>
                <a:cubicBezTo>
                  <a:pt x="55222" y="77311"/>
                  <a:pt x="53755" y="76488"/>
                  <a:pt x="52555" y="74922"/>
                </a:cubicBezTo>
                <a:cubicBezTo>
                  <a:pt x="51355" y="73355"/>
                  <a:pt x="50772" y="71211"/>
                  <a:pt x="50816" y="68494"/>
                </a:cubicBezTo>
                <a:lnTo>
                  <a:pt x="43972" y="68494"/>
                </a:lnTo>
                <a:cubicBezTo>
                  <a:pt x="43933" y="70800"/>
                  <a:pt x="44261" y="72838"/>
                  <a:pt x="44966" y="74611"/>
                </a:cubicBezTo>
                <a:cubicBezTo>
                  <a:pt x="45666" y="76383"/>
                  <a:pt x="46650" y="77877"/>
                  <a:pt x="47933" y="79088"/>
                </a:cubicBezTo>
                <a:cubicBezTo>
                  <a:pt x="49211" y="80305"/>
                  <a:pt x="50755" y="81244"/>
                  <a:pt x="52555" y="81905"/>
                </a:cubicBezTo>
                <a:cubicBezTo>
                  <a:pt x="54355" y="82561"/>
                  <a:pt x="55822" y="82911"/>
                  <a:pt x="57983" y="82955"/>
                </a:cubicBezTo>
                <a:lnTo>
                  <a:pt x="57983" y="87177"/>
                </a:lnTo>
                <a:lnTo>
                  <a:pt x="61583" y="87177"/>
                </a:lnTo>
                <a:lnTo>
                  <a:pt x="61583" y="82955"/>
                </a:lnTo>
                <a:cubicBezTo>
                  <a:pt x="63588" y="82872"/>
                  <a:pt x="64933" y="82533"/>
                  <a:pt x="66655" y="81933"/>
                </a:cubicBezTo>
                <a:cubicBezTo>
                  <a:pt x="68372" y="81338"/>
                  <a:pt x="69877" y="80472"/>
                  <a:pt x="71155" y="79338"/>
                </a:cubicBezTo>
                <a:cubicBezTo>
                  <a:pt x="72433" y="78205"/>
                  <a:pt x="73444" y="76783"/>
                  <a:pt x="74183" y="75072"/>
                </a:cubicBezTo>
                <a:cubicBezTo>
                  <a:pt x="74922" y="73366"/>
                  <a:pt x="75294" y="71355"/>
                  <a:pt x="75294" y="69050"/>
                </a:cubicBezTo>
                <a:cubicBezTo>
                  <a:pt x="75294" y="66822"/>
                  <a:pt x="74894" y="64950"/>
                  <a:pt x="74094" y="63427"/>
                </a:cubicBezTo>
                <a:cubicBezTo>
                  <a:pt x="73294" y="61900"/>
                  <a:pt x="72233" y="60622"/>
                  <a:pt x="70916" y="59594"/>
                </a:cubicBezTo>
              </a:path>
            </a:pathLst>
          </a:custGeom>
          <a:solidFill>
            <a:srgbClr val="37ABB7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tx1"/>
              </a:solidFill>
              <a:latin typeface="+mn-ea"/>
              <a:ea typeface="+mn-ea"/>
              <a:cs typeface="Lato" panose="020F0502020204030203"/>
              <a:sym typeface="Lato" panose="020F0502020204030203"/>
            </a:endParaRPr>
          </a:p>
        </p:txBody>
      </p:sp>
      <p:sp>
        <p:nvSpPr>
          <p:cNvPr id="12" name="Shape 3966"/>
          <p:cNvSpPr/>
          <p:nvPr>
            <p:custDataLst>
              <p:tags r:id="rId7"/>
            </p:custDataLst>
          </p:nvPr>
        </p:nvSpPr>
        <p:spPr>
          <a:xfrm>
            <a:off x="7639857" y="3240353"/>
            <a:ext cx="415637" cy="4145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6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64083" y="42911"/>
                </a:moveTo>
                <a:cubicBezTo>
                  <a:pt x="67122" y="42911"/>
                  <a:pt x="69922" y="44227"/>
                  <a:pt x="72483" y="46866"/>
                </a:cubicBezTo>
                <a:lnTo>
                  <a:pt x="75244" y="41244"/>
                </a:lnTo>
                <a:cubicBezTo>
                  <a:pt x="71600" y="38688"/>
                  <a:pt x="68044" y="37411"/>
                  <a:pt x="64561" y="37411"/>
                </a:cubicBezTo>
                <a:cubicBezTo>
                  <a:pt x="59761" y="37411"/>
                  <a:pt x="55822" y="38994"/>
                  <a:pt x="52744" y="42166"/>
                </a:cubicBezTo>
                <a:cubicBezTo>
                  <a:pt x="50105" y="44927"/>
                  <a:pt x="48283" y="48677"/>
                  <a:pt x="47277" y="53416"/>
                </a:cubicBezTo>
                <a:lnTo>
                  <a:pt x="44100" y="53416"/>
                </a:lnTo>
                <a:lnTo>
                  <a:pt x="42544" y="57372"/>
                </a:lnTo>
                <a:lnTo>
                  <a:pt x="46861" y="57372"/>
                </a:lnTo>
                <a:cubicBezTo>
                  <a:pt x="46822" y="57827"/>
                  <a:pt x="46794" y="58238"/>
                  <a:pt x="46772" y="58605"/>
                </a:cubicBezTo>
                <a:cubicBezTo>
                  <a:pt x="46750" y="58977"/>
                  <a:pt x="46744" y="59305"/>
                  <a:pt x="46744" y="59594"/>
                </a:cubicBezTo>
                <a:cubicBezTo>
                  <a:pt x="46744" y="59966"/>
                  <a:pt x="46750" y="60316"/>
                  <a:pt x="46772" y="60644"/>
                </a:cubicBezTo>
                <a:cubicBezTo>
                  <a:pt x="46794" y="60977"/>
                  <a:pt x="46822" y="61288"/>
                  <a:pt x="46861" y="61572"/>
                </a:cubicBezTo>
                <a:lnTo>
                  <a:pt x="44161" y="61572"/>
                </a:lnTo>
                <a:lnTo>
                  <a:pt x="42544" y="65466"/>
                </a:lnTo>
                <a:lnTo>
                  <a:pt x="47161" y="65466"/>
                </a:lnTo>
                <a:cubicBezTo>
                  <a:pt x="47800" y="70411"/>
                  <a:pt x="49422" y="74344"/>
                  <a:pt x="52022" y="77266"/>
                </a:cubicBezTo>
                <a:cubicBezTo>
                  <a:pt x="55022" y="80650"/>
                  <a:pt x="59200" y="82338"/>
                  <a:pt x="64561" y="82338"/>
                </a:cubicBezTo>
                <a:cubicBezTo>
                  <a:pt x="67883" y="82338"/>
                  <a:pt x="70900" y="81433"/>
                  <a:pt x="73622" y="79616"/>
                </a:cubicBezTo>
                <a:lnTo>
                  <a:pt x="73622" y="72761"/>
                </a:lnTo>
                <a:cubicBezTo>
                  <a:pt x="72100" y="74200"/>
                  <a:pt x="70738" y="75233"/>
                  <a:pt x="69538" y="75850"/>
                </a:cubicBezTo>
                <a:cubicBezTo>
                  <a:pt x="68222" y="76511"/>
                  <a:pt x="66561" y="76838"/>
                  <a:pt x="64561" y="76838"/>
                </a:cubicBezTo>
                <a:cubicBezTo>
                  <a:pt x="61483" y="76838"/>
                  <a:pt x="59038" y="75666"/>
                  <a:pt x="57244" y="73316"/>
                </a:cubicBezTo>
                <a:cubicBezTo>
                  <a:pt x="55683" y="71416"/>
                  <a:pt x="54661" y="68805"/>
                  <a:pt x="54183" y="65466"/>
                </a:cubicBezTo>
                <a:lnTo>
                  <a:pt x="66244" y="65466"/>
                </a:lnTo>
                <a:lnTo>
                  <a:pt x="67738" y="61572"/>
                </a:lnTo>
                <a:lnTo>
                  <a:pt x="53883" y="61572"/>
                </a:lnTo>
                <a:cubicBezTo>
                  <a:pt x="53844" y="61366"/>
                  <a:pt x="53822" y="60733"/>
                  <a:pt x="53822" y="59661"/>
                </a:cubicBezTo>
                <a:lnTo>
                  <a:pt x="53822" y="58238"/>
                </a:lnTo>
                <a:cubicBezTo>
                  <a:pt x="53822" y="57866"/>
                  <a:pt x="53844" y="57577"/>
                  <a:pt x="53883" y="57372"/>
                </a:cubicBezTo>
                <a:lnTo>
                  <a:pt x="68577" y="57372"/>
                </a:lnTo>
                <a:lnTo>
                  <a:pt x="70144" y="53416"/>
                </a:lnTo>
                <a:lnTo>
                  <a:pt x="54305" y="53416"/>
                </a:lnTo>
                <a:cubicBezTo>
                  <a:pt x="54822" y="50533"/>
                  <a:pt x="55838" y="48122"/>
                  <a:pt x="57361" y="46188"/>
                </a:cubicBezTo>
                <a:cubicBezTo>
                  <a:pt x="59161" y="44000"/>
                  <a:pt x="61400" y="42911"/>
                  <a:pt x="64083" y="42911"/>
                </a:cubicBezTo>
              </a:path>
            </a:pathLst>
          </a:custGeom>
          <a:solidFill>
            <a:srgbClr val="37ABB7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tx1"/>
              </a:solidFill>
              <a:latin typeface="+mn-ea"/>
              <a:ea typeface="+mn-ea"/>
              <a:cs typeface="Lato" panose="020F0502020204030203"/>
              <a:sym typeface="Lato" panose="020F0502020204030203"/>
            </a:endParaRPr>
          </a:p>
        </p:txBody>
      </p:sp>
      <p:sp>
        <p:nvSpPr>
          <p:cNvPr id="6" name="Shape 3968"/>
          <p:cNvSpPr/>
          <p:nvPr>
            <p:custDataLst>
              <p:tags r:id="rId8"/>
            </p:custDataLst>
          </p:nvPr>
        </p:nvSpPr>
        <p:spPr>
          <a:xfrm>
            <a:off x="8189421" y="3240353"/>
            <a:ext cx="415636" cy="4145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0333" y="55116"/>
                </a:moveTo>
                <a:cubicBezTo>
                  <a:pt x="69100" y="59922"/>
                  <a:pt x="61472" y="57477"/>
                  <a:pt x="59000" y="56877"/>
                </a:cubicBezTo>
                <a:lnTo>
                  <a:pt x="61172" y="48388"/>
                </a:lnTo>
                <a:cubicBezTo>
                  <a:pt x="63650" y="48988"/>
                  <a:pt x="71616" y="50105"/>
                  <a:pt x="70333" y="55116"/>
                </a:cubicBezTo>
                <a:moveTo>
                  <a:pt x="68977" y="68816"/>
                </a:moveTo>
                <a:cubicBezTo>
                  <a:pt x="67622" y="74100"/>
                  <a:pt x="58461" y="71244"/>
                  <a:pt x="55488" y="70527"/>
                </a:cubicBezTo>
                <a:lnTo>
                  <a:pt x="57894" y="61161"/>
                </a:lnTo>
                <a:cubicBezTo>
                  <a:pt x="60866" y="61883"/>
                  <a:pt x="70394" y="63305"/>
                  <a:pt x="68977" y="68816"/>
                </a:cubicBezTo>
                <a:moveTo>
                  <a:pt x="70205" y="45411"/>
                </a:moveTo>
                <a:lnTo>
                  <a:pt x="72000" y="38422"/>
                </a:lnTo>
                <a:lnTo>
                  <a:pt x="67616" y="37366"/>
                </a:lnTo>
                <a:lnTo>
                  <a:pt x="65872" y="44166"/>
                </a:lnTo>
                <a:cubicBezTo>
                  <a:pt x="64716" y="43888"/>
                  <a:pt x="63533" y="43627"/>
                  <a:pt x="62355" y="43366"/>
                </a:cubicBezTo>
                <a:lnTo>
                  <a:pt x="64116" y="36516"/>
                </a:lnTo>
                <a:lnTo>
                  <a:pt x="59738" y="35455"/>
                </a:lnTo>
                <a:lnTo>
                  <a:pt x="57938" y="42444"/>
                </a:lnTo>
                <a:cubicBezTo>
                  <a:pt x="56988" y="42233"/>
                  <a:pt x="56055" y="42027"/>
                  <a:pt x="55144" y="41805"/>
                </a:cubicBezTo>
                <a:lnTo>
                  <a:pt x="55150" y="41783"/>
                </a:lnTo>
                <a:lnTo>
                  <a:pt x="49105" y="40316"/>
                </a:lnTo>
                <a:lnTo>
                  <a:pt x="47938" y="44861"/>
                </a:lnTo>
                <a:cubicBezTo>
                  <a:pt x="47938" y="44861"/>
                  <a:pt x="51188" y="45583"/>
                  <a:pt x="51122" y="45633"/>
                </a:cubicBezTo>
                <a:cubicBezTo>
                  <a:pt x="52894" y="46061"/>
                  <a:pt x="53216" y="47200"/>
                  <a:pt x="53161" y="48100"/>
                </a:cubicBezTo>
                <a:lnTo>
                  <a:pt x="51122" y="56061"/>
                </a:lnTo>
                <a:cubicBezTo>
                  <a:pt x="51244" y="56094"/>
                  <a:pt x="51400" y="56133"/>
                  <a:pt x="51572" y="56200"/>
                </a:cubicBezTo>
                <a:cubicBezTo>
                  <a:pt x="51427" y="56166"/>
                  <a:pt x="51272" y="56127"/>
                  <a:pt x="51111" y="56094"/>
                </a:cubicBezTo>
                <a:lnTo>
                  <a:pt x="48244" y="67238"/>
                </a:lnTo>
                <a:cubicBezTo>
                  <a:pt x="48033" y="67766"/>
                  <a:pt x="47477" y="68550"/>
                  <a:pt x="46238" y="68250"/>
                </a:cubicBezTo>
                <a:cubicBezTo>
                  <a:pt x="46283" y="68316"/>
                  <a:pt x="43050" y="67483"/>
                  <a:pt x="43050" y="67483"/>
                </a:cubicBezTo>
                <a:lnTo>
                  <a:pt x="40877" y="72350"/>
                </a:lnTo>
                <a:lnTo>
                  <a:pt x="46577" y="73727"/>
                </a:lnTo>
                <a:cubicBezTo>
                  <a:pt x="47638" y="73983"/>
                  <a:pt x="48677" y="74255"/>
                  <a:pt x="49700" y="74511"/>
                </a:cubicBezTo>
                <a:lnTo>
                  <a:pt x="47894" y="81577"/>
                </a:lnTo>
                <a:lnTo>
                  <a:pt x="52266" y="82638"/>
                </a:lnTo>
                <a:lnTo>
                  <a:pt x="54061" y="75644"/>
                </a:lnTo>
                <a:cubicBezTo>
                  <a:pt x="55261" y="75961"/>
                  <a:pt x="56422" y="76250"/>
                  <a:pt x="57555" y="76527"/>
                </a:cubicBezTo>
                <a:lnTo>
                  <a:pt x="55766" y="83483"/>
                </a:lnTo>
                <a:lnTo>
                  <a:pt x="60150" y="84544"/>
                </a:lnTo>
                <a:lnTo>
                  <a:pt x="61961" y="77488"/>
                </a:lnTo>
                <a:cubicBezTo>
                  <a:pt x="69438" y="78861"/>
                  <a:pt x="75055" y="78305"/>
                  <a:pt x="77416" y="71750"/>
                </a:cubicBezTo>
                <a:cubicBezTo>
                  <a:pt x="79327" y="66466"/>
                  <a:pt x="77322" y="63422"/>
                  <a:pt x="73388" y="61433"/>
                </a:cubicBezTo>
                <a:cubicBezTo>
                  <a:pt x="76255" y="60794"/>
                  <a:pt x="78416" y="58966"/>
                  <a:pt x="78988" y="55188"/>
                </a:cubicBezTo>
                <a:cubicBezTo>
                  <a:pt x="79783" y="50033"/>
                  <a:pt x="75738" y="47261"/>
                  <a:pt x="70205" y="45411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6"/>
                  <a:pt x="93138" y="0"/>
                  <a:pt x="60000" y="0"/>
                </a:cubicBezTo>
              </a:path>
            </a:pathLst>
          </a:custGeom>
          <a:solidFill>
            <a:srgbClr val="37ABB7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tx1"/>
              </a:solidFill>
              <a:latin typeface="+mn-ea"/>
              <a:ea typeface="+mn-ea"/>
              <a:cs typeface="Lato" panose="020F0502020204030203"/>
              <a:sym typeface="Lato" panose="020F0502020204030203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6995795" y="3935730"/>
            <a:ext cx="4114800" cy="12039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0" indent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点击添加文字，点击添加文字点击添加文字，点击添加文字，点击添加文字点击，添加文字点击添加文</a:t>
            </a:r>
            <a:r>
              <a:rPr lang="zh-CN" altLang="en-US" sz="1400">
                <a:solidFill>
                  <a:schemeClr val="tx1"/>
                </a:solidFill>
                <a:latin typeface="+mn-ea"/>
                <a:cs typeface="+mn-ea"/>
              </a:rPr>
              <a:t>字</a:t>
            </a: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  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6995795" y="4928235"/>
            <a:ext cx="4114800" cy="120396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marL="0" indent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点击添加文字，点击添加文字点击添加文字，点击添加文字，点击添加文字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五边形 2"/>
          <p:cNvSpPr/>
          <p:nvPr/>
        </p:nvSpPr>
        <p:spPr>
          <a:xfrm rot="5400000">
            <a:off x="52514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图文框 1"/>
          <p:cNvSpPr/>
          <p:nvPr/>
        </p:nvSpPr>
        <p:spPr>
          <a:xfrm>
            <a:off x="898525" y="1995170"/>
            <a:ext cx="4043680" cy="2518410"/>
          </a:xfrm>
          <a:prstGeom prst="frame">
            <a:avLst>
              <a:gd name="adj1" fmla="val 5075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图文框 5"/>
          <p:cNvSpPr/>
          <p:nvPr/>
        </p:nvSpPr>
        <p:spPr>
          <a:xfrm>
            <a:off x="4475480" y="3329305"/>
            <a:ext cx="4043680" cy="2518410"/>
          </a:xfrm>
          <a:prstGeom prst="frame">
            <a:avLst>
              <a:gd name="adj1" fmla="val 5075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图文框 6"/>
          <p:cNvSpPr/>
          <p:nvPr/>
        </p:nvSpPr>
        <p:spPr>
          <a:xfrm>
            <a:off x="7629525" y="1177290"/>
            <a:ext cx="4043680" cy="2518410"/>
          </a:xfrm>
          <a:prstGeom prst="frame">
            <a:avLst>
              <a:gd name="adj1" fmla="val 5075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27" name="组合 326"/>
          <p:cNvGrpSpPr/>
          <p:nvPr/>
        </p:nvGrpSpPr>
        <p:grpSpPr>
          <a:xfrm>
            <a:off x="5745480" y="1661160"/>
            <a:ext cx="953770" cy="920750"/>
            <a:chOff x="7318566" y="4652307"/>
            <a:chExt cx="412083" cy="397439"/>
          </a:xfrm>
          <a:solidFill>
            <a:srgbClr val="102637"/>
          </a:solidFill>
        </p:grpSpPr>
        <p:sp>
          <p:nvSpPr>
            <p:cNvPr id="89" name="Freeform 89"/>
            <p:cNvSpPr/>
            <p:nvPr/>
          </p:nvSpPr>
          <p:spPr bwMode="auto">
            <a:xfrm>
              <a:off x="7383413" y="4742253"/>
              <a:ext cx="282391" cy="30749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0" name="Freeform 90"/>
            <p:cNvSpPr/>
            <p:nvPr/>
          </p:nvSpPr>
          <p:spPr bwMode="auto">
            <a:xfrm>
              <a:off x="7318566" y="4652307"/>
              <a:ext cx="412083" cy="223821"/>
            </a:xfrm>
            <a:custGeom>
              <a:avLst/>
              <a:gdLst>
                <a:gd name="T0" fmla="*/ 81 w 83"/>
                <a:gd name="T1" fmla="*/ 35 h 45"/>
                <a:gd name="T2" fmla="*/ 45 w 83"/>
                <a:gd name="T3" fmla="*/ 2 h 45"/>
                <a:gd name="T4" fmla="*/ 38 w 83"/>
                <a:gd name="T5" fmla="*/ 2 h 45"/>
                <a:gd name="T6" fmla="*/ 2 w 83"/>
                <a:gd name="T7" fmla="*/ 35 h 45"/>
                <a:gd name="T8" fmla="*/ 2 w 83"/>
                <a:gd name="T9" fmla="*/ 43 h 45"/>
                <a:gd name="T10" fmla="*/ 2 w 83"/>
                <a:gd name="T11" fmla="*/ 43 h 45"/>
                <a:gd name="T12" fmla="*/ 6 w 83"/>
                <a:gd name="T13" fmla="*/ 44 h 45"/>
                <a:gd name="T14" fmla="*/ 10 w 83"/>
                <a:gd name="T15" fmla="*/ 43 h 45"/>
                <a:gd name="T16" fmla="*/ 42 w 83"/>
                <a:gd name="T17" fmla="*/ 13 h 45"/>
                <a:gd name="T18" fmla="*/ 74 w 83"/>
                <a:gd name="T19" fmla="*/ 43 h 45"/>
                <a:gd name="T20" fmla="*/ 81 w 83"/>
                <a:gd name="T21" fmla="*/ 43 h 45"/>
                <a:gd name="T22" fmla="*/ 81 w 83"/>
                <a:gd name="T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79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5285105" y="2725420"/>
            <a:ext cx="1873250" cy="460375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微软雅黑" panose="020B0503020204020204" charset="-122"/>
              </a:rPr>
              <a:t>点击此处添加标题</a:t>
            </a:r>
            <a:endParaRPr lang="zh-CN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91895" y="2282190"/>
            <a:ext cx="3194050" cy="1945005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p>
            <a:pPr marL="400050" indent="-4000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romanUcPeriod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点击添加文字，点击添加文字点击添加文字，点击添加文字，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  <a:p>
            <a:pPr marL="400050" indent="-4000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romanUcPeriod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点击添加文字点击，添加文字点击添加文</a:t>
            </a:r>
            <a:r>
              <a:rPr lang="zh-CN" altLang="en-US" sz="1400">
                <a:solidFill>
                  <a:schemeClr val="tx1"/>
                </a:solidFill>
                <a:latin typeface="+mn-ea"/>
                <a:cs typeface="+mn-ea"/>
              </a:rPr>
              <a:t>字</a:t>
            </a: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 </a:t>
            </a:r>
            <a:r>
              <a:rPr lang="zh-CN" altLang="en-US" sz="1400">
                <a:solidFill>
                  <a:schemeClr val="tx1"/>
                </a:solidFill>
                <a:latin typeface="+mn-ea"/>
                <a:cs typeface="+mn-ea"/>
              </a:rPr>
              <a:t>。</a:t>
            </a: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  <a:p>
            <a:pPr marL="400050" indent="-4000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romanUcPeriod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点击添加文字，点击添加文字点击，添加文字点击添加文字  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5085715" y="3616325"/>
            <a:ext cx="3194050" cy="1945005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p>
            <a:pPr marL="400050" indent="-4000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romanUcPeriod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点击添加文字，点击添加文字点击添加文字，点击添加文字，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  <a:p>
            <a:pPr marL="400050" indent="-4000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romanUcPeriod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点击添加文字点击，添加文字点击添加文</a:t>
            </a:r>
            <a:r>
              <a:rPr lang="zh-CN" altLang="en-US" sz="1400">
                <a:solidFill>
                  <a:schemeClr val="tx1"/>
                </a:solidFill>
                <a:latin typeface="+mn-ea"/>
                <a:cs typeface="+mn-ea"/>
              </a:rPr>
              <a:t>字</a:t>
            </a: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 </a:t>
            </a:r>
            <a:r>
              <a:rPr lang="zh-CN" altLang="en-US" sz="1400">
                <a:solidFill>
                  <a:schemeClr val="tx1"/>
                </a:solidFill>
                <a:latin typeface="+mn-ea"/>
                <a:cs typeface="+mn-ea"/>
              </a:rPr>
              <a:t>。</a:t>
            </a: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  <a:p>
            <a:pPr marL="400050" indent="-4000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romanUcPeriod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点击添加文字，点击添加文字点击，添加文字点击添加文字  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8054340" y="1384300"/>
            <a:ext cx="3194050" cy="1945005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p>
            <a:pPr marL="400050" indent="-4000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romanUcPeriod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点击添加文字，点击添加文字点击添加文字，点击添加文字，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  <a:p>
            <a:pPr marL="400050" indent="-4000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romanUcPeriod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点击添加文字点击，添加文字点击添加文</a:t>
            </a:r>
            <a:r>
              <a:rPr lang="zh-CN" altLang="en-US" sz="1400">
                <a:solidFill>
                  <a:schemeClr val="tx1"/>
                </a:solidFill>
                <a:latin typeface="+mn-ea"/>
                <a:cs typeface="+mn-ea"/>
              </a:rPr>
              <a:t>字</a:t>
            </a: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 </a:t>
            </a:r>
            <a:r>
              <a:rPr lang="zh-CN" altLang="en-US" sz="1400">
                <a:solidFill>
                  <a:schemeClr val="tx1"/>
                </a:solidFill>
                <a:latin typeface="+mn-ea"/>
                <a:cs typeface="+mn-ea"/>
              </a:rPr>
              <a:t>。</a:t>
            </a: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  <a:p>
            <a:pPr marL="400050" indent="-4000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romanUcPeriod"/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点击添加文字，点击添加文字点击，添加文字点击添加文字  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11" name="Shape 3964"/>
          <p:cNvSpPr/>
          <p:nvPr>
            <p:custDataLst>
              <p:tags r:id="rId6"/>
            </p:custDataLst>
          </p:nvPr>
        </p:nvSpPr>
        <p:spPr>
          <a:xfrm>
            <a:off x="909840" y="4785308"/>
            <a:ext cx="415636" cy="4145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6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66383" y="75444"/>
                </a:moveTo>
                <a:cubicBezTo>
                  <a:pt x="65005" y="76577"/>
                  <a:pt x="63744" y="77227"/>
                  <a:pt x="61583" y="77394"/>
                </a:cubicBezTo>
                <a:lnTo>
                  <a:pt x="61583" y="62994"/>
                </a:lnTo>
                <a:cubicBezTo>
                  <a:pt x="62505" y="63238"/>
                  <a:pt x="62894" y="63527"/>
                  <a:pt x="63772" y="63855"/>
                </a:cubicBezTo>
                <a:cubicBezTo>
                  <a:pt x="64655" y="64188"/>
                  <a:pt x="65444" y="64622"/>
                  <a:pt x="66144" y="65155"/>
                </a:cubicBezTo>
                <a:cubicBezTo>
                  <a:pt x="66844" y="65688"/>
                  <a:pt x="67405" y="66350"/>
                  <a:pt x="67822" y="67133"/>
                </a:cubicBezTo>
                <a:cubicBezTo>
                  <a:pt x="68244" y="67916"/>
                  <a:pt x="68455" y="68883"/>
                  <a:pt x="68455" y="70038"/>
                </a:cubicBezTo>
                <a:cubicBezTo>
                  <a:pt x="68455" y="72511"/>
                  <a:pt x="67766" y="74311"/>
                  <a:pt x="66383" y="75444"/>
                </a:cubicBezTo>
                <a:moveTo>
                  <a:pt x="57983" y="54650"/>
                </a:moveTo>
                <a:cubicBezTo>
                  <a:pt x="57144" y="54444"/>
                  <a:pt x="56822" y="54183"/>
                  <a:pt x="56005" y="53877"/>
                </a:cubicBezTo>
                <a:cubicBezTo>
                  <a:pt x="55183" y="53566"/>
                  <a:pt x="54461" y="53166"/>
                  <a:pt x="53844" y="52672"/>
                </a:cubicBezTo>
                <a:cubicBezTo>
                  <a:pt x="53227" y="52177"/>
                  <a:pt x="52716" y="51583"/>
                  <a:pt x="52316" y="50883"/>
                </a:cubicBezTo>
                <a:cubicBezTo>
                  <a:pt x="51916" y="50177"/>
                  <a:pt x="51716" y="49333"/>
                  <a:pt x="51716" y="48344"/>
                </a:cubicBezTo>
                <a:cubicBezTo>
                  <a:pt x="51716" y="46161"/>
                  <a:pt x="52305" y="44611"/>
                  <a:pt x="53483" y="43677"/>
                </a:cubicBezTo>
                <a:cubicBezTo>
                  <a:pt x="54661" y="42755"/>
                  <a:pt x="55822" y="42288"/>
                  <a:pt x="57983" y="42288"/>
                </a:cubicBezTo>
                <a:cubicBezTo>
                  <a:pt x="57983" y="42288"/>
                  <a:pt x="57983" y="54650"/>
                  <a:pt x="57983" y="54650"/>
                </a:cubicBezTo>
                <a:close/>
                <a:moveTo>
                  <a:pt x="70916" y="59594"/>
                </a:moveTo>
                <a:cubicBezTo>
                  <a:pt x="69594" y="58566"/>
                  <a:pt x="68072" y="57722"/>
                  <a:pt x="66355" y="57061"/>
                </a:cubicBezTo>
                <a:cubicBezTo>
                  <a:pt x="64633" y="56405"/>
                  <a:pt x="63388" y="55827"/>
                  <a:pt x="61583" y="55327"/>
                </a:cubicBezTo>
                <a:lnTo>
                  <a:pt x="61583" y="42288"/>
                </a:lnTo>
                <a:cubicBezTo>
                  <a:pt x="63744" y="42288"/>
                  <a:pt x="64805" y="42850"/>
                  <a:pt x="65783" y="43961"/>
                </a:cubicBezTo>
                <a:cubicBezTo>
                  <a:pt x="66761" y="45072"/>
                  <a:pt x="67294" y="46677"/>
                  <a:pt x="67372" y="48783"/>
                </a:cubicBezTo>
                <a:lnTo>
                  <a:pt x="74216" y="48783"/>
                </a:lnTo>
                <a:cubicBezTo>
                  <a:pt x="74216" y="46761"/>
                  <a:pt x="73861" y="44988"/>
                  <a:pt x="73166" y="43466"/>
                </a:cubicBezTo>
                <a:cubicBezTo>
                  <a:pt x="72461" y="41944"/>
                  <a:pt x="71527" y="40683"/>
                  <a:pt x="70344" y="39694"/>
                </a:cubicBezTo>
                <a:cubicBezTo>
                  <a:pt x="69161" y="38705"/>
                  <a:pt x="67777" y="37961"/>
                  <a:pt x="66172" y="37466"/>
                </a:cubicBezTo>
                <a:cubicBezTo>
                  <a:pt x="64572" y="36977"/>
                  <a:pt x="63388" y="36727"/>
                  <a:pt x="61583" y="36727"/>
                </a:cubicBezTo>
                <a:lnTo>
                  <a:pt x="61583" y="32672"/>
                </a:lnTo>
                <a:lnTo>
                  <a:pt x="57983" y="32672"/>
                </a:lnTo>
                <a:lnTo>
                  <a:pt x="57983" y="36727"/>
                </a:lnTo>
                <a:cubicBezTo>
                  <a:pt x="56183" y="36727"/>
                  <a:pt x="54972" y="36994"/>
                  <a:pt x="53333" y="37533"/>
                </a:cubicBezTo>
                <a:cubicBezTo>
                  <a:pt x="51694" y="38066"/>
                  <a:pt x="50244" y="38838"/>
                  <a:pt x="48983" y="39850"/>
                </a:cubicBezTo>
                <a:cubicBezTo>
                  <a:pt x="47722" y="40861"/>
                  <a:pt x="46722" y="42116"/>
                  <a:pt x="45983" y="43622"/>
                </a:cubicBezTo>
                <a:cubicBezTo>
                  <a:pt x="45244" y="45122"/>
                  <a:pt x="44872" y="46866"/>
                  <a:pt x="44872" y="48838"/>
                </a:cubicBezTo>
                <a:cubicBezTo>
                  <a:pt x="44872" y="51105"/>
                  <a:pt x="45277" y="53005"/>
                  <a:pt x="46072" y="54527"/>
                </a:cubicBezTo>
                <a:cubicBezTo>
                  <a:pt x="46877" y="56050"/>
                  <a:pt x="47922" y="57316"/>
                  <a:pt x="49222" y="58327"/>
                </a:cubicBezTo>
                <a:cubicBezTo>
                  <a:pt x="50522" y="59338"/>
                  <a:pt x="51983" y="60161"/>
                  <a:pt x="53605" y="60800"/>
                </a:cubicBezTo>
                <a:cubicBezTo>
                  <a:pt x="55222" y="61438"/>
                  <a:pt x="56344" y="61983"/>
                  <a:pt x="57983" y="62438"/>
                </a:cubicBezTo>
                <a:lnTo>
                  <a:pt x="57983" y="77394"/>
                </a:lnTo>
                <a:cubicBezTo>
                  <a:pt x="55222" y="77311"/>
                  <a:pt x="53755" y="76488"/>
                  <a:pt x="52555" y="74922"/>
                </a:cubicBezTo>
                <a:cubicBezTo>
                  <a:pt x="51355" y="73355"/>
                  <a:pt x="50772" y="71211"/>
                  <a:pt x="50816" y="68494"/>
                </a:cubicBezTo>
                <a:lnTo>
                  <a:pt x="43972" y="68494"/>
                </a:lnTo>
                <a:cubicBezTo>
                  <a:pt x="43933" y="70800"/>
                  <a:pt x="44261" y="72838"/>
                  <a:pt x="44966" y="74611"/>
                </a:cubicBezTo>
                <a:cubicBezTo>
                  <a:pt x="45666" y="76383"/>
                  <a:pt x="46650" y="77877"/>
                  <a:pt x="47933" y="79088"/>
                </a:cubicBezTo>
                <a:cubicBezTo>
                  <a:pt x="49211" y="80305"/>
                  <a:pt x="50755" y="81244"/>
                  <a:pt x="52555" y="81905"/>
                </a:cubicBezTo>
                <a:cubicBezTo>
                  <a:pt x="54355" y="82561"/>
                  <a:pt x="55822" y="82911"/>
                  <a:pt x="57983" y="82955"/>
                </a:cubicBezTo>
                <a:lnTo>
                  <a:pt x="57983" y="87177"/>
                </a:lnTo>
                <a:lnTo>
                  <a:pt x="61583" y="87177"/>
                </a:lnTo>
                <a:lnTo>
                  <a:pt x="61583" y="82955"/>
                </a:lnTo>
                <a:cubicBezTo>
                  <a:pt x="63588" y="82872"/>
                  <a:pt x="64933" y="82533"/>
                  <a:pt x="66655" y="81933"/>
                </a:cubicBezTo>
                <a:cubicBezTo>
                  <a:pt x="68372" y="81338"/>
                  <a:pt x="69877" y="80472"/>
                  <a:pt x="71155" y="79338"/>
                </a:cubicBezTo>
                <a:cubicBezTo>
                  <a:pt x="72433" y="78205"/>
                  <a:pt x="73444" y="76783"/>
                  <a:pt x="74183" y="75072"/>
                </a:cubicBezTo>
                <a:cubicBezTo>
                  <a:pt x="74922" y="73366"/>
                  <a:pt x="75294" y="71355"/>
                  <a:pt x="75294" y="69050"/>
                </a:cubicBezTo>
                <a:cubicBezTo>
                  <a:pt x="75294" y="66822"/>
                  <a:pt x="74894" y="64950"/>
                  <a:pt x="74094" y="63427"/>
                </a:cubicBezTo>
                <a:cubicBezTo>
                  <a:pt x="73294" y="61900"/>
                  <a:pt x="72233" y="60622"/>
                  <a:pt x="70916" y="59594"/>
                </a:cubicBezTo>
              </a:path>
            </a:pathLst>
          </a:custGeom>
          <a:solidFill>
            <a:srgbClr val="37ABB7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tx1"/>
              </a:solidFill>
              <a:latin typeface="+mn-ea"/>
              <a:ea typeface="+mn-ea"/>
              <a:cs typeface="Lato" panose="020F0502020204030203"/>
              <a:sym typeface="Lato" panose="020F0502020204030203"/>
            </a:endParaRPr>
          </a:p>
        </p:txBody>
      </p:sp>
      <p:sp>
        <p:nvSpPr>
          <p:cNvPr id="12" name="Shape 3966"/>
          <p:cNvSpPr/>
          <p:nvPr>
            <p:custDataLst>
              <p:tags r:id="rId7"/>
            </p:custDataLst>
          </p:nvPr>
        </p:nvSpPr>
        <p:spPr>
          <a:xfrm>
            <a:off x="1459402" y="4785308"/>
            <a:ext cx="415637" cy="4145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6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64083" y="42911"/>
                </a:moveTo>
                <a:cubicBezTo>
                  <a:pt x="67122" y="42911"/>
                  <a:pt x="69922" y="44227"/>
                  <a:pt x="72483" y="46866"/>
                </a:cubicBezTo>
                <a:lnTo>
                  <a:pt x="75244" y="41244"/>
                </a:lnTo>
                <a:cubicBezTo>
                  <a:pt x="71600" y="38688"/>
                  <a:pt x="68044" y="37411"/>
                  <a:pt x="64561" y="37411"/>
                </a:cubicBezTo>
                <a:cubicBezTo>
                  <a:pt x="59761" y="37411"/>
                  <a:pt x="55822" y="38994"/>
                  <a:pt x="52744" y="42166"/>
                </a:cubicBezTo>
                <a:cubicBezTo>
                  <a:pt x="50105" y="44927"/>
                  <a:pt x="48283" y="48677"/>
                  <a:pt x="47277" y="53416"/>
                </a:cubicBezTo>
                <a:lnTo>
                  <a:pt x="44100" y="53416"/>
                </a:lnTo>
                <a:lnTo>
                  <a:pt x="42544" y="57372"/>
                </a:lnTo>
                <a:lnTo>
                  <a:pt x="46861" y="57372"/>
                </a:lnTo>
                <a:cubicBezTo>
                  <a:pt x="46822" y="57827"/>
                  <a:pt x="46794" y="58238"/>
                  <a:pt x="46772" y="58605"/>
                </a:cubicBezTo>
                <a:cubicBezTo>
                  <a:pt x="46750" y="58977"/>
                  <a:pt x="46744" y="59305"/>
                  <a:pt x="46744" y="59594"/>
                </a:cubicBezTo>
                <a:cubicBezTo>
                  <a:pt x="46744" y="59966"/>
                  <a:pt x="46750" y="60316"/>
                  <a:pt x="46772" y="60644"/>
                </a:cubicBezTo>
                <a:cubicBezTo>
                  <a:pt x="46794" y="60977"/>
                  <a:pt x="46822" y="61288"/>
                  <a:pt x="46861" y="61572"/>
                </a:cubicBezTo>
                <a:lnTo>
                  <a:pt x="44161" y="61572"/>
                </a:lnTo>
                <a:lnTo>
                  <a:pt x="42544" y="65466"/>
                </a:lnTo>
                <a:lnTo>
                  <a:pt x="47161" y="65466"/>
                </a:lnTo>
                <a:cubicBezTo>
                  <a:pt x="47800" y="70411"/>
                  <a:pt x="49422" y="74344"/>
                  <a:pt x="52022" y="77266"/>
                </a:cubicBezTo>
                <a:cubicBezTo>
                  <a:pt x="55022" y="80650"/>
                  <a:pt x="59200" y="82338"/>
                  <a:pt x="64561" y="82338"/>
                </a:cubicBezTo>
                <a:cubicBezTo>
                  <a:pt x="67883" y="82338"/>
                  <a:pt x="70900" y="81433"/>
                  <a:pt x="73622" y="79616"/>
                </a:cubicBezTo>
                <a:lnTo>
                  <a:pt x="73622" y="72761"/>
                </a:lnTo>
                <a:cubicBezTo>
                  <a:pt x="72100" y="74200"/>
                  <a:pt x="70738" y="75233"/>
                  <a:pt x="69538" y="75850"/>
                </a:cubicBezTo>
                <a:cubicBezTo>
                  <a:pt x="68222" y="76511"/>
                  <a:pt x="66561" y="76838"/>
                  <a:pt x="64561" y="76838"/>
                </a:cubicBezTo>
                <a:cubicBezTo>
                  <a:pt x="61483" y="76838"/>
                  <a:pt x="59038" y="75666"/>
                  <a:pt x="57244" y="73316"/>
                </a:cubicBezTo>
                <a:cubicBezTo>
                  <a:pt x="55683" y="71416"/>
                  <a:pt x="54661" y="68805"/>
                  <a:pt x="54183" y="65466"/>
                </a:cubicBezTo>
                <a:lnTo>
                  <a:pt x="66244" y="65466"/>
                </a:lnTo>
                <a:lnTo>
                  <a:pt x="67738" y="61572"/>
                </a:lnTo>
                <a:lnTo>
                  <a:pt x="53883" y="61572"/>
                </a:lnTo>
                <a:cubicBezTo>
                  <a:pt x="53844" y="61366"/>
                  <a:pt x="53822" y="60733"/>
                  <a:pt x="53822" y="59661"/>
                </a:cubicBezTo>
                <a:lnTo>
                  <a:pt x="53822" y="58238"/>
                </a:lnTo>
                <a:cubicBezTo>
                  <a:pt x="53822" y="57866"/>
                  <a:pt x="53844" y="57577"/>
                  <a:pt x="53883" y="57372"/>
                </a:cubicBezTo>
                <a:lnTo>
                  <a:pt x="68577" y="57372"/>
                </a:lnTo>
                <a:lnTo>
                  <a:pt x="70144" y="53416"/>
                </a:lnTo>
                <a:lnTo>
                  <a:pt x="54305" y="53416"/>
                </a:lnTo>
                <a:cubicBezTo>
                  <a:pt x="54822" y="50533"/>
                  <a:pt x="55838" y="48122"/>
                  <a:pt x="57361" y="46188"/>
                </a:cubicBezTo>
                <a:cubicBezTo>
                  <a:pt x="59161" y="44000"/>
                  <a:pt x="61400" y="42911"/>
                  <a:pt x="64083" y="42911"/>
                </a:cubicBezTo>
              </a:path>
            </a:pathLst>
          </a:custGeom>
          <a:solidFill>
            <a:srgbClr val="37ABB7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tx1"/>
              </a:solidFill>
              <a:latin typeface="+mn-ea"/>
              <a:ea typeface="+mn-ea"/>
              <a:cs typeface="Lato" panose="020F0502020204030203"/>
              <a:sym typeface="Lato" panose="020F0502020204030203"/>
            </a:endParaRPr>
          </a:p>
        </p:txBody>
      </p:sp>
      <p:sp>
        <p:nvSpPr>
          <p:cNvPr id="15" name="Shape 3968"/>
          <p:cNvSpPr/>
          <p:nvPr>
            <p:custDataLst>
              <p:tags r:id="rId8"/>
            </p:custDataLst>
          </p:nvPr>
        </p:nvSpPr>
        <p:spPr>
          <a:xfrm>
            <a:off x="2008966" y="4785308"/>
            <a:ext cx="415636" cy="4145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0333" y="55116"/>
                </a:moveTo>
                <a:cubicBezTo>
                  <a:pt x="69100" y="59922"/>
                  <a:pt x="61472" y="57477"/>
                  <a:pt x="59000" y="56877"/>
                </a:cubicBezTo>
                <a:lnTo>
                  <a:pt x="61172" y="48388"/>
                </a:lnTo>
                <a:cubicBezTo>
                  <a:pt x="63650" y="48988"/>
                  <a:pt x="71616" y="50105"/>
                  <a:pt x="70333" y="55116"/>
                </a:cubicBezTo>
                <a:moveTo>
                  <a:pt x="68977" y="68816"/>
                </a:moveTo>
                <a:cubicBezTo>
                  <a:pt x="67622" y="74100"/>
                  <a:pt x="58461" y="71244"/>
                  <a:pt x="55488" y="70527"/>
                </a:cubicBezTo>
                <a:lnTo>
                  <a:pt x="57894" y="61161"/>
                </a:lnTo>
                <a:cubicBezTo>
                  <a:pt x="60866" y="61883"/>
                  <a:pt x="70394" y="63305"/>
                  <a:pt x="68977" y="68816"/>
                </a:cubicBezTo>
                <a:moveTo>
                  <a:pt x="70205" y="45411"/>
                </a:moveTo>
                <a:lnTo>
                  <a:pt x="72000" y="38422"/>
                </a:lnTo>
                <a:lnTo>
                  <a:pt x="67616" y="37366"/>
                </a:lnTo>
                <a:lnTo>
                  <a:pt x="65872" y="44166"/>
                </a:lnTo>
                <a:cubicBezTo>
                  <a:pt x="64716" y="43888"/>
                  <a:pt x="63533" y="43627"/>
                  <a:pt x="62355" y="43366"/>
                </a:cubicBezTo>
                <a:lnTo>
                  <a:pt x="64116" y="36516"/>
                </a:lnTo>
                <a:lnTo>
                  <a:pt x="59738" y="35455"/>
                </a:lnTo>
                <a:lnTo>
                  <a:pt x="57938" y="42444"/>
                </a:lnTo>
                <a:cubicBezTo>
                  <a:pt x="56988" y="42233"/>
                  <a:pt x="56055" y="42027"/>
                  <a:pt x="55144" y="41805"/>
                </a:cubicBezTo>
                <a:lnTo>
                  <a:pt x="55150" y="41783"/>
                </a:lnTo>
                <a:lnTo>
                  <a:pt x="49105" y="40316"/>
                </a:lnTo>
                <a:lnTo>
                  <a:pt x="47938" y="44861"/>
                </a:lnTo>
                <a:cubicBezTo>
                  <a:pt x="47938" y="44861"/>
                  <a:pt x="51188" y="45583"/>
                  <a:pt x="51122" y="45633"/>
                </a:cubicBezTo>
                <a:cubicBezTo>
                  <a:pt x="52894" y="46061"/>
                  <a:pt x="53216" y="47200"/>
                  <a:pt x="53161" y="48100"/>
                </a:cubicBezTo>
                <a:lnTo>
                  <a:pt x="51122" y="56061"/>
                </a:lnTo>
                <a:cubicBezTo>
                  <a:pt x="51244" y="56094"/>
                  <a:pt x="51400" y="56133"/>
                  <a:pt x="51572" y="56200"/>
                </a:cubicBezTo>
                <a:cubicBezTo>
                  <a:pt x="51427" y="56166"/>
                  <a:pt x="51272" y="56127"/>
                  <a:pt x="51111" y="56094"/>
                </a:cubicBezTo>
                <a:lnTo>
                  <a:pt x="48244" y="67238"/>
                </a:lnTo>
                <a:cubicBezTo>
                  <a:pt x="48033" y="67766"/>
                  <a:pt x="47477" y="68550"/>
                  <a:pt x="46238" y="68250"/>
                </a:cubicBezTo>
                <a:cubicBezTo>
                  <a:pt x="46283" y="68316"/>
                  <a:pt x="43050" y="67483"/>
                  <a:pt x="43050" y="67483"/>
                </a:cubicBezTo>
                <a:lnTo>
                  <a:pt x="40877" y="72350"/>
                </a:lnTo>
                <a:lnTo>
                  <a:pt x="46577" y="73727"/>
                </a:lnTo>
                <a:cubicBezTo>
                  <a:pt x="47638" y="73983"/>
                  <a:pt x="48677" y="74255"/>
                  <a:pt x="49700" y="74511"/>
                </a:cubicBezTo>
                <a:lnTo>
                  <a:pt x="47894" y="81577"/>
                </a:lnTo>
                <a:lnTo>
                  <a:pt x="52266" y="82638"/>
                </a:lnTo>
                <a:lnTo>
                  <a:pt x="54061" y="75644"/>
                </a:lnTo>
                <a:cubicBezTo>
                  <a:pt x="55261" y="75961"/>
                  <a:pt x="56422" y="76250"/>
                  <a:pt x="57555" y="76527"/>
                </a:cubicBezTo>
                <a:lnTo>
                  <a:pt x="55766" y="83483"/>
                </a:lnTo>
                <a:lnTo>
                  <a:pt x="60150" y="84544"/>
                </a:lnTo>
                <a:lnTo>
                  <a:pt x="61961" y="77488"/>
                </a:lnTo>
                <a:cubicBezTo>
                  <a:pt x="69438" y="78861"/>
                  <a:pt x="75055" y="78305"/>
                  <a:pt x="77416" y="71750"/>
                </a:cubicBezTo>
                <a:cubicBezTo>
                  <a:pt x="79327" y="66466"/>
                  <a:pt x="77322" y="63422"/>
                  <a:pt x="73388" y="61433"/>
                </a:cubicBezTo>
                <a:cubicBezTo>
                  <a:pt x="76255" y="60794"/>
                  <a:pt x="78416" y="58966"/>
                  <a:pt x="78988" y="55188"/>
                </a:cubicBezTo>
                <a:cubicBezTo>
                  <a:pt x="79783" y="50033"/>
                  <a:pt x="75738" y="47261"/>
                  <a:pt x="70205" y="45411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6"/>
                  <a:pt x="93138" y="0"/>
                  <a:pt x="60000" y="0"/>
                </a:cubicBezTo>
              </a:path>
            </a:pathLst>
          </a:custGeom>
          <a:solidFill>
            <a:srgbClr val="37ABB7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tx1"/>
              </a:solidFill>
              <a:latin typeface="+mn-ea"/>
              <a:ea typeface="+mn-ea"/>
              <a:cs typeface="Lato" panose="020F0502020204030203"/>
              <a:sym typeface="Lato" panose="020F0502020204030203"/>
            </a:endParaRPr>
          </a:p>
        </p:txBody>
      </p:sp>
      <p:sp>
        <p:nvSpPr>
          <p:cNvPr id="38" name="Freeform 74"/>
          <p:cNvSpPr>
            <a:spLocks noEditPoints="1"/>
          </p:cNvSpPr>
          <p:nvPr/>
        </p:nvSpPr>
        <p:spPr bwMode="auto">
          <a:xfrm>
            <a:off x="9651365" y="4110990"/>
            <a:ext cx="990600" cy="954405"/>
          </a:xfrm>
          <a:custGeom>
            <a:avLst/>
            <a:gdLst>
              <a:gd name="T0" fmla="*/ 58 w 67"/>
              <a:gd name="T1" fmla="*/ 30 h 64"/>
              <a:gd name="T2" fmla="*/ 57 w 67"/>
              <a:gd name="T3" fmla="*/ 30 h 64"/>
              <a:gd name="T4" fmla="*/ 58 w 67"/>
              <a:gd name="T5" fmla="*/ 30 h 64"/>
              <a:gd name="T6" fmla="*/ 58 w 67"/>
              <a:gd name="T7" fmla="*/ 30 h 64"/>
              <a:gd name="T8" fmla="*/ 58 w 67"/>
              <a:gd name="T9" fmla="*/ 30 h 64"/>
              <a:gd name="T10" fmla="*/ 58 w 67"/>
              <a:gd name="T11" fmla="*/ 31 h 64"/>
              <a:gd name="T12" fmla="*/ 58 w 67"/>
              <a:gd name="T13" fmla="*/ 31 h 64"/>
              <a:gd name="T14" fmla="*/ 52 w 67"/>
              <a:gd name="T15" fmla="*/ 37 h 64"/>
              <a:gd name="T16" fmla="*/ 15 w 67"/>
              <a:gd name="T17" fmla="*/ 37 h 64"/>
              <a:gd name="T18" fmla="*/ 9 w 67"/>
              <a:gd name="T19" fmla="*/ 31 h 64"/>
              <a:gd name="T20" fmla="*/ 9 w 67"/>
              <a:gd name="T21" fmla="*/ 31 h 64"/>
              <a:gd name="T22" fmla="*/ 9 w 67"/>
              <a:gd name="T23" fmla="*/ 30 h 64"/>
              <a:gd name="T24" fmla="*/ 9 w 67"/>
              <a:gd name="T25" fmla="*/ 30 h 64"/>
              <a:gd name="T26" fmla="*/ 9 w 67"/>
              <a:gd name="T27" fmla="*/ 30 h 64"/>
              <a:gd name="T28" fmla="*/ 10 w 67"/>
              <a:gd name="T29" fmla="*/ 30 h 64"/>
              <a:gd name="T30" fmla="*/ 9 w 67"/>
              <a:gd name="T31" fmla="*/ 30 h 64"/>
              <a:gd name="T32" fmla="*/ 0 w 67"/>
              <a:gd name="T33" fmla="*/ 39 h 64"/>
              <a:gd name="T34" fmla="*/ 0 w 67"/>
              <a:gd name="T35" fmla="*/ 54 h 64"/>
              <a:gd name="T36" fmla="*/ 9 w 67"/>
              <a:gd name="T37" fmla="*/ 64 h 64"/>
              <a:gd name="T38" fmla="*/ 58 w 67"/>
              <a:gd name="T39" fmla="*/ 64 h 64"/>
              <a:gd name="T40" fmla="*/ 67 w 67"/>
              <a:gd name="T41" fmla="*/ 54 h 64"/>
              <a:gd name="T42" fmla="*/ 67 w 67"/>
              <a:gd name="T43" fmla="*/ 39 h 64"/>
              <a:gd name="T44" fmla="*/ 58 w 67"/>
              <a:gd name="T45" fmla="*/ 30 h 64"/>
              <a:gd name="T46" fmla="*/ 7 w 67"/>
              <a:gd name="T47" fmla="*/ 38 h 64"/>
              <a:gd name="T48" fmla="*/ 6 w 67"/>
              <a:gd name="T49" fmla="*/ 38 h 64"/>
              <a:gd name="T50" fmla="*/ 5 w 67"/>
              <a:gd name="T51" fmla="*/ 36 h 64"/>
              <a:gd name="T52" fmla="*/ 6 w 67"/>
              <a:gd name="T53" fmla="*/ 35 h 64"/>
              <a:gd name="T54" fmla="*/ 7 w 67"/>
              <a:gd name="T55" fmla="*/ 35 h 64"/>
              <a:gd name="T56" fmla="*/ 9 w 67"/>
              <a:gd name="T57" fmla="*/ 36 h 64"/>
              <a:gd name="T58" fmla="*/ 7 w 67"/>
              <a:gd name="T59" fmla="*/ 38 h 64"/>
              <a:gd name="T60" fmla="*/ 58 w 67"/>
              <a:gd name="T61" fmla="*/ 56 h 64"/>
              <a:gd name="T62" fmla="*/ 57 w 67"/>
              <a:gd name="T63" fmla="*/ 57 h 64"/>
              <a:gd name="T64" fmla="*/ 10 w 67"/>
              <a:gd name="T65" fmla="*/ 57 h 64"/>
              <a:gd name="T66" fmla="*/ 9 w 67"/>
              <a:gd name="T67" fmla="*/ 56 h 64"/>
              <a:gd name="T68" fmla="*/ 9 w 67"/>
              <a:gd name="T69" fmla="*/ 51 h 64"/>
              <a:gd name="T70" fmla="*/ 10 w 67"/>
              <a:gd name="T71" fmla="*/ 50 h 64"/>
              <a:gd name="T72" fmla="*/ 57 w 67"/>
              <a:gd name="T73" fmla="*/ 50 h 64"/>
              <a:gd name="T74" fmla="*/ 58 w 67"/>
              <a:gd name="T75" fmla="*/ 51 h 64"/>
              <a:gd name="T76" fmla="*/ 58 w 67"/>
              <a:gd name="T77" fmla="*/ 56 h 64"/>
              <a:gd name="T78" fmla="*/ 62 w 67"/>
              <a:gd name="T79" fmla="*/ 38 h 64"/>
              <a:gd name="T80" fmla="*/ 60 w 67"/>
              <a:gd name="T81" fmla="*/ 38 h 64"/>
              <a:gd name="T82" fmla="*/ 58 w 67"/>
              <a:gd name="T83" fmla="*/ 36 h 64"/>
              <a:gd name="T84" fmla="*/ 60 w 67"/>
              <a:gd name="T85" fmla="*/ 35 h 64"/>
              <a:gd name="T86" fmla="*/ 62 w 67"/>
              <a:gd name="T87" fmla="*/ 35 h 64"/>
              <a:gd name="T88" fmla="*/ 63 w 67"/>
              <a:gd name="T89" fmla="*/ 36 h 64"/>
              <a:gd name="T90" fmla="*/ 62 w 67"/>
              <a:gd name="T91" fmla="*/ 38 h 64"/>
              <a:gd name="T92" fmla="*/ 55 w 67"/>
              <a:gd name="T93" fmla="*/ 30 h 64"/>
              <a:gd name="T94" fmla="*/ 57 w 67"/>
              <a:gd name="T95" fmla="*/ 30 h 64"/>
              <a:gd name="T96" fmla="*/ 55 w 67"/>
              <a:gd name="T97" fmla="*/ 27 h 64"/>
              <a:gd name="T98" fmla="*/ 55 w 67"/>
              <a:gd name="T99" fmla="*/ 0 h 64"/>
              <a:gd name="T100" fmla="*/ 12 w 67"/>
              <a:gd name="T101" fmla="*/ 0 h 64"/>
              <a:gd name="T102" fmla="*/ 12 w 67"/>
              <a:gd name="T103" fmla="*/ 27 h 64"/>
              <a:gd name="T104" fmla="*/ 10 w 67"/>
              <a:gd name="T105" fmla="*/ 30 h 64"/>
              <a:gd name="T106" fmla="*/ 12 w 67"/>
              <a:gd name="T107" fmla="*/ 30 h 64"/>
              <a:gd name="T108" fmla="*/ 55 w 67"/>
              <a:gd name="T109" fmla="*/ 3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64">
                <a:moveTo>
                  <a:pt x="58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1"/>
                  <a:pt x="58" y="31"/>
                  <a:pt x="58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7" y="34"/>
                  <a:pt x="55" y="37"/>
                  <a:pt x="52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2" y="37"/>
                  <a:pt x="10" y="34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4" y="30"/>
                  <a:pt x="0" y="34"/>
                  <a:pt x="0" y="3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9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3" y="64"/>
                  <a:pt x="67" y="60"/>
                  <a:pt x="67" y="54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4"/>
                  <a:pt x="63" y="30"/>
                  <a:pt x="58" y="30"/>
                </a:cubicBezTo>
                <a:close/>
                <a:moveTo>
                  <a:pt x="7" y="38"/>
                </a:moveTo>
                <a:cubicBezTo>
                  <a:pt x="6" y="38"/>
                  <a:pt x="6" y="38"/>
                  <a:pt x="6" y="38"/>
                </a:cubicBezTo>
                <a:cubicBezTo>
                  <a:pt x="5" y="38"/>
                  <a:pt x="5" y="37"/>
                  <a:pt x="5" y="36"/>
                </a:cubicBezTo>
                <a:cubicBezTo>
                  <a:pt x="5" y="35"/>
                  <a:pt x="5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9" y="35"/>
                  <a:pt x="9" y="36"/>
                </a:cubicBezTo>
                <a:cubicBezTo>
                  <a:pt x="9" y="37"/>
                  <a:pt x="8" y="38"/>
                  <a:pt x="7" y="38"/>
                </a:cubicBezTo>
                <a:close/>
                <a:moveTo>
                  <a:pt x="58" y="56"/>
                </a:moveTo>
                <a:cubicBezTo>
                  <a:pt x="58" y="57"/>
                  <a:pt x="58" y="57"/>
                  <a:pt x="57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9" y="57"/>
                  <a:pt x="9" y="57"/>
                  <a:pt x="9" y="56"/>
                </a:cubicBezTo>
                <a:cubicBezTo>
                  <a:pt x="9" y="51"/>
                  <a:pt x="9" y="51"/>
                  <a:pt x="9" y="51"/>
                </a:cubicBezTo>
                <a:cubicBezTo>
                  <a:pt x="9" y="51"/>
                  <a:pt x="9" y="50"/>
                  <a:pt x="10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50"/>
                  <a:pt x="58" y="51"/>
                  <a:pt x="58" y="51"/>
                </a:cubicBezTo>
                <a:lnTo>
                  <a:pt x="58" y="56"/>
                </a:lnTo>
                <a:close/>
                <a:moveTo>
                  <a:pt x="62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9" y="38"/>
                  <a:pt x="58" y="37"/>
                  <a:pt x="58" y="36"/>
                </a:cubicBezTo>
                <a:cubicBezTo>
                  <a:pt x="58" y="35"/>
                  <a:pt x="59" y="35"/>
                  <a:pt x="60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3" y="35"/>
                  <a:pt x="63" y="35"/>
                  <a:pt x="63" y="36"/>
                </a:cubicBezTo>
                <a:cubicBezTo>
                  <a:pt x="63" y="37"/>
                  <a:pt x="63" y="38"/>
                  <a:pt x="62" y="38"/>
                </a:cubicBezTo>
                <a:close/>
                <a:moveTo>
                  <a:pt x="55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7" y="29"/>
                  <a:pt x="56" y="28"/>
                  <a:pt x="55" y="27"/>
                </a:cubicBezTo>
                <a:cubicBezTo>
                  <a:pt x="55" y="0"/>
                  <a:pt x="55" y="0"/>
                  <a:pt x="5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0" y="29"/>
                  <a:pt x="10" y="30"/>
                </a:cubicBezTo>
                <a:cubicBezTo>
                  <a:pt x="12" y="30"/>
                  <a:pt x="12" y="30"/>
                  <a:pt x="12" y="30"/>
                </a:cubicBezTo>
                <a:lnTo>
                  <a:pt x="55" y="30"/>
                </a:lnTo>
                <a:close/>
              </a:path>
            </a:pathLst>
          </a:custGeom>
          <a:solidFill>
            <a:srgbClr val="1026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210040" y="5100955"/>
            <a:ext cx="1873250" cy="460375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微软雅黑" panose="020B0503020204020204" charset="-122"/>
              </a:rPr>
              <a:t>点击此处添加标题</a:t>
            </a:r>
            <a:endParaRPr lang="zh-CN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-10160" y="1578610"/>
            <a:ext cx="3577590" cy="370141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 flipH="1">
            <a:off x="3438525" y="3138170"/>
            <a:ext cx="620395" cy="362585"/>
          </a:xfrm>
          <a:prstGeom prst="triangle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6710" y="3014345"/>
            <a:ext cx="28632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PART 03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9" name="MH_Entry_1"/>
          <p:cNvSpPr/>
          <p:nvPr>
            <p:custDataLst>
              <p:tags r:id="rId1"/>
            </p:custDataLst>
          </p:nvPr>
        </p:nvSpPr>
        <p:spPr>
          <a:xfrm>
            <a:off x="4436110" y="2522855"/>
            <a:ext cx="6830695" cy="120015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6000" dirty="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  <a:sym typeface="Arial" panose="020B0604020202020204" pitchFamily="34" charset="0"/>
              </a:rPr>
              <a:t>点击添加标题文字</a:t>
            </a:r>
            <a:endParaRPr lang="zh-CN" altLang="en-US" sz="6000" dirty="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24350" y="3723005"/>
            <a:ext cx="705358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20000"/>
              </a:lnSpc>
            </a:pPr>
            <a:r>
              <a:rPr lang="zh-CN" altLang="zh-CN" sz="140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</a:rPr>
              <a:t>Take the time to reflect on your own experience receiving reviews to guide you to a better understanding of your strengths and weaknesses in the process.</a:t>
            </a:r>
            <a:endParaRPr lang="zh-CN" altLang="zh-CN" sz="140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pic>
        <p:nvPicPr>
          <p:cNvPr id="9" name="图片 8" descr="3914a42a5d844b4cbb529c2f62814758UIO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6515" y="4878070"/>
            <a:ext cx="1972310" cy="197739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0" name="L 形 9"/>
          <p:cNvSpPr/>
          <p:nvPr/>
        </p:nvSpPr>
        <p:spPr>
          <a:xfrm>
            <a:off x="10494010" y="3810"/>
            <a:ext cx="1707515" cy="629285"/>
          </a:xfrm>
          <a:prstGeom prst="corner">
            <a:avLst>
              <a:gd name="adj1" fmla="val 28758"/>
              <a:gd name="adj2" fmla="val 27245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L 形 10"/>
          <p:cNvSpPr/>
          <p:nvPr/>
        </p:nvSpPr>
        <p:spPr>
          <a:xfrm>
            <a:off x="11113770" y="3810"/>
            <a:ext cx="1075055" cy="953770"/>
          </a:xfrm>
          <a:prstGeom prst="corner">
            <a:avLst>
              <a:gd name="adj1" fmla="val 15416"/>
              <a:gd name="adj2" fmla="val 12167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五边形 2"/>
          <p:cNvSpPr/>
          <p:nvPr/>
        </p:nvSpPr>
        <p:spPr>
          <a:xfrm rot="5400000">
            <a:off x="52514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964504" y="3654468"/>
            <a:ext cx="3967367" cy="0"/>
          </a:xfrm>
          <a:prstGeom prst="straightConnector1">
            <a:avLst/>
          </a:prstGeom>
          <a:ln w="28575">
            <a:solidFill>
              <a:srgbClr val="10263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7213209" y="3654468"/>
            <a:ext cx="3967200" cy="0"/>
          </a:xfrm>
          <a:prstGeom prst="straightConnector1">
            <a:avLst/>
          </a:prstGeom>
          <a:ln w="28575">
            <a:solidFill>
              <a:srgbClr val="10263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6088697" y="4883863"/>
            <a:ext cx="0" cy="1443600"/>
          </a:xfrm>
          <a:prstGeom prst="straightConnector1">
            <a:avLst/>
          </a:prstGeom>
          <a:ln w="28575">
            <a:solidFill>
              <a:srgbClr val="10263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6088697" y="1089764"/>
            <a:ext cx="0" cy="1442650"/>
          </a:xfrm>
          <a:prstGeom prst="straightConnector1">
            <a:avLst/>
          </a:prstGeom>
          <a:ln w="28575">
            <a:solidFill>
              <a:srgbClr val="10263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5146675" y="2712720"/>
            <a:ext cx="1883410" cy="1883410"/>
          </a:xfrm>
          <a:prstGeom prst="ellipse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7212965" y="2082165"/>
            <a:ext cx="1309370" cy="3130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47"/>
          <p:cNvSpPr>
            <a:spLocks noChangeArrowheads="1"/>
          </p:cNvSpPr>
          <p:nvPr/>
        </p:nvSpPr>
        <p:spPr bwMode="auto">
          <a:xfrm>
            <a:off x="7212965" y="2395220"/>
            <a:ext cx="3571875" cy="71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sym typeface="微软雅黑" panose="020B0503020204020204" charset="-122"/>
              </a:rPr>
              <a:t>点击添加文字，点击添加文字点击添加点击添加文字，点击添加文字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sym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12965" y="4283075"/>
            <a:ext cx="1309370" cy="3130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7212965" y="4596130"/>
            <a:ext cx="3571875" cy="71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sym typeface="微软雅黑" panose="020B0503020204020204" charset="-122"/>
              </a:rPr>
              <a:t>点击添加文字，点击添加文字点击添加点击添加文字，点击添加文字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sym typeface="微软雅黑" panose="020B050302020402020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41090" y="2082165"/>
            <a:ext cx="1309370" cy="3130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1378585" y="2395220"/>
            <a:ext cx="3571875" cy="71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sym typeface="微软雅黑" panose="020B0503020204020204" charset="-122"/>
              </a:rPr>
              <a:t>点击添加文字，点击添加文字点击添加点击添加文字，点击添加文字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sym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41090" y="4283075"/>
            <a:ext cx="1309370" cy="3130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1378585" y="4596130"/>
            <a:ext cx="3571875" cy="71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sym typeface="微软雅黑" panose="020B0503020204020204" charset="-122"/>
              </a:rPr>
              <a:t>点击添加文字，点击添加文字点击添加点击添加文字，点击添加文字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sym typeface="微软雅黑" panose="020B0503020204020204" charset="-122"/>
            </a:endParaRPr>
          </a:p>
        </p:txBody>
      </p:sp>
      <p:grpSp>
        <p:nvGrpSpPr>
          <p:cNvPr id="327" name="组合 326"/>
          <p:cNvGrpSpPr/>
          <p:nvPr/>
        </p:nvGrpSpPr>
        <p:grpSpPr>
          <a:xfrm>
            <a:off x="5688330" y="3217545"/>
            <a:ext cx="800735" cy="773430"/>
            <a:chOff x="7318566" y="4652307"/>
            <a:chExt cx="412083" cy="397439"/>
          </a:xfrm>
          <a:solidFill>
            <a:schemeClr val="bg1"/>
          </a:solidFill>
        </p:grpSpPr>
        <p:sp>
          <p:nvSpPr>
            <p:cNvPr id="89" name="Freeform 89"/>
            <p:cNvSpPr/>
            <p:nvPr/>
          </p:nvSpPr>
          <p:spPr bwMode="auto">
            <a:xfrm>
              <a:off x="7383413" y="4742253"/>
              <a:ext cx="282391" cy="30749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0" name="Freeform 90"/>
            <p:cNvSpPr/>
            <p:nvPr/>
          </p:nvSpPr>
          <p:spPr bwMode="auto">
            <a:xfrm>
              <a:off x="7318566" y="4652307"/>
              <a:ext cx="412083" cy="223821"/>
            </a:xfrm>
            <a:custGeom>
              <a:avLst/>
              <a:gdLst>
                <a:gd name="T0" fmla="*/ 81 w 83"/>
                <a:gd name="T1" fmla="*/ 35 h 45"/>
                <a:gd name="T2" fmla="*/ 45 w 83"/>
                <a:gd name="T3" fmla="*/ 2 h 45"/>
                <a:gd name="T4" fmla="*/ 38 w 83"/>
                <a:gd name="T5" fmla="*/ 2 h 45"/>
                <a:gd name="T6" fmla="*/ 2 w 83"/>
                <a:gd name="T7" fmla="*/ 35 h 45"/>
                <a:gd name="T8" fmla="*/ 2 w 83"/>
                <a:gd name="T9" fmla="*/ 43 h 45"/>
                <a:gd name="T10" fmla="*/ 2 w 83"/>
                <a:gd name="T11" fmla="*/ 43 h 45"/>
                <a:gd name="T12" fmla="*/ 6 w 83"/>
                <a:gd name="T13" fmla="*/ 44 h 45"/>
                <a:gd name="T14" fmla="*/ 10 w 83"/>
                <a:gd name="T15" fmla="*/ 43 h 45"/>
                <a:gd name="T16" fmla="*/ 42 w 83"/>
                <a:gd name="T17" fmla="*/ 13 h 45"/>
                <a:gd name="T18" fmla="*/ 74 w 83"/>
                <a:gd name="T19" fmla="*/ 43 h 45"/>
                <a:gd name="T20" fmla="*/ 81 w 83"/>
                <a:gd name="T21" fmla="*/ 43 h 45"/>
                <a:gd name="T22" fmla="*/ 81 w 83"/>
                <a:gd name="T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79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五边形 2"/>
          <p:cNvSpPr/>
          <p:nvPr/>
        </p:nvSpPr>
        <p:spPr>
          <a:xfrm rot="5400000">
            <a:off x="51117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310293" y="5841788"/>
            <a:ext cx="3780790" cy="0"/>
          </a:xfrm>
          <a:prstGeom prst="line">
            <a:avLst/>
          </a:prstGeom>
          <a:ln w="19050">
            <a:solidFill>
              <a:srgbClr val="102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310005" y="2091690"/>
            <a:ext cx="3782060" cy="1026160"/>
            <a:chOff x="1295" y="3214"/>
            <a:chExt cx="5956" cy="1616"/>
          </a:xfrm>
        </p:grpSpPr>
        <p:sp>
          <p:nvSpPr>
            <p:cNvPr id="5" name="矩形 4"/>
            <p:cNvSpPr/>
            <p:nvPr/>
          </p:nvSpPr>
          <p:spPr>
            <a:xfrm>
              <a:off x="1295" y="3214"/>
              <a:ext cx="5956" cy="592"/>
            </a:xfrm>
            <a:prstGeom prst="rect">
              <a:avLst/>
            </a:prstGeom>
            <a:solidFill>
              <a:srgbClr val="37ABB7"/>
            </a:solidFill>
          </p:spPr>
          <p:txBody>
            <a:bodyPr wrap="square" lIns="68580" tIns="34290" rIns="68580" bIns="34290" rtlCol="0" anchor="ctr">
              <a:spAutoFit/>
            </a:bodyPr>
            <a:p>
              <a:pPr algn="ctr">
                <a:spcBef>
                  <a:spcPts val="890"/>
                </a:spcBef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点击添加文字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295" y="3806"/>
              <a:ext cx="5956" cy="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点击添加文字，点击添加文字点击添加文字，点击添加文字，点击添加文字</a:t>
              </a: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10005" y="3335655"/>
            <a:ext cx="3782060" cy="1026160"/>
            <a:chOff x="1295" y="3214"/>
            <a:chExt cx="5956" cy="1616"/>
          </a:xfrm>
        </p:grpSpPr>
        <p:sp>
          <p:nvSpPr>
            <p:cNvPr id="16" name="矩形 15"/>
            <p:cNvSpPr/>
            <p:nvPr/>
          </p:nvSpPr>
          <p:spPr>
            <a:xfrm>
              <a:off x="1295" y="3214"/>
              <a:ext cx="5956" cy="592"/>
            </a:xfrm>
            <a:prstGeom prst="rect">
              <a:avLst/>
            </a:prstGeom>
            <a:solidFill>
              <a:srgbClr val="37ABB7"/>
            </a:solidFill>
          </p:spPr>
          <p:txBody>
            <a:bodyPr wrap="square" lIns="68580" tIns="34290" rIns="68580" bIns="34290" rtlCol="0" anchor="ctr">
              <a:spAutoFit/>
            </a:bodyPr>
            <a:p>
              <a:pPr algn="ctr">
                <a:spcBef>
                  <a:spcPts val="890"/>
                </a:spcBef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点击添加文字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295" y="3806"/>
              <a:ext cx="5956" cy="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点击添加文字，点击添加文字点击添加文字，点击添加文字，点击添加文字</a:t>
              </a: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310005" y="4579620"/>
            <a:ext cx="3782060" cy="1026160"/>
            <a:chOff x="1295" y="3214"/>
            <a:chExt cx="5956" cy="1616"/>
          </a:xfrm>
        </p:grpSpPr>
        <p:sp>
          <p:nvSpPr>
            <p:cNvPr id="20" name="矩形 19"/>
            <p:cNvSpPr/>
            <p:nvPr/>
          </p:nvSpPr>
          <p:spPr>
            <a:xfrm>
              <a:off x="1295" y="3214"/>
              <a:ext cx="5956" cy="592"/>
            </a:xfrm>
            <a:prstGeom prst="rect">
              <a:avLst/>
            </a:prstGeom>
            <a:solidFill>
              <a:srgbClr val="37ABB7"/>
            </a:solidFill>
          </p:spPr>
          <p:txBody>
            <a:bodyPr wrap="square" lIns="68580" tIns="34290" rIns="68580" bIns="34290" rtlCol="0" anchor="ctr">
              <a:spAutoFit/>
            </a:bodyPr>
            <a:p>
              <a:pPr algn="ctr">
                <a:spcBef>
                  <a:spcPts val="890"/>
                </a:spcBef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点击添加文字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295" y="3806"/>
              <a:ext cx="5956" cy="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点击添加文字，点击添加文字点击添加文字，点击添加文字，点击添加文字</a:t>
              </a: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362" name="Group 1361"/>
          <p:cNvGrpSpPr/>
          <p:nvPr/>
        </p:nvGrpSpPr>
        <p:grpSpPr>
          <a:xfrm>
            <a:off x="5882640" y="1738587"/>
            <a:ext cx="4560570" cy="3854232"/>
            <a:chOff x="1996843" y="5180836"/>
            <a:chExt cx="5038267" cy="2429207"/>
          </a:xfrm>
        </p:grpSpPr>
        <p:grpSp>
          <p:nvGrpSpPr>
            <p:cNvPr id="1363" name="Group 1362"/>
            <p:cNvGrpSpPr/>
            <p:nvPr/>
          </p:nvGrpSpPr>
          <p:grpSpPr>
            <a:xfrm>
              <a:off x="1996843" y="5180836"/>
              <a:ext cx="5038267" cy="2113303"/>
              <a:chOff x="714174" y="1980562"/>
              <a:chExt cx="2638626" cy="1360012"/>
            </a:xfrm>
          </p:grpSpPr>
          <p:cxnSp>
            <p:nvCxnSpPr>
              <p:cNvPr id="1371" name="Straight Connector 1370"/>
              <p:cNvCxnSpPr/>
              <p:nvPr/>
            </p:nvCxnSpPr>
            <p:spPr>
              <a:xfrm>
                <a:off x="714174" y="3340574"/>
                <a:ext cx="2638626" cy="0"/>
              </a:xfrm>
              <a:prstGeom prst="line">
                <a:avLst/>
              </a:prstGeom>
              <a:ln w="76200">
                <a:solidFill>
                  <a:schemeClr val="tx1">
                    <a:lumMod val="40000"/>
                    <a:lumOff val="6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2" name="Rounded Rectangle 1371"/>
              <p:cNvSpPr/>
              <p:nvPr/>
            </p:nvSpPr>
            <p:spPr>
              <a:xfrm>
                <a:off x="951571" y="1980562"/>
                <a:ext cx="198959" cy="1267796"/>
              </a:xfrm>
              <a:prstGeom prst="roundRect">
                <a:avLst/>
              </a:prstGeom>
              <a:solidFill>
                <a:srgbClr val="37AB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373" name="Rounded Rectangle 1372"/>
              <p:cNvSpPr/>
              <p:nvPr/>
            </p:nvSpPr>
            <p:spPr>
              <a:xfrm>
                <a:off x="1330186" y="2372076"/>
                <a:ext cx="202802" cy="876301"/>
              </a:xfrm>
              <a:prstGeom prst="roundRect">
                <a:avLst/>
              </a:prstGeom>
              <a:solidFill>
                <a:srgbClr val="1026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374" name="Rounded Rectangle 1373"/>
              <p:cNvSpPr/>
              <p:nvPr/>
            </p:nvSpPr>
            <p:spPr>
              <a:xfrm>
                <a:off x="1712643" y="2001168"/>
                <a:ext cx="210517" cy="1247012"/>
              </a:xfrm>
              <a:prstGeom prst="roundRect">
                <a:avLst/>
              </a:prstGeom>
              <a:solidFill>
                <a:srgbClr val="37AB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375" name="Rounded Rectangle 1374"/>
              <p:cNvSpPr/>
              <p:nvPr/>
            </p:nvSpPr>
            <p:spPr>
              <a:xfrm>
                <a:off x="2102816" y="2215659"/>
                <a:ext cx="212721" cy="1032494"/>
              </a:xfrm>
              <a:prstGeom prst="roundRect">
                <a:avLst/>
              </a:prstGeom>
              <a:solidFill>
                <a:srgbClr val="1026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376" name="Rounded Rectangle 1375"/>
              <p:cNvSpPr/>
              <p:nvPr/>
            </p:nvSpPr>
            <p:spPr>
              <a:xfrm>
                <a:off x="2495193" y="2115926"/>
                <a:ext cx="192515" cy="1136518"/>
              </a:xfrm>
              <a:prstGeom prst="roundRect">
                <a:avLst/>
              </a:prstGeom>
              <a:solidFill>
                <a:srgbClr val="37AB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377" name="Rounded Rectangle 1376"/>
              <p:cNvSpPr/>
              <p:nvPr/>
            </p:nvSpPr>
            <p:spPr>
              <a:xfrm>
                <a:off x="2867364" y="2005563"/>
                <a:ext cx="202802" cy="1246909"/>
              </a:xfrm>
              <a:prstGeom prst="roundRect">
                <a:avLst/>
              </a:prstGeom>
              <a:solidFill>
                <a:srgbClr val="1026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1364" name="Group 1363"/>
            <p:cNvGrpSpPr/>
            <p:nvPr/>
          </p:nvGrpSpPr>
          <p:grpSpPr>
            <a:xfrm>
              <a:off x="2369719" y="7435546"/>
              <a:ext cx="4296066" cy="174497"/>
              <a:chOff x="2351524" y="7502131"/>
              <a:chExt cx="4296066" cy="174497"/>
            </a:xfrm>
          </p:grpSpPr>
          <p:sp>
            <p:nvSpPr>
              <p:cNvPr id="1365" name="Rectangle 1436"/>
              <p:cNvSpPr>
                <a:spLocks noChangeArrowheads="1"/>
              </p:cNvSpPr>
              <p:nvPr/>
            </p:nvSpPr>
            <p:spPr bwMode="auto">
              <a:xfrm>
                <a:off x="2351524" y="7502131"/>
                <a:ext cx="561210" cy="174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numCol="1" anchor="t" anchorCtr="0" compatLnSpc="1">
                <a:spAutoFit/>
              </a:bodyPr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id-ID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魂心" panose="02000009000000000000" charset="-128"/>
                  </a:rPr>
                  <a:t>100</a:t>
                </a:r>
                <a:endParaRPr kumimoji="0" lang="en-US" altLang="id-ID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ea"/>
                  <a:cs typeface="魂心" panose="02000009000000000000" charset="-128"/>
                </a:endParaRPr>
              </a:p>
            </p:txBody>
          </p:sp>
          <p:sp>
            <p:nvSpPr>
              <p:cNvPr id="1366" name="Rectangle 1436"/>
              <p:cNvSpPr>
                <a:spLocks noChangeArrowheads="1"/>
              </p:cNvSpPr>
              <p:nvPr/>
            </p:nvSpPr>
            <p:spPr bwMode="auto">
              <a:xfrm>
                <a:off x="3107755" y="7502131"/>
                <a:ext cx="558404" cy="174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numCol="1" anchor="t" anchorCtr="0" compatLnSpc="1">
                <a:spAutoFit/>
              </a:bodyPr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魂心" panose="02000009000000000000" charset="-128"/>
                  </a:rPr>
                  <a:t>70</a:t>
                </a:r>
                <a:endParaRPr kumimoji="0" lang="en-US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ea"/>
                  <a:cs typeface="魂心" panose="02000009000000000000" charset="-128"/>
                </a:endParaRPr>
              </a:p>
            </p:txBody>
          </p:sp>
          <p:sp>
            <p:nvSpPr>
              <p:cNvPr id="1367" name="Rectangle 1436"/>
              <p:cNvSpPr>
                <a:spLocks noChangeArrowheads="1"/>
              </p:cNvSpPr>
              <p:nvPr/>
            </p:nvSpPr>
            <p:spPr bwMode="auto">
              <a:xfrm>
                <a:off x="3847851" y="7502131"/>
                <a:ext cx="558404" cy="174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numCol="1" anchor="t" anchorCtr="0" compatLnSpc="1">
                <a:spAutoFit/>
              </a:bodyPr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魂心" panose="02000009000000000000" charset="-128"/>
                  </a:rPr>
                  <a:t>100</a:t>
                </a:r>
                <a:endParaRPr kumimoji="0" lang="en-US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ea"/>
                  <a:cs typeface="魂心" panose="02000009000000000000" charset="-128"/>
                </a:endParaRPr>
              </a:p>
            </p:txBody>
          </p:sp>
          <p:sp>
            <p:nvSpPr>
              <p:cNvPr id="1368" name="Rectangle 1436"/>
              <p:cNvSpPr>
                <a:spLocks noChangeArrowheads="1"/>
              </p:cNvSpPr>
              <p:nvPr/>
            </p:nvSpPr>
            <p:spPr bwMode="auto">
              <a:xfrm>
                <a:off x="4587246" y="7502131"/>
                <a:ext cx="558404" cy="174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numCol="1" anchor="t" anchorCtr="0" compatLnSpc="1">
                <a:spAutoFit/>
              </a:bodyPr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魂心" panose="02000009000000000000" charset="-128"/>
                  </a:rPr>
                  <a:t>80</a:t>
                </a:r>
                <a:endParaRPr kumimoji="0" lang="en-US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ea"/>
                  <a:cs typeface="魂心" panose="02000009000000000000" charset="-128"/>
                </a:endParaRPr>
              </a:p>
            </p:txBody>
          </p:sp>
          <p:sp>
            <p:nvSpPr>
              <p:cNvPr id="1369" name="Rectangle 1436"/>
              <p:cNvSpPr>
                <a:spLocks noChangeArrowheads="1"/>
              </p:cNvSpPr>
              <p:nvPr/>
            </p:nvSpPr>
            <p:spPr bwMode="auto">
              <a:xfrm>
                <a:off x="5327343" y="7502131"/>
                <a:ext cx="558404" cy="174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numCol="1" anchor="t" anchorCtr="0" compatLnSpc="1">
                <a:spAutoFit/>
              </a:bodyPr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魂心" panose="02000009000000000000" charset="-128"/>
                  </a:rPr>
                  <a:t>90</a:t>
                </a:r>
                <a:endParaRPr kumimoji="0" lang="en-US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ea"/>
                  <a:cs typeface="魂心" panose="02000009000000000000" charset="-128"/>
                </a:endParaRPr>
              </a:p>
            </p:txBody>
          </p:sp>
          <p:sp>
            <p:nvSpPr>
              <p:cNvPr id="1370" name="Rectangle 1436"/>
              <p:cNvSpPr>
                <a:spLocks noChangeArrowheads="1"/>
              </p:cNvSpPr>
              <p:nvPr/>
            </p:nvSpPr>
            <p:spPr bwMode="auto">
              <a:xfrm>
                <a:off x="6089186" y="7502131"/>
                <a:ext cx="558404" cy="174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numCol="1" anchor="t" anchorCtr="0" compatLnSpc="1">
                <a:spAutoFit/>
              </a:bodyPr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魂心" panose="02000009000000000000" charset="-128"/>
                  </a:rPr>
                  <a:t>100</a:t>
                </a:r>
                <a:endParaRPr kumimoji="0" lang="en-US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ea"/>
                  <a:cs typeface="魂心" panose="02000009000000000000" charset="-128"/>
                </a:endParaRPr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五边形 2"/>
          <p:cNvSpPr/>
          <p:nvPr/>
        </p:nvSpPr>
        <p:spPr>
          <a:xfrm rot="5400000">
            <a:off x="52514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饼形 1"/>
          <p:cNvSpPr/>
          <p:nvPr/>
        </p:nvSpPr>
        <p:spPr>
          <a:xfrm>
            <a:off x="1369695" y="2097405"/>
            <a:ext cx="1870710" cy="1870710"/>
          </a:xfrm>
          <a:prstGeom prst="pie">
            <a:avLst>
              <a:gd name="adj1" fmla="val 8492816"/>
              <a:gd name="adj2" fmla="val 12867210"/>
            </a:avLst>
          </a:prstGeom>
          <a:solidFill>
            <a:srgbClr val="102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475740" y="2203450"/>
            <a:ext cx="1657985" cy="1658620"/>
          </a:xfrm>
          <a:prstGeom prst="ellipse">
            <a:avLst/>
          </a:prstGeom>
          <a:solidFill>
            <a:srgbClr val="37ABB7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TextBox 338"/>
          <p:cNvSpPr txBox="1">
            <a:spLocks noChangeArrowheads="1"/>
          </p:cNvSpPr>
          <p:nvPr/>
        </p:nvSpPr>
        <p:spPr bwMode="auto">
          <a:xfrm>
            <a:off x="1951990" y="2827655"/>
            <a:ext cx="70612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造字工房悦黑体验版特细体" pitchFamily="50" charset="-122"/>
                <a:ea typeface="造字工房悦黑体验版特细体" pitchFamily="50" charset="-122"/>
              </a:defRPr>
            </a:lvl1pPr>
            <a:lvl2pPr marL="742950" indent="-28575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defTabSz="914400"/>
            <a:r>
              <a:rPr lang="en-US" altLang="zh-CN" sz="1800" b="0" dirty="0">
                <a:solidFill>
                  <a:schemeClr val="tx1"/>
                </a:solidFill>
                <a:latin typeface="+mn-ea"/>
                <a:ea typeface="+mn-ea"/>
              </a:rPr>
              <a:t>30%</a:t>
            </a:r>
            <a:endParaRPr lang="en-US" altLang="zh-CN" sz="1800" b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5" name="饼形 24"/>
          <p:cNvSpPr/>
          <p:nvPr/>
        </p:nvSpPr>
        <p:spPr>
          <a:xfrm>
            <a:off x="3891915" y="2097405"/>
            <a:ext cx="1870710" cy="1870710"/>
          </a:xfrm>
          <a:prstGeom prst="pie">
            <a:avLst>
              <a:gd name="adj1" fmla="val 19242635"/>
              <a:gd name="adj2" fmla="val 3703346"/>
            </a:avLst>
          </a:prstGeom>
          <a:solidFill>
            <a:srgbClr val="102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997960" y="2203450"/>
            <a:ext cx="1657985" cy="1658620"/>
          </a:xfrm>
          <a:prstGeom prst="ellipse">
            <a:avLst/>
          </a:prstGeom>
          <a:solidFill>
            <a:srgbClr val="37ABB7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27" name="TextBox 338"/>
          <p:cNvSpPr txBox="1">
            <a:spLocks noChangeArrowheads="1"/>
          </p:cNvSpPr>
          <p:nvPr/>
        </p:nvSpPr>
        <p:spPr bwMode="auto">
          <a:xfrm>
            <a:off x="4473575" y="2827655"/>
            <a:ext cx="70612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造字工房悦黑体验版特细体" pitchFamily="50" charset="-122"/>
                <a:ea typeface="造字工房悦黑体验版特细体" pitchFamily="50" charset="-122"/>
              </a:defRPr>
            </a:lvl1pPr>
            <a:lvl2pPr marL="742950" indent="-28575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defTabSz="914400"/>
            <a:r>
              <a:rPr lang="en-US" altLang="zh-CN" sz="1800" b="0" dirty="0">
                <a:solidFill>
                  <a:schemeClr val="tx1"/>
                </a:solidFill>
                <a:latin typeface="+mn-ea"/>
                <a:ea typeface="+mn-ea"/>
              </a:rPr>
              <a:t>45%</a:t>
            </a:r>
            <a:endParaRPr lang="en-US" altLang="zh-CN" sz="1800" b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8" name="饼形 27"/>
          <p:cNvSpPr/>
          <p:nvPr/>
        </p:nvSpPr>
        <p:spPr>
          <a:xfrm>
            <a:off x="6414135" y="2097405"/>
            <a:ext cx="1870710" cy="1870710"/>
          </a:xfrm>
          <a:prstGeom prst="pie">
            <a:avLst>
              <a:gd name="adj1" fmla="val 14619738"/>
              <a:gd name="adj2" fmla="val 8791300"/>
            </a:avLst>
          </a:prstGeom>
          <a:solidFill>
            <a:srgbClr val="102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520180" y="2203450"/>
            <a:ext cx="1657985" cy="1658620"/>
          </a:xfrm>
          <a:prstGeom prst="ellipse">
            <a:avLst/>
          </a:prstGeom>
          <a:solidFill>
            <a:srgbClr val="37ABB7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30" name="TextBox 338"/>
          <p:cNvSpPr txBox="1">
            <a:spLocks noChangeArrowheads="1"/>
          </p:cNvSpPr>
          <p:nvPr/>
        </p:nvSpPr>
        <p:spPr bwMode="auto">
          <a:xfrm>
            <a:off x="6995795" y="2827655"/>
            <a:ext cx="70612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造字工房悦黑体验版特细体" pitchFamily="50" charset="-122"/>
                <a:ea typeface="造字工房悦黑体验版特细体" pitchFamily="50" charset="-122"/>
              </a:defRPr>
            </a:lvl1pPr>
            <a:lvl2pPr marL="742950" indent="-28575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defTabSz="914400"/>
            <a:r>
              <a:rPr lang="en-US" altLang="zh-CN" sz="1800" b="0" dirty="0">
                <a:solidFill>
                  <a:schemeClr val="tx1"/>
                </a:solidFill>
                <a:latin typeface="+mn-ea"/>
                <a:ea typeface="+mn-ea"/>
              </a:rPr>
              <a:t>65%</a:t>
            </a:r>
            <a:endParaRPr lang="en-US" altLang="zh-CN" sz="1800" b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1" name="饼形 30"/>
          <p:cNvSpPr/>
          <p:nvPr/>
        </p:nvSpPr>
        <p:spPr>
          <a:xfrm>
            <a:off x="8936355" y="2097405"/>
            <a:ext cx="1870710" cy="1870710"/>
          </a:xfrm>
          <a:prstGeom prst="pie">
            <a:avLst>
              <a:gd name="adj1" fmla="val 19204808"/>
              <a:gd name="adj2" fmla="val 16200000"/>
            </a:avLst>
          </a:prstGeom>
          <a:solidFill>
            <a:srgbClr val="102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9042400" y="2203450"/>
            <a:ext cx="1657985" cy="1658620"/>
          </a:xfrm>
          <a:prstGeom prst="ellipse">
            <a:avLst/>
          </a:prstGeom>
          <a:solidFill>
            <a:srgbClr val="37ABB7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33" name="TextBox 338"/>
          <p:cNvSpPr txBox="1">
            <a:spLocks noChangeArrowheads="1"/>
          </p:cNvSpPr>
          <p:nvPr/>
        </p:nvSpPr>
        <p:spPr bwMode="auto">
          <a:xfrm>
            <a:off x="9518015" y="2827655"/>
            <a:ext cx="70612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造字工房悦黑体验版特细体" pitchFamily="50" charset="-122"/>
                <a:ea typeface="造字工房悦黑体验版特细体" pitchFamily="50" charset="-122"/>
              </a:defRPr>
            </a:lvl1pPr>
            <a:lvl2pPr marL="742950" indent="-28575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defTabSz="914400"/>
            <a:r>
              <a:rPr lang="en-US" altLang="zh-CN" sz="1800" b="0" dirty="0">
                <a:solidFill>
                  <a:schemeClr val="tx1"/>
                </a:solidFill>
                <a:latin typeface="+mn-ea"/>
                <a:ea typeface="+mn-ea"/>
              </a:rPr>
              <a:t>80%</a:t>
            </a:r>
            <a:endParaRPr lang="en-US" altLang="zh-CN" sz="1800" b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331595" y="4196080"/>
            <a:ext cx="1813560" cy="41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defTabSz="1219200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/>
                </a:solidFill>
                <a:latin typeface="+mn-ea"/>
              </a:rPr>
              <a:t>点击此处添加标题</a:t>
            </a:r>
            <a:endParaRPr lang="zh-CN" altLang="en-US" sz="16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3" name="矩形 13"/>
          <p:cNvSpPr>
            <a:spLocks noChangeArrowheads="1"/>
          </p:cNvSpPr>
          <p:nvPr/>
        </p:nvSpPr>
        <p:spPr bwMode="auto">
          <a:xfrm>
            <a:off x="1271270" y="4643120"/>
            <a:ext cx="1920240" cy="969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tx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</a:t>
            </a:r>
            <a:endParaRPr lang="zh-CN" altLang="en-US" sz="1400">
              <a:solidFill>
                <a:schemeClr val="tx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926840" y="4196080"/>
            <a:ext cx="1813560" cy="41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defTabSz="1219200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/>
                </a:solidFill>
                <a:latin typeface="+mn-ea"/>
              </a:rPr>
              <a:t>点击此处添加标题</a:t>
            </a:r>
            <a:endParaRPr lang="zh-CN" altLang="en-US" sz="16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6" name="矩形 13"/>
          <p:cNvSpPr>
            <a:spLocks noChangeArrowheads="1"/>
          </p:cNvSpPr>
          <p:nvPr/>
        </p:nvSpPr>
        <p:spPr bwMode="auto">
          <a:xfrm>
            <a:off x="3754755" y="4643120"/>
            <a:ext cx="2143760" cy="969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tx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点击添加文字，点击添加文字点击添加文字，点击添加文字，点击添加文字。</a:t>
            </a:r>
            <a:endParaRPr lang="zh-CN" altLang="en-US" sz="1400">
              <a:solidFill>
                <a:schemeClr val="tx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522720" y="4196080"/>
            <a:ext cx="1813560" cy="41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defTabSz="1219200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/>
                </a:solidFill>
                <a:latin typeface="+mn-ea"/>
              </a:rPr>
              <a:t>点击此处添加标题</a:t>
            </a:r>
            <a:endParaRPr lang="zh-CN" altLang="en-US" sz="16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" name="矩形 13"/>
          <p:cNvSpPr>
            <a:spLocks noChangeArrowheads="1"/>
          </p:cNvSpPr>
          <p:nvPr/>
        </p:nvSpPr>
        <p:spPr bwMode="auto">
          <a:xfrm>
            <a:off x="6462395" y="4643120"/>
            <a:ext cx="1920240" cy="969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tx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</a:t>
            </a:r>
            <a:endParaRPr lang="zh-CN" altLang="en-US" sz="1400">
              <a:solidFill>
                <a:schemeClr val="tx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9044940" y="4196080"/>
            <a:ext cx="1813560" cy="41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defTabSz="1219200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/>
                </a:solidFill>
                <a:latin typeface="+mn-ea"/>
              </a:rPr>
              <a:t>点击此处添加标题</a:t>
            </a:r>
            <a:endParaRPr lang="zh-CN" altLang="en-US" sz="16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0" name="矩形 13"/>
          <p:cNvSpPr>
            <a:spLocks noChangeArrowheads="1"/>
          </p:cNvSpPr>
          <p:nvPr/>
        </p:nvSpPr>
        <p:spPr bwMode="auto">
          <a:xfrm>
            <a:off x="8950960" y="4643120"/>
            <a:ext cx="1987550" cy="969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tx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点击添加文字，点击添加文字点击添加文字，点击添加文字，点击添加文字</a:t>
            </a:r>
            <a:endParaRPr lang="zh-CN" altLang="en-US" sz="1400">
              <a:solidFill>
                <a:schemeClr val="tx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-10160" y="1578610"/>
            <a:ext cx="3577590" cy="370141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 flipH="1">
            <a:off x="3438525" y="3138170"/>
            <a:ext cx="620395" cy="362585"/>
          </a:xfrm>
          <a:prstGeom prst="triangle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6710" y="3014345"/>
            <a:ext cx="28632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PART 04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9" name="MH_Entry_1"/>
          <p:cNvSpPr/>
          <p:nvPr>
            <p:custDataLst>
              <p:tags r:id="rId1"/>
            </p:custDataLst>
          </p:nvPr>
        </p:nvSpPr>
        <p:spPr>
          <a:xfrm>
            <a:off x="4436110" y="2522855"/>
            <a:ext cx="6830695" cy="120015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6000" dirty="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  <a:sym typeface="Arial" panose="020B0604020202020204" pitchFamily="34" charset="0"/>
              </a:rPr>
              <a:t>点击添加标题文字</a:t>
            </a:r>
            <a:endParaRPr lang="zh-CN" altLang="en-US" sz="6000" dirty="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24350" y="3723005"/>
            <a:ext cx="705358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20000"/>
              </a:lnSpc>
            </a:pPr>
            <a:r>
              <a:rPr lang="zh-CN" altLang="zh-CN" sz="140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</a:rPr>
              <a:t>Take the time to reflect on your own experience receiving reviews to guide you to a better understanding of your strengths and weaknesses in the process.</a:t>
            </a:r>
            <a:endParaRPr lang="zh-CN" altLang="zh-CN" sz="140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pic>
        <p:nvPicPr>
          <p:cNvPr id="9" name="图片 8" descr="3914a42a5d844b4cbb529c2f62814758UIO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7150" y="4878070"/>
            <a:ext cx="1972310" cy="197739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0" name="L 形 9"/>
          <p:cNvSpPr/>
          <p:nvPr/>
        </p:nvSpPr>
        <p:spPr>
          <a:xfrm>
            <a:off x="10494010" y="3810"/>
            <a:ext cx="1707515" cy="629285"/>
          </a:xfrm>
          <a:prstGeom prst="corner">
            <a:avLst>
              <a:gd name="adj1" fmla="val 28758"/>
              <a:gd name="adj2" fmla="val 27245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L 形 10"/>
          <p:cNvSpPr/>
          <p:nvPr/>
        </p:nvSpPr>
        <p:spPr>
          <a:xfrm>
            <a:off x="11113770" y="3810"/>
            <a:ext cx="1075055" cy="953770"/>
          </a:xfrm>
          <a:prstGeom prst="corner">
            <a:avLst>
              <a:gd name="adj1" fmla="val 15416"/>
              <a:gd name="adj2" fmla="val 12167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2600" y="1155065"/>
            <a:ext cx="679450" cy="499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36000" tIns="0" rIns="0" bIns="0" anchor="ctr" anchorCtr="0">
            <a:normAutofit lnSpcReduction="1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tx1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chemeClr val="tx1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67055" y="1411605"/>
            <a:ext cx="1113155" cy="3526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36000" tIns="0" rIns="0" bIns="0" anchor="ctr" anchorCtr="0">
            <a:normAutofit lnSpcReduction="1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chemeClr val="tx1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chemeClr val="tx1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557780" y="4184015"/>
            <a:ext cx="2131060" cy="1397635"/>
            <a:chOff x="2399" y="7295"/>
            <a:chExt cx="3356" cy="2201"/>
          </a:xfrm>
        </p:grpSpPr>
        <p:sp>
          <p:nvSpPr>
            <p:cNvPr id="420" name="PA_淘宝店chenying0907 419"/>
            <p:cNvSpPr/>
            <p:nvPr>
              <p:custDataLst>
                <p:tags r:id="rId3"/>
              </p:custDataLst>
            </p:nvPr>
          </p:nvSpPr>
          <p:spPr>
            <a:xfrm>
              <a:off x="2399" y="7826"/>
              <a:ext cx="3356" cy="1670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en-US" altLang="zh-CN" sz="1400">
                  <a:solidFill>
                    <a:schemeClr val="tx1"/>
                  </a:solidFill>
                  <a:latin typeface="+mn-ea"/>
                  <a:cs typeface="汉仪润圆-75W" panose="00020600040101010101" charset="-122"/>
                </a:rPr>
                <a:t>点击添加文字，点击添加文字点击添加文字，点击添加文字</a:t>
              </a:r>
              <a:endParaRPr lang="en-US" altLang="zh-CN" sz="1400">
                <a:solidFill>
                  <a:schemeClr val="tx1"/>
                </a:solidFill>
                <a:latin typeface="+mn-ea"/>
                <a:cs typeface="汉仪润圆-75W" panose="00020600040101010101" charset="-122"/>
              </a:endParaRPr>
            </a:p>
          </p:txBody>
        </p:sp>
        <p:sp>
          <p:nvSpPr>
            <p:cNvPr id="422" name="PA_淘宝店chenying0907 421"/>
            <p:cNvSpPr/>
            <p:nvPr>
              <p:custDataLst>
                <p:tags r:id="rId4"/>
              </p:custDataLst>
            </p:nvPr>
          </p:nvSpPr>
          <p:spPr>
            <a:xfrm>
              <a:off x="3139" y="7295"/>
              <a:ext cx="1876" cy="531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/>
                  </a:solidFill>
                  <a:latin typeface="+mn-ea"/>
                  <a:cs typeface="Arial" panose="020B0604020202020204" pitchFamily="34" charset="0"/>
                </a:rPr>
                <a:t>添加标题</a:t>
              </a:r>
              <a:endParaRPr lang="zh-CN" altLang="en-US" sz="1600">
                <a:solidFill>
                  <a:schemeClr val="tx1"/>
                </a:solidFill>
                <a:latin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48935" y="4184015"/>
            <a:ext cx="2131060" cy="1397635"/>
            <a:chOff x="6704" y="7175"/>
            <a:chExt cx="3356" cy="2201"/>
          </a:xfrm>
        </p:grpSpPr>
        <p:sp>
          <p:nvSpPr>
            <p:cNvPr id="5" name="PA_淘宝店chenying0907 419"/>
            <p:cNvSpPr/>
            <p:nvPr>
              <p:custDataLst>
                <p:tags r:id="rId5"/>
              </p:custDataLst>
            </p:nvPr>
          </p:nvSpPr>
          <p:spPr>
            <a:xfrm>
              <a:off x="6704" y="7706"/>
              <a:ext cx="3356" cy="1670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en-US" altLang="zh-CN" sz="1400">
                  <a:solidFill>
                    <a:schemeClr val="tx1"/>
                  </a:solidFill>
                  <a:latin typeface="+mn-ea"/>
                  <a:cs typeface="汉仪润圆-75W" panose="00020600040101010101" charset="-122"/>
                </a:rPr>
                <a:t>点击添加文字，点击添加文字点击添加文字，点击添加文字</a:t>
              </a:r>
              <a:endParaRPr lang="en-US" altLang="zh-CN" sz="1400">
                <a:solidFill>
                  <a:schemeClr val="tx1"/>
                </a:solidFill>
                <a:latin typeface="+mn-ea"/>
                <a:cs typeface="汉仪润圆-75W" panose="00020600040101010101" charset="-122"/>
              </a:endParaRPr>
            </a:p>
          </p:txBody>
        </p:sp>
        <p:sp>
          <p:nvSpPr>
            <p:cNvPr id="6" name="PA_淘宝店chenying0907 421"/>
            <p:cNvSpPr/>
            <p:nvPr>
              <p:custDataLst>
                <p:tags r:id="rId6"/>
              </p:custDataLst>
            </p:nvPr>
          </p:nvSpPr>
          <p:spPr>
            <a:xfrm>
              <a:off x="7444" y="7175"/>
              <a:ext cx="1876" cy="531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/>
                  </a:solidFill>
                  <a:latin typeface="+mn-ea"/>
                  <a:cs typeface="Arial" panose="020B0604020202020204" pitchFamily="34" charset="0"/>
                </a:rPr>
                <a:t>添加标题</a:t>
              </a:r>
              <a:endParaRPr lang="zh-CN" altLang="en-US" sz="1600">
                <a:solidFill>
                  <a:schemeClr val="tx1"/>
                </a:solidFill>
                <a:latin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340090" y="4184015"/>
            <a:ext cx="2131060" cy="1397635"/>
            <a:chOff x="11504" y="7205"/>
            <a:chExt cx="3356" cy="2201"/>
          </a:xfrm>
        </p:grpSpPr>
        <p:sp>
          <p:nvSpPr>
            <p:cNvPr id="8" name="PA_淘宝店chenying0907 419"/>
            <p:cNvSpPr/>
            <p:nvPr>
              <p:custDataLst>
                <p:tags r:id="rId7"/>
              </p:custDataLst>
            </p:nvPr>
          </p:nvSpPr>
          <p:spPr>
            <a:xfrm>
              <a:off x="11504" y="7736"/>
              <a:ext cx="3356" cy="1670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en-US" altLang="zh-CN" sz="1400">
                  <a:solidFill>
                    <a:schemeClr val="tx1"/>
                  </a:solidFill>
                  <a:latin typeface="+mn-ea"/>
                  <a:cs typeface="汉仪润圆-75W" panose="00020600040101010101" charset="-122"/>
                </a:rPr>
                <a:t>点击添加文字，点击添加文字点击添加文字，点击添加文字</a:t>
              </a:r>
              <a:endParaRPr lang="en-US" altLang="zh-CN" sz="1400">
                <a:solidFill>
                  <a:schemeClr val="tx1"/>
                </a:solidFill>
                <a:latin typeface="+mn-ea"/>
                <a:cs typeface="汉仪润圆-75W" panose="00020600040101010101" charset="-122"/>
              </a:endParaRPr>
            </a:p>
          </p:txBody>
        </p:sp>
        <p:sp>
          <p:nvSpPr>
            <p:cNvPr id="10" name="PA_淘宝店chenying0907 421"/>
            <p:cNvSpPr/>
            <p:nvPr>
              <p:custDataLst>
                <p:tags r:id="rId8"/>
              </p:custDataLst>
            </p:nvPr>
          </p:nvSpPr>
          <p:spPr>
            <a:xfrm>
              <a:off x="12244" y="7205"/>
              <a:ext cx="1876" cy="531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/>
                  </a:solidFill>
                  <a:latin typeface="+mn-ea"/>
                  <a:cs typeface="Arial" panose="020B0604020202020204" pitchFamily="34" charset="0"/>
                </a:rPr>
                <a:t>添加标题</a:t>
              </a:r>
              <a:endParaRPr lang="zh-CN" altLang="en-US" sz="1600">
                <a:solidFill>
                  <a:schemeClr val="tx1"/>
                </a:solidFill>
                <a:latin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5069205" y="3951605"/>
            <a:ext cx="0" cy="2014855"/>
          </a:xfrm>
          <a:prstGeom prst="line">
            <a:avLst/>
          </a:prstGeom>
          <a:ln>
            <a:solidFill>
              <a:srgbClr val="10263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993380" y="3951605"/>
            <a:ext cx="0" cy="2014855"/>
          </a:xfrm>
          <a:prstGeom prst="line">
            <a:avLst/>
          </a:prstGeom>
          <a:ln>
            <a:solidFill>
              <a:srgbClr val="10263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" name="图片 6" descr="pexels-photo-58706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28775" y="1155065"/>
            <a:ext cx="9570720" cy="259461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五边形 2"/>
          <p:cNvSpPr/>
          <p:nvPr/>
        </p:nvSpPr>
        <p:spPr>
          <a:xfrm rot="5400000">
            <a:off x="52514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82675" y="3896995"/>
            <a:ext cx="18796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1200">
                <a:latin typeface="+mn-ea"/>
                <a:cs typeface="+mn-ea"/>
              </a:rPr>
              <a:t>姓名   </a:t>
            </a:r>
            <a:r>
              <a:rPr lang="en-US" altLang="zh-CN" sz="1200">
                <a:latin typeface="+mn-ea"/>
                <a:cs typeface="+mn-ea"/>
              </a:rPr>
              <a:t>XXX</a:t>
            </a:r>
            <a:endParaRPr lang="en-US" altLang="zh-CN" sz="1200">
              <a:latin typeface="+mn-ea"/>
              <a:cs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52495" y="3896995"/>
            <a:ext cx="183959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1200">
                <a:latin typeface="+mn-ea"/>
                <a:cs typeface="+mn-ea"/>
              </a:rPr>
              <a:t>出生年月 </a:t>
            </a:r>
            <a:r>
              <a:rPr lang="en-US" altLang="zh-CN" sz="1200">
                <a:latin typeface="+mn-ea"/>
                <a:cs typeface="+mn-ea"/>
              </a:rPr>
              <a:t>XXX</a:t>
            </a:r>
            <a:r>
              <a:rPr lang="zh-CN" altLang="en-US" sz="1200">
                <a:latin typeface="+mn-ea"/>
                <a:cs typeface="+mn-ea"/>
              </a:rPr>
              <a:t>年</a:t>
            </a:r>
            <a:r>
              <a:rPr lang="en-US" altLang="zh-CN" sz="1200">
                <a:latin typeface="+mn-ea"/>
                <a:cs typeface="+mn-ea"/>
              </a:rPr>
              <a:t>X</a:t>
            </a:r>
            <a:r>
              <a:rPr lang="zh-CN" altLang="en-US" sz="1200">
                <a:latin typeface="+mn-ea"/>
                <a:cs typeface="+mn-ea"/>
              </a:rPr>
              <a:t>月</a:t>
            </a:r>
            <a:r>
              <a:rPr lang="en-US" altLang="zh-CN" sz="1200">
                <a:latin typeface="+mn-ea"/>
                <a:cs typeface="+mn-ea"/>
              </a:rPr>
              <a:t>X</a:t>
            </a:r>
            <a:r>
              <a:rPr lang="zh-CN" altLang="en-US" sz="1200">
                <a:latin typeface="+mn-ea"/>
                <a:cs typeface="+mn-ea"/>
              </a:rPr>
              <a:t>日</a:t>
            </a:r>
            <a:endParaRPr lang="zh-CN" altLang="en-US" sz="1200">
              <a:latin typeface="+mn-ea"/>
              <a:cs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4275" y="4265295"/>
            <a:ext cx="4107815" cy="0"/>
          </a:xfrm>
          <a:prstGeom prst="line">
            <a:avLst/>
          </a:prstGeom>
          <a:ln>
            <a:solidFill>
              <a:srgbClr val="7B550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1082675" y="4371340"/>
            <a:ext cx="18796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1200">
                <a:latin typeface="+mn-ea"/>
                <a:cs typeface="+mn-ea"/>
              </a:rPr>
              <a:t>现居地  </a:t>
            </a:r>
            <a:r>
              <a:rPr lang="en-US" altLang="zh-CN" sz="1200">
                <a:latin typeface="+mn-ea"/>
                <a:cs typeface="+mn-ea"/>
              </a:rPr>
              <a:t>XX</a:t>
            </a:r>
            <a:r>
              <a:rPr lang="zh-CN" altLang="en-US" sz="1200">
                <a:latin typeface="+mn-ea"/>
                <a:cs typeface="+mn-ea"/>
              </a:rPr>
              <a:t>省</a:t>
            </a:r>
            <a:r>
              <a:rPr lang="en-US" altLang="zh-CN" sz="1200">
                <a:latin typeface="+mn-ea"/>
                <a:cs typeface="+mn-ea"/>
              </a:rPr>
              <a:t>XXX</a:t>
            </a:r>
            <a:r>
              <a:rPr lang="zh-CN" altLang="en-US" sz="1200">
                <a:latin typeface="+mn-ea"/>
                <a:cs typeface="+mn-ea"/>
              </a:rPr>
              <a:t>市</a:t>
            </a:r>
            <a:endParaRPr lang="zh-CN" altLang="en-US" sz="1200">
              <a:latin typeface="+mn-ea"/>
              <a:cs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52495" y="4371340"/>
            <a:ext cx="18586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1200">
                <a:latin typeface="+mn-ea"/>
                <a:cs typeface="+mn-ea"/>
              </a:rPr>
              <a:t>学历  </a:t>
            </a:r>
            <a:r>
              <a:rPr lang="en-US" altLang="zh-CN" sz="1200">
                <a:latin typeface="+mn-ea"/>
                <a:cs typeface="+mn-ea"/>
              </a:rPr>
              <a:t>XXX</a:t>
            </a:r>
            <a:endParaRPr lang="en-US" altLang="zh-CN" sz="1200">
              <a:latin typeface="+mn-ea"/>
              <a:cs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84275" y="4739640"/>
            <a:ext cx="4126865" cy="0"/>
          </a:xfrm>
          <a:prstGeom prst="line">
            <a:avLst/>
          </a:prstGeom>
          <a:ln>
            <a:solidFill>
              <a:srgbClr val="7B550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082675" y="4801870"/>
            <a:ext cx="18796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sz="1200">
                <a:latin typeface="+mn-ea"/>
                <a:cs typeface="+mn-ea"/>
              </a:rPr>
              <a:t>毕业院校    </a:t>
            </a:r>
            <a:r>
              <a:rPr lang="en-US" altLang="zh-CN" sz="1200">
                <a:latin typeface="+mn-ea"/>
                <a:cs typeface="+mn-ea"/>
              </a:rPr>
              <a:t>XXX</a:t>
            </a:r>
            <a:r>
              <a:rPr lang="zh-CN" altLang="en-US" sz="1200">
                <a:latin typeface="+mn-ea"/>
                <a:cs typeface="+mn-ea"/>
              </a:rPr>
              <a:t>大学</a:t>
            </a:r>
            <a:endParaRPr lang="zh-CN" altLang="en-US" sz="1200">
              <a:latin typeface="+mn-ea"/>
              <a:cs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52495" y="4801870"/>
            <a:ext cx="18586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1200">
                <a:latin typeface="+mn-ea"/>
                <a:cs typeface="+mn-ea"/>
              </a:rPr>
              <a:t>专业  </a:t>
            </a:r>
            <a:r>
              <a:rPr lang="en-US" altLang="zh-CN" sz="1200">
                <a:latin typeface="+mn-ea"/>
                <a:cs typeface="+mn-ea"/>
              </a:rPr>
              <a:t>XXX</a:t>
            </a:r>
            <a:r>
              <a:rPr lang="zh-CN" altLang="en-US" sz="1200">
                <a:latin typeface="+mn-ea"/>
                <a:cs typeface="+mn-ea"/>
              </a:rPr>
              <a:t>专业</a:t>
            </a:r>
            <a:endParaRPr lang="zh-CN" altLang="en-US" sz="1200">
              <a:latin typeface="+mn-ea"/>
              <a:cs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184275" y="5170170"/>
            <a:ext cx="4107815" cy="0"/>
          </a:xfrm>
          <a:prstGeom prst="line">
            <a:avLst/>
          </a:prstGeom>
          <a:ln>
            <a:solidFill>
              <a:srgbClr val="7B550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082675" y="5276215"/>
            <a:ext cx="18796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1200">
                <a:latin typeface="+mn-ea"/>
                <a:cs typeface="+mn-ea"/>
              </a:rPr>
              <a:t>邮箱   </a:t>
            </a:r>
            <a:r>
              <a:rPr lang="en-US" altLang="zh-CN" sz="1200">
                <a:latin typeface="+mn-ea"/>
                <a:cs typeface="+mn-ea"/>
              </a:rPr>
              <a:t>12349@XX.com</a:t>
            </a:r>
            <a:endParaRPr lang="zh-CN" altLang="en-US" sz="1200">
              <a:latin typeface="+mn-ea"/>
              <a:cs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52495" y="5276215"/>
            <a:ext cx="18586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1200">
                <a:latin typeface="+mn-ea"/>
                <a:cs typeface="+mn-ea"/>
              </a:rPr>
              <a:t>电话  </a:t>
            </a:r>
            <a:r>
              <a:rPr lang="en-US" altLang="zh-CN" sz="1200">
                <a:latin typeface="+mn-ea"/>
                <a:cs typeface="+mn-ea"/>
              </a:rPr>
              <a:t>123456798623</a:t>
            </a:r>
            <a:endParaRPr lang="en-US" altLang="zh-CN" sz="1200">
              <a:latin typeface="+mn-ea"/>
              <a:cs typeface="+mn-ea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184275" y="5644515"/>
            <a:ext cx="4126865" cy="0"/>
          </a:xfrm>
          <a:prstGeom prst="line">
            <a:avLst/>
          </a:prstGeom>
          <a:ln>
            <a:solidFill>
              <a:srgbClr val="7B550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667500" y="1656715"/>
            <a:ext cx="2276475" cy="438150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>
              <a:latin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34175" y="1656715"/>
            <a:ext cx="2209165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sz="1400">
                <a:solidFill>
                  <a:schemeClr val="bg1"/>
                </a:solidFill>
                <a:latin typeface="+mn-ea"/>
                <a:cs typeface="+mn-ea"/>
              </a:rPr>
              <a:t>教育背景</a:t>
            </a:r>
            <a:r>
              <a:rPr lang="en-US" altLang="zh-CN" sz="1400">
                <a:solidFill>
                  <a:schemeClr val="bg1"/>
                </a:solidFill>
                <a:latin typeface="+mn-ea"/>
                <a:cs typeface="+mn-ea"/>
              </a:rPr>
              <a:t>/educational</a:t>
            </a:r>
            <a:endParaRPr lang="en-US" altLang="zh-CN" sz="140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7" name="PA_淘宝店chenying0907 419"/>
          <p:cNvSpPr/>
          <p:nvPr>
            <p:custDataLst>
              <p:tags r:id="rId3"/>
            </p:custDataLst>
          </p:nvPr>
        </p:nvSpPr>
        <p:spPr>
          <a:xfrm>
            <a:off x="6667500" y="2224405"/>
            <a:ext cx="4510405" cy="650240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点击添加文字，点击添加文字点击添加文字，点击添加文字，点击添加文字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7" name="PA_淘宝店chenying0907 419"/>
          <p:cNvSpPr/>
          <p:nvPr>
            <p:custDataLst>
              <p:tags r:id="rId4"/>
            </p:custDataLst>
          </p:nvPr>
        </p:nvSpPr>
        <p:spPr>
          <a:xfrm>
            <a:off x="6667500" y="2874645"/>
            <a:ext cx="4511040" cy="650240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点击添加文字，点击添加文字点击添加文字，点击添加文字，点击添加文字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734175" y="3838575"/>
            <a:ext cx="2276475" cy="438150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00850" y="3838575"/>
            <a:ext cx="2210435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+mn-ea"/>
                <a:cs typeface="+mn-ea"/>
              </a:rPr>
              <a:t>个人技能</a:t>
            </a:r>
            <a:r>
              <a:rPr lang="en-US" altLang="zh-CN" sz="1400">
                <a:solidFill>
                  <a:schemeClr val="bg1"/>
                </a:solidFill>
                <a:latin typeface="+mn-ea"/>
                <a:cs typeface="+mn-ea"/>
              </a:rPr>
              <a:t>/skills</a:t>
            </a:r>
            <a:endParaRPr lang="en-US" altLang="zh-CN" sz="140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8" name="PA_淘宝店chenying0907 419"/>
          <p:cNvSpPr/>
          <p:nvPr>
            <p:custDataLst>
              <p:tags r:id="rId5"/>
            </p:custDataLst>
          </p:nvPr>
        </p:nvSpPr>
        <p:spPr>
          <a:xfrm>
            <a:off x="6734175" y="4382770"/>
            <a:ext cx="4510405" cy="650240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点击添加文字，点击添加文字点击添加文字，点击添加文字，点击添加文字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29" name="PA_淘宝店chenying0907 419"/>
          <p:cNvSpPr/>
          <p:nvPr>
            <p:custDataLst>
              <p:tags r:id="rId6"/>
            </p:custDataLst>
          </p:nvPr>
        </p:nvSpPr>
        <p:spPr>
          <a:xfrm>
            <a:off x="6734175" y="5033010"/>
            <a:ext cx="4511040" cy="650240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+mn-ea"/>
                <a:cs typeface="+mn-ea"/>
              </a:rPr>
              <a:t>点击添加文字，点击添加文字点击添加文字，点击添加文字，点击添加文字</a:t>
            </a:r>
            <a:endParaRPr lang="en-US" altLang="zh-CN" sz="1400">
              <a:solidFill>
                <a:schemeClr val="tx1"/>
              </a:solidFill>
              <a:latin typeface="+mn-ea"/>
              <a:cs typeface="+mn-ea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989320" y="1403350"/>
            <a:ext cx="0" cy="4567555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8165" y="1621790"/>
            <a:ext cx="2190750" cy="221678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五边形 2"/>
          <p:cNvSpPr/>
          <p:nvPr/>
        </p:nvSpPr>
        <p:spPr>
          <a:xfrm rot="5400000">
            <a:off x="52514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888105" y="2112645"/>
            <a:ext cx="3539490" cy="1714500"/>
            <a:chOff x="1599" y="3120"/>
            <a:chExt cx="5574" cy="2700"/>
          </a:xfrm>
        </p:grpSpPr>
        <p:sp>
          <p:nvSpPr>
            <p:cNvPr id="91" name="五边形 90"/>
            <p:cNvSpPr/>
            <p:nvPr/>
          </p:nvSpPr>
          <p:spPr>
            <a:xfrm>
              <a:off x="1599" y="3120"/>
              <a:ext cx="5574" cy="2700"/>
            </a:xfrm>
            <a:prstGeom prst="homePlate">
              <a:avLst/>
            </a:prstGeom>
            <a:solidFill>
              <a:srgbClr val="37ABB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935" y="3566"/>
              <a:ext cx="2856" cy="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A3B0B1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l" defTabSz="121920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+mn-ea"/>
                </a:rPr>
                <a:t>点击此处添加标题</a:t>
              </a:r>
              <a:endParaRPr lang="zh-CN" altLang="en-US" sz="1600" b="1" kern="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3" name="矩形 13"/>
            <p:cNvSpPr>
              <a:spLocks noChangeArrowheads="1"/>
            </p:cNvSpPr>
            <p:nvPr/>
          </p:nvSpPr>
          <p:spPr bwMode="auto">
            <a:xfrm>
              <a:off x="1935" y="4270"/>
              <a:ext cx="4108" cy="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400">
                  <a:solidFill>
                    <a:schemeClr val="bg1"/>
                  </a:solidFill>
                  <a:latin typeface="+mn-ea"/>
                  <a:ea typeface="+mn-ea"/>
                  <a:cs typeface="汉仪润圆-55W" panose="00020600040101010101" charset="-122"/>
                  <a:sym typeface="Arial" panose="020B0604020202020204" pitchFamily="34" charset="0"/>
                </a:rPr>
                <a:t>点击添加文字，点击添加文字点击添加文字，点击添加文字</a:t>
              </a:r>
              <a:endParaRPr lang="zh-CN" altLang="en-US" sz="1400">
                <a:solidFill>
                  <a:schemeClr val="bg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888105" y="3954145"/>
            <a:ext cx="3539490" cy="1714500"/>
            <a:chOff x="1599" y="3120"/>
            <a:chExt cx="5574" cy="2700"/>
          </a:xfrm>
        </p:grpSpPr>
        <p:sp>
          <p:nvSpPr>
            <p:cNvPr id="8" name="五边形 7"/>
            <p:cNvSpPr/>
            <p:nvPr/>
          </p:nvSpPr>
          <p:spPr>
            <a:xfrm>
              <a:off x="1599" y="3120"/>
              <a:ext cx="5574" cy="2700"/>
            </a:xfrm>
            <a:prstGeom prst="homePlate">
              <a:avLst/>
            </a:prstGeom>
            <a:solidFill>
              <a:srgbClr val="37ABB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935" y="3566"/>
              <a:ext cx="2856" cy="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A3B0B1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l" defTabSz="121920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+mn-ea"/>
                </a:rPr>
                <a:t>点击此处添加标题</a:t>
              </a:r>
              <a:endParaRPr lang="zh-CN" altLang="en-US" sz="1600" b="1" kern="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0" name="矩形 13"/>
            <p:cNvSpPr>
              <a:spLocks noChangeArrowheads="1"/>
            </p:cNvSpPr>
            <p:nvPr/>
          </p:nvSpPr>
          <p:spPr bwMode="auto">
            <a:xfrm>
              <a:off x="1935" y="4270"/>
              <a:ext cx="4108" cy="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400">
                  <a:solidFill>
                    <a:schemeClr val="bg1"/>
                  </a:solidFill>
                  <a:latin typeface="+mn-ea"/>
                  <a:ea typeface="+mn-ea"/>
                  <a:cs typeface="汉仪润圆-55W" panose="00020600040101010101" charset="-122"/>
                  <a:sym typeface="Arial" panose="020B0604020202020204" pitchFamily="34" charset="0"/>
                </a:rPr>
                <a:t>点击添加文字，点击添加文字点击添加文字，点击添加文字</a:t>
              </a:r>
              <a:endParaRPr lang="zh-CN" altLang="en-US" sz="1400">
                <a:solidFill>
                  <a:schemeClr val="bg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流程图: 决策 10"/>
          <p:cNvSpPr/>
          <p:nvPr/>
        </p:nvSpPr>
        <p:spPr>
          <a:xfrm>
            <a:off x="6636385" y="3048635"/>
            <a:ext cx="1697355" cy="1677035"/>
          </a:xfrm>
          <a:prstGeom prst="flowChartDecision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五边形 14"/>
          <p:cNvSpPr/>
          <p:nvPr/>
        </p:nvSpPr>
        <p:spPr>
          <a:xfrm flipH="1">
            <a:off x="7541895" y="2112645"/>
            <a:ext cx="3539490" cy="1714500"/>
          </a:xfrm>
          <a:prstGeom prst="homePlate">
            <a:avLst/>
          </a:prstGeom>
          <a:solidFill>
            <a:srgbClr val="37ABB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014460" y="2268855"/>
            <a:ext cx="1813560" cy="41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r" defTabSz="1219200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+mn-ea"/>
              </a:rPr>
              <a:t>点击此处添加标题</a:t>
            </a:r>
            <a:endParaRPr lang="zh-CN" altLang="en-US" sz="16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矩形 13"/>
          <p:cNvSpPr>
            <a:spLocks noChangeArrowheads="1"/>
          </p:cNvSpPr>
          <p:nvPr/>
        </p:nvSpPr>
        <p:spPr bwMode="auto">
          <a:xfrm>
            <a:off x="8219440" y="2715895"/>
            <a:ext cx="2608580" cy="645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</a:t>
            </a:r>
            <a:endParaRPr lang="zh-CN" altLang="en-US" sz="1400">
              <a:solidFill>
                <a:schemeClr val="bg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19" name="五边形 18"/>
          <p:cNvSpPr/>
          <p:nvPr/>
        </p:nvSpPr>
        <p:spPr>
          <a:xfrm flipH="1">
            <a:off x="7541895" y="3954145"/>
            <a:ext cx="3539490" cy="1714500"/>
          </a:xfrm>
          <a:prstGeom prst="homePlate">
            <a:avLst/>
          </a:prstGeom>
          <a:solidFill>
            <a:srgbClr val="37ABB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14460" y="4110355"/>
            <a:ext cx="1813560" cy="41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r" defTabSz="1219200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+mn-ea"/>
              </a:rPr>
              <a:t>点击此处添加标题</a:t>
            </a:r>
            <a:endParaRPr lang="zh-CN" altLang="en-US" sz="16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矩形 13"/>
          <p:cNvSpPr>
            <a:spLocks noChangeArrowheads="1"/>
          </p:cNvSpPr>
          <p:nvPr/>
        </p:nvSpPr>
        <p:spPr bwMode="auto">
          <a:xfrm>
            <a:off x="8219440" y="4557395"/>
            <a:ext cx="2608580" cy="645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</a:t>
            </a:r>
            <a:endParaRPr lang="zh-CN" altLang="en-US" sz="1400">
              <a:solidFill>
                <a:schemeClr val="bg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  <p:grpSp>
        <p:nvGrpSpPr>
          <p:cNvPr id="327" name="组合 326"/>
          <p:cNvGrpSpPr/>
          <p:nvPr/>
        </p:nvGrpSpPr>
        <p:grpSpPr>
          <a:xfrm>
            <a:off x="7124700" y="3513455"/>
            <a:ext cx="699770" cy="675640"/>
            <a:chOff x="7318566" y="4652307"/>
            <a:chExt cx="412083" cy="397439"/>
          </a:xfrm>
          <a:solidFill>
            <a:schemeClr val="bg1"/>
          </a:solidFill>
        </p:grpSpPr>
        <p:sp>
          <p:nvSpPr>
            <p:cNvPr id="89" name="Freeform 89"/>
            <p:cNvSpPr/>
            <p:nvPr/>
          </p:nvSpPr>
          <p:spPr bwMode="auto">
            <a:xfrm>
              <a:off x="7383413" y="4742253"/>
              <a:ext cx="282391" cy="30749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0" name="Freeform 90"/>
            <p:cNvSpPr/>
            <p:nvPr/>
          </p:nvSpPr>
          <p:spPr bwMode="auto">
            <a:xfrm>
              <a:off x="7318566" y="4652307"/>
              <a:ext cx="412083" cy="223821"/>
            </a:xfrm>
            <a:custGeom>
              <a:avLst/>
              <a:gdLst>
                <a:gd name="T0" fmla="*/ 81 w 83"/>
                <a:gd name="T1" fmla="*/ 35 h 45"/>
                <a:gd name="T2" fmla="*/ 45 w 83"/>
                <a:gd name="T3" fmla="*/ 2 h 45"/>
                <a:gd name="T4" fmla="*/ 38 w 83"/>
                <a:gd name="T5" fmla="*/ 2 h 45"/>
                <a:gd name="T6" fmla="*/ 2 w 83"/>
                <a:gd name="T7" fmla="*/ 35 h 45"/>
                <a:gd name="T8" fmla="*/ 2 w 83"/>
                <a:gd name="T9" fmla="*/ 43 h 45"/>
                <a:gd name="T10" fmla="*/ 2 w 83"/>
                <a:gd name="T11" fmla="*/ 43 h 45"/>
                <a:gd name="T12" fmla="*/ 6 w 83"/>
                <a:gd name="T13" fmla="*/ 44 h 45"/>
                <a:gd name="T14" fmla="*/ 10 w 83"/>
                <a:gd name="T15" fmla="*/ 43 h 45"/>
                <a:gd name="T16" fmla="*/ 42 w 83"/>
                <a:gd name="T17" fmla="*/ 13 h 45"/>
                <a:gd name="T18" fmla="*/ 74 w 83"/>
                <a:gd name="T19" fmla="*/ 43 h 45"/>
                <a:gd name="T20" fmla="*/ 81 w 83"/>
                <a:gd name="T21" fmla="*/ 43 h 45"/>
                <a:gd name="T22" fmla="*/ 81 w 83"/>
                <a:gd name="T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79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</p:grpSp>
      <p:pic>
        <p:nvPicPr>
          <p:cNvPr id="22" name="图片 21" descr="12e75d22f88f483e9c49667576025c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540" y="2495550"/>
            <a:ext cx="2416175" cy="24161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6"/>
          <p:cNvSpPr/>
          <p:nvPr/>
        </p:nvSpPr>
        <p:spPr>
          <a:xfrm>
            <a:off x="1270" y="-635"/>
            <a:ext cx="5005070" cy="686498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1071880" y="1708150"/>
            <a:ext cx="286321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8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目录</a:t>
            </a:r>
            <a:endParaRPr lang="zh-CN" altLang="zh-CN" sz="8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9645" y="3153410"/>
            <a:ext cx="3068320" cy="1383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20000"/>
              </a:lnSpc>
            </a:pPr>
            <a:r>
              <a:rPr lang="zh-CN" altLang="zh-CN" sz="140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</a:rPr>
              <a:t>Take the time to reflect on your own experience receiving reviews to guide you to a better understanding of your strengths and weaknesses in the process.</a:t>
            </a:r>
            <a:endParaRPr lang="zh-CN" altLang="zh-CN" sz="140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pic>
        <p:nvPicPr>
          <p:cNvPr id="4" name="图片 3" descr="3914a42a5d844b4cbb529c2f628147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4760" y="4254500"/>
            <a:ext cx="2404110" cy="26098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7058607" y="1509078"/>
            <a:ext cx="3330998" cy="40005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  <a:sym typeface="Arial" panose="020B0604020202020204" pitchFamily="34" charset="0"/>
              </a:rPr>
              <a:t>点击添加标题文字</a:t>
            </a:r>
            <a:endParaRPr lang="zh-CN" altLang="en-US" sz="2000" dirty="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3"/>
            </p:custDataLst>
          </p:nvPr>
        </p:nvSpPr>
        <p:spPr>
          <a:xfrm>
            <a:off x="7058607" y="2359978"/>
            <a:ext cx="3330998" cy="40005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  <a:sym typeface="Arial" panose="020B0604020202020204" pitchFamily="34" charset="0"/>
              </a:rPr>
              <a:t>点击添加标题文字</a:t>
            </a:r>
            <a:endParaRPr lang="zh-CN" altLang="en-US" sz="2000" dirty="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61735" y="1518920"/>
            <a:ext cx="552450" cy="429895"/>
          </a:xfrm>
          <a:prstGeom prst="rect">
            <a:avLst/>
          </a:prstGeom>
          <a:solidFill>
            <a:srgbClr val="37ABB7"/>
          </a:solidFill>
        </p:spPr>
        <p:txBody>
          <a:bodyPr wrap="square" rtlCol="0">
            <a:spAutoFit/>
          </a:bodyPr>
          <a:p>
            <a:pPr algn="dist"/>
            <a:r>
              <a:rPr lang="en-US" altLang="zh-CN" sz="220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220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61735" y="2369820"/>
            <a:ext cx="552450" cy="429895"/>
          </a:xfrm>
          <a:prstGeom prst="rect">
            <a:avLst/>
          </a:prstGeom>
          <a:solidFill>
            <a:srgbClr val="37ABB7"/>
          </a:solidFill>
        </p:spPr>
        <p:txBody>
          <a:bodyPr wrap="square" rtlCol="0">
            <a:spAutoFit/>
          </a:bodyPr>
          <a:p>
            <a:pPr algn="dist"/>
            <a:r>
              <a:rPr lang="en-US" altLang="zh-CN" sz="220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02</a:t>
            </a:r>
            <a:endParaRPr lang="en-US" altLang="zh-CN" sz="220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7058607" y="3210878"/>
            <a:ext cx="3330998" cy="40005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  <a:sym typeface="Arial" panose="020B0604020202020204" pitchFamily="34" charset="0"/>
              </a:rPr>
              <a:t>点击添加标题文字</a:t>
            </a:r>
            <a:endParaRPr lang="zh-CN" altLang="en-US" sz="2000" dirty="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  <a:sym typeface="Arial" panose="020B0604020202020204" pitchFamily="34" charset="0"/>
            </a:endParaRPr>
          </a:p>
        </p:txBody>
      </p:sp>
      <p:sp>
        <p:nvSpPr>
          <p:cNvPr id="9" name="MH_Entry_1"/>
          <p:cNvSpPr/>
          <p:nvPr>
            <p:custDataLst>
              <p:tags r:id="rId5"/>
            </p:custDataLst>
          </p:nvPr>
        </p:nvSpPr>
        <p:spPr>
          <a:xfrm>
            <a:off x="7058607" y="4061778"/>
            <a:ext cx="3330998" cy="40005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  <a:sym typeface="Arial" panose="020B0604020202020204" pitchFamily="34" charset="0"/>
              </a:rPr>
              <a:t>点击添加标题文字</a:t>
            </a:r>
            <a:endParaRPr lang="zh-CN" altLang="en-US" sz="2000" dirty="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61735" y="3220720"/>
            <a:ext cx="552450" cy="429895"/>
          </a:xfrm>
          <a:prstGeom prst="rect">
            <a:avLst/>
          </a:prstGeom>
          <a:solidFill>
            <a:srgbClr val="37ABB7"/>
          </a:solidFill>
        </p:spPr>
        <p:txBody>
          <a:bodyPr wrap="square" rtlCol="0">
            <a:spAutoFit/>
          </a:bodyPr>
          <a:p>
            <a:pPr algn="dist"/>
            <a:r>
              <a:rPr lang="en-US" altLang="zh-CN" sz="220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03</a:t>
            </a:r>
            <a:endParaRPr lang="en-US" altLang="zh-CN" sz="220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61735" y="4071620"/>
            <a:ext cx="552450" cy="429895"/>
          </a:xfrm>
          <a:prstGeom prst="rect">
            <a:avLst/>
          </a:prstGeom>
          <a:solidFill>
            <a:srgbClr val="37ABB7"/>
          </a:solidFill>
        </p:spPr>
        <p:txBody>
          <a:bodyPr wrap="square" rtlCol="0">
            <a:spAutoFit/>
          </a:bodyPr>
          <a:p>
            <a:pPr algn="dist"/>
            <a:r>
              <a:rPr lang="en-US" altLang="zh-CN" sz="220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04</a:t>
            </a:r>
            <a:endParaRPr lang="en-US" altLang="zh-CN" sz="220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6"/>
          <p:cNvSpPr/>
          <p:nvPr/>
        </p:nvSpPr>
        <p:spPr>
          <a:xfrm>
            <a:off x="1270" y="-635"/>
            <a:ext cx="12188825" cy="476694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2000"/>
          </a:p>
        </p:txBody>
      </p:sp>
      <p:pic>
        <p:nvPicPr>
          <p:cNvPr id="4" name="图片 3" descr="3914a42a5d844b4cbb529c2f628147581523q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5570" y="1905"/>
            <a:ext cx="3184525" cy="685482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619125" y="3321050"/>
            <a:ext cx="777557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8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谢谢观看</a:t>
            </a:r>
            <a:endParaRPr lang="zh-CN" altLang="zh-CN" sz="8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9125" y="4857115"/>
            <a:ext cx="8748395" cy="6813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zh-CN" sz="160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</a:rPr>
              <a:t>Take the time to reflect on your own experience receiving reviews to guide you to a better understanding of your strengths and weaknesses in the process.</a:t>
            </a:r>
            <a:endParaRPr lang="zh-CN" altLang="zh-CN" sz="160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6000"/>
          </a:blip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Rectangle 6"/>
          <p:cNvSpPr/>
          <p:nvPr/>
        </p:nvSpPr>
        <p:spPr>
          <a:xfrm>
            <a:off x="1270" y="-635"/>
            <a:ext cx="12188825" cy="6851015"/>
          </a:xfrm>
          <a:prstGeom prst="rect">
            <a:avLst/>
          </a:prstGeom>
          <a:solidFill>
            <a:srgbClr val="37ABB7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2000"/>
          </a:p>
        </p:txBody>
      </p:sp>
      <p:sp>
        <p:nvSpPr>
          <p:cNvPr id="4" name="Freeform 6"/>
          <p:cNvSpPr/>
          <p:nvPr/>
        </p:nvSpPr>
        <p:spPr bwMode="auto">
          <a:xfrm>
            <a:off x="-21947" y="3608950"/>
            <a:ext cx="12236807" cy="3258575"/>
          </a:xfrm>
          <a:custGeom>
            <a:avLst/>
            <a:gdLst/>
            <a:ahLst/>
            <a:cxnLst>
              <a:cxn ang="0">
                <a:pos x="8" y="1016"/>
              </a:cxn>
              <a:cxn ang="0">
                <a:pos x="202" y="972"/>
              </a:cxn>
              <a:cxn ang="0">
                <a:pos x="310" y="876"/>
              </a:cxn>
              <a:cxn ang="0">
                <a:pos x="454" y="1052"/>
              </a:cxn>
              <a:cxn ang="0">
                <a:pos x="558" y="1106"/>
              </a:cxn>
              <a:cxn ang="0">
                <a:pos x="630" y="1242"/>
              </a:cxn>
              <a:cxn ang="0">
                <a:pos x="606" y="604"/>
              </a:cxn>
              <a:cxn ang="0">
                <a:pos x="650" y="410"/>
              </a:cxn>
              <a:cxn ang="0">
                <a:pos x="682" y="374"/>
              </a:cxn>
              <a:cxn ang="0">
                <a:pos x="742" y="590"/>
              </a:cxn>
              <a:cxn ang="0">
                <a:pos x="716" y="1002"/>
              </a:cxn>
              <a:cxn ang="0">
                <a:pos x="742" y="960"/>
              </a:cxn>
              <a:cxn ang="0">
                <a:pos x="820" y="964"/>
              </a:cxn>
              <a:cxn ang="0">
                <a:pos x="960" y="1084"/>
              </a:cxn>
              <a:cxn ang="0">
                <a:pos x="1076" y="1048"/>
              </a:cxn>
              <a:cxn ang="0">
                <a:pos x="1148" y="772"/>
              </a:cxn>
              <a:cxn ang="0">
                <a:pos x="1218" y="870"/>
              </a:cxn>
              <a:cxn ang="0">
                <a:pos x="1334" y="932"/>
              </a:cxn>
              <a:cxn ang="0">
                <a:pos x="1490" y="970"/>
              </a:cxn>
              <a:cxn ang="0">
                <a:pos x="1534" y="1074"/>
              </a:cxn>
              <a:cxn ang="0">
                <a:pos x="1628" y="856"/>
              </a:cxn>
              <a:cxn ang="0">
                <a:pos x="1738" y="624"/>
              </a:cxn>
              <a:cxn ang="0">
                <a:pos x="1844" y="586"/>
              </a:cxn>
              <a:cxn ang="0">
                <a:pos x="1862" y="1038"/>
              </a:cxn>
              <a:cxn ang="0">
                <a:pos x="2130" y="782"/>
              </a:cxn>
              <a:cxn ang="0">
                <a:pos x="2246" y="960"/>
              </a:cxn>
              <a:cxn ang="0">
                <a:pos x="2258" y="1042"/>
              </a:cxn>
              <a:cxn ang="0">
                <a:pos x="2356" y="750"/>
              </a:cxn>
              <a:cxn ang="0">
                <a:pos x="2478" y="984"/>
              </a:cxn>
              <a:cxn ang="0">
                <a:pos x="2556" y="1194"/>
              </a:cxn>
              <a:cxn ang="0">
                <a:pos x="2594" y="1022"/>
              </a:cxn>
              <a:cxn ang="0">
                <a:pos x="2638" y="676"/>
              </a:cxn>
              <a:cxn ang="0">
                <a:pos x="2832" y="686"/>
              </a:cxn>
              <a:cxn ang="0">
                <a:pos x="2978" y="1002"/>
              </a:cxn>
              <a:cxn ang="0">
                <a:pos x="3050" y="442"/>
              </a:cxn>
              <a:cxn ang="0">
                <a:pos x="3156" y="618"/>
              </a:cxn>
              <a:cxn ang="0">
                <a:pos x="3298" y="1008"/>
              </a:cxn>
              <a:cxn ang="0">
                <a:pos x="3400" y="1096"/>
              </a:cxn>
              <a:cxn ang="0">
                <a:pos x="3484" y="1214"/>
              </a:cxn>
              <a:cxn ang="0">
                <a:pos x="3586" y="838"/>
              </a:cxn>
              <a:cxn ang="0">
                <a:pos x="3790" y="952"/>
              </a:cxn>
              <a:cxn ang="0">
                <a:pos x="3816" y="842"/>
              </a:cxn>
              <a:cxn ang="0">
                <a:pos x="4060" y="892"/>
              </a:cxn>
              <a:cxn ang="0">
                <a:pos x="4178" y="974"/>
              </a:cxn>
              <a:cxn ang="0">
                <a:pos x="4370" y="744"/>
              </a:cxn>
              <a:cxn ang="0">
                <a:pos x="4402" y="1102"/>
              </a:cxn>
              <a:cxn ang="0">
                <a:pos x="4504" y="1120"/>
              </a:cxn>
              <a:cxn ang="0">
                <a:pos x="4542" y="964"/>
              </a:cxn>
              <a:cxn ang="0">
                <a:pos x="4574" y="600"/>
              </a:cxn>
              <a:cxn ang="0">
                <a:pos x="4766" y="948"/>
              </a:cxn>
              <a:cxn ang="0">
                <a:pos x="4978" y="1010"/>
              </a:cxn>
              <a:cxn ang="0">
                <a:pos x="5046" y="1016"/>
              </a:cxn>
              <a:cxn ang="0">
                <a:pos x="5122" y="1172"/>
              </a:cxn>
              <a:cxn ang="0">
                <a:pos x="5106" y="1158"/>
              </a:cxn>
              <a:cxn ang="0">
                <a:pos x="5146" y="804"/>
              </a:cxn>
              <a:cxn ang="0">
                <a:pos x="5244" y="1056"/>
              </a:cxn>
              <a:cxn ang="0">
                <a:pos x="5350" y="1102"/>
              </a:cxn>
              <a:cxn ang="0">
                <a:pos x="5482" y="1148"/>
              </a:cxn>
              <a:cxn ang="0">
                <a:pos x="5550" y="1006"/>
              </a:cxn>
              <a:cxn ang="0">
                <a:pos x="5700" y="930"/>
              </a:cxn>
              <a:cxn ang="0">
                <a:pos x="30" y="1520"/>
              </a:cxn>
            </a:cxnLst>
            <a:rect l="0" t="0" r="r" b="b"/>
            <a:pathLst>
              <a:path w="5708" h="1520">
                <a:moveTo>
                  <a:pt x="30" y="1520"/>
                </a:moveTo>
                <a:lnTo>
                  <a:pt x="30" y="1520"/>
                </a:lnTo>
                <a:lnTo>
                  <a:pt x="16" y="1518"/>
                </a:lnTo>
                <a:lnTo>
                  <a:pt x="10" y="1516"/>
                </a:lnTo>
                <a:lnTo>
                  <a:pt x="6" y="1514"/>
                </a:lnTo>
                <a:lnTo>
                  <a:pt x="4" y="1508"/>
                </a:lnTo>
                <a:lnTo>
                  <a:pt x="2" y="1502"/>
                </a:lnTo>
                <a:lnTo>
                  <a:pt x="0" y="1488"/>
                </a:lnTo>
                <a:lnTo>
                  <a:pt x="0" y="1488"/>
                </a:lnTo>
                <a:lnTo>
                  <a:pt x="2" y="1298"/>
                </a:lnTo>
                <a:lnTo>
                  <a:pt x="2" y="1110"/>
                </a:lnTo>
                <a:lnTo>
                  <a:pt x="2" y="1110"/>
                </a:lnTo>
                <a:lnTo>
                  <a:pt x="4" y="1092"/>
                </a:lnTo>
                <a:lnTo>
                  <a:pt x="4" y="1072"/>
                </a:lnTo>
                <a:lnTo>
                  <a:pt x="4" y="1034"/>
                </a:lnTo>
                <a:lnTo>
                  <a:pt x="4" y="1034"/>
                </a:lnTo>
                <a:lnTo>
                  <a:pt x="4" y="1020"/>
                </a:lnTo>
                <a:lnTo>
                  <a:pt x="8" y="1016"/>
                </a:lnTo>
                <a:lnTo>
                  <a:pt x="10" y="1014"/>
                </a:lnTo>
                <a:lnTo>
                  <a:pt x="14" y="1012"/>
                </a:lnTo>
                <a:lnTo>
                  <a:pt x="14" y="1012"/>
                </a:lnTo>
                <a:lnTo>
                  <a:pt x="38" y="1008"/>
                </a:lnTo>
                <a:lnTo>
                  <a:pt x="64" y="1004"/>
                </a:lnTo>
                <a:lnTo>
                  <a:pt x="94" y="1004"/>
                </a:lnTo>
                <a:lnTo>
                  <a:pt x="122" y="1006"/>
                </a:lnTo>
                <a:lnTo>
                  <a:pt x="150" y="1008"/>
                </a:lnTo>
                <a:lnTo>
                  <a:pt x="174" y="1012"/>
                </a:lnTo>
                <a:lnTo>
                  <a:pt x="192" y="1018"/>
                </a:lnTo>
                <a:lnTo>
                  <a:pt x="200" y="1020"/>
                </a:lnTo>
                <a:lnTo>
                  <a:pt x="204" y="1024"/>
                </a:lnTo>
                <a:lnTo>
                  <a:pt x="204" y="1024"/>
                </a:lnTo>
                <a:lnTo>
                  <a:pt x="204" y="1016"/>
                </a:lnTo>
                <a:lnTo>
                  <a:pt x="204" y="1006"/>
                </a:lnTo>
                <a:lnTo>
                  <a:pt x="202" y="990"/>
                </a:lnTo>
                <a:lnTo>
                  <a:pt x="202" y="980"/>
                </a:lnTo>
                <a:lnTo>
                  <a:pt x="202" y="972"/>
                </a:lnTo>
                <a:lnTo>
                  <a:pt x="206" y="964"/>
                </a:lnTo>
                <a:lnTo>
                  <a:pt x="214" y="956"/>
                </a:lnTo>
                <a:lnTo>
                  <a:pt x="214" y="956"/>
                </a:lnTo>
                <a:lnTo>
                  <a:pt x="234" y="956"/>
                </a:lnTo>
                <a:lnTo>
                  <a:pt x="254" y="956"/>
                </a:lnTo>
                <a:lnTo>
                  <a:pt x="274" y="956"/>
                </a:lnTo>
                <a:lnTo>
                  <a:pt x="296" y="952"/>
                </a:lnTo>
                <a:lnTo>
                  <a:pt x="296" y="952"/>
                </a:lnTo>
                <a:lnTo>
                  <a:pt x="300" y="946"/>
                </a:lnTo>
                <a:lnTo>
                  <a:pt x="300" y="946"/>
                </a:lnTo>
                <a:lnTo>
                  <a:pt x="302" y="938"/>
                </a:lnTo>
                <a:lnTo>
                  <a:pt x="302" y="930"/>
                </a:lnTo>
                <a:lnTo>
                  <a:pt x="302" y="914"/>
                </a:lnTo>
                <a:lnTo>
                  <a:pt x="304" y="900"/>
                </a:lnTo>
                <a:lnTo>
                  <a:pt x="306" y="892"/>
                </a:lnTo>
                <a:lnTo>
                  <a:pt x="310" y="886"/>
                </a:lnTo>
                <a:lnTo>
                  <a:pt x="310" y="886"/>
                </a:lnTo>
                <a:lnTo>
                  <a:pt x="310" y="876"/>
                </a:lnTo>
                <a:lnTo>
                  <a:pt x="310" y="876"/>
                </a:lnTo>
                <a:lnTo>
                  <a:pt x="328" y="874"/>
                </a:lnTo>
                <a:lnTo>
                  <a:pt x="344" y="872"/>
                </a:lnTo>
                <a:lnTo>
                  <a:pt x="376" y="864"/>
                </a:lnTo>
                <a:lnTo>
                  <a:pt x="392" y="862"/>
                </a:lnTo>
                <a:lnTo>
                  <a:pt x="408" y="860"/>
                </a:lnTo>
                <a:lnTo>
                  <a:pt x="424" y="862"/>
                </a:lnTo>
                <a:lnTo>
                  <a:pt x="440" y="864"/>
                </a:lnTo>
                <a:lnTo>
                  <a:pt x="440" y="864"/>
                </a:lnTo>
                <a:lnTo>
                  <a:pt x="446" y="868"/>
                </a:lnTo>
                <a:lnTo>
                  <a:pt x="448" y="872"/>
                </a:lnTo>
                <a:lnTo>
                  <a:pt x="452" y="882"/>
                </a:lnTo>
                <a:lnTo>
                  <a:pt x="454" y="892"/>
                </a:lnTo>
                <a:lnTo>
                  <a:pt x="454" y="902"/>
                </a:lnTo>
                <a:lnTo>
                  <a:pt x="454" y="902"/>
                </a:lnTo>
                <a:lnTo>
                  <a:pt x="454" y="1044"/>
                </a:lnTo>
                <a:lnTo>
                  <a:pt x="454" y="1044"/>
                </a:lnTo>
                <a:lnTo>
                  <a:pt x="454" y="1052"/>
                </a:lnTo>
                <a:lnTo>
                  <a:pt x="456" y="1058"/>
                </a:lnTo>
                <a:lnTo>
                  <a:pt x="456" y="1058"/>
                </a:lnTo>
                <a:lnTo>
                  <a:pt x="462" y="1060"/>
                </a:lnTo>
                <a:lnTo>
                  <a:pt x="468" y="1062"/>
                </a:lnTo>
                <a:lnTo>
                  <a:pt x="482" y="1064"/>
                </a:lnTo>
                <a:lnTo>
                  <a:pt x="508" y="1062"/>
                </a:lnTo>
                <a:lnTo>
                  <a:pt x="508" y="1062"/>
                </a:lnTo>
                <a:lnTo>
                  <a:pt x="520" y="1064"/>
                </a:lnTo>
                <a:lnTo>
                  <a:pt x="532" y="1068"/>
                </a:lnTo>
                <a:lnTo>
                  <a:pt x="536" y="1070"/>
                </a:lnTo>
                <a:lnTo>
                  <a:pt x="538" y="1076"/>
                </a:lnTo>
                <a:lnTo>
                  <a:pt x="542" y="1082"/>
                </a:lnTo>
                <a:lnTo>
                  <a:pt x="542" y="1088"/>
                </a:lnTo>
                <a:lnTo>
                  <a:pt x="542" y="1088"/>
                </a:lnTo>
                <a:lnTo>
                  <a:pt x="544" y="1094"/>
                </a:lnTo>
                <a:lnTo>
                  <a:pt x="546" y="1098"/>
                </a:lnTo>
                <a:lnTo>
                  <a:pt x="550" y="1104"/>
                </a:lnTo>
                <a:lnTo>
                  <a:pt x="558" y="1106"/>
                </a:lnTo>
                <a:lnTo>
                  <a:pt x="568" y="1108"/>
                </a:lnTo>
                <a:lnTo>
                  <a:pt x="568" y="1108"/>
                </a:lnTo>
                <a:lnTo>
                  <a:pt x="588" y="1110"/>
                </a:lnTo>
                <a:lnTo>
                  <a:pt x="596" y="1112"/>
                </a:lnTo>
                <a:lnTo>
                  <a:pt x="600" y="1116"/>
                </a:lnTo>
                <a:lnTo>
                  <a:pt x="604" y="1120"/>
                </a:lnTo>
                <a:lnTo>
                  <a:pt x="606" y="1128"/>
                </a:lnTo>
                <a:lnTo>
                  <a:pt x="608" y="1148"/>
                </a:lnTo>
                <a:lnTo>
                  <a:pt x="608" y="1148"/>
                </a:lnTo>
                <a:lnTo>
                  <a:pt x="610" y="1184"/>
                </a:lnTo>
                <a:lnTo>
                  <a:pt x="610" y="1222"/>
                </a:lnTo>
                <a:lnTo>
                  <a:pt x="610" y="1222"/>
                </a:lnTo>
                <a:lnTo>
                  <a:pt x="610" y="1230"/>
                </a:lnTo>
                <a:lnTo>
                  <a:pt x="612" y="1238"/>
                </a:lnTo>
                <a:lnTo>
                  <a:pt x="618" y="1242"/>
                </a:lnTo>
                <a:lnTo>
                  <a:pt x="626" y="1242"/>
                </a:lnTo>
                <a:lnTo>
                  <a:pt x="626" y="1242"/>
                </a:lnTo>
                <a:lnTo>
                  <a:pt x="630" y="1242"/>
                </a:lnTo>
                <a:lnTo>
                  <a:pt x="630" y="1240"/>
                </a:lnTo>
                <a:lnTo>
                  <a:pt x="626" y="1238"/>
                </a:lnTo>
                <a:lnTo>
                  <a:pt x="626" y="1236"/>
                </a:lnTo>
                <a:lnTo>
                  <a:pt x="626" y="1236"/>
                </a:lnTo>
                <a:lnTo>
                  <a:pt x="632" y="1160"/>
                </a:lnTo>
                <a:lnTo>
                  <a:pt x="632" y="1086"/>
                </a:lnTo>
                <a:lnTo>
                  <a:pt x="632" y="1012"/>
                </a:lnTo>
                <a:lnTo>
                  <a:pt x="634" y="938"/>
                </a:lnTo>
                <a:lnTo>
                  <a:pt x="634" y="938"/>
                </a:lnTo>
                <a:lnTo>
                  <a:pt x="638" y="836"/>
                </a:lnTo>
                <a:lnTo>
                  <a:pt x="638" y="786"/>
                </a:lnTo>
                <a:lnTo>
                  <a:pt x="638" y="734"/>
                </a:lnTo>
                <a:lnTo>
                  <a:pt x="638" y="734"/>
                </a:lnTo>
                <a:lnTo>
                  <a:pt x="634" y="702"/>
                </a:lnTo>
                <a:lnTo>
                  <a:pt x="628" y="668"/>
                </a:lnTo>
                <a:lnTo>
                  <a:pt x="618" y="636"/>
                </a:lnTo>
                <a:lnTo>
                  <a:pt x="606" y="604"/>
                </a:lnTo>
                <a:lnTo>
                  <a:pt x="606" y="604"/>
                </a:lnTo>
                <a:lnTo>
                  <a:pt x="596" y="584"/>
                </a:lnTo>
                <a:lnTo>
                  <a:pt x="592" y="574"/>
                </a:lnTo>
                <a:lnTo>
                  <a:pt x="590" y="562"/>
                </a:lnTo>
                <a:lnTo>
                  <a:pt x="590" y="562"/>
                </a:lnTo>
                <a:lnTo>
                  <a:pt x="590" y="550"/>
                </a:lnTo>
                <a:lnTo>
                  <a:pt x="590" y="544"/>
                </a:lnTo>
                <a:lnTo>
                  <a:pt x="594" y="538"/>
                </a:lnTo>
                <a:lnTo>
                  <a:pt x="594" y="538"/>
                </a:lnTo>
                <a:lnTo>
                  <a:pt x="604" y="528"/>
                </a:lnTo>
                <a:lnTo>
                  <a:pt x="612" y="518"/>
                </a:lnTo>
                <a:lnTo>
                  <a:pt x="624" y="494"/>
                </a:lnTo>
                <a:lnTo>
                  <a:pt x="634" y="470"/>
                </a:lnTo>
                <a:lnTo>
                  <a:pt x="644" y="446"/>
                </a:lnTo>
                <a:lnTo>
                  <a:pt x="644" y="446"/>
                </a:lnTo>
                <a:lnTo>
                  <a:pt x="648" y="438"/>
                </a:lnTo>
                <a:lnTo>
                  <a:pt x="650" y="428"/>
                </a:lnTo>
                <a:lnTo>
                  <a:pt x="650" y="410"/>
                </a:lnTo>
                <a:lnTo>
                  <a:pt x="650" y="410"/>
                </a:lnTo>
                <a:lnTo>
                  <a:pt x="650" y="240"/>
                </a:lnTo>
                <a:lnTo>
                  <a:pt x="650" y="240"/>
                </a:lnTo>
                <a:lnTo>
                  <a:pt x="650" y="222"/>
                </a:lnTo>
                <a:lnTo>
                  <a:pt x="652" y="214"/>
                </a:lnTo>
                <a:lnTo>
                  <a:pt x="658" y="206"/>
                </a:lnTo>
                <a:lnTo>
                  <a:pt x="658" y="206"/>
                </a:lnTo>
                <a:lnTo>
                  <a:pt x="654" y="192"/>
                </a:lnTo>
                <a:lnTo>
                  <a:pt x="656" y="180"/>
                </a:lnTo>
                <a:lnTo>
                  <a:pt x="658" y="166"/>
                </a:lnTo>
                <a:lnTo>
                  <a:pt x="658" y="154"/>
                </a:lnTo>
                <a:lnTo>
                  <a:pt x="658" y="154"/>
                </a:lnTo>
                <a:lnTo>
                  <a:pt x="658" y="76"/>
                </a:lnTo>
                <a:lnTo>
                  <a:pt x="658" y="0"/>
                </a:lnTo>
                <a:lnTo>
                  <a:pt x="658" y="0"/>
                </a:lnTo>
                <a:lnTo>
                  <a:pt x="668" y="0"/>
                </a:lnTo>
                <a:lnTo>
                  <a:pt x="668" y="0"/>
                </a:lnTo>
                <a:lnTo>
                  <a:pt x="682" y="374"/>
                </a:lnTo>
                <a:lnTo>
                  <a:pt x="682" y="374"/>
                </a:lnTo>
                <a:lnTo>
                  <a:pt x="684" y="396"/>
                </a:lnTo>
                <a:lnTo>
                  <a:pt x="688" y="416"/>
                </a:lnTo>
                <a:lnTo>
                  <a:pt x="694" y="436"/>
                </a:lnTo>
                <a:lnTo>
                  <a:pt x="702" y="456"/>
                </a:lnTo>
                <a:lnTo>
                  <a:pt x="710" y="474"/>
                </a:lnTo>
                <a:lnTo>
                  <a:pt x="722" y="492"/>
                </a:lnTo>
                <a:lnTo>
                  <a:pt x="734" y="510"/>
                </a:lnTo>
                <a:lnTo>
                  <a:pt x="748" y="526"/>
                </a:lnTo>
                <a:lnTo>
                  <a:pt x="748" y="526"/>
                </a:lnTo>
                <a:lnTo>
                  <a:pt x="752" y="532"/>
                </a:lnTo>
                <a:lnTo>
                  <a:pt x="756" y="540"/>
                </a:lnTo>
                <a:lnTo>
                  <a:pt x="758" y="548"/>
                </a:lnTo>
                <a:lnTo>
                  <a:pt x="758" y="556"/>
                </a:lnTo>
                <a:lnTo>
                  <a:pt x="756" y="564"/>
                </a:lnTo>
                <a:lnTo>
                  <a:pt x="752" y="572"/>
                </a:lnTo>
                <a:lnTo>
                  <a:pt x="748" y="582"/>
                </a:lnTo>
                <a:lnTo>
                  <a:pt x="742" y="590"/>
                </a:lnTo>
                <a:lnTo>
                  <a:pt x="742" y="590"/>
                </a:lnTo>
                <a:lnTo>
                  <a:pt x="732" y="600"/>
                </a:lnTo>
                <a:lnTo>
                  <a:pt x="728" y="612"/>
                </a:lnTo>
                <a:lnTo>
                  <a:pt x="720" y="638"/>
                </a:lnTo>
                <a:lnTo>
                  <a:pt x="720" y="638"/>
                </a:lnTo>
                <a:lnTo>
                  <a:pt x="716" y="658"/>
                </a:lnTo>
                <a:lnTo>
                  <a:pt x="712" y="678"/>
                </a:lnTo>
                <a:lnTo>
                  <a:pt x="708" y="716"/>
                </a:lnTo>
                <a:lnTo>
                  <a:pt x="708" y="754"/>
                </a:lnTo>
                <a:lnTo>
                  <a:pt x="710" y="792"/>
                </a:lnTo>
                <a:lnTo>
                  <a:pt x="716" y="870"/>
                </a:lnTo>
                <a:lnTo>
                  <a:pt x="718" y="908"/>
                </a:lnTo>
                <a:lnTo>
                  <a:pt x="716" y="948"/>
                </a:lnTo>
                <a:lnTo>
                  <a:pt x="716" y="948"/>
                </a:lnTo>
                <a:lnTo>
                  <a:pt x="716" y="964"/>
                </a:lnTo>
                <a:lnTo>
                  <a:pt x="714" y="980"/>
                </a:lnTo>
                <a:lnTo>
                  <a:pt x="714" y="980"/>
                </a:lnTo>
                <a:lnTo>
                  <a:pt x="714" y="992"/>
                </a:lnTo>
                <a:lnTo>
                  <a:pt x="716" y="1002"/>
                </a:lnTo>
                <a:lnTo>
                  <a:pt x="718" y="1022"/>
                </a:lnTo>
                <a:lnTo>
                  <a:pt x="718" y="1022"/>
                </a:lnTo>
                <a:lnTo>
                  <a:pt x="718" y="1026"/>
                </a:lnTo>
                <a:lnTo>
                  <a:pt x="720" y="1028"/>
                </a:lnTo>
                <a:lnTo>
                  <a:pt x="722" y="1028"/>
                </a:lnTo>
                <a:lnTo>
                  <a:pt x="720" y="1028"/>
                </a:lnTo>
                <a:lnTo>
                  <a:pt x="720" y="1028"/>
                </a:lnTo>
                <a:lnTo>
                  <a:pt x="720" y="1028"/>
                </a:lnTo>
                <a:lnTo>
                  <a:pt x="718" y="1026"/>
                </a:lnTo>
                <a:lnTo>
                  <a:pt x="718" y="1026"/>
                </a:lnTo>
                <a:lnTo>
                  <a:pt x="714" y="1002"/>
                </a:lnTo>
                <a:lnTo>
                  <a:pt x="714" y="990"/>
                </a:lnTo>
                <a:lnTo>
                  <a:pt x="716" y="978"/>
                </a:lnTo>
                <a:lnTo>
                  <a:pt x="716" y="978"/>
                </a:lnTo>
                <a:lnTo>
                  <a:pt x="720" y="970"/>
                </a:lnTo>
                <a:lnTo>
                  <a:pt x="726" y="966"/>
                </a:lnTo>
                <a:lnTo>
                  <a:pt x="742" y="960"/>
                </a:lnTo>
                <a:lnTo>
                  <a:pt x="742" y="960"/>
                </a:lnTo>
                <a:lnTo>
                  <a:pt x="748" y="956"/>
                </a:lnTo>
                <a:lnTo>
                  <a:pt x="750" y="954"/>
                </a:lnTo>
                <a:lnTo>
                  <a:pt x="752" y="950"/>
                </a:lnTo>
                <a:lnTo>
                  <a:pt x="752" y="950"/>
                </a:lnTo>
                <a:lnTo>
                  <a:pt x="752" y="942"/>
                </a:lnTo>
                <a:lnTo>
                  <a:pt x="752" y="942"/>
                </a:lnTo>
                <a:lnTo>
                  <a:pt x="754" y="930"/>
                </a:lnTo>
                <a:lnTo>
                  <a:pt x="758" y="922"/>
                </a:lnTo>
                <a:lnTo>
                  <a:pt x="764" y="916"/>
                </a:lnTo>
                <a:lnTo>
                  <a:pt x="770" y="912"/>
                </a:lnTo>
                <a:lnTo>
                  <a:pt x="776" y="912"/>
                </a:lnTo>
                <a:lnTo>
                  <a:pt x="784" y="914"/>
                </a:lnTo>
                <a:lnTo>
                  <a:pt x="794" y="918"/>
                </a:lnTo>
                <a:lnTo>
                  <a:pt x="804" y="926"/>
                </a:lnTo>
                <a:lnTo>
                  <a:pt x="804" y="926"/>
                </a:lnTo>
                <a:lnTo>
                  <a:pt x="804" y="958"/>
                </a:lnTo>
                <a:lnTo>
                  <a:pt x="804" y="958"/>
                </a:lnTo>
                <a:lnTo>
                  <a:pt x="820" y="964"/>
                </a:lnTo>
                <a:lnTo>
                  <a:pt x="836" y="966"/>
                </a:lnTo>
                <a:lnTo>
                  <a:pt x="852" y="966"/>
                </a:lnTo>
                <a:lnTo>
                  <a:pt x="870" y="964"/>
                </a:lnTo>
                <a:lnTo>
                  <a:pt x="870" y="964"/>
                </a:lnTo>
                <a:lnTo>
                  <a:pt x="898" y="962"/>
                </a:lnTo>
                <a:lnTo>
                  <a:pt x="928" y="962"/>
                </a:lnTo>
                <a:lnTo>
                  <a:pt x="928" y="962"/>
                </a:lnTo>
                <a:lnTo>
                  <a:pt x="940" y="964"/>
                </a:lnTo>
                <a:lnTo>
                  <a:pt x="946" y="966"/>
                </a:lnTo>
                <a:lnTo>
                  <a:pt x="950" y="970"/>
                </a:lnTo>
                <a:lnTo>
                  <a:pt x="954" y="974"/>
                </a:lnTo>
                <a:lnTo>
                  <a:pt x="956" y="980"/>
                </a:lnTo>
                <a:lnTo>
                  <a:pt x="958" y="992"/>
                </a:lnTo>
                <a:lnTo>
                  <a:pt x="958" y="992"/>
                </a:lnTo>
                <a:lnTo>
                  <a:pt x="958" y="1054"/>
                </a:lnTo>
                <a:lnTo>
                  <a:pt x="958" y="1054"/>
                </a:lnTo>
                <a:lnTo>
                  <a:pt x="960" y="1078"/>
                </a:lnTo>
                <a:lnTo>
                  <a:pt x="960" y="1084"/>
                </a:lnTo>
                <a:lnTo>
                  <a:pt x="964" y="1090"/>
                </a:lnTo>
                <a:lnTo>
                  <a:pt x="968" y="1092"/>
                </a:lnTo>
                <a:lnTo>
                  <a:pt x="976" y="1094"/>
                </a:lnTo>
                <a:lnTo>
                  <a:pt x="998" y="1096"/>
                </a:lnTo>
                <a:lnTo>
                  <a:pt x="998" y="1096"/>
                </a:lnTo>
                <a:lnTo>
                  <a:pt x="1006" y="1096"/>
                </a:lnTo>
                <a:lnTo>
                  <a:pt x="1006" y="1096"/>
                </a:lnTo>
                <a:lnTo>
                  <a:pt x="1022" y="1096"/>
                </a:lnTo>
                <a:lnTo>
                  <a:pt x="1040" y="1098"/>
                </a:lnTo>
                <a:lnTo>
                  <a:pt x="1054" y="1096"/>
                </a:lnTo>
                <a:lnTo>
                  <a:pt x="1062" y="1094"/>
                </a:lnTo>
                <a:lnTo>
                  <a:pt x="1068" y="1090"/>
                </a:lnTo>
                <a:lnTo>
                  <a:pt x="1068" y="1090"/>
                </a:lnTo>
                <a:lnTo>
                  <a:pt x="1074" y="1084"/>
                </a:lnTo>
                <a:lnTo>
                  <a:pt x="1076" y="1078"/>
                </a:lnTo>
                <a:lnTo>
                  <a:pt x="1078" y="1072"/>
                </a:lnTo>
                <a:lnTo>
                  <a:pt x="1078" y="1064"/>
                </a:lnTo>
                <a:lnTo>
                  <a:pt x="1076" y="1048"/>
                </a:lnTo>
                <a:lnTo>
                  <a:pt x="1076" y="1032"/>
                </a:lnTo>
                <a:lnTo>
                  <a:pt x="1076" y="1032"/>
                </a:lnTo>
                <a:lnTo>
                  <a:pt x="1080" y="1020"/>
                </a:lnTo>
                <a:lnTo>
                  <a:pt x="1082" y="1014"/>
                </a:lnTo>
                <a:lnTo>
                  <a:pt x="1086" y="1010"/>
                </a:lnTo>
                <a:lnTo>
                  <a:pt x="1086" y="1010"/>
                </a:lnTo>
                <a:lnTo>
                  <a:pt x="1088" y="1006"/>
                </a:lnTo>
                <a:lnTo>
                  <a:pt x="1094" y="1006"/>
                </a:lnTo>
                <a:lnTo>
                  <a:pt x="1094" y="1006"/>
                </a:lnTo>
                <a:lnTo>
                  <a:pt x="1100" y="1004"/>
                </a:lnTo>
                <a:lnTo>
                  <a:pt x="1108" y="1006"/>
                </a:lnTo>
                <a:lnTo>
                  <a:pt x="1122" y="1008"/>
                </a:lnTo>
                <a:lnTo>
                  <a:pt x="1130" y="1008"/>
                </a:lnTo>
                <a:lnTo>
                  <a:pt x="1136" y="1006"/>
                </a:lnTo>
                <a:lnTo>
                  <a:pt x="1142" y="1002"/>
                </a:lnTo>
                <a:lnTo>
                  <a:pt x="1148" y="996"/>
                </a:lnTo>
                <a:lnTo>
                  <a:pt x="1148" y="996"/>
                </a:lnTo>
                <a:lnTo>
                  <a:pt x="1148" y="772"/>
                </a:lnTo>
                <a:lnTo>
                  <a:pt x="1148" y="772"/>
                </a:lnTo>
                <a:lnTo>
                  <a:pt x="1148" y="750"/>
                </a:lnTo>
                <a:lnTo>
                  <a:pt x="1150" y="738"/>
                </a:lnTo>
                <a:lnTo>
                  <a:pt x="1156" y="728"/>
                </a:lnTo>
                <a:lnTo>
                  <a:pt x="1156" y="728"/>
                </a:lnTo>
                <a:lnTo>
                  <a:pt x="1166" y="722"/>
                </a:lnTo>
                <a:lnTo>
                  <a:pt x="1178" y="720"/>
                </a:lnTo>
                <a:lnTo>
                  <a:pt x="1190" y="722"/>
                </a:lnTo>
                <a:lnTo>
                  <a:pt x="1202" y="724"/>
                </a:lnTo>
                <a:lnTo>
                  <a:pt x="1202" y="724"/>
                </a:lnTo>
                <a:lnTo>
                  <a:pt x="1206" y="728"/>
                </a:lnTo>
                <a:lnTo>
                  <a:pt x="1210" y="732"/>
                </a:lnTo>
                <a:lnTo>
                  <a:pt x="1214" y="742"/>
                </a:lnTo>
                <a:lnTo>
                  <a:pt x="1216" y="752"/>
                </a:lnTo>
                <a:lnTo>
                  <a:pt x="1216" y="764"/>
                </a:lnTo>
                <a:lnTo>
                  <a:pt x="1216" y="764"/>
                </a:lnTo>
                <a:lnTo>
                  <a:pt x="1216" y="816"/>
                </a:lnTo>
                <a:lnTo>
                  <a:pt x="1218" y="870"/>
                </a:lnTo>
                <a:lnTo>
                  <a:pt x="1218" y="870"/>
                </a:lnTo>
                <a:lnTo>
                  <a:pt x="1218" y="880"/>
                </a:lnTo>
                <a:lnTo>
                  <a:pt x="1220" y="884"/>
                </a:lnTo>
                <a:lnTo>
                  <a:pt x="1224" y="888"/>
                </a:lnTo>
                <a:lnTo>
                  <a:pt x="1224" y="888"/>
                </a:lnTo>
                <a:lnTo>
                  <a:pt x="1254" y="890"/>
                </a:lnTo>
                <a:lnTo>
                  <a:pt x="1284" y="888"/>
                </a:lnTo>
                <a:lnTo>
                  <a:pt x="1284" y="888"/>
                </a:lnTo>
                <a:lnTo>
                  <a:pt x="1300" y="890"/>
                </a:lnTo>
                <a:lnTo>
                  <a:pt x="1308" y="892"/>
                </a:lnTo>
                <a:lnTo>
                  <a:pt x="1312" y="896"/>
                </a:lnTo>
                <a:lnTo>
                  <a:pt x="1318" y="900"/>
                </a:lnTo>
                <a:lnTo>
                  <a:pt x="1320" y="906"/>
                </a:lnTo>
                <a:lnTo>
                  <a:pt x="1322" y="914"/>
                </a:lnTo>
                <a:lnTo>
                  <a:pt x="1324" y="922"/>
                </a:lnTo>
                <a:lnTo>
                  <a:pt x="1324" y="922"/>
                </a:lnTo>
                <a:lnTo>
                  <a:pt x="1328" y="928"/>
                </a:lnTo>
                <a:lnTo>
                  <a:pt x="1334" y="932"/>
                </a:lnTo>
                <a:lnTo>
                  <a:pt x="1340" y="934"/>
                </a:lnTo>
                <a:lnTo>
                  <a:pt x="1346" y="934"/>
                </a:lnTo>
                <a:lnTo>
                  <a:pt x="1360" y="934"/>
                </a:lnTo>
                <a:lnTo>
                  <a:pt x="1366" y="932"/>
                </a:lnTo>
                <a:lnTo>
                  <a:pt x="1372" y="934"/>
                </a:lnTo>
                <a:lnTo>
                  <a:pt x="1372" y="934"/>
                </a:lnTo>
                <a:lnTo>
                  <a:pt x="1394" y="934"/>
                </a:lnTo>
                <a:lnTo>
                  <a:pt x="1394" y="934"/>
                </a:lnTo>
                <a:lnTo>
                  <a:pt x="1458" y="934"/>
                </a:lnTo>
                <a:lnTo>
                  <a:pt x="1458" y="934"/>
                </a:lnTo>
                <a:lnTo>
                  <a:pt x="1468" y="934"/>
                </a:lnTo>
                <a:lnTo>
                  <a:pt x="1468" y="934"/>
                </a:lnTo>
                <a:lnTo>
                  <a:pt x="1476" y="936"/>
                </a:lnTo>
                <a:lnTo>
                  <a:pt x="1480" y="938"/>
                </a:lnTo>
                <a:lnTo>
                  <a:pt x="1484" y="942"/>
                </a:lnTo>
                <a:lnTo>
                  <a:pt x="1488" y="948"/>
                </a:lnTo>
                <a:lnTo>
                  <a:pt x="1490" y="958"/>
                </a:lnTo>
                <a:lnTo>
                  <a:pt x="1490" y="970"/>
                </a:lnTo>
                <a:lnTo>
                  <a:pt x="1490" y="970"/>
                </a:lnTo>
                <a:lnTo>
                  <a:pt x="1492" y="1084"/>
                </a:lnTo>
                <a:lnTo>
                  <a:pt x="1492" y="1084"/>
                </a:lnTo>
                <a:lnTo>
                  <a:pt x="1492" y="1098"/>
                </a:lnTo>
                <a:lnTo>
                  <a:pt x="1496" y="1104"/>
                </a:lnTo>
                <a:lnTo>
                  <a:pt x="1500" y="1110"/>
                </a:lnTo>
                <a:lnTo>
                  <a:pt x="1500" y="1110"/>
                </a:lnTo>
                <a:lnTo>
                  <a:pt x="1506" y="1112"/>
                </a:lnTo>
                <a:lnTo>
                  <a:pt x="1510" y="1112"/>
                </a:lnTo>
                <a:lnTo>
                  <a:pt x="1516" y="1112"/>
                </a:lnTo>
                <a:lnTo>
                  <a:pt x="1520" y="1110"/>
                </a:lnTo>
                <a:lnTo>
                  <a:pt x="1524" y="1106"/>
                </a:lnTo>
                <a:lnTo>
                  <a:pt x="1526" y="1102"/>
                </a:lnTo>
                <a:lnTo>
                  <a:pt x="1530" y="1096"/>
                </a:lnTo>
                <a:lnTo>
                  <a:pt x="1530" y="1090"/>
                </a:lnTo>
                <a:lnTo>
                  <a:pt x="1530" y="1090"/>
                </a:lnTo>
                <a:lnTo>
                  <a:pt x="1532" y="1080"/>
                </a:lnTo>
                <a:lnTo>
                  <a:pt x="1534" y="1074"/>
                </a:lnTo>
                <a:lnTo>
                  <a:pt x="1536" y="1068"/>
                </a:lnTo>
                <a:lnTo>
                  <a:pt x="1542" y="1064"/>
                </a:lnTo>
                <a:lnTo>
                  <a:pt x="1546" y="1060"/>
                </a:lnTo>
                <a:lnTo>
                  <a:pt x="1552" y="1058"/>
                </a:lnTo>
                <a:lnTo>
                  <a:pt x="1568" y="1056"/>
                </a:lnTo>
                <a:lnTo>
                  <a:pt x="1568" y="1056"/>
                </a:lnTo>
                <a:lnTo>
                  <a:pt x="1596" y="1058"/>
                </a:lnTo>
                <a:lnTo>
                  <a:pt x="1610" y="1056"/>
                </a:lnTo>
                <a:lnTo>
                  <a:pt x="1616" y="1054"/>
                </a:lnTo>
                <a:lnTo>
                  <a:pt x="1622" y="1052"/>
                </a:lnTo>
                <a:lnTo>
                  <a:pt x="1622" y="1052"/>
                </a:lnTo>
                <a:lnTo>
                  <a:pt x="1626" y="1026"/>
                </a:lnTo>
                <a:lnTo>
                  <a:pt x="1626" y="1002"/>
                </a:lnTo>
                <a:lnTo>
                  <a:pt x="1626" y="952"/>
                </a:lnTo>
                <a:lnTo>
                  <a:pt x="1626" y="952"/>
                </a:lnTo>
                <a:lnTo>
                  <a:pt x="1626" y="904"/>
                </a:lnTo>
                <a:lnTo>
                  <a:pt x="1628" y="880"/>
                </a:lnTo>
                <a:lnTo>
                  <a:pt x="1628" y="856"/>
                </a:lnTo>
                <a:lnTo>
                  <a:pt x="1628" y="856"/>
                </a:lnTo>
                <a:lnTo>
                  <a:pt x="1632" y="838"/>
                </a:lnTo>
                <a:lnTo>
                  <a:pt x="1634" y="832"/>
                </a:lnTo>
                <a:lnTo>
                  <a:pt x="1638" y="828"/>
                </a:lnTo>
                <a:lnTo>
                  <a:pt x="1642" y="826"/>
                </a:lnTo>
                <a:lnTo>
                  <a:pt x="1648" y="824"/>
                </a:lnTo>
                <a:lnTo>
                  <a:pt x="1668" y="822"/>
                </a:lnTo>
                <a:lnTo>
                  <a:pt x="1668" y="822"/>
                </a:lnTo>
                <a:lnTo>
                  <a:pt x="1700" y="822"/>
                </a:lnTo>
                <a:lnTo>
                  <a:pt x="1714" y="822"/>
                </a:lnTo>
                <a:lnTo>
                  <a:pt x="1730" y="818"/>
                </a:lnTo>
                <a:lnTo>
                  <a:pt x="1730" y="818"/>
                </a:lnTo>
                <a:lnTo>
                  <a:pt x="1734" y="816"/>
                </a:lnTo>
                <a:lnTo>
                  <a:pt x="1736" y="812"/>
                </a:lnTo>
                <a:lnTo>
                  <a:pt x="1736" y="812"/>
                </a:lnTo>
                <a:lnTo>
                  <a:pt x="1738" y="764"/>
                </a:lnTo>
                <a:lnTo>
                  <a:pt x="1738" y="718"/>
                </a:lnTo>
                <a:lnTo>
                  <a:pt x="1738" y="624"/>
                </a:lnTo>
                <a:lnTo>
                  <a:pt x="1738" y="624"/>
                </a:lnTo>
                <a:lnTo>
                  <a:pt x="1738" y="608"/>
                </a:lnTo>
                <a:lnTo>
                  <a:pt x="1740" y="590"/>
                </a:lnTo>
                <a:lnTo>
                  <a:pt x="1740" y="590"/>
                </a:lnTo>
                <a:lnTo>
                  <a:pt x="1740" y="584"/>
                </a:lnTo>
                <a:lnTo>
                  <a:pt x="1744" y="578"/>
                </a:lnTo>
                <a:lnTo>
                  <a:pt x="1748" y="574"/>
                </a:lnTo>
                <a:lnTo>
                  <a:pt x="1754" y="572"/>
                </a:lnTo>
                <a:lnTo>
                  <a:pt x="1754" y="572"/>
                </a:lnTo>
                <a:lnTo>
                  <a:pt x="1772" y="568"/>
                </a:lnTo>
                <a:lnTo>
                  <a:pt x="1792" y="568"/>
                </a:lnTo>
                <a:lnTo>
                  <a:pt x="1810" y="568"/>
                </a:lnTo>
                <a:lnTo>
                  <a:pt x="1828" y="572"/>
                </a:lnTo>
                <a:lnTo>
                  <a:pt x="1828" y="572"/>
                </a:lnTo>
                <a:lnTo>
                  <a:pt x="1834" y="574"/>
                </a:lnTo>
                <a:lnTo>
                  <a:pt x="1838" y="576"/>
                </a:lnTo>
                <a:lnTo>
                  <a:pt x="1842" y="580"/>
                </a:lnTo>
                <a:lnTo>
                  <a:pt x="1844" y="586"/>
                </a:lnTo>
                <a:lnTo>
                  <a:pt x="1846" y="596"/>
                </a:lnTo>
                <a:lnTo>
                  <a:pt x="1846" y="606"/>
                </a:lnTo>
                <a:lnTo>
                  <a:pt x="1846" y="606"/>
                </a:lnTo>
                <a:lnTo>
                  <a:pt x="1844" y="710"/>
                </a:lnTo>
                <a:lnTo>
                  <a:pt x="1846" y="814"/>
                </a:lnTo>
                <a:lnTo>
                  <a:pt x="1846" y="814"/>
                </a:lnTo>
                <a:lnTo>
                  <a:pt x="1846" y="862"/>
                </a:lnTo>
                <a:lnTo>
                  <a:pt x="1846" y="912"/>
                </a:lnTo>
                <a:lnTo>
                  <a:pt x="1844" y="962"/>
                </a:lnTo>
                <a:lnTo>
                  <a:pt x="1844" y="1012"/>
                </a:lnTo>
                <a:lnTo>
                  <a:pt x="1844" y="1012"/>
                </a:lnTo>
                <a:lnTo>
                  <a:pt x="1846" y="1044"/>
                </a:lnTo>
                <a:lnTo>
                  <a:pt x="1848" y="1060"/>
                </a:lnTo>
                <a:lnTo>
                  <a:pt x="1852" y="1078"/>
                </a:lnTo>
                <a:lnTo>
                  <a:pt x="1852" y="1078"/>
                </a:lnTo>
                <a:lnTo>
                  <a:pt x="1858" y="1066"/>
                </a:lnTo>
                <a:lnTo>
                  <a:pt x="1860" y="1056"/>
                </a:lnTo>
                <a:lnTo>
                  <a:pt x="1862" y="1038"/>
                </a:lnTo>
                <a:lnTo>
                  <a:pt x="1862" y="1038"/>
                </a:lnTo>
                <a:lnTo>
                  <a:pt x="1862" y="906"/>
                </a:lnTo>
                <a:lnTo>
                  <a:pt x="1862" y="906"/>
                </a:lnTo>
                <a:lnTo>
                  <a:pt x="1864" y="890"/>
                </a:lnTo>
                <a:lnTo>
                  <a:pt x="1866" y="882"/>
                </a:lnTo>
                <a:lnTo>
                  <a:pt x="1870" y="876"/>
                </a:lnTo>
                <a:lnTo>
                  <a:pt x="1874" y="870"/>
                </a:lnTo>
                <a:lnTo>
                  <a:pt x="1880" y="866"/>
                </a:lnTo>
                <a:lnTo>
                  <a:pt x="1896" y="858"/>
                </a:lnTo>
                <a:lnTo>
                  <a:pt x="1896" y="858"/>
                </a:lnTo>
                <a:lnTo>
                  <a:pt x="1996" y="820"/>
                </a:lnTo>
                <a:lnTo>
                  <a:pt x="2094" y="780"/>
                </a:lnTo>
                <a:lnTo>
                  <a:pt x="2094" y="780"/>
                </a:lnTo>
                <a:lnTo>
                  <a:pt x="2106" y="778"/>
                </a:lnTo>
                <a:lnTo>
                  <a:pt x="2114" y="776"/>
                </a:lnTo>
                <a:lnTo>
                  <a:pt x="2122" y="776"/>
                </a:lnTo>
                <a:lnTo>
                  <a:pt x="2126" y="778"/>
                </a:lnTo>
                <a:lnTo>
                  <a:pt x="2130" y="782"/>
                </a:lnTo>
                <a:lnTo>
                  <a:pt x="2134" y="788"/>
                </a:lnTo>
                <a:lnTo>
                  <a:pt x="2136" y="808"/>
                </a:lnTo>
                <a:lnTo>
                  <a:pt x="2136" y="808"/>
                </a:lnTo>
                <a:lnTo>
                  <a:pt x="2136" y="864"/>
                </a:lnTo>
                <a:lnTo>
                  <a:pt x="2136" y="892"/>
                </a:lnTo>
                <a:lnTo>
                  <a:pt x="2138" y="920"/>
                </a:lnTo>
                <a:lnTo>
                  <a:pt x="2138" y="920"/>
                </a:lnTo>
                <a:lnTo>
                  <a:pt x="2176" y="936"/>
                </a:lnTo>
                <a:lnTo>
                  <a:pt x="2194" y="942"/>
                </a:lnTo>
                <a:lnTo>
                  <a:pt x="2216" y="946"/>
                </a:lnTo>
                <a:lnTo>
                  <a:pt x="2216" y="946"/>
                </a:lnTo>
                <a:lnTo>
                  <a:pt x="2224" y="944"/>
                </a:lnTo>
                <a:lnTo>
                  <a:pt x="2234" y="944"/>
                </a:lnTo>
                <a:lnTo>
                  <a:pt x="2238" y="946"/>
                </a:lnTo>
                <a:lnTo>
                  <a:pt x="2242" y="948"/>
                </a:lnTo>
                <a:lnTo>
                  <a:pt x="2244" y="952"/>
                </a:lnTo>
                <a:lnTo>
                  <a:pt x="2246" y="960"/>
                </a:lnTo>
                <a:lnTo>
                  <a:pt x="2246" y="960"/>
                </a:lnTo>
                <a:lnTo>
                  <a:pt x="2230" y="960"/>
                </a:lnTo>
                <a:lnTo>
                  <a:pt x="2214" y="962"/>
                </a:lnTo>
                <a:lnTo>
                  <a:pt x="2188" y="960"/>
                </a:lnTo>
                <a:lnTo>
                  <a:pt x="2188" y="960"/>
                </a:lnTo>
                <a:lnTo>
                  <a:pt x="2194" y="962"/>
                </a:lnTo>
                <a:lnTo>
                  <a:pt x="2200" y="962"/>
                </a:lnTo>
                <a:lnTo>
                  <a:pt x="2216" y="960"/>
                </a:lnTo>
                <a:lnTo>
                  <a:pt x="2232" y="962"/>
                </a:lnTo>
                <a:lnTo>
                  <a:pt x="2240" y="964"/>
                </a:lnTo>
                <a:lnTo>
                  <a:pt x="2248" y="968"/>
                </a:lnTo>
                <a:lnTo>
                  <a:pt x="2248" y="968"/>
                </a:lnTo>
                <a:lnTo>
                  <a:pt x="2252" y="978"/>
                </a:lnTo>
                <a:lnTo>
                  <a:pt x="2254" y="986"/>
                </a:lnTo>
                <a:lnTo>
                  <a:pt x="2254" y="1006"/>
                </a:lnTo>
                <a:lnTo>
                  <a:pt x="2254" y="1024"/>
                </a:lnTo>
                <a:lnTo>
                  <a:pt x="2256" y="1034"/>
                </a:lnTo>
                <a:lnTo>
                  <a:pt x="2258" y="1042"/>
                </a:lnTo>
                <a:lnTo>
                  <a:pt x="2258" y="1042"/>
                </a:lnTo>
                <a:lnTo>
                  <a:pt x="2264" y="1036"/>
                </a:lnTo>
                <a:lnTo>
                  <a:pt x="2266" y="1028"/>
                </a:lnTo>
                <a:lnTo>
                  <a:pt x="2266" y="1014"/>
                </a:lnTo>
                <a:lnTo>
                  <a:pt x="2266" y="1014"/>
                </a:lnTo>
                <a:lnTo>
                  <a:pt x="2266" y="924"/>
                </a:lnTo>
                <a:lnTo>
                  <a:pt x="2266" y="924"/>
                </a:lnTo>
                <a:lnTo>
                  <a:pt x="2266" y="908"/>
                </a:lnTo>
                <a:lnTo>
                  <a:pt x="2268" y="898"/>
                </a:lnTo>
                <a:lnTo>
                  <a:pt x="2274" y="890"/>
                </a:lnTo>
                <a:lnTo>
                  <a:pt x="2274" y="890"/>
                </a:lnTo>
                <a:lnTo>
                  <a:pt x="2274" y="758"/>
                </a:lnTo>
                <a:lnTo>
                  <a:pt x="2274" y="758"/>
                </a:lnTo>
                <a:lnTo>
                  <a:pt x="2290" y="754"/>
                </a:lnTo>
                <a:lnTo>
                  <a:pt x="2306" y="752"/>
                </a:lnTo>
                <a:lnTo>
                  <a:pt x="2336" y="754"/>
                </a:lnTo>
                <a:lnTo>
                  <a:pt x="2336" y="754"/>
                </a:lnTo>
                <a:lnTo>
                  <a:pt x="2350" y="752"/>
                </a:lnTo>
                <a:lnTo>
                  <a:pt x="2356" y="750"/>
                </a:lnTo>
                <a:lnTo>
                  <a:pt x="2362" y="746"/>
                </a:lnTo>
                <a:lnTo>
                  <a:pt x="2362" y="746"/>
                </a:lnTo>
                <a:lnTo>
                  <a:pt x="2372" y="744"/>
                </a:lnTo>
                <a:lnTo>
                  <a:pt x="2372" y="744"/>
                </a:lnTo>
                <a:lnTo>
                  <a:pt x="2408" y="742"/>
                </a:lnTo>
                <a:lnTo>
                  <a:pt x="2442" y="742"/>
                </a:lnTo>
                <a:lnTo>
                  <a:pt x="2442" y="742"/>
                </a:lnTo>
                <a:lnTo>
                  <a:pt x="2458" y="744"/>
                </a:lnTo>
                <a:lnTo>
                  <a:pt x="2464" y="748"/>
                </a:lnTo>
                <a:lnTo>
                  <a:pt x="2468" y="752"/>
                </a:lnTo>
                <a:lnTo>
                  <a:pt x="2472" y="756"/>
                </a:lnTo>
                <a:lnTo>
                  <a:pt x="2476" y="762"/>
                </a:lnTo>
                <a:lnTo>
                  <a:pt x="2478" y="778"/>
                </a:lnTo>
                <a:lnTo>
                  <a:pt x="2478" y="778"/>
                </a:lnTo>
                <a:lnTo>
                  <a:pt x="2480" y="810"/>
                </a:lnTo>
                <a:lnTo>
                  <a:pt x="2478" y="842"/>
                </a:lnTo>
                <a:lnTo>
                  <a:pt x="2478" y="842"/>
                </a:lnTo>
                <a:lnTo>
                  <a:pt x="2478" y="984"/>
                </a:lnTo>
                <a:lnTo>
                  <a:pt x="2480" y="1126"/>
                </a:lnTo>
                <a:lnTo>
                  <a:pt x="2480" y="1126"/>
                </a:lnTo>
                <a:lnTo>
                  <a:pt x="2482" y="1136"/>
                </a:lnTo>
                <a:lnTo>
                  <a:pt x="2482" y="1136"/>
                </a:lnTo>
                <a:lnTo>
                  <a:pt x="2492" y="1140"/>
                </a:lnTo>
                <a:lnTo>
                  <a:pt x="2502" y="1142"/>
                </a:lnTo>
                <a:lnTo>
                  <a:pt x="2520" y="1140"/>
                </a:lnTo>
                <a:lnTo>
                  <a:pt x="2520" y="1140"/>
                </a:lnTo>
                <a:lnTo>
                  <a:pt x="2534" y="1144"/>
                </a:lnTo>
                <a:lnTo>
                  <a:pt x="2542" y="1148"/>
                </a:lnTo>
                <a:lnTo>
                  <a:pt x="2546" y="1152"/>
                </a:lnTo>
                <a:lnTo>
                  <a:pt x="2548" y="1158"/>
                </a:lnTo>
                <a:lnTo>
                  <a:pt x="2550" y="1170"/>
                </a:lnTo>
                <a:lnTo>
                  <a:pt x="2550" y="1170"/>
                </a:lnTo>
                <a:lnTo>
                  <a:pt x="2552" y="1180"/>
                </a:lnTo>
                <a:lnTo>
                  <a:pt x="2554" y="1190"/>
                </a:lnTo>
                <a:lnTo>
                  <a:pt x="2554" y="1190"/>
                </a:lnTo>
                <a:lnTo>
                  <a:pt x="2556" y="1194"/>
                </a:lnTo>
                <a:lnTo>
                  <a:pt x="2558" y="1196"/>
                </a:lnTo>
                <a:lnTo>
                  <a:pt x="2560" y="1198"/>
                </a:lnTo>
                <a:lnTo>
                  <a:pt x="2566" y="1198"/>
                </a:lnTo>
                <a:lnTo>
                  <a:pt x="2566" y="1198"/>
                </a:lnTo>
                <a:lnTo>
                  <a:pt x="2570" y="1198"/>
                </a:lnTo>
                <a:lnTo>
                  <a:pt x="2574" y="1196"/>
                </a:lnTo>
                <a:lnTo>
                  <a:pt x="2576" y="1194"/>
                </a:lnTo>
                <a:lnTo>
                  <a:pt x="2578" y="1190"/>
                </a:lnTo>
                <a:lnTo>
                  <a:pt x="2578" y="1190"/>
                </a:lnTo>
                <a:lnTo>
                  <a:pt x="2580" y="1176"/>
                </a:lnTo>
                <a:lnTo>
                  <a:pt x="2580" y="1164"/>
                </a:lnTo>
                <a:lnTo>
                  <a:pt x="2580" y="1164"/>
                </a:lnTo>
                <a:lnTo>
                  <a:pt x="2580" y="1054"/>
                </a:lnTo>
                <a:lnTo>
                  <a:pt x="2580" y="1054"/>
                </a:lnTo>
                <a:lnTo>
                  <a:pt x="2580" y="1042"/>
                </a:lnTo>
                <a:lnTo>
                  <a:pt x="2584" y="1030"/>
                </a:lnTo>
                <a:lnTo>
                  <a:pt x="2588" y="1024"/>
                </a:lnTo>
                <a:lnTo>
                  <a:pt x="2594" y="1022"/>
                </a:lnTo>
                <a:lnTo>
                  <a:pt x="2600" y="1018"/>
                </a:lnTo>
                <a:lnTo>
                  <a:pt x="2608" y="1018"/>
                </a:lnTo>
                <a:lnTo>
                  <a:pt x="2608" y="1018"/>
                </a:lnTo>
                <a:lnTo>
                  <a:pt x="2616" y="1016"/>
                </a:lnTo>
                <a:lnTo>
                  <a:pt x="2622" y="1014"/>
                </a:lnTo>
                <a:lnTo>
                  <a:pt x="2628" y="1012"/>
                </a:lnTo>
                <a:lnTo>
                  <a:pt x="2630" y="1008"/>
                </a:lnTo>
                <a:lnTo>
                  <a:pt x="2634" y="1002"/>
                </a:lnTo>
                <a:lnTo>
                  <a:pt x="2634" y="996"/>
                </a:lnTo>
                <a:lnTo>
                  <a:pt x="2636" y="982"/>
                </a:lnTo>
                <a:lnTo>
                  <a:pt x="2636" y="982"/>
                </a:lnTo>
                <a:lnTo>
                  <a:pt x="2636" y="756"/>
                </a:lnTo>
                <a:lnTo>
                  <a:pt x="2636" y="756"/>
                </a:lnTo>
                <a:lnTo>
                  <a:pt x="2634" y="724"/>
                </a:lnTo>
                <a:lnTo>
                  <a:pt x="2636" y="692"/>
                </a:lnTo>
                <a:lnTo>
                  <a:pt x="2636" y="692"/>
                </a:lnTo>
                <a:lnTo>
                  <a:pt x="2636" y="684"/>
                </a:lnTo>
                <a:lnTo>
                  <a:pt x="2638" y="676"/>
                </a:lnTo>
                <a:lnTo>
                  <a:pt x="2642" y="670"/>
                </a:lnTo>
                <a:lnTo>
                  <a:pt x="2644" y="668"/>
                </a:lnTo>
                <a:lnTo>
                  <a:pt x="2650" y="666"/>
                </a:lnTo>
                <a:lnTo>
                  <a:pt x="2650" y="666"/>
                </a:lnTo>
                <a:lnTo>
                  <a:pt x="2700" y="666"/>
                </a:lnTo>
                <a:lnTo>
                  <a:pt x="2700" y="666"/>
                </a:lnTo>
                <a:lnTo>
                  <a:pt x="2714" y="662"/>
                </a:lnTo>
                <a:lnTo>
                  <a:pt x="2728" y="658"/>
                </a:lnTo>
                <a:lnTo>
                  <a:pt x="2742" y="656"/>
                </a:lnTo>
                <a:lnTo>
                  <a:pt x="2758" y="656"/>
                </a:lnTo>
                <a:lnTo>
                  <a:pt x="2786" y="658"/>
                </a:lnTo>
                <a:lnTo>
                  <a:pt x="2814" y="662"/>
                </a:lnTo>
                <a:lnTo>
                  <a:pt x="2814" y="662"/>
                </a:lnTo>
                <a:lnTo>
                  <a:pt x="2820" y="664"/>
                </a:lnTo>
                <a:lnTo>
                  <a:pt x="2824" y="666"/>
                </a:lnTo>
                <a:lnTo>
                  <a:pt x="2828" y="670"/>
                </a:lnTo>
                <a:lnTo>
                  <a:pt x="2830" y="674"/>
                </a:lnTo>
                <a:lnTo>
                  <a:pt x="2832" y="686"/>
                </a:lnTo>
                <a:lnTo>
                  <a:pt x="2832" y="696"/>
                </a:lnTo>
                <a:lnTo>
                  <a:pt x="2832" y="696"/>
                </a:lnTo>
                <a:lnTo>
                  <a:pt x="2832" y="768"/>
                </a:lnTo>
                <a:lnTo>
                  <a:pt x="2832" y="838"/>
                </a:lnTo>
                <a:lnTo>
                  <a:pt x="2832" y="838"/>
                </a:lnTo>
                <a:lnTo>
                  <a:pt x="2832" y="982"/>
                </a:lnTo>
                <a:lnTo>
                  <a:pt x="2832" y="982"/>
                </a:lnTo>
                <a:lnTo>
                  <a:pt x="2832" y="992"/>
                </a:lnTo>
                <a:lnTo>
                  <a:pt x="2836" y="1000"/>
                </a:lnTo>
                <a:lnTo>
                  <a:pt x="2838" y="1004"/>
                </a:lnTo>
                <a:lnTo>
                  <a:pt x="2842" y="1006"/>
                </a:lnTo>
                <a:lnTo>
                  <a:pt x="2848" y="1008"/>
                </a:lnTo>
                <a:lnTo>
                  <a:pt x="2854" y="1006"/>
                </a:lnTo>
                <a:lnTo>
                  <a:pt x="2854" y="1006"/>
                </a:lnTo>
                <a:lnTo>
                  <a:pt x="2876" y="1004"/>
                </a:lnTo>
                <a:lnTo>
                  <a:pt x="2896" y="1002"/>
                </a:lnTo>
                <a:lnTo>
                  <a:pt x="2938" y="1000"/>
                </a:lnTo>
                <a:lnTo>
                  <a:pt x="2978" y="1002"/>
                </a:lnTo>
                <a:lnTo>
                  <a:pt x="3020" y="1004"/>
                </a:lnTo>
                <a:lnTo>
                  <a:pt x="3020" y="1004"/>
                </a:lnTo>
                <a:lnTo>
                  <a:pt x="3024" y="1006"/>
                </a:lnTo>
                <a:lnTo>
                  <a:pt x="3028" y="1008"/>
                </a:lnTo>
                <a:lnTo>
                  <a:pt x="3030" y="1016"/>
                </a:lnTo>
                <a:lnTo>
                  <a:pt x="3034" y="1024"/>
                </a:lnTo>
                <a:lnTo>
                  <a:pt x="3036" y="1028"/>
                </a:lnTo>
                <a:lnTo>
                  <a:pt x="3040" y="1030"/>
                </a:lnTo>
                <a:lnTo>
                  <a:pt x="3040" y="1030"/>
                </a:lnTo>
                <a:lnTo>
                  <a:pt x="3042" y="984"/>
                </a:lnTo>
                <a:lnTo>
                  <a:pt x="3044" y="940"/>
                </a:lnTo>
                <a:lnTo>
                  <a:pt x="3046" y="848"/>
                </a:lnTo>
                <a:lnTo>
                  <a:pt x="3046" y="848"/>
                </a:lnTo>
                <a:lnTo>
                  <a:pt x="3048" y="746"/>
                </a:lnTo>
                <a:lnTo>
                  <a:pt x="3050" y="644"/>
                </a:lnTo>
                <a:lnTo>
                  <a:pt x="3052" y="544"/>
                </a:lnTo>
                <a:lnTo>
                  <a:pt x="3050" y="442"/>
                </a:lnTo>
                <a:lnTo>
                  <a:pt x="3050" y="442"/>
                </a:lnTo>
                <a:lnTo>
                  <a:pt x="3050" y="434"/>
                </a:lnTo>
                <a:lnTo>
                  <a:pt x="3052" y="430"/>
                </a:lnTo>
                <a:lnTo>
                  <a:pt x="3054" y="426"/>
                </a:lnTo>
                <a:lnTo>
                  <a:pt x="3054" y="426"/>
                </a:lnTo>
                <a:lnTo>
                  <a:pt x="3136" y="426"/>
                </a:lnTo>
                <a:lnTo>
                  <a:pt x="3136" y="426"/>
                </a:lnTo>
                <a:lnTo>
                  <a:pt x="3138" y="428"/>
                </a:lnTo>
                <a:lnTo>
                  <a:pt x="3140" y="432"/>
                </a:lnTo>
                <a:lnTo>
                  <a:pt x="3140" y="432"/>
                </a:lnTo>
                <a:lnTo>
                  <a:pt x="3140" y="470"/>
                </a:lnTo>
                <a:lnTo>
                  <a:pt x="3142" y="506"/>
                </a:lnTo>
                <a:lnTo>
                  <a:pt x="3146" y="544"/>
                </a:lnTo>
                <a:lnTo>
                  <a:pt x="3146" y="580"/>
                </a:lnTo>
                <a:lnTo>
                  <a:pt x="3146" y="580"/>
                </a:lnTo>
                <a:lnTo>
                  <a:pt x="3146" y="602"/>
                </a:lnTo>
                <a:lnTo>
                  <a:pt x="3148" y="608"/>
                </a:lnTo>
                <a:lnTo>
                  <a:pt x="3150" y="614"/>
                </a:lnTo>
                <a:lnTo>
                  <a:pt x="3156" y="618"/>
                </a:lnTo>
                <a:lnTo>
                  <a:pt x="3162" y="620"/>
                </a:lnTo>
                <a:lnTo>
                  <a:pt x="3184" y="628"/>
                </a:lnTo>
                <a:lnTo>
                  <a:pt x="3184" y="628"/>
                </a:lnTo>
                <a:lnTo>
                  <a:pt x="3192" y="630"/>
                </a:lnTo>
                <a:lnTo>
                  <a:pt x="3200" y="632"/>
                </a:lnTo>
                <a:lnTo>
                  <a:pt x="3200" y="632"/>
                </a:lnTo>
                <a:lnTo>
                  <a:pt x="3278" y="632"/>
                </a:lnTo>
                <a:lnTo>
                  <a:pt x="3278" y="632"/>
                </a:lnTo>
                <a:lnTo>
                  <a:pt x="3286" y="632"/>
                </a:lnTo>
                <a:lnTo>
                  <a:pt x="3290" y="634"/>
                </a:lnTo>
                <a:lnTo>
                  <a:pt x="3294" y="640"/>
                </a:lnTo>
                <a:lnTo>
                  <a:pt x="3296" y="646"/>
                </a:lnTo>
                <a:lnTo>
                  <a:pt x="3296" y="646"/>
                </a:lnTo>
                <a:lnTo>
                  <a:pt x="3298" y="664"/>
                </a:lnTo>
                <a:lnTo>
                  <a:pt x="3298" y="680"/>
                </a:lnTo>
                <a:lnTo>
                  <a:pt x="3298" y="680"/>
                </a:lnTo>
                <a:lnTo>
                  <a:pt x="3298" y="1008"/>
                </a:lnTo>
                <a:lnTo>
                  <a:pt x="3298" y="1008"/>
                </a:lnTo>
                <a:lnTo>
                  <a:pt x="3298" y="1032"/>
                </a:lnTo>
                <a:lnTo>
                  <a:pt x="3300" y="1038"/>
                </a:lnTo>
                <a:lnTo>
                  <a:pt x="3304" y="1044"/>
                </a:lnTo>
                <a:lnTo>
                  <a:pt x="3308" y="1048"/>
                </a:lnTo>
                <a:lnTo>
                  <a:pt x="3316" y="1048"/>
                </a:lnTo>
                <a:lnTo>
                  <a:pt x="3338" y="1050"/>
                </a:lnTo>
                <a:lnTo>
                  <a:pt x="3338" y="1050"/>
                </a:lnTo>
                <a:lnTo>
                  <a:pt x="3358" y="1052"/>
                </a:lnTo>
                <a:lnTo>
                  <a:pt x="3366" y="1054"/>
                </a:lnTo>
                <a:lnTo>
                  <a:pt x="3370" y="1056"/>
                </a:lnTo>
                <a:lnTo>
                  <a:pt x="3374" y="1060"/>
                </a:lnTo>
                <a:lnTo>
                  <a:pt x="3378" y="1066"/>
                </a:lnTo>
                <a:lnTo>
                  <a:pt x="3384" y="1086"/>
                </a:lnTo>
                <a:lnTo>
                  <a:pt x="3384" y="1086"/>
                </a:lnTo>
                <a:lnTo>
                  <a:pt x="3386" y="1090"/>
                </a:lnTo>
                <a:lnTo>
                  <a:pt x="3390" y="1094"/>
                </a:lnTo>
                <a:lnTo>
                  <a:pt x="3390" y="1094"/>
                </a:lnTo>
                <a:lnTo>
                  <a:pt x="3400" y="1096"/>
                </a:lnTo>
                <a:lnTo>
                  <a:pt x="3408" y="1096"/>
                </a:lnTo>
                <a:lnTo>
                  <a:pt x="3426" y="1096"/>
                </a:lnTo>
                <a:lnTo>
                  <a:pt x="3426" y="1096"/>
                </a:lnTo>
                <a:lnTo>
                  <a:pt x="3442" y="1098"/>
                </a:lnTo>
                <a:lnTo>
                  <a:pt x="3448" y="1100"/>
                </a:lnTo>
                <a:lnTo>
                  <a:pt x="3452" y="1104"/>
                </a:lnTo>
                <a:lnTo>
                  <a:pt x="3456" y="1108"/>
                </a:lnTo>
                <a:lnTo>
                  <a:pt x="3458" y="1114"/>
                </a:lnTo>
                <a:lnTo>
                  <a:pt x="3460" y="1130"/>
                </a:lnTo>
                <a:lnTo>
                  <a:pt x="3460" y="1130"/>
                </a:lnTo>
                <a:lnTo>
                  <a:pt x="3460" y="1160"/>
                </a:lnTo>
                <a:lnTo>
                  <a:pt x="3462" y="1192"/>
                </a:lnTo>
                <a:lnTo>
                  <a:pt x="3462" y="1192"/>
                </a:lnTo>
                <a:lnTo>
                  <a:pt x="3464" y="1202"/>
                </a:lnTo>
                <a:lnTo>
                  <a:pt x="3468" y="1208"/>
                </a:lnTo>
                <a:lnTo>
                  <a:pt x="3474" y="1212"/>
                </a:lnTo>
                <a:lnTo>
                  <a:pt x="3484" y="1214"/>
                </a:lnTo>
                <a:lnTo>
                  <a:pt x="3484" y="1214"/>
                </a:lnTo>
                <a:lnTo>
                  <a:pt x="3492" y="1214"/>
                </a:lnTo>
                <a:lnTo>
                  <a:pt x="3492" y="1214"/>
                </a:lnTo>
                <a:lnTo>
                  <a:pt x="3518" y="1214"/>
                </a:lnTo>
                <a:lnTo>
                  <a:pt x="3526" y="1212"/>
                </a:lnTo>
                <a:lnTo>
                  <a:pt x="3532" y="1210"/>
                </a:lnTo>
                <a:lnTo>
                  <a:pt x="3536" y="1204"/>
                </a:lnTo>
                <a:lnTo>
                  <a:pt x="3538" y="1196"/>
                </a:lnTo>
                <a:lnTo>
                  <a:pt x="3538" y="1170"/>
                </a:lnTo>
                <a:lnTo>
                  <a:pt x="3538" y="1170"/>
                </a:lnTo>
                <a:lnTo>
                  <a:pt x="3538" y="884"/>
                </a:lnTo>
                <a:lnTo>
                  <a:pt x="3538" y="884"/>
                </a:lnTo>
                <a:lnTo>
                  <a:pt x="3540" y="860"/>
                </a:lnTo>
                <a:lnTo>
                  <a:pt x="3542" y="852"/>
                </a:lnTo>
                <a:lnTo>
                  <a:pt x="3546" y="846"/>
                </a:lnTo>
                <a:lnTo>
                  <a:pt x="3552" y="842"/>
                </a:lnTo>
                <a:lnTo>
                  <a:pt x="3560" y="840"/>
                </a:lnTo>
                <a:lnTo>
                  <a:pt x="3586" y="838"/>
                </a:lnTo>
                <a:lnTo>
                  <a:pt x="3586" y="838"/>
                </a:lnTo>
                <a:lnTo>
                  <a:pt x="3694" y="838"/>
                </a:lnTo>
                <a:lnTo>
                  <a:pt x="3694" y="838"/>
                </a:lnTo>
                <a:lnTo>
                  <a:pt x="3718" y="840"/>
                </a:lnTo>
                <a:lnTo>
                  <a:pt x="3726" y="842"/>
                </a:lnTo>
                <a:lnTo>
                  <a:pt x="3732" y="846"/>
                </a:lnTo>
                <a:lnTo>
                  <a:pt x="3736" y="850"/>
                </a:lnTo>
                <a:lnTo>
                  <a:pt x="3738" y="858"/>
                </a:lnTo>
                <a:lnTo>
                  <a:pt x="3740" y="882"/>
                </a:lnTo>
                <a:lnTo>
                  <a:pt x="3740" y="882"/>
                </a:lnTo>
                <a:lnTo>
                  <a:pt x="3740" y="900"/>
                </a:lnTo>
                <a:lnTo>
                  <a:pt x="3742" y="908"/>
                </a:lnTo>
                <a:lnTo>
                  <a:pt x="3748" y="916"/>
                </a:lnTo>
                <a:lnTo>
                  <a:pt x="3748" y="916"/>
                </a:lnTo>
                <a:lnTo>
                  <a:pt x="3772" y="926"/>
                </a:lnTo>
                <a:lnTo>
                  <a:pt x="3780" y="930"/>
                </a:lnTo>
                <a:lnTo>
                  <a:pt x="3786" y="936"/>
                </a:lnTo>
                <a:lnTo>
                  <a:pt x="3788" y="942"/>
                </a:lnTo>
                <a:lnTo>
                  <a:pt x="3790" y="952"/>
                </a:lnTo>
                <a:lnTo>
                  <a:pt x="3790" y="978"/>
                </a:lnTo>
                <a:lnTo>
                  <a:pt x="3790" y="978"/>
                </a:lnTo>
                <a:lnTo>
                  <a:pt x="3790" y="1024"/>
                </a:lnTo>
                <a:lnTo>
                  <a:pt x="3792" y="1050"/>
                </a:lnTo>
                <a:lnTo>
                  <a:pt x="3794" y="1076"/>
                </a:lnTo>
                <a:lnTo>
                  <a:pt x="3794" y="1076"/>
                </a:lnTo>
                <a:lnTo>
                  <a:pt x="3800" y="1066"/>
                </a:lnTo>
                <a:lnTo>
                  <a:pt x="3802" y="1058"/>
                </a:lnTo>
                <a:lnTo>
                  <a:pt x="3802" y="1044"/>
                </a:lnTo>
                <a:lnTo>
                  <a:pt x="3802" y="1044"/>
                </a:lnTo>
                <a:lnTo>
                  <a:pt x="3804" y="962"/>
                </a:lnTo>
                <a:lnTo>
                  <a:pt x="3802" y="880"/>
                </a:lnTo>
                <a:lnTo>
                  <a:pt x="3802" y="880"/>
                </a:lnTo>
                <a:lnTo>
                  <a:pt x="3802" y="870"/>
                </a:lnTo>
                <a:lnTo>
                  <a:pt x="3804" y="862"/>
                </a:lnTo>
                <a:lnTo>
                  <a:pt x="3806" y="854"/>
                </a:lnTo>
                <a:lnTo>
                  <a:pt x="3810" y="848"/>
                </a:lnTo>
                <a:lnTo>
                  <a:pt x="3816" y="842"/>
                </a:lnTo>
                <a:lnTo>
                  <a:pt x="3822" y="838"/>
                </a:lnTo>
                <a:lnTo>
                  <a:pt x="3838" y="830"/>
                </a:lnTo>
                <a:lnTo>
                  <a:pt x="3838" y="830"/>
                </a:lnTo>
                <a:lnTo>
                  <a:pt x="3916" y="806"/>
                </a:lnTo>
                <a:lnTo>
                  <a:pt x="3992" y="780"/>
                </a:lnTo>
                <a:lnTo>
                  <a:pt x="3992" y="780"/>
                </a:lnTo>
                <a:lnTo>
                  <a:pt x="4006" y="774"/>
                </a:lnTo>
                <a:lnTo>
                  <a:pt x="4020" y="768"/>
                </a:lnTo>
                <a:lnTo>
                  <a:pt x="4036" y="766"/>
                </a:lnTo>
                <a:lnTo>
                  <a:pt x="4042" y="764"/>
                </a:lnTo>
                <a:lnTo>
                  <a:pt x="4050" y="766"/>
                </a:lnTo>
                <a:lnTo>
                  <a:pt x="4050" y="766"/>
                </a:lnTo>
                <a:lnTo>
                  <a:pt x="4056" y="774"/>
                </a:lnTo>
                <a:lnTo>
                  <a:pt x="4060" y="782"/>
                </a:lnTo>
                <a:lnTo>
                  <a:pt x="4060" y="800"/>
                </a:lnTo>
                <a:lnTo>
                  <a:pt x="4060" y="800"/>
                </a:lnTo>
                <a:lnTo>
                  <a:pt x="4060" y="892"/>
                </a:lnTo>
                <a:lnTo>
                  <a:pt x="4060" y="892"/>
                </a:lnTo>
                <a:lnTo>
                  <a:pt x="4062" y="902"/>
                </a:lnTo>
                <a:lnTo>
                  <a:pt x="4064" y="912"/>
                </a:lnTo>
                <a:lnTo>
                  <a:pt x="4072" y="918"/>
                </a:lnTo>
                <a:lnTo>
                  <a:pt x="4080" y="924"/>
                </a:lnTo>
                <a:lnTo>
                  <a:pt x="4080" y="924"/>
                </a:lnTo>
                <a:lnTo>
                  <a:pt x="4096" y="932"/>
                </a:lnTo>
                <a:lnTo>
                  <a:pt x="4112" y="940"/>
                </a:lnTo>
                <a:lnTo>
                  <a:pt x="4128" y="944"/>
                </a:lnTo>
                <a:lnTo>
                  <a:pt x="4146" y="946"/>
                </a:lnTo>
                <a:lnTo>
                  <a:pt x="4146" y="946"/>
                </a:lnTo>
                <a:lnTo>
                  <a:pt x="4152" y="948"/>
                </a:lnTo>
                <a:lnTo>
                  <a:pt x="4158" y="950"/>
                </a:lnTo>
                <a:lnTo>
                  <a:pt x="4160" y="954"/>
                </a:lnTo>
                <a:lnTo>
                  <a:pt x="4164" y="960"/>
                </a:lnTo>
                <a:lnTo>
                  <a:pt x="4166" y="972"/>
                </a:lnTo>
                <a:lnTo>
                  <a:pt x="4170" y="982"/>
                </a:lnTo>
                <a:lnTo>
                  <a:pt x="4170" y="982"/>
                </a:lnTo>
                <a:lnTo>
                  <a:pt x="4178" y="974"/>
                </a:lnTo>
                <a:lnTo>
                  <a:pt x="4182" y="964"/>
                </a:lnTo>
                <a:lnTo>
                  <a:pt x="4184" y="954"/>
                </a:lnTo>
                <a:lnTo>
                  <a:pt x="4184" y="944"/>
                </a:lnTo>
                <a:lnTo>
                  <a:pt x="4184" y="944"/>
                </a:lnTo>
                <a:lnTo>
                  <a:pt x="4184" y="782"/>
                </a:lnTo>
                <a:lnTo>
                  <a:pt x="4184" y="782"/>
                </a:lnTo>
                <a:lnTo>
                  <a:pt x="4184" y="760"/>
                </a:lnTo>
                <a:lnTo>
                  <a:pt x="4188" y="750"/>
                </a:lnTo>
                <a:lnTo>
                  <a:pt x="4194" y="742"/>
                </a:lnTo>
                <a:lnTo>
                  <a:pt x="4194" y="742"/>
                </a:lnTo>
                <a:lnTo>
                  <a:pt x="4236" y="736"/>
                </a:lnTo>
                <a:lnTo>
                  <a:pt x="4278" y="734"/>
                </a:lnTo>
                <a:lnTo>
                  <a:pt x="4298" y="734"/>
                </a:lnTo>
                <a:lnTo>
                  <a:pt x="4320" y="736"/>
                </a:lnTo>
                <a:lnTo>
                  <a:pt x="4340" y="740"/>
                </a:lnTo>
                <a:lnTo>
                  <a:pt x="4360" y="744"/>
                </a:lnTo>
                <a:lnTo>
                  <a:pt x="4360" y="744"/>
                </a:lnTo>
                <a:lnTo>
                  <a:pt x="4370" y="744"/>
                </a:lnTo>
                <a:lnTo>
                  <a:pt x="4376" y="744"/>
                </a:lnTo>
                <a:lnTo>
                  <a:pt x="4382" y="746"/>
                </a:lnTo>
                <a:lnTo>
                  <a:pt x="4388" y="750"/>
                </a:lnTo>
                <a:lnTo>
                  <a:pt x="4390" y="756"/>
                </a:lnTo>
                <a:lnTo>
                  <a:pt x="4392" y="762"/>
                </a:lnTo>
                <a:lnTo>
                  <a:pt x="4394" y="778"/>
                </a:lnTo>
                <a:lnTo>
                  <a:pt x="4394" y="778"/>
                </a:lnTo>
                <a:lnTo>
                  <a:pt x="4394" y="830"/>
                </a:lnTo>
                <a:lnTo>
                  <a:pt x="4394" y="880"/>
                </a:lnTo>
                <a:lnTo>
                  <a:pt x="4394" y="980"/>
                </a:lnTo>
                <a:lnTo>
                  <a:pt x="4394" y="980"/>
                </a:lnTo>
                <a:lnTo>
                  <a:pt x="4398" y="986"/>
                </a:lnTo>
                <a:lnTo>
                  <a:pt x="4400" y="992"/>
                </a:lnTo>
                <a:lnTo>
                  <a:pt x="4402" y="1002"/>
                </a:lnTo>
                <a:lnTo>
                  <a:pt x="4402" y="1026"/>
                </a:lnTo>
                <a:lnTo>
                  <a:pt x="4402" y="1026"/>
                </a:lnTo>
                <a:lnTo>
                  <a:pt x="4402" y="1102"/>
                </a:lnTo>
                <a:lnTo>
                  <a:pt x="4402" y="1102"/>
                </a:lnTo>
                <a:lnTo>
                  <a:pt x="4402" y="1108"/>
                </a:lnTo>
                <a:lnTo>
                  <a:pt x="4404" y="1112"/>
                </a:lnTo>
                <a:lnTo>
                  <a:pt x="4406" y="1114"/>
                </a:lnTo>
                <a:lnTo>
                  <a:pt x="4408" y="1116"/>
                </a:lnTo>
                <a:lnTo>
                  <a:pt x="4416" y="1118"/>
                </a:lnTo>
                <a:lnTo>
                  <a:pt x="4424" y="1118"/>
                </a:lnTo>
                <a:lnTo>
                  <a:pt x="4424" y="1118"/>
                </a:lnTo>
                <a:lnTo>
                  <a:pt x="4444" y="1120"/>
                </a:lnTo>
                <a:lnTo>
                  <a:pt x="4454" y="1124"/>
                </a:lnTo>
                <a:lnTo>
                  <a:pt x="4462" y="1130"/>
                </a:lnTo>
                <a:lnTo>
                  <a:pt x="4462" y="1130"/>
                </a:lnTo>
                <a:lnTo>
                  <a:pt x="4474" y="1134"/>
                </a:lnTo>
                <a:lnTo>
                  <a:pt x="4480" y="1136"/>
                </a:lnTo>
                <a:lnTo>
                  <a:pt x="4486" y="1138"/>
                </a:lnTo>
                <a:lnTo>
                  <a:pt x="4492" y="1136"/>
                </a:lnTo>
                <a:lnTo>
                  <a:pt x="4496" y="1134"/>
                </a:lnTo>
                <a:lnTo>
                  <a:pt x="4500" y="1128"/>
                </a:lnTo>
                <a:lnTo>
                  <a:pt x="4504" y="1120"/>
                </a:lnTo>
                <a:lnTo>
                  <a:pt x="4504" y="1120"/>
                </a:lnTo>
                <a:lnTo>
                  <a:pt x="4504" y="1058"/>
                </a:lnTo>
                <a:lnTo>
                  <a:pt x="4504" y="1058"/>
                </a:lnTo>
                <a:lnTo>
                  <a:pt x="4504" y="1044"/>
                </a:lnTo>
                <a:lnTo>
                  <a:pt x="4508" y="1032"/>
                </a:lnTo>
                <a:lnTo>
                  <a:pt x="4510" y="1028"/>
                </a:lnTo>
                <a:lnTo>
                  <a:pt x="4514" y="1022"/>
                </a:lnTo>
                <a:lnTo>
                  <a:pt x="4520" y="1018"/>
                </a:lnTo>
                <a:lnTo>
                  <a:pt x="4528" y="1016"/>
                </a:lnTo>
                <a:lnTo>
                  <a:pt x="4528" y="1016"/>
                </a:lnTo>
                <a:lnTo>
                  <a:pt x="4532" y="1012"/>
                </a:lnTo>
                <a:lnTo>
                  <a:pt x="4536" y="1010"/>
                </a:lnTo>
                <a:lnTo>
                  <a:pt x="4540" y="1004"/>
                </a:lnTo>
                <a:lnTo>
                  <a:pt x="4542" y="1000"/>
                </a:lnTo>
                <a:lnTo>
                  <a:pt x="4542" y="990"/>
                </a:lnTo>
                <a:lnTo>
                  <a:pt x="4542" y="980"/>
                </a:lnTo>
                <a:lnTo>
                  <a:pt x="4542" y="980"/>
                </a:lnTo>
                <a:lnTo>
                  <a:pt x="4542" y="964"/>
                </a:lnTo>
                <a:lnTo>
                  <a:pt x="4544" y="950"/>
                </a:lnTo>
                <a:lnTo>
                  <a:pt x="4548" y="936"/>
                </a:lnTo>
                <a:lnTo>
                  <a:pt x="4552" y="928"/>
                </a:lnTo>
                <a:lnTo>
                  <a:pt x="4558" y="922"/>
                </a:lnTo>
                <a:lnTo>
                  <a:pt x="4558" y="922"/>
                </a:lnTo>
                <a:lnTo>
                  <a:pt x="4562" y="914"/>
                </a:lnTo>
                <a:lnTo>
                  <a:pt x="4564" y="904"/>
                </a:lnTo>
                <a:lnTo>
                  <a:pt x="4564" y="884"/>
                </a:lnTo>
                <a:lnTo>
                  <a:pt x="4564" y="884"/>
                </a:lnTo>
                <a:lnTo>
                  <a:pt x="4566" y="766"/>
                </a:lnTo>
                <a:lnTo>
                  <a:pt x="4564" y="646"/>
                </a:lnTo>
                <a:lnTo>
                  <a:pt x="4564" y="646"/>
                </a:lnTo>
                <a:lnTo>
                  <a:pt x="4564" y="628"/>
                </a:lnTo>
                <a:lnTo>
                  <a:pt x="4566" y="620"/>
                </a:lnTo>
                <a:lnTo>
                  <a:pt x="4568" y="610"/>
                </a:lnTo>
                <a:lnTo>
                  <a:pt x="4568" y="610"/>
                </a:lnTo>
                <a:lnTo>
                  <a:pt x="4570" y="604"/>
                </a:lnTo>
                <a:lnTo>
                  <a:pt x="4574" y="600"/>
                </a:lnTo>
                <a:lnTo>
                  <a:pt x="4578" y="598"/>
                </a:lnTo>
                <a:lnTo>
                  <a:pt x="4586" y="596"/>
                </a:lnTo>
                <a:lnTo>
                  <a:pt x="4586" y="596"/>
                </a:lnTo>
                <a:lnTo>
                  <a:pt x="4624" y="596"/>
                </a:lnTo>
                <a:lnTo>
                  <a:pt x="4660" y="594"/>
                </a:lnTo>
                <a:lnTo>
                  <a:pt x="4698" y="592"/>
                </a:lnTo>
                <a:lnTo>
                  <a:pt x="4736" y="592"/>
                </a:lnTo>
                <a:lnTo>
                  <a:pt x="4736" y="592"/>
                </a:lnTo>
                <a:lnTo>
                  <a:pt x="4748" y="592"/>
                </a:lnTo>
                <a:lnTo>
                  <a:pt x="4754" y="594"/>
                </a:lnTo>
                <a:lnTo>
                  <a:pt x="4760" y="598"/>
                </a:lnTo>
                <a:lnTo>
                  <a:pt x="4760" y="598"/>
                </a:lnTo>
                <a:lnTo>
                  <a:pt x="4764" y="606"/>
                </a:lnTo>
                <a:lnTo>
                  <a:pt x="4766" y="616"/>
                </a:lnTo>
                <a:lnTo>
                  <a:pt x="4766" y="636"/>
                </a:lnTo>
                <a:lnTo>
                  <a:pt x="4766" y="636"/>
                </a:lnTo>
                <a:lnTo>
                  <a:pt x="4766" y="948"/>
                </a:lnTo>
                <a:lnTo>
                  <a:pt x="4766" y="948"/>
                </a:lnTo>
                <a:lnTo>
                  <a:pt x="4768" y="974"/>
                </a:lnTo>
                <a:lnTo>
                  <a:pt x="4770" y="998"/>
                </a:lnTo>
                <a:lnTo>
                  <a:pt x="4770" y="998"/>
                </a:lnTo>
                <a:lnTo>
                  <a:pt x="4772" y="1008"/>
                </a:lnTo>
                <a:lnTo>
                  <a:pt x="4776" y="1012"/>
                </a:lnTo>
                <a:lnTo>
                  <a:pt x="4782" y="1014"/>
                </a:lnTo>
                <a:lnTo>
                  <a:pt x="4790" y="1014"/>
                </a:lnTo>
                <a:lnTo>
                  <a:pt x="4790" y="1014"/>
                </a:lnTo>
                <a:lnTo>
                  <a:pt x="4802" y="1006"/>
                </a:lnTo>
                <a:lnTo>
                  <a:pt x="4814" y="1002"/>
                </a:lnTo>
                <a:lnTo>
                  <a:pt x="4814" y="1002"/>
                </a:lnTo>
                <a:lnTo>
                  <a:pt x="4848" y="1000"/>
                </a:lnTo>
                <a:lnTo>
                  <a:pt x="4882" y="1000"/>
                </a:lnTo>
                <a:lnTo>
                  <a:pt x="4950" y="1000"/>
                </a:lnTo>
                <a:lnTo>
                  <a:pt x="4950" y="1000"/>
                </a:lnTo>
                <a:lnTo>
                  <a:pt x="4960" y="1002"/>
                </a:lnTo>
                <a:lnTo>
                  <a:pt x="4970" y="1004"/>
                </a:lnTo>
                <a:lnTo>
                  <a:pt x="4978" y="1010"/>
                </a:lnTo>
                <a:lnTo>
                  <a:pt x="4982" y="1020"/>
                </a:lnTo>
                <a:lnTo>
                  <a:pt x="4982" y="1020"/>
                </a:lnTo>
                <a:lnTo>
                  <a:pt x="4984" y="1026"/>
                </a:lnTo>
                <a:lnTo>
                  <a:pt x="4986" y="1030"/>
                </a:lnTo>
                <a:lnTo>
                  <a:pt x="4988" y="1034"/>
                </a:lnTo>
                <a:lnTo>
                  <a:pt x="4988" y="1034"/>
                </a:lnTo>
                <a:lnTo>
                  <a:pt x="4992" y="1020"/>
                </a:lnTo>
                <a:lnTo>
                  <a:pt x="4996" y="1014"/>
                </a:lnTo>
                <a:lnTo>
                  <a:pt x="5000" y="1008"/>
                </a:lnTo>
                <a:lnTo>
                  <a:pt x="5004" y="1004"/>
                </a:lnTo>
                <a:lnTo>
                  <a:pt x="5010" y="1002"/>
                </a:lnTo>
                <a:lnTo>
                  <a:pt x="5018" y="1000"/>
                </a:lnTo>
                <a:lnTo>
                  <a:pt x="5026" y="1000"/>
                </a:lnTo>
                <a:lnTo>
                  <a:pt x="5026" y="1000"/>
                </a:lnTo>
                <a:lnTo>
                  <a:pt x="5034" y="1002"/>
                </a:lnTo>
                <a:lnTo>
                  <a:pt x="5040" y="1004"/>
                </a:lnTo>
                <a:lnTo>
                  <a:pt x="5044" y="1010"/>
                </a:lnTo>
                <a:lnTo>
                  <a:pt x="5046" y="1016"/>
                </a:lnTo>
                <a:lnTo>
                  <a:pt x="5046" y="1016"/>
                </a:lnTo>
                <a:lnTo>
                  <a:pt x="5048" y="1090"/>
                </a:lnTo>
                <a:lnTo>
                  <a:pt x="5046" y="1126"/>
                </a:lnTo>
                <a:lnTo>
                  <a:pt x="5046" y="1144"/>
                </a:lnTo>
                <a:lnTo>
                  <a:pt x="5042" y="1162"/>
                </a:lnTo>
                <a:lnTo>
                  <a:pt x="5042" y="1162"/>
                </a:lnTo>
                <a:lnTo>
                  <a:pt x="5038" y="1170"/>
                </a:lnTo>
                <a:lnTo>
                  <a:pt x="5040" y="1174"/>
                </a:lnTo>
                <a:lnTo>
                  <a:pt x="5044" y="1174"/>
                </a:lnTo>
                <a:lnTo>
                  <a:pt x="5050" y="1176"/>
                </a:lnTo>
                <a:lnTo>
                  <a:pt x="5050" y="1176"/>
                </a:lnTo>
                <a:lnTo>
                  <a:pt x="5086" y="1174"/>
                </a:lnTo>
                <a:lnTo>
                  <a:pt x="5122" y="1174"/>
                </a:lnTo>
                <a:lnTo>
                  <a:pt x="5122" y="1174"/>
                </a:lnTo>
                <a:lnTo>
                  <a:pt x="5122" y="1172"/>
                </a:lnTo>
                <a:lnTo>
                  <a:pt x="5122" y="1172"/>
                </a:lnTo>
                <a:lnTo>
                  <a:pt x="5120" y="1170"/>
                </a:lnTo>
                <a:lnTo>
                  <a:pt x="5122" y="1172"/>
                </a:lnTo>
                <a:lnTo>
                  <a:pt x="5122" y="1172"/>
                </a:lnTo>
                <a:lnTo>
                  <a:pt x="5122" y="1174"/>
                </a:lnTo>
                <a:lnTo>
                  <a:pt x="5120" y="1174"/>
                </a:lnTo>
                <a:lnTo>
                  <a:pt x="5120" y="1174"/>
                </a:lnTo>
                <a:lnTo>
                  <a:pt x="5052" y="1174"/>
                </a:lnTo>
                <a:lnTo>
                  <a:pt x="5052" y="1174"/>
                </a:lnTo>
                <a:lnTo>
                  <a:pt x="5048" y="1174"/>
                </a:lnTo>
                <a:lnTo>
                  <a:pt x="5042" y="1174"/>
                </a:lnTo>
                <a:lnTo>
                  <a:pt x="5042" y="1174"/>
                </a:lnTo>
                <a:lnTo>
                  <a:pt x="5040" y="1172"/>
                </a:lnTo>
                <a:lnTo>
                  <a:pt x="5040" y="1164"/>
                </a:lnTo>
                <a:lnTo>
                  <a:pt x="5040" y="1164"/>
                </a:lnTo>
                <a:lnTo>
                  <a:pt x="5048" y="1160"/>
                </a:lnTo>
                <a:lnTo>
                  <a:pt x="5056" y="1158"/>
                </a:lnTo>
                <a:lnTo>
                  <a:pt x="5072" y="1158"/>
                </a:lnTo>
                <a:lnTo>
                  <a:pt x="5090" y="1158"/>
                </a:lnTo>
                <a:lnTo>
                  <a:pt x="5106" y="1158"/>
                </a:lnTo>
                <a:lnTo>
                  <a:pt x="5106" y="1158"/>
                </a:lnTo>
                <a:lnTo>
                  <a:pt x="5116" y="1158"/>
                </a:lnTo>
                <a:lnTo>
                  <a:pt x="5124" y="1156"/>
                </a:lnTo>
                <a:lnTo>
                  <a:pt x="5132" y="1152"/>
                </a:lnTo>
                <a:lnTo>
                  <a:pt x="5134" y="1150"/>
                </a:lnTo>
                <a:lnTo>
                  <a:pt x="5136" y="1144"/>
                </a:lnTo>
                <a:lnTo>
                  <a:pt x="5136" y="1144"/>
                </a:lnTo>
                <a:lnTo>
                  <a:pt x="5138" y="1118"/>
                </a:lnTo>
                <a:lnTo>
                  <a:pt x="5138" y="1090"/>
                </a:lnTo>
                <a:lnTo>
                  <a:pt x="5138" y="1090"/>
                </a:lnTo>
                <a:lnTo>
                  <a:pt x="5136" y="964"/>
                </a:lnTo>
                <a:lnTo>
                  <a:pt x="5136" y="836"/>
                </a:lnTo>
                <a:lnTo>
                  <a:pt x="5136" y="836"/>
                </a:lnTo>
                <a:lnTo>
                  <a:pt x="5138" y="824"/>
                </a:lnTo>
                <a:lnTo>
                  <a:pt x="5140" y="812"/>
                </a:lnTo>
                <a:lnTo>
                  <a:pt x="5140" y="812"/>
                </a:lnTo>
                <a:lnTo>
                  <a:pt x="5144" y="808"/>
                </a:lnTo>
                <a:lnTo>
                  <a:pt x="5146" y="804"/>
                </a:lnTo>
                <a:lnTo>
                  <a:pt x="5146" y="804"/>
                </a:lnTo>
                <a:lnTo>
                  <a:pt x="5164" y="800"/>
                </a:lnTo>
                <a:lnTo>
                  <a:pt x="5182" y="798"/>
                </a:lnTo>
                <a:lnTo>
                  <a:pt x="5216" y="800"/>
                </a:lnTo>
                <a:lnTo>
                  <a:pt x="5216" y="800"/>
                </a:lnTo>
                <a:lnTo>
                  <a:pt x="5222" y="800"/>
                </a:lnTo>
                <a:lnTo>
                  <a:pt x="5228" y="802"/>
                </a:lnTo>
                <a:lnTo>
                  <a:pt x="5232" y="806"/>
                </a:lnTo>
                <a:lnTo>
                  <a:pt x="5236" y="810"/>
                </a:lnTo>
                <a:lnTo>
                  <a:pt x="5238" y="820"/>
                </a:lnTo>
                <a:lnTo>
                  <a:pt x="5240" y="832"/>
                </a:lnTo>
                <a:lnTo>
                  <a:pt x="5240" y="832"/>
                </a:lnTo>
                <a:lnTo>
                  <a:pt x="5238" y="884"/>
                </a:lnTo>
                <a:lnTo>
                  <a:pt x="5238" y="938"/>
                </a:lnTo>
                <a:lnTo>
                  <a:pt x="5238" y="1044"/>
                </a:lnTo>
                <a:lnTo>
                  <a:pt x="5238" y="1044"/>
                </a:lnTo>
                <a:lnTo>
                  <a:pt x="5238" y="1052"/>
                </a:lnTo>
                <a:lnTo>
                  <a:pt x="5238" y="1052"/>
                </a:lnTo>
                <a:lnTo>
                  <a:pt x="5244" y="1056"/>
                </a:lnTo>
                <a:lnTo>
                  <a:pt x="5250" y="1058"/>
                </a:lnTo>
                <a:lnTo>
                  <a:pt x="5264" y="1058"/>
                </a:lnTo>
                <a:lnTo>
                  <a:pt x="5278" y="1056"/>
                </a:lnTo>
                <a:lnTo>
                  <a:pt x="5290" y="1056"/>
                </a:lnTo>
                <a:lnTo>
                  <a:pt x="5290" y="1056"/>
                </a:lnTo>
                <a:lnTo>
                  <a:pt x="5300" y="1056"/>
                </a:lnTo>
                <a:lnTo>
                  <a:pt x="5300" y="1056"/>
                </a:lnTo>
                <a:lnTo>
                  <a:pt x="5316" y="1058"/>
                </a:lnTo>
                <a:lnTo>
                  <a:pt x="5324" y="1060"/>
                </a:lnTo>
                <a:lnTo>
                  <a:pt x="5332" y="1064"/>
                </a:lnTo>
                <a:lnTo>
                  <a:pt x="5332" y="1064"/>
                </a:lnTo>
                <a:lnTo>
                  <a:pt x="5336" y="1070"/>
                </a:lnTo>
                <a:lnTo>
                  <a:pt x="5338" y="1078"/>
                </a:lnTo>
                <a:lnTo>
                  <a:pt x="5340" y="1092"/>
                </a:lnTo>
                <a:lnTo>
                  <a:pt x="5340" y="1092"/>
                </a:lnTo>
                <a:lnTo>
                  <a:pt x="5344" y="1100"/>
                </a:lnTo>
                <a:lnTo>
                  <a:pt x="5344" y="1100"/>
                </a:lnTo>
                <a:lnTo>
                  <a:pt x="5350" y="1102"/>
                </a:lnTo>
                <a:lnTo>
                  <a:pt x="5358" y="1102"/>
                </a:lnTo>
                <a:lnTo>
                  <a:pt x="5372" y="1102"/>
                </a:lnTo>
                <a:lnTo>
                  <a:pt x="5372" y="1102"/>
                </a:lnTo>
                <a:lnTo>
                  <a:pt x="5392" y="1104"/>
                </a:lnTo>
                <a:lnTo>
                  <a:pt x="5400" y="1106"/>
                </a:lnTo>
                <a:lnTo>
                  <a:pt x="5404" y="1108"/>
                </a:lnTo>
                <a:lnTo>
                  <a:pt x="5406" y="1112"/>
                </a:lnTo>
                <a:lnTo>
                  <a:pt x="5410" y="1120"/>
                </a:lnTo>
                <a:lnTo>
                  <a:pt x="5412" y="1140"/>
                </a:lnTo>
                <a:lnTo>
                  <a:pt x="5412" y="1140"/>
                </a:lnTo>
                <a:lnTo>
                  <a:pt x="5412" y="1146"/>
                </a:lnTo>
                <a:lnTo>
                  <a:pt x="5414" y="1150"/>
                </a:lnTo>
                <a:lnTo>
                  <a:pt x="5414" y="1150"/>
                </a:lnTo>
                <a:lnTo>
                  <a:pt x="5432" y="1154"/>
                </a:lnTo>
                <a:lnTo>
                  <a:pt x="5448" y="1154"/>
                </a:lnTo>
                <a:lnTo>
                  <a:pt x="5466" y="1152"/>
                </a:lnTo>
                <a:lnTo>
                  <a:pt x="5482" y="1148"/>
                </a:lnTo>
                <a:lnTo>
                  <a:pt x="5482" y="1148"/>
                </a:lnTo>
                <a:lnTo>
                  <a:pt x="5484" y="1144"/>
                </a:lnTo>
                <a:lnTo>
                  <a:pt x="5486" y="1138"/>
                </a:lnTo>
                <a:lnTo>
                  <a:pt x="5486" y="1138"/>
                </a:lnTo>
                <a:lnTo>
                  <a:pt x="5486" y="1096"/>
                </a:lnTo>
                <a:lnTo>
                  <a:pt x="5486" y="1054"/>
                </a:lnTo>
                <a:lnTo>
                  <a:pt x="5486" y="1054"/>
                </a:lnTo>
                <a:lnTo>
                  <a:pt x="5488" y="1036"/>
                </a:lnTo>
                <a:lnTo>
                  <a:pt x="5490" y="1030"/>
                </a:lnTo>
                <a:lnTo>
                  <a:pt x="5492" y="1026"/>
                </a:lnTo>
                <a:lnTo>
                  <a:pt x="5498" y="1022"/>
                </a:lnTo>
                <a:lnTo>
                  <a:pt x="5504" y="1020"/>
                </a:lnTo>
                <a:lnTo>
                  <a:pt x="5522" y="1018"/>
                </a:lnTo>
                <a:lnTo>
                  <a:pt x="5522" y="1018"/>
                </a:lnTo>
                <a:lnTo>
                  <a:pt x="5536" y="1018"/>
                </a:lnTo>
                <a:lnTo>
                  <a:pt x="5542" y="1016"/>
                </a:lnTo>
                <a:lnTo>
                  <a:pt x="5548" y="1014"/>
                </a:lnTo>
                <a:lnTo>
                  <a:pt x="5548" y="1014"/>
                </a:lnTo>
                <a:lnTo>
                  <a:pt x="5550" y="1006"/>
                </a:lnTo>
                <a:lnTo>
                  <a:pt x="5552" y="1000"/>
                </a:lnTo>
                <a:lnTo>
                  <a:pt x="5552" y="1000"/>
                </a:lnTo>
                <a:lnTo>
                  <a:pt x="5552" y="994"/>
                </a:lnTo>
                <a:lnTo>
                  <a:pt x="5552" y="994"/>
                </a:lnTo>
                <a:lnTo>
                  <a:pt x="5552" y="970"/>
                </a:lnTo>
                <a:lnTo>
                  <a:pt x="5554" y="952"/>
                </a:lnTo>
                <a:lnTo>
                  <a:pt x="5556" y="938"/>
                </a:lnTo>
                <a:lnTo>
                  <a:pt x="5562" y="930"/>
                </a:lnTo>
                <a:lnTo>
                  <a:pt x="5570" y="924"/>
                </a:lnTo>
                <a:lnTo>
                  <a:pt x="5584" y="922"/>
                </a:lnTo>
                <a:lnTo>
                  <a:pt x="5602" y="922"/>
                </a:lnTo>
                <a:lnTo>
                  <a:pt x="5628" y="922"/>
                </a:lnTo>
                <a:lnTo>
                  <a:pt x="5628" y="922"/>
                </a:lnTo>
                <a:lnTo>
                  <a:pt x="5664" y="920"/>
                </a:lnTo>
                <a:lnTo>
                  <a:pt x="5674" y="920"/>
                </a:lnTo>
                <a:lnTo>
                  <a:pt x="5682" y="922"/>
                </a:lnTo>
                <a:lnTo>
                  <a:pt x="5692" y="926"/>
                </a:lnTo>
                <a:lnTo>
                  <a:pt x="5700" y="930"/>
                </a:lnTo>
                <a:lnTo>
                  <a:pt x="5700" y="930"/>
                </a:lnTo>
                <a:lnTo>
                  <a:pt x="5706" y="938"/>
                </a:lnTo>
                <a:lnTo>
                  <a:pt x="5706" y="944"/>
                </a:lnTo>
                <a:lnTo>
                  <a:pt x="5706" y="960"/>
                </a:lnTo>
                <a:lnTo>
                  <a:pt x="5706" y="960"/>
                </a:lnTo>
                <a:lnTo>
                  <a:pt x="5706" y="1222"/>
                </a:lnTo>
                <a:lnTo>
                  <a:pt x="5708" y="1484"/>
                </a:lnTo>
                <a:lnTo>
                  <a:pt x="5708" y="1484"/>
                </a:lnTo>
                <a:lnTo>
                  <a:pt x="5706" y="1502"/>
                </a:lnTo>
                <a:lnTo>
                  <a:pt x="5704" y="1508"/>
                </a:lnTo>
                <a:lnTo>
                  <a:pt x="5700" y="1512"/>
                </a:lnTo>
                <a:lnTo>
                  <a:pt x="5696" y="1516"/>
                </a:lnTo>
                <a:lnTo>
                  <a:pt x="5690" y="1518"/>
                </a:lnTo>
                <a:lnTo>
                  <a:pt x="5672" y="1518"/>
                </a:lnTo>
                <a:lnTo>
                  <a:pt x="5672" y="1518"/>
                </a:lnTo>
                <a:lnTo>
                  <a:pt x="66" y="1518"/>
                </a:lnTo>
                <a:lnTo>
                  <a:pt x="66" y="1518"/>
                </a:lnTo>
                <a:lnTo>
                  <a:pt x="30" y="1520"/>
                </a:lnTo>
                <a:lnTo>
                  <a:pt x="30" y="1520"/>
                </a:lnTo>
                <a:close/>
              </a:path>
            </a:pathLst>
          </a:custGeom>
          <a:solidFill>
            <a:srgbClr val="10263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1041400" y="2140585"/>
            <a:ext cx="8801735" cy="995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00050" indent="-400050">
              <a:lnSpc>
                <a:spcPct val="140000"/>
              </a:lnSpc>
              <a:buFont typeface="+mj-lt"/>
              <a:buAutoNum type="romanUcPeriod"/>
            </a:pPr>
            <a:r>
              <a:rPr lang="zh-CN" altLang="zh-CN" sz="1400">
                <a:latin typeface="华康雅宋体W9(P)" panose="02020900000000000000" charset="-122"/>
                <a:ea typeface="华康雅宋体W9(P)" panose="02020900000000000000" charset="-122"/>
              </a:rPr>
              <a:t>点击添加文字内容，点击添加文字内容，点击添加文字内容，点击添加文字内容，点击添加文字内容</a:t>
            </a:r>
            <a:endParaRPr lang="zh-CN" altLang="zh-CN" sz="1400">
              <a:latin typeface="华康雅宋体W9(P)" panose="02020900000000000000" charset="-122"/>
              <a:ea typeface="华康雅宋体W9(P)" panose="02020900000000000000" charset="-122"/>
            </a:endParaRPr>
          </a:p>
          <a:p>
            <a:pPr marL="400050" indent="-400050">
              <a:lnSpc>
                <a:spcPct val="140000"/>
              </a:lnSpc>
              <a:buFont typeface="+mj-lt"/>
              <a:buAutoNum type="romanUcPeriod"/>
            </a:pPr>
            <a:r>
              <a:rPr lang="zh-CN" altLang="zh-CN" sz="1400">
                <a:latin typeface="华康雅宋体W9(P)" panose="02020900000000000000" charset="-122"/>
                <a:ea typeface="华康雅宋体W9(P)" panose="02020900000000000000" charset="-122"/>
              </a:rPr>
              <a:t>点击添加文字内容，点击添加文字内容，点击添加文字内容，点击添加文字内容，点击添加文字内容，点击添加文字内容，点击添加文字内容</a:t>
            </a:r>
            <a:endParaRPr lang="zh-CN" altLang="zh-CN" sz="1400"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955675" y="503555"/>
            <a:ext cx="40017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3600" b="1" spc="150">
                <a:solidFill>
                  <a:schemeClr val="bg1"/>
                </a:solidFill>
                <a:latin typeface="华康雅宋体W9(P)" panose="02020900000000000000" charset="-122"/>
                <a:ea typeface="华康雅宋体W9(P)" panose="02020900000000000000" charset="-122"/>
                <a:cs typeface="华康雅宋体W9(P)" panose="02020900000000000000" charset="-122"/>
              </a:rPr>
              <a:t>前言</a:t>
            </a:r>
            <a:r>
              <a:rPr lang="en-US" altLang="zh-CN" sz="1600" b="1" spc="150">
                <a:solidFill>
                  <a:schemeClr val="tx1"/>
                </a:solidFill>
                <a:latin typeface="华康雅宋体W9(P)" panose="02020900000000000000" charset="-122"/>
                <a:ea typeface="华康雅宋体W9(P)" panose="02020900000000000000" charset="-122"/>
                <a:cs typeface="华康雅宋体W9(P)" panose="02020900000000000000" charset="-122"/>
              </a:rPr>
              <a:t>//</a:t>
            </a:r>
            <a:r>
              <a:rPr lang="zh-CN" altLang="en-US" sz="1600" b="1" spc="150">
                <a:solidFill>
                  <a:schemeClr val="tx1"/>
                </a:solidFill>
                <a:latin typeface="华康雅宋体W9(P)" panose="02020900000000000000" charset="-122"/>
                <a:ea typeface="华康雅宋体W9(P)" panose="02020900000000000000" charset="-122"/>
                <a:cs typeface="华康雅宋体W9(P)" panose="02020900000000000000" charset="-122"/>
              </a:rPr>
              <a:t>foreword</a:t>
            </a:r>
            <a:endParaRPr lang="zh-CN" altLang="en-US" sz="1600" b="1" spc="150">
              <a:solidFill>
                <a:schemeClr val="tx1"/>
              </a:solidFill>
              <a:latin typeface="华康雅宋体W9(P)" panose="02020900000000000000" charset="-122"/>
              <a:ea typeface="华康雅宋体W9(P)" panose="02020900000000000000" charset="-122"/>
              <a:cs typeface="华康雅宋体W9(P)" panose="02020900000000000000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1115695" y="1253490"/>
            <a:ext cx="570865" cy="76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41626" y="1642745"/>
            <a:ext cx="2980690" cy="49784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p>
            <a:pPr algn="l"/>
            <a:r>
              <a:rPr lang="zh-CN" altLang="en-US" sz="2800" b="1" dirty="0">
                <a:solidFill>
                  <a:schemeClr val="tx1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单击此处添加标题</a:t>
            </a:r>
            <a:endParaRPr lang="zh-CN" altLang="en-US" sz="2800" b="1" dirty="0">
              <a:solidFill>
                <a:schemeClr val="tx1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-10160" y="1578610"/>
            <a:ext cx="3577590" cy="370141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 flipH="1">
            <a:off x="3438525" y="3138170"/>
            <a:ext cx="620395" cy="362585"/>
          </a:xfrm>
          <a:prstGeom prst="triangle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6710" y="3014345"/>
            <a:ext cx="28632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PART 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9" name="MH_Entry_1"/>
          <p:cNvSpPr/>
          <p:nvPr>
            <p:custDataLst>
              <p:tags r:id="rId1"/>
            </p:custDataLst>
          </p:nvPr>
        </p:nvSpPr>
        <p:spPr>
          <a:xfrm>
            <a:off x="4436110" y="2522855"/>
            <a:ext cx="6830695" cy="120015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6000" dirty="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  <a:sym typeface="Arial" panose="020B0604020202020204" pitchFamily="34" charset="0"/>
              </a:rPr>
              <a:t>点击添加标题文字</a:t>
            </a:r>
            <a:endParaRPr lang="zh-CN" altLang="en-US" sz="6000" dirty="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24350" y="3723005"/>
            <a:ext cx="705358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20000"/>
              </a:lnSpc>
            </a:pPr>
            <a:r>
              <a:rPr lang="zh-CN" altLang="zh-CN" sz="140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</a:rPr>
              <a:t>Take the time to reflect on your own experience receiving reviews to guide you to a better understanding of your strengths and weaknesses in the process.</a:t>
            </a:r>
            <a:endParaRPr lang="zh-CN" altLang="zh-CN" sz="140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pic>
        <p:nvPicPr>
          <p:cNvPr id="9" name="图片 8" descr="3914a42a5d844b4cbb529c2f62814758UIO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7150" y="4878070"/>
            <a:ext cx="1972310" cy="197739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L 形 9"/>
          <p:cNvSpPr/>
          <p:nvPr/>
        </p:nvSpPr>
        <p:spPr>
          <a:xfrm>
            <a:off x="10494010" y="3810"/>
            <a:ext cx="1707515" cy="629285"/>
          </a:xfrm>
          <a:prstGeom prst="corner">
            <a:avLst>
              <a:gd name="adj1" fmla="val 28758"/>
              <a:gd name="adj2" fmla="val 27245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L 形 10"/>
          <p:cNvSpPr/>
          <p:nvPr/>
        </p:nvSpPr>
        <p:spPr>
          <a:xfrm>
            <a:off x="11113770" y="3810"/>
            <a:ext cx="1075055" cy="953770"/>
          </a:xfrm>
          <a:prstGeom prst="corner">
            <a:avLst>
              <a:gd name="adj1" fmla="val 15416"/>
              <a:gd name="adj2" fmla="val 12167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623570" y="1732280"/>
            <a:ext cx="3337560" cy="4187190"/>
            <a:chOff x="1030" y="2998"/>
            <a:chExt cx="5256" cy="6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" name="图片 1" descr="39e44303df774794aee2c5777dc3ede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8180000">
              <a:off x="1030" y="4336"/>
              <a:ext cx="5257" cy="5257"/>
            </a:xfrm>
            <a:prstGeom prst="rect">
              <a:avLst/>
            </a:prstGeom>
          </p:spPr>
        </p:pic>
        <p:sp>
          <p:nvSpPr>
            <p:cNvPr id="47" name="任意多边形 46"/>
            <p:cNvSpPr/>
            <p:nvPr>
              <p:custDataLst>
                <p:tags r:id="rId2"/>
              </p:custDataLst>
            </p:nvPr>
          </p:nvSpPr>
          <p:spPr>
            <a:xfrm flipV="1">
              <a:off x="3925" y="3184"/>
              <a:ext cx="583" cy="1802"/>
            </a:xfrm>
            <a:custGeom>
              <a:avLst/>
              <a:gdLst>
                <a:gd name="connsiteX0" fmla="*/ 203943 w 390954"/>
                <a:gd name="connsiteY0" fmla="*/ 1241393 h 1241393"/>
                <a:gd name="connsiteX1" fmla="*/ 4651 w 390954"/>
                <a:gd name="connsiteY1" fmla="*/ 174593 h 1241393"/>
                <a:gd name="connsiteX2" fmla="*/ 379789 w 390954"/>
                <a:gd name="connsiteY2" fmla="*/ 104255 h 1241393"/>
                <a:gd name="connsiteX3" fmla="*/ 297728 w 390954"/>
                <a:gd name="connsiteY3" fmla="*/ 1206224 h 1241393"/>
                <a:gd name="connsiteX0-1" fmla="*/ 193176 w 391910"/>
                <a:gd name="connsiteY0-2" fmla="*/ 1167549 h 1202719"/>
                <a:gd name="connsiteX1-3" fmla="*/ 5607 w 391910"/>
                <a:gd name="connsiteY1-4" fmla="*/ 171088 h 1202719"/>
                <a:gd name="connsiteX2-5" fmla="*/ 380745 w 391910"/>
                <a:gd name="connsiteY2-6" fmla="*/ 100750 h 1202719"/>
                <a:gd name="connsiteX3-7" fmla="*/ 298684 w 391910"/>
                <a:gd name="connsiteY3-8" fmla="*/ 1202719 h 12027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91910" h="1202719">
                  <a:moveTo>
                    <a:pt x="193176" y="1167549"/>
                  </a:moveTo>
                  <a:cubicBezTo>
                    <a:pt x="78876" y="728910"/>
                    <a:pt x="-25654" y="348888"/>
                    <a:pt x="5607" y="171088"/>
                  </a:cubicBezTo>
                  <a:cubicBezTo>
                    <a:pt x="36868" y="-6712"/>
                    <a:pt x="331899" y="-71188"/>
                    <a:pt x="380745" y="100750"/>
                  </a:cubicBezTo>
                  <a:cubicBezTo>
                    <a:pt x="429591" y="272688"/>
                    <a:pt x="302592" y="1022965"/>
                    <a:pt x="298684" y="1202719"/>
                  </a:cubicBezTo>
                </a:path>
              </a:pathLst>
            </a:custGeom>
            <a:noFill/>
            <a:ln w="25400" cap="flat" cmpd="sng" algn="ctr">
              <a:solidFill>
                <a:srgbClr val="37ABB7"/>
              </a:solidFill>
              <a:prstDash val="solid"/>
            </a:ln>
            <a:effectLst/>
          </p:spPr>
          <p:txBody>
            <a:bodyPr anchor="ctr"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chemeClr val="bg1"/>
                </a:solidFill>
                <a:latin typeface="汉仪润圆-55W" panose="00020600040101010101" charset="-122"/>
                <a:ea typeface="汉仪润圆-55W" panose="00020600040101010101" charset="-122"/>
              </a:endParaRPr>
            </a:p>
          </p:txBody>
        </p:sp>
        <p:sp>
          <p:nvSpPr>
            <p:cNvPr id="46" name="椭圆 45"/>
            <p:cNvSpPr/>
            <p:nvPr>
              <p:custDataLst>
                <p:tags r:id="rId3"/>
              </p:custDataLst>
            </p:nvPr>
          </p:nvSpPr>
          <p:spPr>
            <a:xfrm>
              <a:off x="4134" y="2998"/>
              <a:ext cx="330" cy="330"/>
            </a:xfrm>
            <a:prstGeom prst="ellipse">
              <a:avLst/>
            </a:prstGeom>
            <a:solidFill>
              <a:srgbClr val="FFFFFF"/>
            </a:solidFill>
            <a:ln w="508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汉仪润圆-55W" panose="00020600040101010101" charset="-122"/>
                <a:ea typeface="汉仪润圆-55W" panose="00020600040101010101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133725" y="1732280"/>
            <a:ext cx="3337560" cy="4187190"/>
            <a:chOff x="1030" y="2998"/>
            <a:chExt cx="5256" cy="6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7" name="图片 6" descr="39e44303df774794aee2c5777dc3ede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8180000">
              <a:off x="1030" y="4336"/>
              <a:ext cx="5257" cy="5257"/>
            </a:xfrm>
            <a:prstGeom prst="rect">
              <a:avLst/>
            </a:prstGeom>
          </p:spPr>
        </p:pic>
        <p:sp>
          <p:nvSpPr>
            <p:cNvPr id="8" name="任意多边形 7"/>
            <p:cNvSpPr/>
            <p:nvPr>
              <p:custDataLst>
                <p:tags r:id="rId4"/>
              </p:custDataLst>
            </p:nvPr>
          </p:nvSpPr>
          <p:spPr>
            <a:xfrm flipV="1">
              <a:off x="3925" y="3184"/>
              <a:ext cx="583" cy="1802"/>
            </a:xfrm>
            <a:custGeom>
              <a:avLst/>
              <a:gdLst>
                <a:gd name="connsiteX0" fmla="*/ 203943 w 390954"/>
                <a:gd name="connsiteY0" fmla="*/ 1241393 h 1241393"/>
                <a:gd name="connsiteX1" fmla="*/ 4651 w 390954"/>
                <a:gd name="connsiteY1" fmla="*/ 174593 h 1241393"/>
                <a:gd name="connsiteX2" fmla="*/ 379789 w 390954"/>
                <a:gd name="connsiteY2" fmla="*/ 104255 h 1241393"/>
                <a:gd name="connsiteX3" fmla="*/ 297728 w 390954"/>
                <a:gd name="connsiteY3" fmla="*/ 1206224 h 1241393"/>
                <a:gd name="connsiteX0-1" fmla="*/ 193176 w 391910"/>
                <a:gd name="connsiteY0-2" fmla="*/ 1167549 h 1202719"/>
                <a:gd name="connsiteX1-3" fmla="*/ 5607 w 391910"/>
                <a:gd name="connsiteY1-4" fmla="*/ 171088 h 1202719"/>
                <a:gd name="connsiteX2-5" fmla="*/ 380745 w 391910"/>
                <a:gd name="connsiteY2-6" fmla="*/ 100750 h 1202719"/>
                <a:gd name="connsiteX3-7" fmla="*/ 298684 w 391910"/>
                <a:gd name="connsiteY3-8" fmla="*/ 1202719 h 12027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91910" h="1202719">
                  <a:moveTo>
                    <a:pt x="193176" y="1167549"/>
                  </a:moveTo>
                  <a:cubicBezTo>
                    <a:pt x="78876" y="728910"/>
                    <a:pt x="-25654" y="348888"/>
                    <a:pt x="5607" y="171088"/>
                  </a:cubicBezTo>
                  <a:cubicBezTo>
                    <a:pt x="36868" y="-6712"/>
                    <a:pt x="331899" y="-71188"/>
                    <a:pt x="380745" y="100750"/>
                  </a:cubicBezTo>
                  <a:cubicBezTo>
                    <a:pt x="429591" y="272688"/>
                    <a:pt x="302592" y="1022965"/>
                    <a:pt x="298684" y="1202719"/>
                  </a:cubicBezTo>
                </a:path>
              </a:pathLst>
            </a:custGeom>
            <a:noFill/>
            <a:ln w="25400" cap="flat" cmpd="sng" algn="ctr">
              <a:solidFill>
                <a:srgbClr val="37ABB7"/>
              </a:solidFill>
              <a:prstDash val="solid"/>
            </a:ln>
            <a:effectLst/>
          </p:spPr>
          <p:txBody>
            <a:bodyPr anchor="ctr"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chemeClr val="bg1"/>
                </a:solidFill>
                <a:latin typeface="汉仪润圆-55W" panose="00020600040101010101" charset="-122"/>
                <a:ea typeface="汉仪润圆-55W" panose="00020600040101010101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5"/>
              </p:custDataLst>
            </p:nvPr>
          </p:nvSpPr>
          <p:spPr>
            <a:xfrm>
              <a:off x="4134" y="2998"/>
              <a:ext cx="330" cy="330"/>
            </a:xfrm>
            <a:prstGeom prst="ellipse">
              <a:avLst/>
            </a:prstGeom>
            <a:solidFill>
              <a:srgbClr val="FFFFFF"/>
            </a:solidFill>
            <a:ln w="508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汉仪润圆-55W" panose="00020600040101010101" charset="-122"/>
                <a:ea typeface="汉仪润圆-55W" panose="00020600040101010101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43880" y="1732280"/>
            <a:ext cx="3337560" cy="4187190"/>
            <a:chOff x="1030" y="2998"/>
            <a:chExt cx="5256" cy="6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图片 10" descr="39e44303df774794aee2c5777dc3ede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8180000">
              <a:off x="1030" y="4336"/>
              <a:ext cx="5257" cy="5257"/>
            </a:xfrm>
            <a:prstGeom prst="rect">
              <a:avLst/>
            </a:prstGeom>
          </p:spPr>
        </p:pic>
        <p:sp>
          <p:nvSpPr>
            <p:cNvPr id="12" name="任意多边形 11"/>
            <p:cNvSpPr/>
            <p:nvPr>
              <p:custDataLst>
                <p:tags r:id="rId6"/>
              </p:custDataLst>
            </p:nvPr>
          </p:nvSpPr>
          <p:spPr>
            <a:xfrm flipV="1">
              <a:off x="3925" y="3184"/>
              <a:ext cx="583" cy="1802"/>
            </a:xfrm>
            <a:custGeom>
              <a:avLst/>
              <a:gdLst>
                <a:gd name="connsiteX0" fmla="*/ 203943 w 390954"/>
                <a:gd name="connsiteY0" fmla="*/ 1241393 h 1241393"/>
                <a:gd name="connsiteX1" fmla="*/ 4651 w 390954"/>
                <a:gd name="connsiteY1" fmla="*/ 174593 h 1241393"/>
                <a:gd name="connsiteX2" fmla="*/ 379789 w 390954"/>
                <a:gd name="connsiteY2" fmla="*/ 104255 h 1241393"/>
                <a:gd name="connsiteX3" fmla="*/ 297728 w 390954"/>
                <a:gd name="connsiteY3" fmla="*/ 1206224 h 1241393"/>
                <a:gd name="connsiteX0-1" fmla="*/ 193176 w 391910"/>
                <a:gd name="connsiteY0-2" fmla="*/ 1167549 h 1202719"/>
                <a:gd name="connsiteX1-3" fmla="*/ 5607 w 391910"/>
                <a:gd name="connsiteY1-4" fmla="*/ 171088 h 1202719"/>
                <a:gd name="connsiteX2-5" fmla="*/ 380745 w 391910"/>
                <a:gd name="connsiteY2-6" fmla="*/ 100750 h 1202719"/>
                <a:gd name="connsiteX3-7" fmla="*/ 298684 w 391910"/>
                <a:gd name="connsiteY3-8" fmla="*/ 1202719 h 12027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91910" h="1202719">
                  <a:moveTo>
                    <a:pt x="193176" y="1167549"/>
                  </a:moveTo>
                  <a:cubicBezTo>
                    <a:pt x="78876" y="728910"/>
                    <a:pt x="-25654" y="348888"/>
                    <a:pt x="5607" y="171088"/>
                  </a:cubicBezTo>
                  <a:cubicBezTo>
                    <a:pt x="36868" y="-6712"/>
                    <a:pt x="331899" y="-71188"/>
                    <a:pt x="380745" y="100750"/>
                  </a:cubicBezTo>
                  <a:cubicBezTo>
                    <a:pt x="429591" y="272688"/>
                    <a:pt x="302592" y="1022965"/>
                    <a:pt x="298684" y="1202719"/>
                  </a:cubicBezTo>
                </a:path>
              </a:pathLst>
            </a:custGeom>
            <a:noFill/>
            <a:ln w="25400" cap="flat" cmpd="sng" algn="ctr">
              <a:solidFill>
                <a:srgbClr val="37ABB7"/>
              </a:solidFill>
              <a:prstDash val="solid"/>
            </a:ln>
            <a:effectLst/>
          </p:spPr>
          <p:txBody>
            <a:bodyPr anchor="ctr"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chemeClr val="bg1"/>
                </a:solidFill>
                <a:latin typeface="汉仪润圆-55W" panose="00020600040101010101" charset="-122"/>
                <a:ea typeface="汉仪润圆-55W" panose="00020600040101010101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7"/>
              </p:custDataLst>
            </p:nvPr>
          </p:nvSpPr>
          <p:spPr>
            <a:xfrm>
              <a:off x="4134" y="2998"/>
              <a:ext cx="330" cy="330"/>
            </a:xfrm>
            <a:prstGeom prst="ellipse">
              <a:avLst/>
            </a:prstGeom>
            <a:solidFill>
              <a:srgbClr val="FFFFFF"/>
            </a:solidFill>
            <a:ln w="508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汉仪润圆-55W" panose="00020600040101010101" charset="-122"/>
                <a:ea typeface="汉仪润圆-55W" panose="00020600040101010101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54035" y="1732280"/>
            <a:ext cx="3337560" cy="4187190"/>
            <a:chOff x="1030" y="2998"/>
            <a:chExt cx="5256" cy="6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7" name="图片 16" descr="39e44303df774794aee2c5777dc3ede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8180000">
              <a:off x="1030" y="4336"/>
              <a:ext cx="5257" cy="5257"/>
            </a:xfrm>
            <a:prstGeom prst="rect">
              <a:avLst/>
            </a:prstGeom>
          </p:spPr>
        </p:pic>
        <p:sp>
          <p:nvSpPr>
            <p:cNvPr id="18" name="任意多边形 17"/>
            <p:cNvSpPr/>
            <p:nvPr>
              <p:custDataLst>
                <p:tags r:id="rId8"/>
              </p:custDataLst>
            </p:nvPr>
          </p:nvSpPr>
          <p:spPr>
            <a:xfrm flipV="1">
              <a:off x="3925" y="3184"/>
              <a:ext cx="583" cy="1802"/>
            </a:xfrm>
            <a:custGeom>
              <a:avLst/>
              <a:gdLst>
                <a:gd name="connsiteX0" fmla="*/ 203943 w 390954"/>
                <a:gd name="connsiteY0" fmla="*/ 1241393 h 1241393"/>
                <a:gd name="connsiteX1" fmla="*/ 4651 w 390954"/>
                <a:gd name="connsiteY1" fmla="*/ 174593 h 1241393"/>
                <a:gd name="connsiteX2" fmla="*/ 379789 w 390954"/>
                <a:gd name="connsiteY2" fmla="*/ 104255 h 1241393"/>
                <a:gd name="connsiteX3" fmla="*/ 297728 w 390954"/>
                <a:gd name="connsiteY3" fmla="*/ 1206224 h 1241393"/>
                <a:gd name="connsiteX0-1" fmla="*/ 193176 w 391910"/>
                <a:gd name="connsiteY0-2" fmla="*/ 1167549 h 1202719"/>
                <a:gd name="connsiteX1-3" fmla="*/ 5607 w 391910"/>
                <a:gd name="connsiteY1-4" fmla="*/ 171088 h 1202719"/>
                <a:gd name="connsiteX2-5" fmla="*/ 380745 w 391910"/>
                <a:gd name="connsiteY2-6" fmla="*/ 100750 h 1202719"/>
                <a:gd name="connsiteX3-7" fmla="*/ 298684 w 391910"/>
                <a:gd name="connsiteY3-8" fmla="*/ 1202719 h 12027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91910" h="1202719">
                  <a:moveTo>
                    <a:pt x="193176" y="1167549"/>
                  </a:moveTo>
                  <a:cubicBezTo>
                    <a:pt x="78876" y="728910"/>
                    <a:pt x="-25654" y="348888"/>
                    <a:pt x="5607" y="171088"/>
                  </a:cubicBezTo>
                  <a:cubicBezTo>
                    <a:pt x="36868" y="-6712"/>
                    <a:pt x="331899" y="-71188"/>
                    <a:pt x="380745" y="100750"/>
                  </a:cubicBezTo>
                  <a:cubicBezTo>
                    <a:pt x="429591" y="272688"/>
                    <a:pt x="302592" y="1022965"/>
                    <a:pt x="298684" y="1202719"/>
                  </a:cubicBezTo>
                </a:path>
              </a:pathLst>
            </a:custGeom>
            <a:noFill/>
            <a:ln w="25400" cap="flat" cmpd="sng" algn="ctr">
              <a:solidFill>
                <a:srgbClr val="37ABB7"/>
              </a:solidFill>
              <a:prstDash val="solid"/>
            </a:ln>
            <a:effectLst/>
          </p:spPr>
          <p:txBody>
            <a:bodyPr anchor="ctr"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chemeClr val="bg1"/>
                </a:solidFill>
                <a:latin typeface="汉仪润圆-55W" panose="00020600040101010101" charset="-122"/>
                <a:ea typeface="汉仪润圆-55W" panose="00020600040101010101" charset="-122"/>
              </a:endParaRPr>
            </a:p>
          </p:txBody>
        </p:sp>
        <p:sp>
          <p:nvSpPr>
            <p:cNvPr id="19" name="椭圆 18"/>
            <p:cNvSpPr/>
            <p:nvPr>
              <p:custDataLst>
                <p:tags r:id="rId9"/>
              </p:custDataLst>
            </p:nvPr>
          </p:nvSpPr>
          <p:spPr>
            <a:xfrm>
              <a:off x="4134" y="2998"/>
              <a:ext cx="330" cy="330"/>
            </a:xfrm>
            <a:prstGeom prst="ellipse">
              <a:avLst/>
            </a:prstGeom>
            <a:solidFill>
              <a:srgbClr val="FFFFFF"/>
            </a:solidFill>
            <a:ln w="508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汉仪润圆-55W" panose="00020600040101010101" charset="-122"/>
                <a:ea typeface="汉仪润圆-55W" panose="00020600040101010101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 rot="960000">
            <a:off x="1553845" y="3717925"/>
            <a:ext cx="1645920" cy="37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1219200">
              <a:lnSpc>
                <a:spcPct val="130000"/>
              </a:lnSpc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+mn-ea"/>
              </a:rPr>
              <a:t>点击此处添加标题</a:t>
            </a:r>
            <a:endParaRPr lang="zh-CN" altLang="en-US" sz="14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矩形 13"/>
          <p:cNvSpPr>
            <a:spLocks noChangeArrowheads="1"/>
          </p:cNvSpPr>
          <p:nvPr/>
        </p:nvSpPr>
        <p:spPr bwMode="auto">
          <a:xfrm rot="960000">
            <a:off x="1328420" y="4043680"/>
            <a:ext cx="1668780" cy="110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点击添加文字，点击添加文字点击添加文字，点击添加文字，点击添加文字。</a:t>
            </a:r>
            <a:endParaRPr lang="zh-CN" altLang="en-US" sz="1200">
              <a:solidFill>
                <a:schemeClr val="bg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 rot="960000">
            <a:off x="4104640" y="3708400"/>
            <a:ext cx="1645920" cy="37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1219200">
              <a:lnSpc>
                <a:spcPct val="130000"/>
              </a:lnSpc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+mn-ea"/>
              </a:rPr>
              <a:t>点击此处添加标题</a:t>
            </a:r>
            <a:endParaRPr lang="zh-CN" altLang="en-US" sz="14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矩形 13"/>
          <p:cNvSpPr>
            <a:spLocks noChangeArrowheads="1"/>
          </p:cNvSpPr>
          <p:nvPr/>
        </p:nvSpPr>
        <p:spPr bwMode="auto">
          <a:xfrm rot="960000">
            <a:off x="3879215" y="4034155"/>
            <a:ext cx="1668780" cy="110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点击添加文字，点击添加文字点击添加文字，点击添加文字，点击添加文字。</a:t>
            </a:r>
            <a:endParaRPr lang="zh-CN" altLang="en-US" sz="1200">
              <a:solidFill>
                <a:schemeClr val="bg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 rot="960000">
            <a:off x="6655435" y="3708400"/>
            <a:ext cx="1645920" cy="37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1219200">
              <a:lnSpc>
                <a:spcPct val="130000"/>
              </a:lnSpc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+mn-ea"/>
              </a:rPr>
              <a:t>点击此处添加标题</a:t>
            </a:r>
            <a:endParaRPr lang="zh-CN" altLang="en-US" sz="14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1" name="矩形 13"/>
          <p:cNvSpPr>
            <a:spLocks noChangeArrowheads="1"/>
          </p:cNvSpPr>
          <p:nvPr/>
        </p:nvSpPr>
        <p:spPr bwMode="auto">
          <a:xfrm rot="960000">
            <a:off x="6430010" y="4034155"/>
            <a:ext cx="1668780" cy="110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点击添加文字，点击添加文字点击添加文字，点击添加文字，点击添加文字。</a:t>
            </a:r>
            <a:endParaRPr lang="zh-CN" altLang="en-US" sz="1200">
              <a:solidFill>
                <a:schemeClr val="bg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 rot="960000">
            <a:off x="9131300" y="3709035"/>
            <a:ext cx="1645920" cy="37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3B0B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1219200">
              <a:lnSpc>
                <a:spcPct val="130000"/>
              </a:lnSpc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+mn-ea"/>
              </a:rPr>
              <a:t>点击此处添加标题</a:t>
            </a:r>
            <a:endParaRPr lang="zh-CN" altLang="en-US" sz="14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矩形 13"/>
          <p:cNvSpPr>
            <a:spLocks noChangeArrowheads="1"/>
          </p:cNvSpPr>
          <p:nvPr/>
        </p:nvSpPr>
        <p:spPr bwMode="auto">
          <a:xfrm rot="960000">
            <a:off x="8905875" y="4034790"/>
            <a:ext cx="1668780" cy="110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+mn-ea"/>
                <a:ea typeface="+mn-ea"/>
                <a:cs typeface="汉仪润圆-55W" panose="00020600040101010101" charset="-122"/>
                <a:sym typeface="Arial" panose="020B0604020202020204" pitchFamily="34" charset="0"/>
              </a:rPr>
              <a:t>点击添加文字，点击添加文字点击添加文字，点击添加文字，点击添加文字。</a:t>
            </a:r>
            <a:endParaRPr lang="zh-CN" altLang="en-US" sz="1200">
              <a:solidFill>
                <a:schemeClr val="bg1"/>
              </a:solidFill>
              <a:latin typeface="+mn-ea"/>
              <a:ea typeface="+mn-ea"/>
              <a:cs typeface="汉仪润圆-55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3" name="五边形 2"/>
          <p:cNvSpPr/>
          <p:nvPr/>
        </p:nvSpPr>
        <p:spPr>
          <a:xfrm rot="5400000">
            <a:off x="52514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五边形 2"/>
          <p:cNvSpPr/>
          <p:nvPr/>
        </p:nvSpPr>
        <p:spPr>
          <a:xfrm rot="5400000">
            <a:off x="52514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同心圆 1"/>
          <p:cNvSpPr/>
          <p:nvPr/>
        </p:nvSpPr>
        <p:spPr>
          <a:xfrm>
            <a:off x="1363345" y="1885315"/>
            <a:ext cx="3803015" cy="3803015"/>
          </a:xfrm>
          <a:prstGeom prst="donut">
            <a:avLst>
              <a:gd name="adj" fmla="val 3259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新月形 5"/>
          <p:cNvSpPr/>
          <p:nvPr/>
        </p:nvSpPr>
        <p:spPr>
          <a:xfrm flipH="1">
            <a:off x="5276215" y="2429510"/>
            <a:ext cx="619760" cy="2713990"/>
          </a:xfrm>
          <a:prstGeom prst="moon">
            <a:avLst/>
          </a:prstGeom>
          <a:solidFill>
            <a:srgbClr val="102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同心圆 6"/>
          <p:cNvSpPr/>
          <p:nvPr/>
        </p:nvSpPr>
        <p:spPr>
          <a:xfrm>
            <a:off x="6210935" y="1885315"/>
            <a:ext cx="3803015" cy="3803015"/>
          </a:xfrm>
          <a:prstGeom prst="donut">
            <a:avLst>
              <a:gd name="adj" fmla="val 3259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新月形 7"/>
          <p:cNvSpPr/>
          <p:nvPr/>
        </p:nvSpPr>
        <p:spPr>
          <a:xfrm flipH="1">
            <a:off x="10013950" y="2429510"/>
            <a:ext cx="619760" cy="2713990"/>
          </a:xfrm>
          <a:prstGeom prst="moon">
            <a:avLst/>
          </a:prstGeom>
          <a:solidFill>
            <a:srgbClr val="102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328545" y="2787015"/>
            <a:ext cx="1873250" cy="460375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微软雅黑" panose="020B0503020204020204" charset="-122"/>
              </a:rPr>
              <a:t>点击此处添加标题</a:t>
            </a:r>
            <a:endParaRPr lang="zh-CN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64690" y="3392170"/>
            <a:ext cx="260096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点击添加文字，点击添加文字点击添加文字，点击添加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64690" y="4154170"/>
            <a:ext cx="260096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点击添加文字，点击添加文字点击添加文字，点击添加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76135" y="2787015"/>
            <a:ext cx="1873250" cy="460375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微软雅黑" panose="020B0503020204020204" charset="-122"/>
              </a:rPr>
              <a:t>点击此处添加标题</a:t>
            </a:r>
            <a:endParaRPr lang="zh-CN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11645" y="3392170"/>
            <a:ext cx="260096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点击添加文字，点击添加文字点击添加文字，点击添加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11645" y="4154170"/>
            <a:ext cx="260096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点击添加文字，点击添加文字点击添加文字，点击添加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023110" y="3306445"/>
            <a:ext cx="25425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870065" y="3306445"/>
            <a:ext cx="25425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7" name="组合 326"/>
          <p:cNvGrpSpPr/>
          <p:nvPr/>
        </p:nvGrpSpPr>
        <p:grpSpPr>
          <a:xfrm>
            <a:off x="3035935" y="2314575"/>
            <a:ext cx="457200" cy="440690"/>
            <a:chOff x="7318566" y="4652307"/>
            <a:chExt cx="412083" cy="397439"/>
          </a:xfrm>
          <a:solidFill>
            <a:srgbClr val="102637"/>
          </a:solidFill>
        </p:grpSpPr>
        <p:sp>
          <p:nvSpPr>
            <p:cNvPr id="89" name="Freeform 89"/>
            <p:cNvSpPr/>
            <p:nvPr/>
          </p:nvSpPr>
          <p:spPr bwMode="auto">
            <a:xfrm>
              <a:off x="7383413" y="4742253"/>
              <a:ext cx="282391" cy="30749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0" name="Freeform 90"/>
            <p:cNvSpPr/>
            <p:nvPr/>
          </p:nvSpPr>
          <p:spPr bwMode="auto">
            <a:xfrm>
              <a:off x="7318566" y="4652307"/>
              <a:ext cx="412083" cy="223821"/>
            </a:xfrm>
            <a:custGeom>
              <a:avLst/>
              <a:gdLst>
                <a:gd name="T0" fmla="*/ 81 w 83"/>
                <a:gd name="T1" fmla="*/ 35 h 45"/>
                <a:gd name="T2" fmla="*/ 45 w 83"/>
                <a:gd name="T3" fmla="*/ 2 h 45"/>
                <a:gd name="T4" fmla="*/ 38 w 83"/>
                <a:gd name="T5" fmla="*/ 2 h 45"/>
                <a:gd name="T6" fmla="*/ 2 w 83"/>
                <a:gd name="T7" fmla="*/ 35 h 45"/>
                <a:gd name="T8" fmla="*/ 2 w 83"/>
                <a:gd name="T9" fmla="*/ 43 h 45"/>
                <a:gd name="T10" fmla="*/ 2 w 83"/>
                <a:gd name="T11" fmla="*/ 43 h 45"/>
                <a:gd name="T12" fmla="*/ 6 w 83"/>
                <a:gd name="T13" fmla="*/ 44 h 45"/>
                <a:gd name="T14" fmla="*/ 10 w 83"/>
                <a:gd name="T15" fmla="*/ 43 h 45"/>
                <a:gd name="T16" fmla="*/ 42 w 83"/>
                <a:gd name="T17" fmla="*/ 13 h 45"/>
                <a:gd name="T18" fmla="*/ 74 w 83"/>
                <a:gd name="T19" fmla="*/ 43 h 45"/>
                <a:gd name="T20" fmla="*/ 81 w 83"/>
                <a:gd name="T21" fmla="*/ 43 h 45"/>
                <a:gd name="T22" fmla="*/ 81 w 83"/>
                <a:gd name="T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79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883525" y="2314575"/>
            <a:ext cx="457200" cy="440690"/>
            <a:chOff x="7318566" y="4652307"/>
            <a:chExt cx="412083" cy="397439"/>
          </a:xfrm>
          <a:solidFill>
            <a:srgbClr val="102637"/>
          </a:solidFill>
        </p:grpSpPr>
        <p:sp>
          <p:nvSpPr>
            <p:cNvPr id="22" name="Freeform 89"/>
            <p:cNvSpPr/>
            <p:nvPr/>
          </p:nvSpPr>
          <p:spPr bwMode="auto">
            <a:xfrm>
              <a:off x="7383413" y="4742253"/>
              <a:ext cx="282391" cy="30749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5" name="Freeform 90"/>
            <p:cNvSpPr/>
            <p:nvPr/>
          </p:nvSpPr>
          <p:spPr bwMode="auto">
            <a:xfrm>
              <a:off x="7318566" y="4652307"/>
              <a:ext cx="412083" cy="223821"/>
            </a:xfrm>
            <a:custGeom>
              <a:avLst/>
              <a:gdLst>
                <a:gd name="T0" fmla="*/ 81 w 83"/>
                <a:gd name="T1" fmla="*/ 35 h 45"/>
                <a:gd name="T2" fmla="*/ 45 w 83"/>
                <a:gd name="T3" fmla="*/ 2 h 45"/>
                <a:gd name="T4" fmla="*/ 38 w 83"/>
                <a:gd name="T5" fmla="*/ 2 h 45"/>
                <a:gd name="T6" fmla="*/ 2 w 83"/>
                <a:gd name="T7" fmla="*/ 35 h 45"/>
                <a:gd name="T8" fmla="*/ 2 w 83"/>
                <a:gd name="T9" fmla="*/ 43 h 45"/>
                <a:gd name="T10" fmla="*/ 2 w 83"/>
                <a:gd name="T11" fmla="*/ 43 h 45"/>
                <a:gd name="T12" fmla="*/ 6 w 83"/>
                <a:gd name="T13" fmla="*/ 44 h 45"/>
                <a:gd name="T14" fmla="*/ 10 w 83"/>
                <a:gd name="T15" fmla="*/ 43 h 45"/>
                <a:gd name="T16" fmla="*/ 42 w 83"/>
                <a:gd name="T17" fmla="*/ 13 h 45"/>
                <a:gd name="T18" fmla="*/ 74 w 83"/>
                <a:gd name="T19" fmla="*/ 43 h 45"/>
                <a:gd name="T20" fmla="*/ 81 w 83"/>
                <a:gd name="T21" fmla="*/ 43 h 45"/>
                <a:gd name="T22" fmla="*/ 81 w 83"/>
                <a:gd name="T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79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五边形 2"/>
          <p:cNvSpPr/>
          <p:nvPr/>
        </p:nvSpPr>
        <p:spPr>
          <a:xfrm rot="5400000">
            <a:off x="525145" y="156210"/>
            <a:ext cx="1516380" cy="1211580"/>
          </a:xfrm>
          <a:prstGeom prst="homePlate">
            <a:avLst>
              <a:gd name="adj" fmla="val 33464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515" y="347345"/>
            <a:ext cx="1183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01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36" name="MH_Entry_1">
            <a:hlinkClick r:id="" action="ppaction://noaction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31365" y="407035"/>
            <a:ext cx="357949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请在这里输入您的标题</a:t>
            </a:r>
            <a:endParaRPr lang="zh-CN" altLang="en-US" sz="20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4" name="MH_Entry_1">
            <a:hlinkClick r:id="" action="ppaction://noaction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365" y="784225"/>
            <a:ext cx="3579495" cy="27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102637"/>
                </a:solidFill>
                <a:latin typeface="华康雅宋体W9(P)" panose="02020900000000000000" charset="-122"/>
                <a:ea typeface="华康雅宋体W9(P)" panose="02020900000000000000" charset="-122"/>
              </a:rPr>
              <a:t>Add your title text here.Add your title text here</a:t>
            </a:r>
            <a:endParaRPr lang="zh-CN" altLang="en-US" sz="1200" dirty="0">
              <a:solidFill>
                <a:srgbClr val="102637"/>
              </a:solidFill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79765" y="6405245"/>
            <a:ext cx="3911600" cy="7556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39535" y="6502400"/>
            <a:ext cx="575183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916305" y="1987550"/>
            <a:ext cx="2313940" cy="2390140"/>
            <a:chOff x="1443" y="3335"/>
            <a:chExt cx="3644" cy="3764"/>
          </a:xfrm>
        </p:grpSpPr>
        <p:sp>
          <p:nvSpPr>
            <p:cNvPr id="6" name="泪滴形 5"/>
            <p:cNvSpPr/>
            <p:nvPr/>
          </p:nvSpPr>
          <p:spPr>
            <a:xfrm>
              <a:off x="1443" y="3335"/>
              <a:ext cx="3645" cy="3764"/>
            </a:xfrm>
            <a:prstGeom prst="teardrop">
              <a:avLst/>
            </a:prstGeom>
            <a:solidFill>
              <a:srgbClr val="102637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泪滴形 6"/>
            <p:cNvSpPr/>
            <p:nvPr/>
          </p:nvSpPr>
          <p:spPr>
            <a:xfrm>
              <a:off x="1572" y="3483"/>
              <a:ext cx="3389" cy="3468"/>
            </a:xfrm>
            <a:prstGeom prst="teardrop">
              <a:avLst/>
            </a:prstGeom>
            <a:solidFill>
              <a:srgbClr val="102637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8" name="Freeform 74"/>
            <p:cNvSpPr>
              <a:spLocks noEditPoints="1"/>
            </p:cNvSpPr>
            <p:nvPr/>
          </p:nvSpPr>
          <p:spPr bwMode="auto">
            <a:xfrm>
              <a:off x="2765" y="4309"/>
              <a:ext cx="1061" cy="1022"/>
            </a:xfrm>
            <a:custGeom>
              <a:avLst/>
              <a:gdLst>
                <a:gd name="T0" fmla="*/ 58 w 67"/>
                <a:gd name="T1" fmla="*/ 30 h 64"/>
                <a:gd name="T2" fmla="*/ 57 w 67"/>
                <a:gd name="T3" fmla="*/ 30 h 64"/>
                <a:gd name="T4" fmla="*/ 58 w 67"/>
                <a:gd name="T5" fmla="*/ 30 h 64"/>
                <a:gd name="T6" fmla="*/ 58 w 67"/>
                <a:gd name="T7" fmla="*/ 30 h 64"/>
                <a:gd name="T8" fmla="*/ 58 w 67"/>
                <a:gd name="T9" fmla="*/ 30 h 64"/>
                <a:gd name="T10" fmla="*/ 58 w 67"/>
                <a:gd name="T11" fmla="*/ 31 h 64"/>
                <a:gd name="T12" fmla="*/ 58 w 67"/>
                <a:gd name="T13" fmla="*/ 31 h 64"/>
                <a:gd name="T14" fmla="*/ 52 w 67"/>
                <a:gd name="T15" fmla="*/ 37 h 64"/>
                <a:gd name="T16" fmla="*/ 15 w 67"/>
                <a:gd name="T17" fmla="*/ 37 h 64"/>
                <a:gd name="T18" fmla="*/ 9 w 67"/>
                <a:gd name="T19" fmla="*/ 31 h 64"/>
                <a:gd name="T20" fmla="*/ 9 w 67"/>
                <a:gd name="T21" fmla="*/ 31 h 64"/>
                <a:gd name="T22" fmla="*/ 9 w 67"/>
                <a:gd name="T23" fmla="*/ 30 h 64"/>
                <a:gd name="T24" fmla="*/ 9 w 67"/>
                <a:gd name="T25" fmla="*/ 30 h 64"/>
                <a:gd name="T26" fmla="*/ 9 w 67"/>
                <a:gd name="T27" fmla="*/ 30 h 64"/>
                <a:gd name="T28" fmla="*/ 10 w 67"/>
                <a:gd name="T29" fmla="*/ 30 h 64"/>
                <a:gd name="T30" fmla="*/ 9 w 67"/>
                <a:gd name="T31" fmla="*/ 30 h 64"/>
                <a:gd name="T32" fmla="*/ 0 w 67"/>
                <a:gd name="T33" fmla="*/ 39 h 64"/>
                <a:gd name="T34" fmla="*/ 0 w 67"/>
                <a:gd name="T35" fmla="*/ 54 h 64"/>
                <a:gd name="T36" fmla="*/ 9 w 67"/>
                <a:gd name="T37" fmla="*/ 64 h 64"/>
                <a:gd name="T38" fmla="*/ 58 w 67"/>
                <a:gd name="T39" fmla="*/ 64 h 64"/>
                <a:gd name="T40" fmla="*/ 67 w 67"/>
                <a:gd name="T41" fmla="*/ 54 h 64"/>
                <a:gd name="T42" fmla="*/ 67 w 67"/>
                <a:gd name="T43" fmla="*/ 39 h 64"/>
                <a:gd name="T44" fmla="*/ 58 w 67"/>
                <a:gd name="T45" fmla="*/ 30 h 64"/>
                <a:gd name="T46" fmla="*/ 7 w 67"/>
                <a:gd name="T47" fmla="*/ 38 h 64"/>
                <a:gd name="T48" fmla="*/ 6 w 67"/>
                <a:gd name="T49" fmla="*/ 38 h 64"/>
                <a:gd name="T50" fmla="*/ 5 w 67"/>
                <a:gd name="T51" fmla="*/ 36 h 64"/>
                <a:gd name="T52" fmla="*/ 6 w 67"/>
                <a:gd name="T53" fmla="*/ 35 h 64"/>
                <a:gd name="T54" fmla="*/ 7 w 67"/>
                <a:gd name="T55" fmla="*/ 35 h 64"/>
                <a:gd name="T56" fmla="*/ 9 w 67"/>
                <a:gd name="T57" fmla="*/ 36 h 64"/>
                <a:gd name="T58" fmla="*/ 7 w 67"/>
                <a:gd name="T59" fmla="*/ 38 h 64"/>
                <a:gd name="T60" fmla="*/ 58 w 67"/>
                <a:gd name="T61" fmla="*/ 56 h 64"/>
                <a:gd name="T62" fmla="*/ 57 w 67"/>
                <a:gd name="T63" fmla="*/ 57 h 64"/>
                <a:gd name="T64" fmla="*/ 10 w 67"/>
                <a:gd name="T65" fmla="*/ 57 h 64"/>
                <a:gd name="T66" fmla="*/ 9 w 67"/>
                <a:gd name="T67" fmla="*/ 56 h 64"/>
                <a:gd name="T68" fmla="*/ 9 w 67"/>
                <a:gd name="T69" fmla="*/ 51 h 64"/>
                <a:gd name="T70" fmla="*/ 10 w 67"/>
                <a:gd name="T71" fmla="*/ 50 h 64"/>
                <a:gd name="T72" fmla="*/ 57 w 67"/>
                <a:gd name="T73" fmla="*/ 50 h 64"/>
                <a:gd name="T74" fmla="*/ 58 w 67"/>
                <a:gd name="T75" fmla="*/ 51 h 64"/>
                <a:gd name="T76" fmla="*/ 58 w 67"/>
                <a:gd name="T77" fmla="*/ 56 h 64"/>
                <a:gd name="T78" fmla="*/ 62 w 67"/>
                <a:gd name="T79" fmla="*/ 38 h 64"/>
                <a:gd name="T80" fmla="*/ 60 w 67"/>
                <a:gd name="T81" fmla="*/ 38 h 64"/>
                <a:gd name="T82" fmla="*/ 58 w 67"/>
                <a:gd name="T83" fmla="*/ 36 h 64"/>
                <a:gd name="T84" fmla="*/ 60 w 67"/>
                <a:gd name="T85" fmla="*/ 35 h 64"/>
                <a:gd name="T86" fmla="*/ 62 w 67"/>
                <a:gd name="T87" fmla="*/ 35 h 64"/>
                <a:gd name="T88" fmla="*/ 63 w 67"/>
                <a:gd name="T89" fmla="*/ 36 h 64"/>
                <a:gd name="T90" fmla="*/ 62 w 67"/>
                <a:gd name="T91" fmla="*/ 38 h 64"/>
                <a:gd name="T92" fmla="*/ 55 w 67"/>
                <a:gd name="T93" fmla="*/ 30 h 64"/>
                <a:gd name="T94" fmla="*/ 57 w 67"/>
                <a:gd name="T95" fmla="*/ 30 h 64"/>
                <a:gd name="T96" fmla="*/ 55 w 67"/>
                <a:gd name="T97" fmla="*/ 27 h 64"/>
                <a:gd name="T98" fmla="*/ 55 w 67"/>
                <a:gd name="T99" fmla="*/ 0 h 64"/>
                <a:gd name="T100" fmla="*/ 12 w 67"/>
                <a:gd name="T101" fmla="*/ 0 h 64"/>
                <a:gd name="T102" fmla="*/ 12 w 67"/>
                <a:gd name="T103" fmla="*/ 27 h 64"/>
                <a:gd name="T104" fmla="*/ 10 w 67"/>
                <a:gd name="T105" fmla="*/ 30 h 64"/>
                <a:gd name="T106" fmla="*/ 12 w 67"/>
                <a:gd name="T107" fmla="*/ 30 h 64"/>
                <a:gd name="T108" fmla="*/ 55 w 67"/>
                <a:gd name="T109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7" h="64">
                  <a:moveTo>
                    <a:pt x="58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4"/>
                    <a:pt x="55" y="37"/>
                    <a:pt x="52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2" y="37"/>
                    <a:pt x="10" y="34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4" y="30"/>
                    <a:pt x="0" y="34"/>
                    <a:pt x="0" y="3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4" y="64"/>
                    <a:pt x="9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3" y="64"/>
                    <a:pt x="67" y="60"/>
                    <a:pt x="67" y="54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4"/>
                    <a:pt x="63" y="30"/>
                    <a:pt x="58" y="30"/>
                  </a:cubicBezTo>
                  <a:close/>
                  <a:moveTo>
                    <a:pt x="7" y="38"/>
                  </a:moveTo>
                  <a:cubicBezTo>
                    <a:pt x="6" y="38"/>
                    <a:pt x="6" y="38"/>
                    <a:pt x="6" y="38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5"/>
                    <a:pt x="5" y="35"/>
                    <a:pt x="6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9" y="35"/>
                    <a:pt x="9" y="36"/>
                  </a:cubicBezTo>
                  <a:cubicBezTo>
                    <a:pt x="9" y="37"/>
                    <a:pt x="8" y="38"/>
                    <a:pt x="7" y="38"/>
                  </a:cubicBezTo>
                  <a:close/>
                  <a:moveTo>
                    <a:pt x="58" y="56"/>
                  </a:moveTo>
                  <a:cubicBezTo>
                    <a:pt x="58" y="57"/>
                    <a:pt x="58" y="57"/>
                    <a:pt x="57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9" y="57"/>
                    <a:pt x="9" y="57"/>
                    <a:pt x="9" y="56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50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8" y="50"/>
                    <a:pt x="58" y="51"/>
                    <a:pt x="58" y="51"/>
                  </a:cubicBezTo>
                  <a:lnTo>
                    <a:pt x="58" y="56"/>
                  </a:lnTo>
                  <a:close/>
                  <a:moveTo>
                    <a:pt x="62" y="38"/>
                  </a:moveTo>
                  <a:cubicBezTo>
                    <a:pt x="60" y="38"/>
                    <a:pt x="60" y="38"/>
                    <a:pt x="60" y="38"/>
                  </a:cubicBezTo>
                  <a:cubicBezTo>
                    <a:pt x="59" y="38"/>
                    <a:pt x="58" y="37"/>
                    <a:pt x="58" y="36"/>
                  </a:cubicBezTo>
                  <a:cubicBezTo>
                    <a:pt x="58" y="35"/>
                    <a:pt x="59" y="35"/>
                    <a:pt x="60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3" y="35"/>
                    <a:pt x="63" y="35"/>
                    <a:pt x="63" y="36"/>
                  </a:cubicBezTo>
                  <a:cubicBezTo>
                    <a:pt x="63" y="37"/>
                    <a:pt x="63" y="38"/>
                    <a:pt x="62" y="38"/>
                  </a:cubicBezTo>
                  <a:close/>
                  <a:moveTo>
                    <a:pt x="55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7" y="29"/>
                    <a:pt x="56" y="28"/>
                    <a:pt x="55" y="27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1" y="28"/>
                    <a:pt x="10" y="29"/>
                    <a:pt x="10" y="30"/>
                  </a:cubicBezTo>
                  <a:cubicBezTo>
                    <a:pt x="12" y="30"/>
                    <a:pt x="12" y="30"/>
                    <a:pt x="12" y="30"/>
                  </a:cubicBezTo>
                  <a:lnTo>
                    <a:pt x="55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952" y="5331"/>
              <a:ext cx="2687" cy="72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  <a:cs typeface="微软雅黑" panose="020B0503020204020204" charset="-122"/>
                </a:rPr>
                <a:t>此处添加标题</a:t>
              </a:r>
              <a:endParaRPr lang="zh-CN" altLang="en-US" sz="1600" b="1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06165" y="1987550"/>
            <a:ext cx="2314575" cy="2390140"/>
            <a:chOff x="1443" y="3335"/>
            <a:chExt cx="3645" cy="3764"/>
          </a:xfrm>
        </p:grpSpPr>
        <p:sp>
          <p:nvSpPr>
            <p:cNvPr id="5" name="泪滴形 4"/>
            <p:cNvSpPr/>
            <p:nvPr/>
          </p:nvSpPr>
          <p:spPr>
            <a:xfrm>
              <a:off x="1443" y="3335"/>
              <a:ext cx="3645" cy="3764"/>
            </a:xfrm>
            <a:prstGeom prst="teardrop">
              <a:avLst/>
            </a:prstGeom>
            <a:solidFill>
              <a:srgbClr val="37ABB7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泪滴形 7"/>
            <p:cNvSpPr/>
            <p:nvPr/>
          </p:nvSpPr>
          <p:spPr>
            <a:xfrm>
              <a:off x="1572" y="3483"/>
              <a:ext cx="3389" cy="3468"/>
            </a:xfrm>
            <a:prstGeom prst="teardrop">
              <a:avLst/>
            </a:prstGeom>
            <a:solidFill>
              <a:srgbClr val="37ABB7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952" y="5331"/>
              <a:ext cx="2687" cy="72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  <a:cs typeface="微软雅黑" panose="020B0503020204020204" charset="-122"/>
                </a:rPr>
                <a:t>此处添加标题</a:t>
              </a:r>
              <a:endParaRPr lang="zh-CN" altLang="en-US" sz="1600" b="1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296025" y="1987550"/>
            <a:ext cx="2314575" cy="2390140"/>
            <a:chOff x="1443" y="3335"/>
            <a:chExt cx="3645" cy="3764"/>
          </a:xfrm>
        </p:grpSpPr>
        <p:sp>
          <p:nvSpPr>
            <p:cNvPr id="12" name="泪滴形 11"/>
            <p:cNvSpPr/>
            <p:nvPr/>
          </p:nvSpPr>
          <p:spPr>
            <a:xfrm>
              <a:off x="1443" y="3335"/>
              <a:ext cx="3645" cy="3764"/>
            </a:xfrm>
            <a:prstGeom prst="teardrop">
              <a:avLst/>
            </a:prstGeom>
            <a:solidFill>
              <a:srgbClr val="102637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泪滴形 14"/>
            <p:cNvSpPr/>
            <p:nvPr/>
          </p:nvSpPr>
          <p:spPr>
            <a:xfrm>
              <a:off x="1572" y="3483"/>
              <a:ext cx="3389" cy="3468"/>
            </a:xfrm>
            <a:prstGeom prst="teardrop">
              <a:avLst/>
            </a:prstGeom>
            <a:solidFill>
              <a:srgbClr val="102637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952" y="5331"/>
              <a:ext cx="2687" cy="72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  <a:cs typeface="微软雅黑" panose="020B0503020204020204" charset="-122"/>
                </a:rPr>
                <a:t>此处添加标题</a:t>
              </a:r>
              <a:endParaRPr lang="zh-CN" altLang="en-US" sz="1600" b="1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985885" y="1987550"/>
            <a:ext cx="2314575" cy="2390140"/>
            <a:chOff x="1443" y="3335"/>
            <a:chExt cx="3645" cy="3764"/>
          </a:xfrm>
        </p:grpSpPr>
        <p:sp>
          <p:nvSpPr>
            <p:cNvPr id="20" name="泪滴形 19"/>
            <p:cNvSpPr/>
            <p:nvPr/>
          </p:nvSpPr>
          <p:spPr>
            <a:xfrm>
              <a:off x="1443" y="3335"/>
              <a:ext cx="3645" cy="3764"/>
            </a:xfrm>
            <a:prstGeom prst="teardrop">
              <a:avLst/>
            </a:prstGeom>
            <a:solidFill>
              <a:srgbClr val="102637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泪滴形 20"/>
            <p:cNvSpPr/>
            <p:nvPr/>
          </p:nvSpPr>
          <p:spPr>
            <a:xfrm>
              <a:off x="1572" y="3483"/>
              <a:ext cx="3389" cy="3468"/>
            </a:xfrm>
            <a:prstGeom prst="teardrop">
              <a:avLst/>
            </a:prstGeom>
            <a:solidFill>
              <a:srgbClr val="102637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952" y="5331"/>
              <a:ext cx="2687" cy="72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  <a:cs typeface="微软雅黑" panose="020B0503020204020204" charset="-122"/>
                </a:rPr>
                <a:t>此处添加标题</a:t>
              </a:r>
              <a:endParaRPr lang="zh-CN" altLang="en-US" sz="1600" b="1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endParaRPr>
            </a:p>
          </p:txBody>
        </p:sp>
      </p:grpSp>
      <p:sp>
        <p:nvSpPr>
          <p:cNvPr id="445" name="KSO_Shape"/>
          <p:cNvSpPr/>
          <p:nvPr/>
        </p:nvSpPr>
        <p:spPr>
          <a:xfrm>
            <a:off x="4419600" y="2669540"/>
            <a:ext cx="688975" cy="521970"/>
          </a:xfrm>
          <a:custGeom>
            <a:avLst/>
            <a:gdLst>
              <a:gd name="connsiteX0" fmla="*/ 367281 w 529316"/>
              <a:gd name="connsiteY0" fmla="*/ 196274 h 401026"/>
              <a:gd name="connsiteX1" fmla="*/ 355293 w 529316"/>
              <a:gd name="connsiteY1" fmla="*/ 208263 h 401026"/>
              <a:gd name="connsiteX2" fmla="*/ 465090 w 529316"/>
              <a:gd name="connsiteY2" fmla="*/ 318060 h 401026"/>
              <a:gd name="connsiteX3" fmla="*/ 466739 w 529316"/>
              <a:gd name="connsiteY3" fmla="*/ 320716 h 401026"/>
              <a:gd name="connsiteX4" fmla="*/ 491723 w 529316"/>
              <a:gd name="connsiteY4" fmla="*/ 320716 h 401026"/>
              <a:gd name="connsiteX5" fmla="*/ 162035 w 529316"/>
              <a:gd name="connsiteY5" fmla="*/ 196274 h 401026"/>
              <a:gd name="connsiteX6" fmla="*/ 37593 w 529316"/>
              <a:gd name="connsiteY6" fmla="*/ 320716 h 401026"/>
              <a:gd name="connsiteX7" fmla="*/ 62577 w 529316"/>
              <a:gd name="connsiteY7" fmla="*/ 320716 h 401026"/>
              <a:gd name="connsiteX8" fmla="*/ 64225 w 529316"/>
              <a:gd name="connsiteY8" fmla="*/ 318061 h 401026"/>
              <a:gd name="connsiteX9" fmla="*/ 174023 w 529316"/>
              <a:gd name="connsiteY9" fmla="*/ 208263 h 401026"/>
              <a:gd name="connsiteX10" fmla="*/ 46349 w 529316"/>
              <a:gd name="connsiteY10" fmla="*/ 80311 h 401026"/>
              <a:gd name="connsiteX11" fmla="*/ 222791 w 529316"/>
              <a:gd name="connsiteY11" fmla="*/ 256753 h 401026"/>
              <a:gd name="connsiteX12" fmla="*/ 263500 w 529316"/>
              <a:gd name="connsiteY12" fmla="*/ 273616 h 401026"/>
              <a:gd name="connsiteX13" fmla="*/ 264659 w 529316"/>
              <a:gd name="connsiteY13" fmla="*/ 273504 h 401026"/>
              <a:gd name="connsiteX14" fmla="*/ 306525 w 529316"/>
              <a:gd name="connsiteY14" fmla="*/ 256753 h 401026"/>
              <a:gd name="connsiteX15" fmla="*/ 482968 w 529316"/>
              <a:gd name="connsiteY15" fmla="*/ 80311 h 401026"/>
              <a:gd name="connsiteX16" fmla="*/ 458990 w 529316"/>
              <a:gd name="connsiteY16" fmla="*/ 80311 h 401026"/>
              <a:gd name="connsiteX17" fmla="*/ 300904 w 529316"/>
              <a:gd name="connsiteY17" fmla="*/ 238397 h 401026"/>
              <a:gd name="connsiteX18" fmla="*/ 264659 w 529316"/>
              <a:gd name="connsiteY18" fmla="*/ 252899 h 401026"/>
              <a:gd name="connsiteX19" fmla="*/ 263656 w 529316"/>
              <a:gd name="connsiteY19" fmla="*/ 252995 h 401026"/>
              <a:gd name="connsiteX20" fmla="*/ 228412 w 529316"/>
              <a:gd name="connsiteY20" fmla="*/ 238397 h 401026"/>
              <a:gd name="connsiteX21" fmla="*/ 70326 w 529316"/>
              <a:gd name="connsiteY21" fmla="*/ 80311 h 401026"/>
              <a:gd name="connsiteX22" fmla="*/ 92015 w 529316"/>
              <a:gd name="connsiteY22" fmla="*/ 0 h 401026"/>
              <a:gd name="connsiteX23" fmla="*/ 437301 w 529316"/>
              <a:gd name="connsiteY23" fmla="*/ 0 h 401026"/>
              <a:gd name="connsiteX24" fmla="*/ 529316 w 529316"/>
              <a:gd name="connsiteY24" fmla="*/ 92015 h 401026"/>
              <a:gd name="connsiteX25" fmla="*/ 529316 w 529316"/>
              <a:gd name="connsiteY25" fmla="*/ 309011 h 401026"/>
              <a:gd name="connsiteX26" fmla="*/ 437301 w 529316"/>
              <a:gd name="connsiteY26" fmla="*/ 401026 h 401026"/>
              <a:gd name="connsiteX27" fmla="*/ 92015 w 529316"/>
              <a:gd name="connsiteY27" fmla="*/ 401026 h 401026"/>
              <a:gd name="connsiteX28" fmla="*/ 0 w 529316"/>
              <a:gd name="connsiteY28" fmla="*/ 309011 h 401026"/>
              <a:gd name="connsiteX29" fmla="*/ 0 w 529316"/>
              <a:gd name="connsiteY29" fmla="*/ 92015 h 401026"/>
              <a:gd name="connsiteX30" fmla="*/ 92015 w 529316"/>
              <a:gd name="connsiteY30" fmla="*/ 0 h 40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Freeform 644"/>
          <p:cNvSpPr>
            <a:spLocks noEditPoints="1"/>
          </p:cNvSpPr>
          <p:nvPr/>
        </p:nvSpPr>
        <p:spPr bwMode="auto">
          <a:xfrm>
            <a:off x="7103110" y="2501900"/>
            <a:ext cx="738505" cy="689610"/>
          </a:xfrm>
          <a:custGeom>
            <a:avLst/>
            <a:gdLst>
              <a:gd name="T0" fmla="*/ 73 w 92"/>
              <a:gd name="T1" fmla="*/ 0 h 86"/>
              <a:gd name="T2" fmla="*/ 69 w 92"/>
              <a:gd name="T3" fmla="*/ 0 h 86"/>
              <a:gd name="T4" fmla="*/ 50 w 92"/>
              <a:gd name="T5" fmla="*/ 19 h 86"/>
              <a:gd name="T6" fmla="*/ 50 w 92"/>
              <a:gd name="T7" fmla="*/ 33 h 86"/>
              <a:gd name="T8" fmla="*/ 10 w 92"/>
              <a:gd name="T9" fmla="*/ 33 h 86"/>
              <a:gd name="T10" fmla="*/ 0 w 92"/>
              <a:gd name="T11" fmla="*/ 43 h 86"/>
              <a:gd name="T12" fmla="*/ 0 w 92"/>
              <a:gd name="T13" fmla="*/ 76 h 86"/>
              <a:gd name="T14" fmla="*/ 10 w 92"/>
              <a:gd name="T15" fmla="*/ 86 h 86"/>
              <a:gd name="T16" fmla="*/ 62 w 92"/>
              <a:gd name="T17" fmla="*/ 86 h 86"/>
              <a:gd name="T18" fmla="*/ 72 w 92"/>
              <a:gd name="T19" fmla="*/ 76 h 86"/>
              <a:gd name="T20" fmla="*/ 72 w 92"/>
              <a:gd name="T21" fmla="*/ 43 h 86"/>
              <a:gd name="T22" fmla="*/ 62 w 92"/>
              <a:gd name="T23" fmla="*/ 33 h 86"/>
              <a:gd name="T24" fmla="*/ 57 w 92"/>
              <a:gd name="T25" fmla="*/ 33 h 86"/>
              <a:gd name="T26" fmla="*/ 57 w 92"/>
              <a:gd name="T27" fmla="*/ 19 h 86"/>
              <a:gd name="T28" fmla="*/ 69 w 92"/>
              <a:gd name="T29" fmla="*/ 7 h 86"/>
              <a:gd name="T30" fmla="*/ 73 w 92"/>
              <a:gd name="T31" fmla="*/ 7 h 86"/>
              <a:gd name="T32" fmla="*/ 85 w 92"/>
              <a:gd name="T33" fmla="*/ 19 h 86"/>
              <a:gd name="T34" fmla="*/ 85 w 92"/>
              <a:gd name="T35" fmla="*/ 33 h 86"/>
              <a:gd name="T36" fmla="*/ 92 w 92"/>
              <a:gd name="T37" fmla="*/ 33 h 86"/>
              <a:gd name="T38" fmla="*/ 92 w 92"/>
              <a:gd name="T39" fmla="*/ 19 h 86"/>
              <a:gd name="T40" fmla="*/ 73 w 92"/>
              <a:gd name="T41" fmla="*/ 0 h 86"/>
              <a:gd name="T42" fmla="*/ 41 w 92"/>
              <a:gd name="T43" fmla="*/ 78 h 86"/>
              <a:gd name="T44" fmla="*/ 30 w 92"/>
              <a:gd name="T45" fmla="*/ 78 h 86"/>
              <a:gd name="T46" fmla="*/ 32 w 92"/>
              <a:gd name="T47" fmla="*/ 64 h 86"/>
              <a:gd name="T48" fmla="*/ 29 w 92"/>
              <a:gd name="T49" fmla="*/ 58 h 86"/>
              <a:gd name="T50" fmla="*/ 36 w 92"/>
              <a:gd name="T51" fmla="*/ 51 h 86"/>
              <a:gd name="T52" fmla="*/ 43 w 92"/>
              <a:gd name="T53" fmla="*/ 58 h 86"/>
              <a:gd name="T54" fmla="*/ 40 w 92"/>
              <a:gd name="T55" fmla="*/ 64 h 86"/>
              <a:gd name="T56" fmla="*/ 41 w 92"/>
              <a:gd name="T57" fmla="*/ 7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2" h="86">
                <a:moveTo>
                  <a:pt x="73" y="0"/>
                </a:moveTo>
                <a:cubicBezTo>
                  <a:pt x="69" y="0"/>
                  <a:pt x="69" y="0"/>
                  <a:pt x="69" y="0"/>
                </a:cubicBezTo>
                <a:cubicBezTo>
                  <a:pt x="58" y="0"/>
                  <a:pt x="50" y="9"/>
                  <a:pt x="50" y="19"/>
                </a:cubicBezTo>
                <a:cubicBezTo>
                  <a:pt x="50" y="33"/>
                  <a:pt x="50" y="33"/>
                  <a:pt x="5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4" y="33"/>
                  <a:pt x="0" y="37"/>
                  <a:pt x="0" y="43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1"/>
                  <a:pt x="4" y="86"/>
                  <a:pt x="10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67" y="86"/>
                  <a:pt x="72" y="81"/>
                  <a:pt x="72" y="76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37"/>
                  <a:pt x="67" y="33"/>
                  <a:pt x="62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19"/>
                  <a:pt x="57" y="19"/>
                  <a:pt x="57" y="19"/>
                </a:cubicBezTo>
                <a:cubicBezTo>
                  <a:pt x="57" y="13"/>
                  <a:pt x="62" y="7"/>
                  <a:pt x="69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9" y="7"/>
                  <a:pt x="85" y="13"/>
                  <a:pt x="85" y="19"/>
                </a:cubicBezTo>
                <a:cubicBezTo>
                  <a:pt x="85" y="33"/>
                  <a:pt x="85" y="33"/>
                  <a:pt x="85" y="33"/>
                </a:cubicBezTo>
                <a:cubicBezTo>
                  <a:pt x="92" y="33"/>
                  <a:pt x="92" y="33"/>
                  <a:pt x="92" y="33"/>
                </a:cubicBezTo>
                <a:cubicBezTo>
                  <a:pt x="92" y="19"/>
                  <a:pt x="92" y="19"/>
                  <a:pt x="92" y="19"/>
                </a:cubicBezTo>
                <a:cubicBezTo>
                  <a:pt x="92" y="9"/>
                  <a:pt x="83" y="0"/>
                  <a:pt x="73" y="0"/>
                </a:cubicBezTo>
                <a:close/>
                <a:moveTo>
                  <a:pt x="41" y="78"/>
                </a:moveTo>
                <a:cubicBezTo>
                  <a:pt x="30" y="78"/>
                  <a:pt x="30" y="78"/>
                  <a:pt x="30" y="78"/>
                </a:cubicBezTo>
                <a:cubicBezTo>
                  <a:pt x="32" y="64"/>
                  <a:pt x="32" y="64"/>
                  <a:pt x="32" y="64"/>
                </a:cubicBezTo>
                <a:cubicBezTo>
                  <a:pt x="30" y="63"/>
                  <a:pt x="29" y="60"/>
                  <a:pt x="29" y="58"/>
                </a:cubicBezTo>
                <a:cubicBezTo>
                  <a:pt x="29" y="54"/>
                  <a:pt x="32" y="51"/>
                  <a:pt x="36" y="51"/>
                </a:cubicBezTo>
                <a:cubicBezTo>
                  <a:pt x="40" y="51"/>
                  <a:pt x="43" y="54"/>
                  <a:pt x="43" y="58"/>
                </a:cubicBezTo>
                <a:cubicBezTo>
                  <a:pt x="43" y="60"/>
                  <a:pt x="41" y="63"/>
                  <a:pt x="40" y="64"/>
                </a:cubicBezTo>
                <a:lnTo>
                  <a:pt x="41" y="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27" name="组合 326"/>
          <p:cNvGrpSpPr/>
          <p:nvPr/>
        </p:nvGrpSpPr>
        <p:grpSpPr>
          <a:xfrm>
            <a:off x="9796780" y="2518410"/>
            <a:ext cx="692150" cy="668020"/>
            <a:chOff x="7318566" y="4652307"/>
            <a:chExt cx="412083" cy="397439"/>
          </a:xfrm>
          <a:solidFill>
            <a:schemeClr val="bg1"/>
          </a:solidFill>
        </p:grpSpPr>
        <p:sp>
          <p:nvSpPr>
            <p:cNvPr id="89" name="Freeform 89"/>
            <p:cNvSpPr/>
            <p:nvPr/>
          </p:nvSpPr>
          <p:spPr bwMode="auto">
            <a:xfrm>
              <a:off x="7383413" y="4742253"/>
              <a:ext cx="282391" cy="30749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0" name="Freeform 90"/>
            <p:cNvSpPr/>
            <p:nvPr/>
          </p:nvSpPr>
          <p:spPr bwMode="auto">
            <a:xfrm>
              <a:off x="7318566" y="4652307"/>
              <a:ext cx="412083" cy="223821"/>
            </a:xfrm>
            <a:custGeom>
              <a:avLst/>
              <a:gdLst>
                <a:gd name="T0" fmla="*/ 81 w 83"/>
                <a:gd name="T1" fmla="*/ 35 h 45"/>
                <a:gd name="T2" fmla="*/ 45 w 83"/>
                <a:gd name="T3" fmla="*/ 2 h 45"/>
                <a:gd name="T4" fmla="*/ 38 w 83"/>
                <a:gd name="T5" fmla="*/ 2 h 45"/>
                <a:gd name="T6" fmla="*/ 2 w 83"/>
                <a:gd name="T7" fmla="*/ 35 h 45"/>
                <a:gd name="T8" fmla="*/ 2 w 83"/>
                <a:gd name="T9" fmla="*/ 43 h 45"/>
                <a:gd name="T10" fmla="*/ 2 w 83"/>
                <a:gd name="T11" fmla="*/ 43 h 45"/>
                <a:gd name="T12" fmla="*/ 6 w 83"/>
                <a:gd name="T13" fmla="*/ 44 h 45"/>
                <a:gd name="T14" fmla="*/ 10 w 83"/>
                <a:gd name="T15" fmla="*/ 43 h 45"/>
                <a:gd name="T16" fmla="*/ 42 w 83"/>
                <a:gd name="T17" fmla="*/ 13 h 45"/>
                <a:gd name="T18" fmla="*/ 74 w 83"/>
                <a:gd name="T19" fmla="*/ 43 h 45"/>
                <a:gd name="T20" fmla="*/ 81 w 83"/>
                <a:gd name="T21" fmla="*/ 43 h 45"/>
                <a:gd name="T22" fmla="*/ 81 w 83"/>
                <a:gd name="T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79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848360" y="4682490"/>
            <a:ext cx="10495280" cy="995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00050" indent="-400050">
              <a:lnSpc>
                <a:spcPct val="140000"/>
              </a:lnSpc>
              <a:buFont typeface="+mj-lt"/>
              <a:buAutoNum type="romanUcPeriod"/>
            </a:pPr>
            <a:r>
              <a:rPr lang="zh-CN" altLang="zh-CN" sz="1400">
                <a:latin typeface="+mn-ea"/>
              </a:rPr>
              <a:t>点击添加文字内容，点击添加文字内容，点击添加文字内容，点击添加文字内容，点击添加文字内容</a:t>
            </a:r>
            <a:endParaRPr lang="zh-CN" altLang="zh-CN" sz="1400">
              <a:latin typeface="+mn-ea"/>
            </a:endParaRPr>
          </a:p>
          <a:p>
            <a:pPr marL="400050" indent="-400050">
              <a:lnSpc>
                <a:spcPct val="140000"/>
              </a:lnSpc>
              <a:buFont typeface="+mj-lt"/>
              <a:buAutoNum type="romanUcPeriod"/>
            </a:pPr>
            <a:r>
              <a:rPr lang="zh-CN" altLang="zh-CN" sz="1400">
                <a:latin typeface="+mn-ea"/>
              </a:rPr>
              <a:t>点击添加文字内容，点击添加文字内容，点击添加文字内容，点击添加文字内容，点击添加文字内容，点击添加文字内容，点击添加文字内容</a:t>
            </a:r>
            <a:endParaRPr lang="zh-CN" altLang="zh-CN" sz="1400">
              <a:latin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-10160" y="1578610"/>
            <a:ext cx="3577590" cy="370141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 flipH="1">
            <a:off x="3438525" y="3138170"/>
            <a:ext cx="620395" cy="362585"/>
          </a:xfrm>
          <a:prstGeom prst="triangle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6710" y="3014345"/>
            <a:ext cx="28632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>
                <a:solidFill>
                  <a:srgbClr val="102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雅宋体W9(P)" panose="02020900000000000000" charset="-122"/>
                <a:ea typeface="华康雅宋体W9(P)" panose="02020900000000000000" charset="-122"/>
              </a:rPr>
              <a:t>PART 02</a:t>
            </a:r>
            <a:endParaRPr lang="en-US" altLang="zh-CN" sz="4800">
              <a:solidFill>
                <a:srgbClr val="1026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sp>
        <p:nvSpPr>
          <p:cNvPr id="19" name="MH_Entry_1"/>
          <p:cNvSpPr/>
          <p:nvPr>
            <p:custDataLst>
              <p:tags r:id="rId1"/>
            </p:custDataLst>
          </p:nvPr>
        </p:nvSpPr>
        <p:spPr>
          <a:xfrm>
            <a:off x="4436110" y="2522855"/>
            <a:ext cx="6830695" cy="120015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6000" dirty="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  <a:sym typeface="Arial" panose="020B0604020202020204" pitchFamily="34" charset="0"/>
              </a:rPr>
              <a:t>点击添加标题文字</a:t>
            </a:r>
            <a:endParaRPr lang="zh-CN" altLang="en-US" sz="6000" dirty="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24350" y="3723005"/>
            <a:ext cx="705358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20000"/>
              </a:lnSpc>
            </a:pPr>
            <a:r>
              <a:rPr lang="zh-CN" altLang="zh-CN" sz="1400">
                <a:solidFill>
                  <a:srgbClr val="102637"/>
                </a:solidFill>
                <a:effectLst/>
                <a:latin typeface="华康雅宋体W9(P)" panose="02020900000000000000" charset="-122"/>
                <a:ea typeface="华康雅宋体W9(P)" panose="02020900000000000000" charset="-122"/>
              </a:rPr>
              <a:t>Take the time to reflect on your own experience receiving reviews to guide you to a better understanding of your strengths and weaknesses in the process.</a:t>
            </a:r>
            <a:endParaRPr lang="zh-CN" altLang="zh-CN" sz="1400">
              <a:solidFill>
                <a:srgbClr val="102637"/>
              </a:solidFill>
              <a:effectLst/>
              <a:latin typeface="华康雅宋体W9(P)" panose="02020900000000000000" charset="-122"/>
              <a:ea typeface="华康雅宋体W9(P)" panose="02020900000000000000" charset="-122"/>
            </a:endParaRPr>
          </a:p>
        </p:txBody>
      </p:sp>
      <p:pic>
        <p:nvPicPr>
          <p:cNvPr id="9" name="图片 8" descr="3914a42a5d844b4cbb529c2f62814758UIO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7150" y="4878070"/>
            <a:ext cx="1972310" cy="197739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0" name="L 形 9"/>
          <p:cNvSpPr/>
          <p:nvPr/>
        </p:nvSpPr>
        <p:spPr>
          <a:xfrm>
            <a:off x="10494010" y="3810"/>
            <a:ext cx="1707515" cy="629285"/>
          </a:xfrm>
          <a:prstGeom prst="corner">
            <a:avLst>
              <a:gd name="adj1" fmla="val 28758"/>
              <a:gd name="adj2" fmla="val 27245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L 形 10"/>
          <p:cNvSpPr/>
          <p:nvPr/>
        </p:nvSpPr>
        <p:spPr>
          <a:xfrm>
            <a:off x="11113770" y="3810"/>
            <a:ext cx="1075055" cy="953770"/>
          </a:xfrm>
          <a:prstGeom prst="corner">
            <a:avLst>
              <a:gd name="adj1" fmla="val 15416"/>
              <a:gd name="adj2" fmla="val 12167"/>
            </a:avLst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398780"/>
            <a:ext cx="6267450" cy="29337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91050" y="3446780"/>
            <a:ext cx="7598410" cy="256095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Freeform 74"/>
          <p:cNvSpPr>
            <a:spLocks noEditPoints="1"/>
          </p:cNvSpPr>
          <p:nvPr/>
        </p:nvSpPr>
        <p:spPr bwMode="auto">
          <a:xfrm>
            <a:off x="7491730" y="980440"/>
            <a:ext cx="673735" cy="648970"/>
          </a:xfrm>
          <a:custGeom>
            <a:avLst/>
            <a:gdLst>
              <a:gd name="T0" fmla="*/ 58 w 67"/>
              <a:gd name="T1" fmla="*/ 30 h 64"/>
              <a:gd name="T2" fmla="*/ 57 w 67"/>
              <a:gd name="T3" fmla="*/ 30 h 64"/>
              <a:gd name="T4" fmla="*/ 58 w 67"/>
              <a:gd name="T5" fmla="*/ 30 h 64"/>
              <a:gd name="T6" fmla="*/ 58 w 67"/>
              <a:gd name="T7" fmla="*/ 30 h 64"/>
              <a:gd name="T8" fmla="*/ 58 w 67"/>
              <a:gd name="T9" fmla="*/ 30 h 64"/>
              <a:gd name="T10" fmla="*/ 58 w 67"/>
              <a:gd name="T11" fmla="*/ 31 h 64"/>
              <a:gd name="T12" fmla="*/ 58 w 67"/>
              <a:gd name="T13" fmla="*/ 31 h 64"/>
              <a:gd name="T14" fmla="*/ 52 w 67"/>
              <a:gd name="T15" fmla="*/ 37 h 64"/>
              <a:gd name="T16" fmla="*/ 15 w 67"/>
              <a:gd name="T17" fmla="*/ 37 h 64"/>
              <a:gd name="T18" fmla="*/ 9 w 67"/>
              <a:gd name="T19" fmla="*/ 31 h 64"/>
              <a:gd name="T20" fmla="*/ 9 w 67"/>
              <a:gd name="T21" fmla="*/ 31 h 64"/>
              <a:gd name="T22" fmla="*/ 9 w 67"/>
              <a:gd name="T23" fmla="*/ 30 h 64"/>
              <a:gd name="T24" fmla="*/ 9 w 67"/>
              <a:gd name="T25" fmla="*/ 30 h 64"/>
              <a:gd name="T26" fmla="*/ 9 w 67"/>
              <a:gd name="T27" fmla="*/ 30 h 64"/>
              <a:gd name="T28" fmla="*/ 10 w 67"/>
              <a:gd name="T29" fmla="*/ 30 h 64"/>
              <a:gd name="T30" fmla="*/ 9 w 67"/>
              <a:gd name="T31" fmla="*/ 30 h 64"/>
              <a:gd name="T32" fmla="*/ 0 w 67"/>
              <a:gd name="T33" fmla="*/ 39 h 64"/>
              <a:gd name="T34" fmla="*/ 0 w 67"/>
              <a:gd name="T35" fmla="*/ 54 h 64"/>
              <a:gd name="T36" fmla="*/ 9 w 67"/>
              <a:gd name="T37" fmla="*/ 64 h 64"/>
              <a:gd name="T38" fmla="*/ 58 w 67"/>
              <a:gd name="T39" fmla="*/ 64 h 64"/>
              <a:gd name="T40" fmla="*/ 67 w 67"/>
              <a:gd name="T41" fmla="*/ 54 h 64"/>
              <a:gd name="T42" fmla="*/ 67 w 67"/>
              <a:gd name="T43" fmla="*/ 39 h 64"/>
              <a:gd name="T44" fmla="*/ 58 w 67"/>
              <a:gd name="T45" fmla="*/ 30 h 64"/>
              <a:gd name="T46" fmla="*/ 7 w 67"/>
              <a:gd name="T47" fmla="*/ 38 h 64"/>
              <a:gd name="T48" fmla="*/ 6 w 67"/>
              <a:gd name="T49" fmla="*/ 38 h 64"/>
              <a:gd name="T50" fmla="*/ 5 w 67"/>
              <a:gd name="T51" fmla="*/ 36 h 64"/>
              <a:gd name="T52" fmla="*/ 6 w 67"/>
              <a:gd name="T53" fmla="*/ 35 h 64"/>
              <a:gd name="T54" fmla="*/ 7 w 67"/>
              <a:gd name="T55" fmla="*/ 35 h 64"/>
              <a:gd name="T56" fmla="*/ 9 w 67"/>
              <a:gd name="T57" fmla="*/ 36 h 64"/>
              <a:gd name="T58" fmla="*/ 7 w 67"/>
              <a:gd name="T59" fmla="*/ 38 h 64"/>
              <a:gd name="T60" fmla="*/ 58 w 67"/>
              <a:gd name="T61" fmla="*/ 56 h 64"/>
              <a:gd name="T62" fmla="*/ 57 w 67"/>
              <a:gd name="T63" fmla="*/ 57 h 64"/>
              <a:gd name="T64" fmla="*/ 10 w 67"/>
              <a:gd name="T65" fmla="*/ 57 h 64"/>
              <a:gd name="T66" fmla="*/ 9 w 67"/>
              <a:gd name="T67" fmla="*/ 56 h 64"/>
              <a:gd name="T68" fmla="*/ 9 w 67"/>
              <a:gd name="T69" fmla="*/ 51 h 64"/>
              <a:gd name="T70" fmla="*/ 10 w 67"/>
              <a:gd name="T71" fmla="*/ 50 h 64"/>
              <a:gd name="T72" fmla="*/ 57 w 67"/>
              <a:gd name="T73" fmla="*/ 50 h 64"/>
              <a:gd name="T74" fmla="*/ 58 w 67"/>
              <a:gd name="T75" fmla="*/ 51 h 64"/>
              <a:gd name="T76" fmla="*/ 58 w 67"/>
              <a:gd name="T77" fmla="*/ 56 h 64"/>
              <a:gd name="T78" fmla="*/ 62 w 67"/>
              <a:gd name="T79" fmla="*/ 38 h 64"/>
              <a:gd name="T80" fmla="*/ 60 w 67"/>
              <a:gd name="T81" fmla="*/ 38 h 64"/>
              <a:gd name="T82" fmla="*/ 58 w 67"/>
              <a:gd name="T83" fmla="*/ 36 h 64"/>
              <a:gd name="T84" fmla="*/ 60 w 67"/>
              <a:gd name="T85" fmla="*/ 35 h 64"/>
              <a:gd name="T86" fmla="*/ 62 w 67"/>
              <a:gd name="T87" fmla="*/ 35 h 64"/>
              <a:gd name="T88" fmla="*/ 63 w 67"/>
              <a:gd name="T89" fmla="*/ 36 h 64"/>
              <a:gd name="T90" fmla="*/ 62 w 67"/>
              <a:gd name="T91" fmla="*/ 38 h 64"/>
              <a:gd name="T92" fmla="*/ 55 w 67"/>
              <a:gd name="T93" fmla="*/ 30 h 64"/>
              <a:gd name="T94" fmla="*/ 57 w 67"/>
              <a:gd name="T95" fmla="*/ 30 h 64"/>
              <a:gd name="T96" fmla="*/ 55 w 67"/>
              <a:gd name="T97" fmla="*/ 27 h 64"/>
              <a:gd name="T98" fmla="*/ 55 w 67"/>
              <a:gd name="T99" fmla="*/ 0 h 64"/>
              <a:gd name="T100" fmla="*/ 12 w 67"/>
              <a:gd name="T101" fmla="*/ 0 h 64"/>
              <a:gd name="T102" fmla="*/ 12 w 67"/>
              <a:gd name="T103" fmla="*/ 27 h 64"/>
              <a:gd name="T104" fmla="*/ 10 w 67"/>
              <a:gd name="T105" fmla="*/ 30 h 64"/>
              <a:gd name="T106" fmla="*/ 12 w 67"/>
              <a:gd name="T107" fmla="*/ 30 h 64"/>
              <a:gd name="T108" fmla="*/ 55 w 67"/>
              <a:gd name="T109" fmla="*/ 3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64">
                <a:moveTo>
                  <a:pt x="58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1"/>
                  <a:pt x="58" y="31"/>
                  <a:pt x="58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7" y="34"/>
                  <a:pt x="55" y="37"/>
                  <a:pt x="52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2" y="37"/>
                  <a:pt x="10" y="34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4" y="30"/>
                  <a:pt x="0" y="34"/>
                  <a:pt x="0" y="3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9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3" y="64"/>
                  <a:pt x="67" y="60"/>
                  <a:pt x="67" y="54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4"/>
                  <a:pt x="63" y="30"/>
                  <a:pt x="58" y="30"/>
                </a:cubicBezTo>
                <a:close/>
                <a:moveTo>
                  <a:pt x="7" y="38"/>
                </a:moveTo>
                <a:cubicBezTo>
                  <a:pt x="6" y="38"/>
                  <a:pt x="6" y="38"/>
                  <a:pt x="6" y="38"/>
                </a:cubicBezTo>
                <a:cubicBezTo>
                  <a:pt x="5" y="38"/>
                  <a:pt x="5" y="37"/>
                  <a:pt x="5" y="36"/>
                </a:cubicBezTo>
                <a:cubicBezTo>
                  <a:pt x="5" y="35"/>
                  <a:pt x="5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9" y="35"/>
                  <a:pt x="9" y="36"/>
                </a:cubicBezTo>
                <a:cubicBezTo>
                  <a:pt x="9" y="37"/>
                  <a:pt x="8" y="38"/>
                  <a:pt x="7" y="38"/>
                </a:cubicBezTo>
                <a:close/>
                <a:moveTo>
                  <a:pt x="58" y="56"/>
                </a:moveTo>
                <a:cubicBezTo>
                  <a:pt x="58" y="57"/>
                  <a:pt x="58" y="57"/>
                  <a:pt x="57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9" y="57"/>
                  <a:pt x="9" y="57"/>
                  <a:pt x="9" y="56"/>
                </a:cubicBezTo>
                <a:cubicBezTo>
                  <a:pt x="9" y="51"/>
                  <a:pt x="9" y="51"/>
                  <a:pt x="9" y="51"/>
                </a:cubicBezTo>
                <a:cubicBezTo>
                  <a:pt x="9" y="51"/>
                  <a:pt x="9" y="50"/>
                  <a:pt x="10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50"/>
                  <a:pt x="58" y="51"/>
                  <a:pt x="58" y="51"/>
                </a:cubicBezTo>
                <a:lnTo>
                  <a:pt x="58" y="56"/>
                </a:lnTo>
                <a:close/>
                <a:moveTo>
                  <a:pt x="62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9" y="38"/>
                  <a:pt x="58" y="37"/>
                  <a:pt x="58" y="36"/>
                </a:cubicBezTo>
                <a:cubicBezTo>
                  <a:pt x="58" y="35"/>
                  <a:pt x="59" y="35"/>
                  <a:pt x="60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3" y="35"/>
                  <a:pt x="63" y="35"/>
                  <a:pt x="63" y="36"/>
                </a:cubicBezTo>
                <a:cubicBezTo>
                  <a:pt x="63" y="37"/>
                  <a:pt x="63" y="38"/>
                  <a:pt x="62" y="38"/>
                </a:cubicBezTo>
                <a:close/>
                <a:moveTo>
                  <a:pt x="55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7" y="29"/>
                  <a:pt x="56" y="28"/>
                  <a:pt x="55" y="27"/>
                </a:cubicBezTo>
                <a:cubicBezTo>
                  <a:pt x="55" y="0"/>
                  <a:pt x="55" y="0"/>
                  <a:pt x="5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0" y="29"/>
                  <a:pt x="10" y="30"/>
                </a:cubicBezTo>
                <a:cubicBezTo>
                  <a:pt x="12" y="30"/>
                  <a:pt x="12" y="30"/>
                  <a:pt x="12" y="30"/>
                </a:cubicBezTo>
                <a:lnTo>
                  <a:pt x="55" y="30"/>
                </a:lnTo>
                <a:close/>
              </a:path>
            </a:pathLst>
          </a:custGeom>
          <a:solidFill>
            <a:srgbClr val="37ABB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5" name="KSO_Shape"/>
          <p:cNvSpPr/>
          <p:nvPr/>
        </p:nvSpPr>
        <p:spPr>
          <a:xfrm>
            <a:off x="9980930" y="1107440"/>
            <a:ext cx="688975" cy="521970"/>
          </a:xfrm>
          <a:custGeom>
            <a:avLst/>
            <a:gdLst>
              <a:gd name="connsiteX0" fmla="*/ 367281 w 529316"/>
              <a:gd name="connsiteY0" fmla="*/ 196274 h 401026"/>
              <a:gd name="connsiteX1" fmla="*/ 355293 w 529316"/>
              <a:gd name="connsiteY1" fmla="*/ 208263 h 401026"/>
              <a:gd name="connsiteX2" fmla="*/ 465090 w 529316"/>
              <a:gd name="connsiteY2" fmla="*/ 318060 h 401026"/>
              <a:gd name="connsiteX3" fmla="*/ 466739 w 529316"/>
              <a:gd name="connsiteY3" fmla="*/ 320716 h 401026"/>
              <a:gd name="connsiteX4" fmla="*/ 491723 w 529316"/>
              <a:gd name="connsiteY4" fmla="*/ 320716 h 401026"/>
              <a:gd name="connsiteX5" fmla="*/ 162035 w 529316"/>
              <a:gd name="connsiteY5" fmla="*/ 196274 h 401026"/>
              <a:gd name="connsiteX6" fmla="*/ 37593 w 529316"/>
              <a:gd name="connsiteY6" fmla="*/ 320716 h 401026"/>
              <a:gd name="connsiteX7" fmla="*/ 62577 w 529316"/>
              <a:gd name="connsiteY7" fmla="*/ 320716 h 401026"/>
              <a:gd name="connsiteX8" fmla="*/ 64225 w 529316"/>
              <a:gd name="connsiteY8" fmla="*/ 318061 h 401026"/>
              <a:gd name="connsiteX9" fmla="*/ 174023 w 529316"/>
              <a:gd name="connsiteY9" fmla="*/ 208263 h 401026"/>
              <a:gd name="connsiteX10" fmla="*/ 46349 w 529316"/>
              <a:gd name="connsiteY10" fmla="*/ 80311 h 401026"/>
              <a:gd name="connsiteX11" fmla="*/ 222791 w 529316"/>
              <a:gd name="connsiteY11" fmla="*/ 256753 h 401026"/>
              <a:gd name="connsiteX12" fmla="*/ 263500 w 529316"/>
              <a:gd name="connsiteY12" fmla="*/ 273616 h 401026"/>
              <a:gd name="connsiteX13" fmla="*/ 264659 w 529316"/>
              <a:gd name="connsiteY13" fmla="*/ 273504 h 401026"/>
              <a:gd name="connsiteX14" fmla="*/ 306525 w 529316"/>
              <a:gd name="connsiteY14" fmla="*/ 256753 h 401026"/>
              <a:gd name="connsiteX15" fmla="*/ 482968 w 529316"/>
              <a:gd name="connsiteY15" fmla="*/ 80311 h 401026"/>
              <a:gd name="connsiteX16" fmla="*/ 458990 w 529316"/>
              <a:gd name="connsiteY16" fmla="*/ 80311 h 401026"/>
              <a:gd name="connsiteX17" fmla="*/ 300904 w 529316"/>
              <a:gd name="connsiteY17" fmla="*/ 238397 h 401026"/>
              <a:gd name="connsiteX18" fmla="*/ 264659 w 529316"/>
              <a:gd name="connsiteY18" fmla="*/ 252899 h 401026"/>
              <a:gd name="connsiteX19" fmla="*/ 263656 w 529316"/>
              <a:gd name="connsiteY19" fmla="*/ 252995 h 401026"/>
              <a:gd name="connsiteX20" fmla="*/ 228412 w 529316"/>
              <a:gd name="connsiteY20" fmla="*/ 238397 h 401026"/>
              <a:gd name="connsiteX21" fmla="*/ 70326 w 529316"/>
              <a:gd name="connsiteY21" fmla="*/ 80311 h 401026"/>
              <a:gd name="connsiteX22" fmla="*/ 92015 w 529316"/>
              <a:gd name="connsiteY22" fmla="*/ 0 h 401026"/>
              <a:gd name="connsiteX23" fmla="*/ 437301 w 529316"/>
              <a:gd name="connsiteY23" fmla="*/ 0 h 401026"/>
              <a:gd name="connsiteX24" fmla="*/ 529316 w 529316"/>
              <a:gd name="connsiteY24" fmla="*/ 92015 h 401026"/>
              <a:gd name="connsiteX25" fmla="*/ 529316 w 529316"/>
              <a:gd name="connsiteY25" fmla="*/ 309011 h 401026"/>
              <a:gd name="connsiteX26" fmla="*/ 437301 w 529316"/>
              <a:gd name="connsiteY26" fmla="*/ 401026 h 401026"/>
              <a:gd name="connsiteX27" fmla="*/ 92015 w 529316"/>
              <a:gd name="connsiteY27" fmla="*/ 401026 h 401026"/>
              <a:gd name="connsiteX28" fmla="*/ 0 w 529316"/>
              <a:gd name="connsiteY28" fmla="*/ 309011 h 401026"/>
              <a:gd name="connsiteX29" fmla="*/ 0 w 529316"/>
              <a:gd name="connsiteY29" fmla="*/ 92015 h 401026"/>
              <a:gd name="connsiteX30" fmla="*/ 92015 w 529316"/>
              <a:gd name="connsiteY30" fmla="*/ 0 h 40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92290" y="1716405"/>
            <a:ext cx="1873250" cy="460375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微软雅黑" panose="020B0503020204020204" charset="-122"/>
              </a:rPr>
              <a:t>点击此处添加标题</a:t>
            </a:r>
            <a:endParaRPr lang="zh-CN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23710" y="2073275"/>
            <a:ext cx="200914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点击添加文字，点击添加文字点击添加文字，点击添加文字</a:t>
            </a:r>
            <a:endParaRPr lang="en-US" altLang="zh-CN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88475" y="1716405"/>
            <a:ext cx="1873250" cy="460375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微软雅黑" panose="020B0503020204020204" charset="-122"/>
              </a:rPr>
              <a:t>点击此处添加标题</a:t>
            </a:r>
            <a:endParaRPr lang="zh-CN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19895" y="2073275"/>
            <a:ext cx="200914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点击添加文字，点击添加文字点击添加文字，点击添加文字</a:t>
            </a:r>
            <a:endParaRPr lang="en-US" altLang="zh-CN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9042400" y="1049020"/>
            <a:ext cx="0" cy="2097405"/>
          </a:xfrm>
          <a:prstGeom prst="line">
            <a:avLst/>
          </a:prstGeom>
          <a:ln>
            <a:solidFill>
              <a:srgbClr val="37ABB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4950460" y="4377690"/>
            <a:ext cx="6553835" cy="12966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00050" indent="-400050">
              <a:lnSpc>
                <a:spcPct val="140000"/>
              </a:lnSpc>
              <a:buFont typeface="+mj-lt"/>
              <a:buAutoNum type="romanUcPeriod"/>
            </a:pPr>
            <a:r>
              <a:rPr lang="zh-CN" altLang="zh-CN" sz="1400">
                <a:solidFill>
                  <a:schemeClr val="bg1"/>
                </a:solidFill>
                <a:latin typeface="+mn-ea"/>
              </a:rPr>
              <a:t>点击添加文字内容，点击添加文字内容，点击添加文字内容，点击添加文字内容，点击添加文字内容</a:t>
            </a:r>
            <a:endParaRPr lang="zh-CN" altLang="zh-CN" sz="1400">
              <a:solidFill>
                <a:schemeClr val="bg1"/>
              </a:solidFill>
              <a:latin typeface="+mn-ea"/>
            </a:endParaRPr>
          </a:p>
          <a:p>
            <a:pPr marL="400050" indent="-400050">
              <a:lnSpc>
                <a:spcPct val="140000"/>
              </a:lnSpc>
              <a:buFont typeface="+mj-lt"/>
              <a:buAutoNum type="romanUcPeriod"/>
            </a:pPr>
            <a:r>
              <a:rPr lang="zh-CN" altLang="zh-CN" sz="1400">
                <a:solidFill>
                  <a:schemeClr val="bg1"/>
                </a:solidFill>
                <a:latin typeface="+mn-ea"/>
              </a:rPr>
              <a:t>点击添加文字内容，点击添加文字内容，点击添加文字内容，点击添加文字内容，点击添加文字内容，点击添加文字内容，点击添加文字内容</a:t>
            </a:r>
            <a:endParaRPr lang="zh-CN" altLang="zh-CN" sz="14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50460" y="3850005"/>
            <a:ext cx="1873250" cy="460375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点击此处添加标题</a:t>
            </a:r>
            <a:endParaRPr lang="zh-CN" altLang="en-US" sz="1600" b="1" dirty="0" smtClean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50" y="3446780"/>
            <a:ext cx="3369310" cy="256095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-6985" y="3446780"/>
            <a:ext cx="1033145" cy="2560955"/>
          </a:xfrm>
          <a:prstGeom prst="rect">
            <a:avLst/>
          </a:prstGeom>
          <a:solidFill>
            <a:srgbClr val="37A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5"/>
  <p:tag name="KSO_WM_UNIT_TYPE" val="l_i"/>
  <p:tag name="KSO_WM_UNIT_INDEX" val="1_3"/>
  <p:tag name="KSO_WM_UNIT_ID" val="custom160425_17*l_i*1_3"/>
  <p:tag name="KSO_WM_UNIT_CLEAR" val="1"/>
  <p:tag name="KSO_WM_UNIT_LAYERLEVEL" val="1_1"/>
  <p:tag name="KSO_WM_DIAGRAM_GROUP_CODE" val="l1-2"/>
  <p:tag name="KSO_WM_UNIT_LINE_FORE_SCHEMECOLOR_INDEX" val="5"/>
  <p:tag name="KSO_WM_UNIT_LINE_FILL_TYPE" val="2"/>
  <p:tag name="KSO_WM_UNIT_USESOURCEFORMAT_APPLY" val="1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5"/>
  <p:tag name="KSO_WM_UNIT_TYPE" val="l_i"/>
  <p:tag name="KSO_WM_UNIT_INDEX" val="1_2"/>
  <p:tag name="KSO_WM_UNIT_ID" val="custom160425_17*l_i*1_2"/>
  <p:tag name="KSO_WM_UNIT_CLEAR" val="1"/>
  <p:tag name="KSO_WM_UNIT_LAYERLEVEL" val="1_1"/>
  <p:tag name="KSO_WM_DIAGRAM_GROUP_CODE" val="l1-2"/>
  <p:tag name="KSO_WM_UNIT_FILL_FORE_SCHEMECOLOR_INDEX" val="14"/>
  <p:tag name="KSO_WM_UNIT_FILL_TYPE" val="1"/>
  <p:tag name="KSO_WM_UNIT_LINE_FORE_SCHEMECOLOR_INDEX" val="5"/>
  <p:tag name="KSO_WM_UNIT_LINE_FILL_TYPE" val="2"/>
  <p:tag name="KSO_WM_UNIT_USESOURCEFORMAT_APPLY" val="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5"/>
  <p:tag name="KSO_WM_UNIT_TYPE" val="l_i"/>
  <p:tag name="KSO_WM_UNIT_INDEX" val="1_3"/>
  <p:tag name="KSO_WM_UNIT_ID" val="custom160425_17*l_i*1_3"/>
  <p:tag name="KSO_WM_UNIT_CLEAR" val="1"/>
  <p:tag name="KSO_WM_UNIT_LAYERLEVEL" val="1_1"/>
  <p:tag name="KSO_WM_DIAGRAM_GROUP_CODE" val="l1-2"/>
  <p:tag name="KSO_WM_UNIT_LINE_FORE_SCHEMECOLOR_INDEX" val="5"/>
  <p:tag name="KSO_WM_UNIT_LINE_FILL_TYPE" val="2"/>
  <p:tag name="KSO_WM_UNIT_USESOURCEFORMAT_APPLY" val="1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5"/>
  <p:tag name="KSO_WM_UNIT_TYPE" val="l_i"/>
  <p:tag name="KSO_WM_UNIT_INDEX" val="1_2"/>
  <p:tag name="KSO_WM_UNIT_ID" val="custom160425_17*l_i*1_2"/>
  <p:tag name="KSO_WM_UNIT_CLEAR" val="1"/>
  <p:tag name="KSO_WM_UNIT_LAYERLEVEL" val="1_1"/>
  <p:tag name="KSO_WM_DIAGRAM_GROUP_CODE" val="l1-2"/>
  <p:tag name="KSO_WM_UNIT_FILL_FORE_SCHEMECOLOR_INDEX" val="14"/>
  <p:tag name="KSO_WM_UNIT_FILL_TYPE" val="1"/>
  <p:tag name="KSO_WM_UNIT_LINE_FORE_SCHEMECOLOR_INDEX" val="5"/>
  <p:tag name="KSO_WM_UNIT_LINE_FILL_TYPE" val="2"/>
  <p:tag name="KSO_WM_UNIT_USESOURCEFORMAT_APPLY" val="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5"/>
  <p:tag name="KSO_WM_UNIT_TYPE" val="l_i"/>
  <p:tag name="KSO_WM_UNIT_INDEX" val="1_3"/>
  <p:tag name="KSO_WM_UNIT_ID" val="custom160425_17*l_i*1_3"/>
  <p:tag name="KSO_WM_UNIT_CLEAR" val="1"/>
  <p:tag name="KSO_WM_UNIT_LAYERLEVEL" val="1_1"/>
  <p:tag name="KSO_WM_DIAGRAM_GROUP_CODE" val="l1-2"/>
  <p:tag name="KSO_WM_UNIT_LINE_FORE_SCHEMECOLOR_INDEX" val="5"/>
  <p:tag name="KSO_WM_UNIT_LINE_FILL_TYPE" val="2"/>
  <p:tag name="KSO_WM_UNIT_USESOURCEFORMAT_APPLY" val="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5"/>
  <p:tag name="KSO_WM_UNIT_TYPE" val="l_i"/>
  <p:tag name="KSO_WM_UNIT_INDEX" val="1_2"/>
  <p:tag name="KSO_WM_UNIT_ID" val="custom160425_17*l_i*1_2"/>
  <p:tag name="KSO_WM_UNIT_CLEAR" val="1"/>
  <p:tag name="KSO_WM_UNIT_LAYERLEVEL" val="1_1"/>
  <p:tag name="KSO_WM_DIAGRAM_GROUP_CODE" val="l1-2"/>
  <p:tag name="KSO_WM_UNIT_FILL_FORE_SCHEMECOLOR_INDEX" val="14"/>
  <p:tag name="KSO_WM_UNIT_FILL_TYPE" val="1"/>
  <p:tag name="KSO_WM_UNIT_LINE_FORE_SCHEMECOLOR_INDEX" val="5"/>
  <p:tag name="KSO_WM_UNIT_LINE_FILL_TYPE" val="2"/>
  <p:tag name="KSO_WM_UNIT_USESOURCEFORMAT_APPLY" val="1"/>
</p:tagLst>
</file>

<file path=ppt/tags/tag16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17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18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19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0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21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2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3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24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25.xml><?xml version="1.0" encoding="utf-8"?>
<p:tagLst xmlns:p="http://schemas.openxmlformats.org/presentationml/2006/main">
  <p:tag name="KSO_WM_TEMPLATE_CATEGORY" val="custom"/>
  <p:tag name="KSO_WM_TEMPLATE_INDEX" val="20184623"/>
  <p:tag name="KSO_WM_TAG_VERSION" val="1.0"/>
  <p:tag name="KSO_WM_UNIT_TYPE" val="h_f"/>
  <p:tag name="KSO_WM_UNIT_INDEX" val="1_1"/>
  <p:tag name="KSO_WM_UNIT_LAYERLEVEL" val="1_1"/>
  <p:tag name="KSO_WM_UNIT_VALUE" val="22"/>
  <p:tag name="KSO_WM_UNIT_HIGHLIGHT" val="0"/>
  <p:tag name="KSO_WM_UNIT_COMPATIBLE" val="0"/>
  <p:tag name="KSO_WM_BEAUTIFY_FLAG" val="#wm#"/>
  <p:tag name="KSO_WM_UNIT_ID" val="custom20184623_20*h_f*1_1"/>
  <p:tag name="KSO_WM_UNIT_PRESET_TEXT" val="Entrepreneurial activities differ substantiallyctivities"/>
  <p:tag name="KSO_WM_UNIT_NOCLEAR" val="0"/>
  <p:tag name="KSO_WM_UNIT_DIAGRAM_ISNUMVISUAL" val="0"/>
  <p:tag name="KSO_WM_UNIT_DIAGRAM_ISREFERUNIT" val="0"/>
</p:tagLst>
</file>

<file path=ppt/tags/tag26.xml><?xml version="1.0" encoding="utf-8"?>
<p:tagLst xmlns:p="http://schemas.openxmlformats.org/presentationml/2006/main">
  <p:tag name="KSO_WM_TEMPLATE_CATEGORY" val="custom"/>
  <p:tag name="KSO_WM_TEMPLATE_INDEX" val="20184623"/>
  <p:tag name="KSO_WM_TAG_VERSION" val="1.0"/>
  <p:tag name="KSO_WM_UNIT_TYPE" val="h_a"/>
  <p:tag name="KSO_WM_UNIT_INDEX" val="1_1"/>
  <p:tag name="KSO_WM_UNIT_LAYERLEVEL" val="1_1"/>
  <p:tag name="KSO_WM_UNIT_VALUE" val="5"/>
  <p:tag name="KSO_WM_UNIT_HIGHLIGHT" val="0"/>
  <p:tag name="KSO_WM_UNIT_COMPATIBLE" val="0"/>
  <p:tag name="KSO_WM_BEAUTIFY_FLAG" val="#wm#"/>
  <p:tag name="KSO_WM_UNIT_ID" val="custom20184623_20*h_a*1_1"/>
  <p:tag name="KSO_WM_UNIT_PRESET_TEXT" val="The City"/>
  <p:tag name="KSO_WM_UNIT_ISCONTENTSTITLE" val="0"/>
  <p:tag name="KSO_WM_UNIT_NOCLEAR" val="0"/>
  <p:tag name="KSO_WM_UNIT_DIAGRAM_ISNUMVISUAL" val="0"/>
  <p:tag name="KSO_WM_UNIT_DIAGRAM_ISREFERUNIT" val="0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623_20*i*4"/>
  <p:tag name="KSO_WM_TEMPLATE_CATEGORY" val="custom"/>
  <p:tag name="KSO_WM_TEMPLATE_INDEX" val="20184623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623_20*i*6"/>
  <p:tag name="KSO_WM_TEMPLATE_CATEGORY" val="custom"/>
  <p:tag name="KSO_WM_TEMPLATE_INDEX" val="20184623"/>
  <p:tag name="KSO_WM_UNIT_INDEX" val="6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623_20*i*7"/>
  <p:tag name="KSO_WM_TEMPLATE_CATEGORY" val="custom"/>
  <p:tag name="KSO_WM_TEMPLATE_INDEX" val="20184623"/>
  <p:tag name="KSO_WM_UNIT_INDEX" val="7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623_20*i*8"/>
  <p:tag name="KSO_WM_TEMPLATE_CATEGORY" val="custom"/>
  <p:tag name="KSO_WM_TEMPLATE_INDEX" val="20184623"/>
  <p:tag name="KSO_WM_UNIT_INDEX" val="8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.xml><?xml version="1.0" encoding="utf-8"?>
<p:tagLst xmlns:p="http://schemas.openxmlformats.org/presentationml/2006/main">
  <p:tag name="KSO_WM_TEMPLATE_CATEGORY" val="custom"/>
  <p:tag name="KSO_WM_TEMPLATE_INDEX" val="20184623"/>
  <p:tag name="KSO_WM_TAG_VERSION" val="1.0"/>
  <p:tag name="KSO_WM_UNIT_TYPE" val="f"/>
  <p:tag name="KSO_WM_UNIT_INDEX" val="1"/>
  <p:tag name="KSO_WM_UNIT_LAYERLEVEL" val="1"/>
  <p:tag name="KSO_WM_UNIT_VALUE" val="84"/>
  <p:tag name="KSO_WM_UNIT_HIGHLIGHT" val="0"/>
  <p:tag name="KSO_WM_UNIT_COMPATIBLE" val="0"/>
  <p:tag name="KSO_WM_BEAUTIFY_FLAG" val="#wm#"/>
  <p:tag name="KSO_WM_UNIT_ID" val="custom20184623_20*f*1"/>
  <p:tag name="KSO_WM_UNIT_PRESET_TEXT" val="Lorem ipsum dolor sit amet, consectetur adipisicing elit, sed do eiusmod tempor incididunt ut labore et dolore magna aliqua. Ut enim ad minim veniam, quis nostrud exercitation ullamco"/>
  <p:tag name="KSO_WM_UNIT_NOCLEAR" val="0"/>
  <p:tag name="KSO_WM_UNIT_DIAGRAM_ISNUMVISUAL" val="0"/>
  <p:tag name="KSO_WM_UNIT_DIAGRAM_ISREFERUNIT" val="0"/>
</p:tagLst>
</file>

<file path=ppt/tags/tag32.xml><?xml version="1.0" encoding="utf-8"?>
<p:tagLst xmlns:p="http://schemas.openxmlformats.org/presentationml/2006/main">
  <p:tag name="KSO_WM_TEMPLATE_CATEGORY" val="custom"/>
  <p:tag name="KSO_WM_TEMPLATE_INDEX" val="20184623"/>
  <p:tag name="KSO_WM_TAG_VERSION" val="1.0"/>
  <p:tag name="KSO_WM_UNIT_TYPE" val="f"/>
  <p:tag name="KSO_WM_UNIT_INDEX" val="1"/>
  <p:tag name="KSO_WM_UNIT_LAYERLEVEL" val="1"/>
  <p:tag name="KSO_WM_UNIT_VALUE" val="84"/>
  <p:tag name="KSO_WM_UNIT_HIGHLIGHT" val="0"/>
  <p:tag name="KSO_WM_UNIT_COMPATIBLE" val="0"/>
  <p:tag name="KSO_WM_BEAUTIFY_FLAG" val="#wm#"/>
  <p:tag name="KSO_WM_UNIT_ID" val="custom20184623_20*f*1"/>
  <p:tag name="KSO_WM_UNIT_PRESET_TEXT" val="Lorem ipsum dolor sit amet, consectetur adipisicing elit, sed do eiusmod tempor incididunt ut labore et dolore magna aliqua. Ut enim ad minim veniam, quis nostrud exercitation ullamco"/>
  <p:tag name="KSO_WM_UNIT_NOCLEAR" val="0"/>
  <p:tag name="KSO_WM_UNIT_DIAGRAM_ISNUMVISUAL" val="0"/>
  <p:tag name="KSO_WM_UNIT_DIAGRAM_ISREFERUNIT" val="0"/>
</p:tagLst>
</file>

<file path=ppt/tags/tag33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34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35.xml><?xml version="1.0" encoding="utf-8"?>
<p:tagLst xmlns:p="http://schemas.openxmlformats.org/presentationml/2006/main">
  <p:tag name="KSO_WM_TEMPLATE_CATEGORY" val="custom"/>
  <p:tag name="KSO_WM_TEMPLATE_INDEX" val="20184623"/>
  <p:tag name="KSO_WM_TAG_VERSION" val="1.0"/>
  <p:tag name="KSO_WM_UNIT_TYPE" val="f"/>
  <p:tag name="KSO_WM_UNIT_INDEX" val="1"/>
  <p:tag name="KSO_WM_UNIT_LAYERLEVEL" val="1"/>
  <p:tag name="KSO_WM_UNIT_VALUE" val="84"/>
  <p:tag name="KSO_WM_UNIT_HIGHLIGHT" val="0"/>
  <p:tag name="KSO_WM_UNIT_COMPATIBLE" val="0"/>
  <p:tag name="KSO_WM_BEAUTIFY_FLAG" val="#wm#"/>
  <p:tag name="KSO_WM_UNIT_ID" val="custom20184623_20*f*1"/>
  <p:tag name="KSO_WM_UNIT_PRESET_TEXT" val="Lorem ipsum dolor sit amet, consectetur adipisicing elit, sed do eiusmod tempor incididunt ut labore et dolore magna aliqua. Ut enim ad minim veniam, quis nostrud exercitation ullamco"/>
  <p:tag name="KSO_WM_UNIT_NOCLEAR" val="0"/>
  <p:tag name="KSO_WM_UNIT_DIAGRAM_ISNUMVISUAL" val="0"/>
  <p:tag name="KSO_WM_UNIT_DIAGRAM_ISREFERUNIT" val="0"/>
</p:tagLst>
</file>

<file path=ppt/tags/tag36.xml><?xml version="1.0" encoding="utf-8"?>
<p:tagLst xmlns:p="http://schemas.openxmlformats.org/presentationml/2006/main">
  <p:tag name="KSO_WM_TEMPLATE_CATEGORY" val="custom"/>
  <p:tag name="KSO_WM_TEMPLATE_INDEX" val="20184623"/>
  <p:tag name="KSO_WM_TAG_VERSION" val="1.0"/>
  <p:tag name="KSO_WM_UNIT_TYPE" val="f"/>
  <p:tag name="KSO_WM_UNIT_INDEX" val="1"/>
  <p:tag name="KSO_WM_UNIT_LAYERLEVEL" val="1"/>
  <p:tag name="KSO_WM_UNIT_VALUE" val="84"/>
  <p:tag name="KSO_WM_UNIT_HIGHLIGHT" val="0"/>
  <p:tag name="KSO_WM_UNIT_COMPATIBLE" val="0"/>
  <p:tag name="KSO_WM_BEAUTIFY_FLAG" val="#wm#"/>
  <p:tag name="KSO_WM_UNIT_ID" val="custom20184623_20*f*1"/>
  <p:tag name="KSO_WM_UNIT_PRESET_TEXT" val="Lorem ipsum dolor sit amet, consectetur adipisicing elit, sed do eiusmod tempor incididunt ut labore et dolore magna aliqua. Ut enim ad minim veniam, quis nostrud exercitation ullamco"/>
  <p:tag name="KSO_WM_UNIT_NOCLEAR" val="0"/>
  <p:tag name="KSO_WM_UNIT_DIAGRAM_ISNUMVISUAL" val="0"/>
  <p:tag name="KSO_WM_UNIT_DIAGRAM_ISREFERUNIT" val="0"/>
</p:tagLst>
</file>

<file path=ppt/tags/tag37.xml><?xml version="1.0" encoding="utf-8"?>
<p:tagLst xmlns:p="http://schemas.openxmlformats.org/presentationml/2006/main">
  <p:tag name="KSO_WM_TEMPLATE_CATEGORY" val="custom"/>
  <p:tag name="KSO_WM_TEMPLATE_INDEX" val="20184623"/>
  <p:tag name="KSO_WM_TAG_VERSION" val="1.0"/>
  <p:tag name="KSO_WM_UNIT_TYPE" val="f"/>
  <p:tag name="KSO_WM_UNIT_INDEX" val="1"/>
  <p:tag name="KSO_WM_UNIT_LAYERLEVEL" val="1"/>
  <p:tag name="KSO_WM_UNIT_VALUE" val="84"/>
  <p:tag name="KSO_WM_UNIT_HIGHLIGHT" val="0"/>
  <p:tag name="KSO_WM_UNIT_COMPATIBLE" val="0"/>
  <p:tag name="KSO_WM_BEAUTIFY_FLAG" val="#wm#"/>
  <p:tag name="KSO_WM_UNIT_ID" val="custom20184623_20*f*1"/>
  <p:tag name="KSO_WM_UNIT_PRESET_TEXT" val="Lorem ipsum dolor sit amet, consectetur adipisicing elit, sed do eiusmod tempor incididunt ut labore et dolore magna aliqua. Ut enim ad minim veniam, quis nostrud exercitation ullamco"/>
  <p:tag name="KSO_WM_UNIT_NOCLEAR" val="0"/>
  <p:tag name="KSO_WM_UNIT_DIAGRAM_ISNUMVISUAL" val="0"/>
  <p:tag name="KSO_WM_UNIT_DIAGRAM_ISREFERUNIT" val="0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623_20*i*6"/>
  <p:tag name="KSO_WM_TEMPLATE_CATEGORY" val="custom"/>
  <p:tag name="KSO_WM_TEMPLATE_INDEX" val="20184623"/>
  <p:tag name="KSO_WM_UNIT_INDEX" val="6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623_20*i*7"/>
  <p:tag name="KSO_WM_TEMPLATE_CATEGORY" val="custom"/>
  <p:tag name="KSO_WM_TEMPLATE_INDEX" val="20184623"/>
  <p:tag name="KSO_WM_UNIT_INDEX" val="7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623_20*i*8"/>
  <p:tag name="KSO_WM_TEMPLATE_CATEGORY" val="custom"/>
  <p:tag name="KSO_WM_TEMPLATE_INDEX" val="20184623"/>
  <p:tag name="KSO_WM_UNIT_INDEX" val="8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2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43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44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45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46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47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48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9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5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198928_1*a*1"/>
  <p:tag name="KSO_WM_TEMPLATE_CATEGORY" val="diagram"/>
  <p:tag name="KSO_WM_TEMPLATE_INDEX" val="20198928"/>
  <p:tag name="KSO_WM_UNIT_LAYERLEVEL" val="1"/>
  <p:tag name="KSO_WM_TAG_VERSION" val="1.0"/>
  <p:tag name="KSO_WM_BEAUTIFY_FLAG" val="#wm#"/>
  <p:tag name="KSO_WM_UNIT_PRESET_TEXT" val="手机端创意页面"/>
  <p:tag name="KSO_WM_UNIT_VALUE" val="8"/>
  <p:tag name="KSO_WM_UNIT_TYPE" val="a"/>
  <p:tag name="KSO_WM_UNIT_INDEX" val="1"/>
</p:tagLst>
</file>

<file path=ppt/tags/tag50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51.xml><?xml version="1.0" encoding="utf-8"?>
<p:tagLst xmlns:p="http://schemas.openxmlformats.org/presentationml/2006/main">
  <p:tag name="PA" val="v3.0.0"/>
</p:tagLst>
</file>

<file path=ppt/tags/tag52.xml><?xml version="1.0" encoding="utf-8"?>
<p:tagLst xmlns:p="http://schemas.openxmlformats.org/presentationml/2006/main">
  <p:tag name="PA" val="v3.0.0"/>
</p:tagLst>
</file>

<file path=ppt/tags/tag53.xml><?xml version="1.0" encoding="utf-8"?>
<p:tagLst xmlns:p="http://schemas.openxmlformats.org/presentationml/2006/main">
  <p:tag name="PA" val="v3.0.0"/>
</p:tagLst>
</file>

<file path=ppt/tags/tag54.xml><?xml version="1.0" encoding="utf-8"?>
<p:tagLst xmlns:p="http://schemas.openxmlformats.org/presentationml/2006/main">
  <p:tag name="PA" val="v3.0.0"/>
</p:tagLst>
</file>

<file path=ppt/tags/tag55.xml><?xml version="1.0" encoding="utf-8"?>
<p:tagLst xmlns:p="http://schemas.openxmlformats.org/presentationml/2006/main">
  <p:tag name="PA" val="v3.0.0"/>
</p:tagLst>
</file>

<file path=ppt/tags/tag56.xml><?xml version="1.0" encoding="utf-8"?>
<p:tagLst xmlns:p="http://schemas.openxmlformats.org/presentationml/2006/main">
  <p:tag name="PA" val="v3.0.0"/>
</p:tagLst>
</file>

<file path=ppt/tags/tag57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58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59.xml><?xml version="1.0" encoding="utf-8"?>
<p:tagLst xmlns:p="http://schemas.openxmlformats.org/presentationml/2006/main">
  <p:tag name="PA" val="v3.0.0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98928_1*i*3"/>
  <p:tag name="KSO_WM_TEMPLATE_CATEGORY" val="diagram"/>
  <p:tag name="KSO_WM_TEMPLATE_INDEX" val="20198928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60.xml><?xml version="1.0" encoding="utf-8"?>
<p:tagLst xmlns:p="http://schemas.openxmlformats.org/presentationml/2006/main">
  <p:tag name="PA" val="v3.0.0"/>
</p:tagLst>
</file>

<file path=ppt/tags/tag61.xml><?xml version="1.0" encoding="utf-8"?>
<p:tagLst xmlns:p="http://schemas.openxmlformats.org/presentationml/2006/main">
  <p:tag name="PA" val="v3.0.0"/>
</p:tagLst>
</file>

<file path=ppt/tags/tag62.xml><?xml version="1.0" encoding="utf-8"?>
<p:tagLst xmlns:p="http://schemas.openxmlformats.org/presentationml/2006/main">
  <p:tag name="PA" val="v3.0.0"/>
</p:tagLst>
</file>

<file path=ppt/tags/tag63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64.xml><?xml version="1.0" encoding="utf-8"?>
<p:tagLst xmlns:p="http://schemas.openxmlformats.org/presentationml/2006/main">
  <p:tag name="MH" val="20170708180233"/>
  <p:tag name="MH_LIBRARY" val="CONTENTS"/>
  <p:tag name="MH_TYPE" val="ENTRY"/>
  <p:tag name="ID" val="626777"/>
  <p:tag name="MH_ORDER" val="1"/>
</p:tagLst>
</file>

<file path=ppt/tags/tag7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5"/>
  <p:tag name="KSO_WM_UNIT_TYPE" val="l_i"/>
  <p:tag name="KSO_WM_UNIT_INDEX" val="1_3"/>
  <p:tag name="KSO_WM_UNIT_ID" val="custom160425_17*l_i*1_3"/>
  <p:tag name="KSO_WM_UNIT_CLEAR" val="1"/>
  <p:tag name="KSO_WM_UNIT_LAYERLEVEL" val="1_1"/>
  <p:tag name="KSO_WM_DIAGRAM_GROUP_CODE" val="l1-2"/>
  <p:tag name="KSO_WM_UNIT_LINE_FORE_SCHEMECOLOR_INDEX" val="5"/>
  <p:tag name="KSO_WM_UNIT_LINE_FILL_TYPE" val="2"/>
  <p:tag name="KSO_WM_UNIT_USESOURCEFORMAT_APPLY" val="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5"/>
  <p:tag name="KSO_WM_UNIT_TYPE" val="l_i"/>
  <p:tag name="KSO_WM_UNIT_INDEX" val="1_2"/>
  <p:tag name="KSO_WM_UNIT_ID" val="custom160425_17*l_i*1_2"/>
  <p:tag name="KSO_WM_UNIT_CLEAR" val="1"/>
  <p:tag name="KSO_WM_UNIT_LAYERLEVEL" val="1_1"/>
  <p:tag name="KSO_WM_DIAGRAM_GROUP_CODE" val="l1-2"/>
  <p:tag name="KSO_WM_UNIT_FILL_FORE_SCHEMECOLOR_INDEX" val="14"/>
  <p:tag name="KSO_WM_UNIT_FILL_TYPE" val="1"/>
  <p:tag name="KSO_WM_UNIT_LINE_FORE_SCHEMECOLOR_INDEX" val="5"/>
  <p:tag name="KSO_WM_UNIT_LINE_FILL_TYPE" val="2"/>
  <p:tag name="KSO_WM_UNIT_USESOURCEFORMAT_APPLY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3919</Words>
  <Application>WPS 演示</Application>
  <PresentationFormat>宽屏</PresentationFormat>
  <Paragraphs>335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华康雅宋体W9(P)</vt:lpstr>
      <vt:lpstr>汉仪润圆-55W</vt:lpstr>
      <vt:lpstr>Calibri</vt:lpstr>
      <vt:lpstr>微软雅黑</vt:lpstr>
      <vt:lpstr>汉仪大宋简</vt:lpstr>
      <vt:lpstr>Arial</vt:lpstr>
      <vt:lpstr>Lato</vt:lpstr>
      <vt:lpstr>Arial Unicode MS</vt:lpstr>
      <vt:lpstr>魂心</vt:lpstr>
      <vt:lpstr>造字工房悦黑体验版特细体</vt:lpstr>
      <vt:lpstr>汉仪润圆-75W</vt:lpstr>
      <vt:lpstr>MS Gothic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一颗西柚科科</cp:lastModifiedBy>
  <cp:revision>47</cp:revision>
  <dcterms:created xsi:type="dcterms:W3CDTF">2019-11-03T10:01:00Z</dcterms:created>
  <dcterms:modified xsi:type="dcterms:W3CDTF">2019-11-29T02:43:07Z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