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3" r:id="rId7"/>
    <p:sldId id="277" r:id="rId8"/>
    <p:sldId id="261" r:id="rId9"/>
    <p:sldId id="260" r:id="rId10"/>
    <p:sldId id="276" r:id="rId11"/>
    <p:sldId id="266" r:id="rId12"/>
    <p:sldId id="278" r:id="rId13"/>
    <p:sldId id="264" r:id="rId14"/>
    <p:sldId id="267" r:id="rId15"/>
    <p:sldId id="280" r:id="rId16"/>
    <p:sldId id="279" r:id="rId17"/>
    <p:sldId id="262" r:id="rId18"/>
    <p:sldId id="282" r:id="rId19"/>
    <p:sldId id="27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71F"/>
    <a:srgbClr val="002134"/>
    <a:srgbClr val="F8F8F8"/>
    <a:srgbClr val="454E4D"/>
    <a:srgbClr val="FFC91F"/>
    <a:srgbClr val="C59749"/>
    <a:srgbClr val="D6A0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2" autoAdjust="0"/>
    <p:restoredTop sz="94607" autoAdjust="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451E4-22E3-4965-BC6C-FAD6D54B0A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B47AA-A537-4D3C-A09F-4F2E7A30DD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jpe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54444" y="-1"/>
            <a:ext cx="12246444" cy="6858001"/>
          </a:xfrm>
          <a:prstGeom prst="rect">
            <a:avLst/>
          </a:prstGeom>
          <a:solidFill>
            <a:srgbClr val="000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40" y="94807"/>
            <a:ext cx="4381177" cy="657269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095875" y="5725210"/>
            <a:ext cx="6096000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XXX</a:t>
            </a:r>
            <a:r>
              <a:rPr lang="zh-CN" altLang="zh-CN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服饰有限公司</a:t>
            </a:r>
            <a:endParaRPr lang="zh-CN" altLang="zh-CN" sz="14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ctr">
              <a:spcAft>
                <a:spcPts val="0"/>
              </a:spcAft>
            </a:pPr>
            <a:endParaRPr lang="zh-CN" altLang="zh-CN" sz="14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32404" y="3156102"/>
            <a:ext cx="473586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kern="1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X</a:t>
            </a:r>
            <a:r>
              <a:rPr lang="zh-CN" altLang="en-US" sz="4800" kern="1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男装</a:t>
            </a:r>
            <a:r>
              <a:rPr lang="zh-CN" altLang="en-US" sz="4800" kern="1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品牌手册</a:t>
            </a:r>
            <a:endParaRPr lang="zh-CN" altLang="en-US" sz="4800" dirty="0">
              <a:solidFill>
                <a:srgbClr val="FFC91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77041" y="4064488"/>
            <a:ext cx="4090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en-US" altLang="zh-CN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rPr>
              <a:t>RIUN BRAND MANUAL</a:t>
            </a:r>
            <a:endParaRPr lang="zh-CN" altLang="en-US" dirty="0">
              <a:solidFill>
                <a:srgbClr val="FFC91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3235" y="1909445"/>
            <a:ext cx="2621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solidFill>
                  <a:srgbClr val="FFC71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LOGO</a:t>
            </a:r>
            <a:endParaRPr lang="en-US" altLang="zh-CN" sz="6000" b="1">
              <a:solidFill>
                <a:srgbClr val="FFC71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54444" y="-1"/>
            <a:ext cx="12246444" cy="6858001"/>
          </a:xfrm>
          <a:prstGeom prst="rect">
            <a:avLst/>
          </a:prstGeom>
          <a:solidFill>
            <a:srgbClr val="000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1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436209" y="2581996"/>
            <a:ext cx="5313268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5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en-US" altLang="zh-CN" sz="15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5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9" y="0"/>
            <a:ext cx="4787435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436209" y="2004163"/>
            <a:ext cx="15798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请输入标题</a:t>
            </a:r>
            <a:endParaRPr lang="zh-CN" altLang="en-US" sz="2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996" y="5592236"/>
            <a:ext cx="3470056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请输入辅助文字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497030" y="5592236"/>
            <a:ext cx="1594884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87950" y="1138555"/>
            <a:ext cx="2621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solidFill>
                  <a:srgbClr val="FFC71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LOGO</a:t>
            </a:r>
            <a:endParaRPr lang="en-US" altLang="zh-CN" sz="6000" b="1">
              <a:solidFill>
                <a:srgbClr val="FFC71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en-US" altLang="zh-CN" sz="1000" dirty="0">
                <a:solidFill>
                  <a:srgbClr val="FFC9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433752" y="1023186"/>
            <a:ext cx="6096000" cy="1153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sz="30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未来展望</a:t>
            </a:r>
            <a:endParaRPr lang="zh-CN" altLang="zh-CN" sz="3000" kern="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altLang="zh-CN" sz="1600" kern="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38355" y="3133695"/>
            <a:ext cx="4253837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</a:rPr>
              <a:t>请输入文字</a:t>
            </a:r>
            <a:endParaRPr lang="zh-CN" altLang="en-US" sz="1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758" y="4197457"/>
            <a:ext cx="2753057" cy="10651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54444" y="-1"/>
            <a:ext cx="12246444" cy="6858001"/>
          </a:xfrm>
          <a:prstGeom prst="rect">
            <a:avLst/>
          </a:prstGeom>
          <a:solidFill>
            <a:srgbClr val="000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51" y="1803349"/>
            <a:ext cx="5916428" cy="332799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510676" y="2310303"/>
            <a:ext cx="5038846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sz="26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请输入标题</a:t>
            </a:r>
            <a:endParaRPr lang="zh-CN" altLang="zh-CN" sz="26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5186" y="5336825"/>
            <a:ext cx="6018028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</a:rPr>
              <a:t>请输入文字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54444" y="-1"/>
            <a:ext cx="12246444" cy="6858001"/>
          </a:xfrm>
          <a:prstGeom prst="rect">
            <a:avLst/>
          </a:prstGeom>
          <a:solidFill>
            <a:srgbClr val="000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1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996" y="2139153"/>
            <a:ext cx="7205663" cy="445690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18330" y="2333038"/>
            <a:ext cx="6096000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sz="12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请输入文字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18651" y="1737533"/>
            <a:ext cx="5038846" cy="69151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sz="26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请输入标题</a:t>
            </a:r>
            <a:endParaRPr lang="zh-CN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54444" y="-1"/>
            <a:ext cx="12246444" cy="6858001"/>
          </a:xfrm>
          <a:prstGeom prst="rect">
            <a:avLst/>
          </a:prstGeom>
          <a:solidFill>
            <a:srgbClr val="000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1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672047" y="4847572"/>
            <a:ext cx="6003577" cy="991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5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请输入标题</a:t>
            </a:r>
            <a:endParaRPr lang="zh-CN" altLang="zh-CN" sz="25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altLang="zh-CN" sz="14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22901" y="137956"/>
            <a:ext cx="10757188" cy="4509110"/>
            <a:chOff x="1190261" y="80171"/>
            <a:chExt cx="10757188" cy="450911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1253" y="80171"/>
              <a:ext cx="8016196" cy="450911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0261" y="595424"/>
              <a:ext cx="5356799" cy="3604436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8559" y="4292135"/>
            <a:ext cx="1690584" cy="212091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002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701800"/>
            <a:ext cx="12192000" cy="34544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501158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-54444" y="-1"/>
            <a:ext cx="12246444" cy="6858001"/>
          </a:xfrm>
          <a:prstGeom prst="rect">
            <a:avLst/>
          </a:prstGeom>
          <a:solidFill>
            <a:srgbClr val="000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977900"/>
            <a:ext cx="10033000" cy="49022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1501158" y="2924239"/>
            <a:ext cx="377112" cy="3596278"/>
            <a:chOff x="11479892" y="2924239"/>
            <a:chExt cx="377112" cy="3596278"/>
          </a:xfrm>
        </p:grpSpPr>
        <p:sp>
          <p:nvSpPr>
            <p:cNvPr id="23" name="矩形 22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zh-CN" altLang="en-US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RIUN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1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zh-CN" altLang="en-US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RIUN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7941" y="1594884"/>
              <a:ext cx="6770878" cy="395343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54444" y="-1"/>
            <a:ext cx="12246444" cy="6858001"/>
          </a:xfrm>
          <a:prstGeom prst="rect">
            <a:avLst/>
          </a:prstGeom>
          <a:solidFill>
            <a:srgbClr val="000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40" y="94807"/>
            <a:ext cx="4381177" cy="657269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047449" y="5133536"/>
            <a:ext cx="6096000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XXX</a:t>
            </a:r>
            <a:r>
              <a:rPr lang="zh-CN" altLang="zh-CN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服饰有限公司</a:t>
            </a:r>
            <a:endParaRPr lang="zh-CN" altLang="zh-CN" sz="14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ctr">
              <a:spcAft>
                <a:spcPts val="0"/>
              </a:spcAft>
            </a:pPr>
            <a:endParaRPr lang="zh-CN" altLang="zh-CN" sz="14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393355" y="2798156"/>
            <a:ext cx="3520670" cy="949117"/>
            <a:chOff x="6032404" y="3156102"/>
            <a:chExt cx="4735861" cy="1276713"/>
          </a:xfrm>
        </p:grpSpPr>
        <p:sp>
          <p:nvSpPr>
            <p:cNvPr id="12" name="矩形 11"/>
            <p:cNvSpPr/>
            <p:nvPr/>
          </p:nvSpPr>
          <p:spPr>
            <a:xfrm>
              <a:off x="6032404" y="3156102"/>
              <a:ext cx="4735861" cy="847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3500" kern="1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3500" kern="1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男装</a:t>
              </a:r>
              <a:r>
                <a:rPr lang="zh-CN" altLang="en-US" sz="3500" kern="1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品牌手册</a:t>
              </a:r>
              <a:endParaRPr lang="zh-CN" altLang="en-US" sz="35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377040" y="3999748"/>
              <a:ext cx="4090432" cy="433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5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5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727852" y="3904993"/>
            <a:ext cx="47358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THANK YOU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332745" y="1900988"/>
            <a:ext cx="7026443" cy="360947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964907" y="2652719"/>
            <a:ext cx="5864893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altLang="en-US" sz="14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3880"/>
            <a:ext cx="5065294" cy="68130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71423" y="4333208"/>
            <a:ext cx="5864893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sz="10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请输入英文文字</a:t>
            </a:r>
            <a:endParaRPr lang="zh-CN" sz="10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5415" y="2226945"/>
            <a:ext cx="200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品牌起源</a:t>
            </a:r>
            <a:endParaRPr lang="zh-CN" altLang="en-US" sz="2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" y="0"/>
            <a:ext cx="12184986" cy="685800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343525" y="4020185"/>
            <a:ext cx="5220335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请输入英文文字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53050" y="2510155"/>
            <a:ext cx="4711065" cy="41402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altLang="en-US" sz="14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43525" y="2084070"/>
            <a:ext cx="200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品牌故事</a:t>
            </a:r>
            <a:endParaRPr lang="en-US" altLang="zh-CN" sz="2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0"/>
            <a:ext cx="12192000" cy="6863745"/>
            <a:chOff x="0" y="0"/>
            <a:chExt cx="12192000" cy="686374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892716" cy="685800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0" y="5744"/>
              <a:ext cx="12192000" cy="6858001"/>
            </a:xfrm>
            <a:prstGeom prst="rect">
              <a:avLst/>
            </a:prstGeom>
            <a:solidFill>
              <a:srgbClr val="00000A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15374" y="1740136"/>
            <a:ext cx="7297269" cy="2695072"/>
            <a:chOff x="3254426" y="938463"/>
            <a:chExt cx="7297269" cy="2695072"/>
          </a:xfrm>
        </p:grpSpPr>
        <p:sp>
          <p:nvSpPr>
            <p:cNvPr id="24" name="矩形 23"/>
            <p:cNvSpPr/>
            <p:nvPr/>
          </p:nvSpPr>
          <p:spPr>
            <a:xfrm>
              <a:off x="3254426" y="938463"/>
              <a:ext cx="7297269" cy="2695072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633799" y="2105561"/>
              <a:ext cx="6653201" cy="306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sz="1400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请输入文字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633799" y="2935076"/>
              <a:ext cx="6653201" cy="24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sz="1000" kern="100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请输入英文文字</a:t>
              </a:r>
              <a:endParaRPr lang="zh-CN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688" y="4584070"/>
            <a:ext cx="3864987" cy="1301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055" y="1892300"/>
            <a:ext cx="2621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solidFill>
                  <a:srgbClr val="FFC71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LOGO</a:t>
            </a:r>
            <a:endParaRPr lang="en-US" altLang="zh-CN" sz="6000" b="1">
              <a:solidFill>
                <a:srgbClr val="FFC71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94715" y="948690"/>
            <a:ext cx="2621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solidFill>
                  <a:srgbClr val="FFC71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LOGO</a:t>
            </a:r>
            <a:endParaRPr lang="en-US" altLang="zh-CN" sz="6000" b="1">
              <a:solidFill>
                <a:srgbClr val="FFC71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15340" y="2048510"/>
            <a:ext cx="7670800" cy="4144642"/>
            <a:chOff x="1557057" y="2229056"/>
            <a:chExt cx="6515233" cy="3520237"/>
          </a:xfrm>
        </p:grpSpPr>
        <p:sp>
          <p:nvSpPr>
            <p:cNvPr id="9" name="矩形 8"/>
            <p:cNvSpPr/>
            <p:nvPr/>
          </p:nvSpPr>
          <p:spPr>
            <a:xfrm>
              <a:off x="1940528" y="3334695"/>
              <a:ext cx="5141533" cy="1097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zh-CN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r>
                <a:rPr lang="zh-CN" sz="1400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请输入公司介绍文字</a:t>
              </a:r>
              <a:endParaRPr lang="zh-CN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endParaRPr lang="zh-CN" altLang="zh-CN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endParaRPr lang="en-US" altLang="zh-CN" sz="14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endParaRPr lang="en-US" altLang="zh-CN" sz="8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r>
                <a:rPr lang="zh-CN" altLang="en-US" sz="14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请输入公司服务项目文字</a:t>
              </a:r>
              <a:endParaRPr lang="zh-CN" altLang="en-US" sz="14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557057" y="2229056"/>
              <a:ext cx="6515233" cy="6002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spcAft>
                  <a:spcPts val="0"/>
                </a:spcAft>
              </a:pPr>
              <a:r>
                <a:rPr lang="en-US" altLang="zh-CN" sz="20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+mn-ea"/>
                </a:rPr>
                <a:t>XXXXX有限公司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pPr indent="266700">
                <a:spcAft>
                  <a:spcPts val="0"/>
                </a:spcAft>
              </a:pPr>
              <a:r>
                <a:rPr lang="en-US" altLang="zh-CN" sz="20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XXXXX Co., Ltd.</a:t>
              </a:r>
              <a:endParaRPr lang="en-US" altLang="zh-CN" sz="20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1870953" y="3517525"/>
              <a:ext cx="23192" cy="22317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129030" y="3104515"/>
            <a:ext cx="58674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公司介绍文案</a:t>
            </a:r>
            <a:endParaRPr lang="zh-CN" altLang="en-US" sz="1400" b="1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" name="图片 6" descr="C:\Users\Administrator\Desktop\2286.jpg_wh300.jpg2286.jpg_wh30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04080" y="4952365"/>
            <a:ext cx="1758315" cy="1172210"/>
          </a:xfrm>
          <a:prstGeom prst="rect">
            <a:avLst/>
          </a:prstGeom>
        </p:spPr>
      </p:pic>
      <p:pic>
        <p:nvPicPr>
          <p:cNvPr id="8" name="图片 7" descr="C:\Users\Administrator\Desktop\2322.jpg_wh300.jpg2322.jpg_wh30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612890" y="4941888"/>
            <a:ext cx="1753235" cy="1169035"/>
          </a:xfrm>
          <a:prstGeom prst="rect">
            <a:avLst/>
          </a:prstGeom>
        </p:spPr>
      </p:pic>
      <p:pic>
        <p:nvPicPr>
          <p:cNvPr id="14" name="图片 13" descr="C:\Users\Administrator\Desktop\摄图网_500288777.jpg摄图网_50028877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354455" y="4952365"/>
            <a:ext cx="3203575" cy="116014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800465" y="1526540"/>
            <a:ext cx="200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公司介绍</a:t>
            </a:r>
            <a:endParaRPr lang="en-US" altLang="zh-CN" sz="2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54444" y="-1"/>
            <a:ext cx="12246444" cy="6858001"/>
          </a:xfrm>
          <a:prstGeom prst="rect">
            <a:avLst/>
          </a:prstGeom>
          <a:solidFill>
            <a:srgbClr val="000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5" name="任意多边形 26"/>
          <p:cNvSpPr/>
          <p:nvPr/>
        </p:nvSpPr>
        <p:spPr>
          <a:xfrm>
            <a:off x="-26760" y="2613929"/>
            <a:ext cx="12246051" cy="3016945"/>
          </a:xfrm>
          <a:custGeom>
            <a:avLst/>
            <a:gdLst>
              <a:gd name="connsiteX0" fmla="*/ 0 w 9720943"/>
              <a:gd name="connsiteY0" fmla="*/ 0 h 2394858"/>
              <a:gd name="connsiteX1" fmla="*/ 3690257 w 9720943"/>
              <a:gd name="connsiteY1" fmla="*/ 925286 h 2394858"/>
              <a:gd name="connsiteX2" fmla="*/ 6324600 w 9720943"/>
              <a:gd name="connsiteY2" fmla="*/ 696686 h 2394858"/>
              <a:gd name="connsiteX3" fmla="*/ 7805057 w 9720943"/>
              <a:gd name="connsiteY3" fmla="*/ 1034143 h 2394858"/>
              <a:gd name="connsiteX4" fmla="*/ 9720943 w 9720943"/>
              <a:gd name="connsiteY4" fmla="*/ 2394858 h 2394858"/>
              <a:gd name="connsiteX0-1" fmla="*/ 0 w 9720943"/>
              <a:gd name="connsiteY0-2" fmla="*/ 0 h 2394858"/>
              <a:gd name="connsiteX1-3" fmla="*/ 3690257 w 9720943"/>
              <a:gd name="connsiteY1-4" fmla="*/ 925286 h 2394858"/>
              <a:gd name="connsiteX2-5" fmla="*/ 6324600 w 9720943"/>
              <a:gd name="connsiteY2-6" fmla="*/ 696686 h 2394858"/>
              <a:gd name="connsiteX3-7" fmla="*/ 8139593 w 9720943"/>
              <a:gd name="connsiteY3-8" fmla="*/ 1167957 h 2394858"/>
              <a:gd name="connsiteX4-9" fmla="*/ 9720943 w 9720943"/>
              <a:gd name="connsiteY4-10" fmla="*/ 2394858 h 23948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720943" h="2394858">
                <a:moveTo>
                  <a:pt x="0" y="0"/>
                </a:moveTo>
                <a:cubicBezTo>
                  <a:pt x="1318078" y="404586"/>
                  <a:pt x="2636157" y="809172"/>
                  <a:pt x="3690257" y="925286"/>
                </a:cubicBezTo>
                <a:cubicBezTo>
                  <a:pt x="4744357" y="1041400"/>
                  <a:pt x="5583044" y="656241"/>
                  <a:pt x="6324600" y="696686"/>
                </a:cubicBezTo>
                <a:cubicBezTo>
                  <a:pt x="7066156" y="737131"/>
                  <a:pt x="7573536" y="884928"/>
                  <a:pt x="8139593" y="1167957"/>
                </a:cubicBezTo>
                <a:cubicBezTo>
                  <a:pt x="8705650" y="1450986"/>
                  <a:pt x="9046028" y="1856015"/>
                  <a:pt x="9720943" y="2394858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4542" y="2237354"/>
            <a:ext cx="976383" cy="976383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25" name="矩形 24"/>
            <p:cNvSpPr/>
            <p:nvPr>
              <p:custDataLst>
                <p:tags r:id="rId1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2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1260490" y="2746760"/>
            <a:ext cx="933875" cy="933875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25707" y="3098059"/>
            <a:ext cx="1319402" cy="13194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449037" y="3212473"/>
            <a:ext cx="1205068" cy="120506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87046" y="2530333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2002</a:t>
            </a:r>
            <a:endParaRPr lang="zh-CN" altLang="en-US" sz="2000" dirty="0"/>
          </a:p>
        </p:txBody>
      </p:sp>
      <p:sp>
        <p:nvSpPr>
          <p:cNvPr id="35" name="矩形 34"/>
          <p:cNvSpPr/>
          <p:nvPr/>
        </p:nvSpPr>
        <p:spPr>
          <a:xfrm>
            <a:off x="1368635" y="3030182"/>
            <a:ext cx="71882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2004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121591" y="3922665"/>
            <a:ext cx="2913321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0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altLang="zh-CN" sz="10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982078" y="4721458"/>
            <a:ext cx="2140455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10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altLang="zh-CN" sz="10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657560" y="3658719"/>
            <a:ext cx="7797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</a:t>
            </a:r>
            <a:r>
              <a:rPr lang="en-US" sz="2000" kern="1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10</a:t>
            </a:r>
            <a:endParaRPr lang="en-US" sz="2000" dirty="0"/>
          </a:p>
        </p:txBody>
      </p:sp>
      <p:sp>
        <p:nvSpPr>
          <p:cNvPr id="41" name="矩形 40"/>
          <p:cNvSpPr/>
          <p:nvPr/>
        </p:nvSpPr>
        <p:spPr>
          <a:xfrm>
            <a:off x="2087245" y="1598295"/>
            <a:ext cx="1720850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altLang="en-US" sz="10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91710" y="3595078"/>
            <a:ext cx="7797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</a:t>
            </a:r>
            <a:r>
              <a:rPr lang="en-US" sz="2000" kern="1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12</a:t>
            </a:r>
            <a:endParaRPr lang="en-US" sz="2000" dirty="0"/>
          </a:p>
        </p:txBody>
      </p:sp>
      <p:sp>
        <p:nvSpPr>
          <p:cNvPr id="45" name="矩形 44"/>
          <p:cNvSpPr/>
          <p:nvPr/>
        </p:nvSpPr>
        <p:spPr>
          <a:xfrm>
            <a:off x="8124841" y="1444136"/>
            <a:ext cx="1845036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sz="10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sz="10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371806" y="4578107"/>
            <a:ext cx="1319403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10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altLang="en-US" sz="10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63019" y="2613587"/>
            <a:ext cx="647135" cy="639067"/>
            <a:chOff x="4539499" y="3029512"/>
            <a:chExt cx="647135" cy="639067"/>
          </a:xfrm>
        </p:grpSpPr>
        <p:sp>
          <p:nvSpPr>
            <p:cNvPr id="49" name="椭圆 48"/>
            <p:cNvSpPr/>
            <p:nvPr/>
          </p:nvSpPr>
          <p:spPr>
            <a:xfrm>
              <a:off x="4547567" y="3029512"/>
              <a:ext cx="639067" cy="63906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539499" y="3174365"/>
              <a:ext cx="309880" cy="337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6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41210" y="3126105"/>
            <a:ext cx="677545" cy="678180"/>
            <a:chOff x="7681934" y="3238675"/>
            <a:chExt cx="875996" cy="875996"/>
          </a:xfrm>
        </p:grpSpPr>
        <p:sp>
          <p:nvSpPr>
            <p:cNvPr id="28" name="椭圆 27"/>
            <p:cNvSpPr/>
            <p:nvPr/>
          </p:nvSpPr>
          <p:spPr>
            <a:xfrm>
              <a:off x="7681934" y="3238675"/>
              <a:ext cx="875996" cy="87599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744666" y="3503474"/>
              <a:ext cx="309880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2000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541905" y="3148965"/>
            <a:ext cx="614680" cy="631825"/>
            <a:chOff x="7664528" y="2997324"/>
            <a:chExt cx="907410" cy="875996"/>
          </a:xfrm>
        </p:grpSpPr>
        <p:sp>
          <p:nvSpPr>
            <p:cNvPr id="53" name="椭圆 52"/>
            <p:cNvSpPr/>
            <p:nvPr/>
          </p:nvSpPr>
          <p:spPr>
            <a:xfrm>
              <a:off x="7695942" y="2997324"/>
              <a:ext cx="875996" cy="87599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7664528" y="3249704"/>
              <a:ext cx="389253" cy="500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2000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303251" y="3126101"/>
            <a:ext cx="1004570" cy="1056640"/>
            <a:chOff x="8147129" y="3077841"/>
            <a:chExt cx="723417" cy="723417"/>
          </a:xfrm>
        </p:grpSpPr>
        <p:sp>
          <p:nvSpPr>
            <p:cNvPr id="62" name="椭圆 61"/>
            <p:cNvSpPr/>
            <p:nvPr/>
          </p:nvSpPr>
          <p:spPr>
            <a:xfrm>
              <a:off x="8147129" y="3077841"/>
              <a:ext cx="723417" cy="72341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8187116" y="3303252"/>
              <a:ext cx="643958" cy="273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kern="1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</a:t>
              </a:r>
              <a:r>
                <a:rPr lang="en-US" sz="2000" kern="1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017</a:t>
              </a:r>
              <a:endParaRPr lang="en-US" sz="2000" dirty="0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873797" y="3639896"/>
            <a:ext cx="1477327" cy="1477328"/>
            <a:chOff x="7705458" y="2978083"/>
            <a:chExt cx="723417" cy="723417"/>
          </a:xfrm>
        </p:grpSpPr>
        <p:sp>
          <p:nvSpPr>
            <p:cNvPr id="77" name="椭圆 76"/>
            <p:cNvSpPr/>
            <p:nvPr/>
          </p:nvSpPr>
          <p:spPr>
            <a:xfrm>
              <a:off x="7705458" y="2978083"/>
              <a:ext cx="723417" cy="72341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7874210" y="3241686"/>
              <a:ext cx="385571" cy="195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kern="1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2019</a:t>
              </a:r>
              <a:endParaRPr lang="zh-CN" altLang="en-US" sz="2000" dirty="0"/>
            </a:p>
          </p:txBody>
        </p:sp>
      </p:grpSp>
      <p:sp>
        <p:nvSpPr>
          <p:cNvPr id="80" name="矩形 79"/>
          <p:cNvSpPr/>
          <p:nvPr/>
        </p:nvSpPr>
        <p:spPr>
          <a:xfrm>
            <a:off x="9165454" y="5205119"/>
            <a:ext cx="1319403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sz="12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sz="1100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382966" y="263632"/>
            <a:ext cx="1443474" cy="664150"/>
            <a:chOff x="10372333" y="221100"/>
            <a:chExt cx="1443474" cy="664150"/>
          </a:xfrm>
        </p:grpSpPr>
        <p:sp>
          <p:nvSpPr>
            <p:cNvPr id="47" name="矩形 46"/>
            <p:cNvSpPr/>
            <p:nvPr/>
          </p:nvSpPr>
          <p:spPr>
            <a:xfrm>
              <a:off x="10372333" y="221100"/>
              <a:ext cx="142603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200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品牌历程</a:t>
              </a:r>
              <a:endParaRPr lang="zh-CN" altLang="en-US" sz="2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0389776" y="608251"/>
              <a:ext cx="14260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RAND HISTORY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54444" y="-1"/>
            <a:ext cx="12246444" cy="6858001"/>
          </a:xfrm>
          <a:prstGeom prst="rect">
            <a:avLst/>
          </a:prstGeom>
          <a:solidFill>
            <a:srgbClr val="000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1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33" y="0"/>
            <a:ext cx="10376593" cy="685799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200273" y="5732537"/>
            <a:ext cx="3363653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2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请输入文字</a:t>
            </a:r>
            <a:endParaRPr lang="zh-CN" altLang="en-US" sz="1200" kern="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71715" y="2658110"/>
            <a:ext cx="391287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altLang="en-US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2700" y="2136140"/>
            <a:ext cx="200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产品介绍</a:t>
            </a:r>
            <a:endParaRPr lang="en-US" altLang="zh-CN" sz="2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153527" y="2731774"/>
            <a:ext cx="533263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请输入文字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41494" y="4492371"/>
            <a:ext cx="5482390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sz="10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请输入文字</a:t>
            </a:r>
            <a:endParaRPr lang="zh-CN" sz="1000" dirty="0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000" y="1885573"/>
            <a:ext cx="5291160" cy="5539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43525" y="1885315"/>
            <a:ext cx="200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产品介绍</a:t>
            </a:r>
            <a:endParaRPr lang="zh-CN" sz="2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3350"/>
            <a:ext cx="12192000" cy="69913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479892" y="2924239"/>
            <a:ext cx="377112" cy="3596278"/>
            <a:chOff x="11479892" y="2924239"/>
            <a:chExt cx="377112" cy="3596278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1479892" y="6143405"/>
              <a:ext cx="377112" cy="377112"/>
            </a:xfrm>
            <a:prstGeom prst="rect">
              <a:avLst/>
            </a:prstGeom>
            <a:solidFill>
              <a:srgbClr val="9B73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10152453" y="4312098"/>
              <a:ext cx="3021940" cy="2462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dist"/>
              <a:r>
                <a:rPr lang="en-US" altLang="zh-CN" sz="1000" dirty="0">
                  <a:solidFill>
                    <a:srgbClr val="FFC91F"/>
                  </a:solidFill>
                  <a:latin typeface="微软雅黑" panose="020B0503020204020204" charset="-122"/>
                  <a:ea typeface="微软雅黑" panose="020B0503020204020204" charset="-122"/>
                </a:rPr>
                <a:t> BRAND MANUAL</a:t>
              </a:r>
              <a:endParaRPr lang="zh-CN" altLang="en-US" sz="1000" dirty="0">
                <a:solidFill>
                  <a:srgbClr val="FFC91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932182" y="2664194"/>
            <a:ext cx="60960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sz="1600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请输入文字</a:t>
            </a:r>
            <a:endParaRPr 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5011" y="1728179"/>
            <a:ext cx="4069207" cy="2843821"/>
            <a:chOff x="829340" y="1956391"/>
            <a:chExt cx="3742660" cy="261560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6646" y="2168701"/>
              <a:ext cx="3501976" cy="22558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829340" y="1956391"/>
              <a:ext cx="3742660" cy="2615609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711065" y="1844040"/>
            <a:ext cx="2621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solidFill>
                  <a:srgbClr val="FFC71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LOGO</a:t>
            </a:r>
            <a:endParaRPr lang="en-US" altLang="zh-CN" sz="6000" b="1">
              <a:solidFill>
                <a:srgbClr val="FFC71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37.xml><?xml version="1.0" encoding="utf-8"?>
<p:tagLst xmlns:p="http://schemas.openxmlformats.org/presentationml/2006/main">
  <p:tag name="KSO_WM_DOC_GUID" val="{5a192289-8eb6-46cd-a42c-f96401c7331a}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1"/>
  <p:tag name="KSO_WM_TEMPLATE_CATEGORY" val="custom"/>
  <p:tag name="KSO_WM_TEMPLATE_INDEX" val="20189028"/>
  <p:tag name="KSO_WM_UNIT_INDEX" val="1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9028_1*i*0"/>
  <p:tag name="KSO_WM_TEMPLATE_CATEGORY" val="custom"/>
  <p:tag name="KSO_WM_TEMPLATE_INDEX" val="20189028"/>
  <p:tag name="KSO_WM_UNIT_INDEX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607</Words>
  <Application>WPS 演示</Application>
  <PresentationFormat>宽屏</PresentationFormat>
  <Paragraphs>157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Times New Roman</vt:lpstr>
      <vt:lpstr>Arial</vt:lpstr>
      <vt:lpstr>Calibri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 茗星</dc:creator>
  <cp:lastModifiedBy>一颗西柚科科</cp:lastModifiedBy>
  <cp:revision>51</cp:revision>
  <dcterms:created xsi:type="dcterms:W3CDTF">2019-03-07T10:02:00Z</dcterms:created>
  <dcterms:modified xsi:type="dcterms:W3CDTF">2019-11-19T01:43:44Z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