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86" r:id="rId2"/>
    <p:sldMasterId id="2147483700" r:id="rId3"/>
  </p:sldMasterIdLst>
  <p:notesMasterIdLst>
    <p:notesMasterId r:id="rId26"/>
  </p:notesMasterIdLst>
  <p:handoutMasterIdLst>
    <p:handoutMasterId r:id="rId27"/>
  </p:handoutMasterIdLst>
  <p:sldIdLst>
    <p:sldId id="295" r:id="rId4"/>
    <p:sldId id="269" r:id="rId5"/>
    <p:sldId id="278" r:id="rId6"/>
    <p:sldId id="271" r:id="rId7"/>
    <p:sldId id="268" r:id="rId8"/>
    <p:sldId id="273" r:id="rId9"/>
    <p:sldId id="296" r:id="rId10"/>
    <p:sldId id="297" r:id="rId11"/>
    <p:sldId id="298" r:id="rId12"/>
    <p:sldId id="299" r:id="rId13"/>
    <p:sldId id="300" r:id="rId14"/>
    <p:sldId id="301" r:id="rId15"/>
    <p:sldId id="302" r:id="rId16"/>
    <p:sldId id="303" r:id="rId17"/>
    <p:sldId id="285" r:id="rId18"/>
    <p:sldId id="304" r:id="rId19"/>
    <p:sldId id="305" r:id="rId20"/>
    <p:sldId id="306" r:id="rId21"/>
    <p:sldId id="307" r:id="rId22"/>
    <p:sldId id="308" r:id="rId23"/>
    <p:sldId id="309" r:id="rId24"/>
    <p:sldId id="274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默认节" id="{C49B25C1-263F-4DFE-87BD-D4882B97C93C}">
          <p14:sldIdLst>
            <p14:sldId id="295"/>
            <p14:sldId id="269"/>
            <p14:sldId id="280"/>
            <p14:sldId id="278"/>
            <p14:sldId id="288"/>
            <p14:sldId id="268"/>
            <p14:sldId id="281"/>
            <p14:sldId id="271"/>
            <p14:sldId id="286"/>
            <p14:sldId id="282"/>
            <p14:sldId id="272"/>
            <p14:sldId id="273"/>
            <p14:sldId id="292"/>
            <p14:sldId id="283"/>
            <p14:sldId id="287"/>
            <p14:sldId id="285"/>
            <p14:sldId id="290"/>
            <p14:sldId id="274"/>
            <p14:sldId id="296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20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D000"/>
    <a:srgbClr val="2593C5"/>
    <a:srgbClr val="0E5671"/>
    <a:srgbClr val="68ABC6"/>
    <a:srgbClr val="40ABDB"/>
    <a:srgbClr val="D0EAF0"/>
    <a:srgbClr val="000000"/>
    <a:srgbClr val="E3F3F6"/>
    <a:srgbClr val="2C6176"/>
    <a:srgbClr val="90F0DE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9193" autoAdjust="0"/>
    <p:restoredTop sz="92022" autoAdjust="0"/>
  </p:normalViewPr>
  <p:slideViewPr>
    <p:cSldViewPr snapToGrid="0">
      <p:cViewPr varScale="1">
        <p:scale>
          <a:sx n="81" d="100"/>
          <a:sy n="81" d="100"/>
        </p:scale>
        <p:origin x="-738" y="-96"/>
      </p:cViewPr>
      <p:guideLst>
        <p:guide orient="horz" pos="2205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 showGuides="1">
      <p:cViewPr varScale="1">
        <p:scale>
          <a:sx n="48" d="100"/>
          <a:sy n="48" d="100"/>
        </p:scale>
        <p:origin x="1205" y="3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69CD8F-39B7-4988-8A5D-23EA609CE3F7}" type="datetimeFigureOut">
              <a:rPr lang="zh-CN" altLang="en-US" smtClean="0"/>
              <a:pPr/>
              <a:t>2015/12/1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4AB212-3580-4EE9-9764-18B641C35B5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5106362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FCD121-7C1C-4E68-9C45-AB43DB7ED146}" type="datetimeFigureOut">
              <a:rPr lang="zh-CN" altLang="en-US" smtClean="0"/>
              <a:pPr/>
              <a:t>2015/12/1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F28521-6DB2-4DDD-93A1-AB847EC00BB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491131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5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28521-6DB2-4DDD-93A1-AB847EC00BB9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2579241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模板来自于 </a:t>
            </a:r>
            <a:r>
              <a:rPr lang="en-US" altLang="zh-CN" smtClean="0"/>
              <a:t>http://docer.wps.cn</a:t>
            </a:r>
            <a:endParaRPr lang="zh-CN" altLang="en-US" smtClean="0"/>
          </a:p>
        </p:txBody>
      </p:sp>
      <p:sp>
        <p:nvSpPr>
          <p:cNvPr id="410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fld id="{9CB0EF90-3272-4F68-BB2F-432BCF7F3157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algn="r" eaLnBrk="1" hangingPunct="1">
                <a:buFont typeface="Arial" panose="020B0604020202020204" pitchFamily="34" charset="0"/>
                <a:buNone/>
              </a:pPr>
              <a:t>2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855140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28521-6DB2-4DDD-93A1-AB847EC00BB9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模板来自于 </a:t>
            </a:r>
            <a:r>
              <a:rPr lang="en-US" altLang="zh-CN" smtClean="0"/>
              <a:t>http://docer.wps.cn</a:t>
            </a:r>
            <a:endParaRPr lang="zh-CN" altLang="en-US" smtClean="0"/>
          </a:p>
        </p:txBody>
      </p:sp>
      <p:sp>
        <p:nvSpPr>
          <p:cNvPr id="410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fld id="{93527573-B4AE-4202-8631-96BCC4EDFE03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algn="r" eaLnBrk="1" hangingPunct="1">
                <a:buFont typeface="Arial" panose="020B0604020202020204" pitchFamily="34" charset="0"/>
                <a:buNone/>
              </a:pPr>
              <a:t>15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171225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/>
          <a:lstStyle/>
          <a:p>
            <a:fld id="{C98F7CD3-1291-47F0-A297-4385663E2E07}" type="datetimeFigureOut">
              <a:rPr lang="zh-CN" altLang="en-US" smtClean="0"/>
              <a:pPr/>
              <a:t>2015/12/1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A15CB1F3-F789-4F91-BDB0-31BDC2AB39B1}" type="slidenum">
              <a:rPr lang="zh-CN" altLang="en-US" smtClean="0"/>
              <a:pPr/>
              <a:t>‹#›</a:t>
            </a:fld>
            <a:endParaRPr lang="zh-CN" alt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 userDrawn="1"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634507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第</a:t>
            </a:r>
            <a:fld id="{541F5507-9203-4FA9-8F20-A7A4F7A8CF01}" type="slidenum">
              <a:rPr lang="zh-CN" altLang="en-US"/>
              <a:pPr/>
              <a:t>‹#›</a:t>
            </a:fld>
            <a:r>
              <a:rPr lang="zh-CN" altLang="en-US"/>
              <a:t>页</a:t>
            </a:r>
          </a:p>
        </p:txBody>
      </p:sp>
    </p:spTree>
    <p:extLst>
      <p:ext uri="{BB962C8B-B14F-4D97-AF65-F5344CB8AC3E}">
        <p14:creationId xmlns="" xmlns:p14="http://schemas.microsoft.com/office/powerpoint/2010/main" val="2392654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第</a:t>
            </a:r>
            <a:fld id="{28ADA457-AF91-44D9-90C6-086B9F3F351A}" type="slidenum">
              <a:rPr lang="zh-CN" altLang="en-US"/>
              <a:pPr/>
              <a:t>‹#›</a:t>
            </a:fld>
            <a:r>
              <a:rPr lang="zh-CN" altLang="en-US"/>
              <a:t>页</a:t>
            </a:r>
          </a:p>
        </p:txBody>
      </p:sp>
    </p:spTree>
    <p:extLst>
      <p:ext uri="{BB962C8B-B14F-4D97-AF65-F5344CB8AC3E}">
        <p14:creationId xmlns="" xmlns:p14="http://schemas.microsoft.com/office/powerpoint/2010/main" val="15753063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第</a:t>
            </a:r>
            <a:fld id="{AE8EA677-A49A-425E-AC52-41119A4B9BD9}" type="slidenum">
              <a:rPr lang="zh-CN" altLang="en-US"/>
              <a:pPr/>
              <a:t>‹#›</a:t>
            </a:fld>
            <a:r>
              <a:rPr lang="zh-CN" altLang="en-US"/>
              <a:t>页</a:t>
            </a:r>
          </a:p>
        </p:txBody>
      </p:sp>
    </p:spTree>
    <p:extLst>
      <p:ext uri="{BB962C8B-B14F-4D97-AF65-F5344CB8AC3E}">
        <p14:creationId xmlns="" xmlns:p14="http://schemas.microsoft.com/office/powerpoint/2010/main" val="18109361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第</a:t>
            </a:r>
            <a:fld id="{73DC2BC0-C705-4445-A013-42C2C19094ED}" type="slidenum">
              <a:rPr lang="zh-CN" altLang="en-US"/>
              <a:pPr/>
              <a:t>‹#›</a:t>
            </a:fld>
            <a:r>
              <a:rPr lang="zh-CN" altLang="en-US"/>
              <a:t>页</a:t>
            </a:r>
          </a:p>
        </p:txBody>
      </p:sp>
    </p:spTree>
    <p:extLst>
      <p:ext uri="{BB962C8B-B14F-4D97-AF65-F5344CB8AC3E}">
        <p14:creationId xmlns="" xmlns:p14="http://schemas.microsoft.com/office/powerpoint/2010/main" val="12286705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650818" y="457200"/>
            <a:ext cx="2626783" cy="56388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768351" y="457200"/>
            <a:ext cx="7679267" cy="56388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第</a:t>
            </a:r>
            <a:fld id="{EDFE0AFE-51F0-4DC9-A07D-A484BC471351}" type="slidenum">
              <a:rPr lang="zh-CN" altLang="en-US"/>
              <a:pPr/>
              <a:t>‹#›</a:t>
            </a:fld>
            <a:r>
              <a:rPr lang="zh-CN" altLang="en-US"/>
              <a:t>页</a:t>
            </a:r>
          </a:p>
        </p:txBody>
      </p:sp>
    </p:spTree>
    <p:extLst>
      <p:ext uri="{BB962C8B-B14F-4D97-AF65-F5344CB8AC3E}">
        <p14:creationId xmlns="" xmlns:p14="http://schemas.microsoft.com/office/powerpoint/2010/main" val="37424132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标题和图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68352" y="457200"/>
            <a:ext cx="10509249" cy="6858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表占位符 2"/>
          <p:cNvSpPr>
            <a:spLocks noGrp="1"/>
          </p:cNvSpPr>
          <p:nvPr>
            <p:ph type="chart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第</a:t>
            </a:r>
            <a:fld id="{6E14E445-69B7-4BFD-898A-7D72EFC9A7F6}" type="slidenum">
              <a:rPr lang="zh-CN" altLang="en-US"/>
              <a:pPr/>
              <a:t>‹#›</a:t>
            </a:fld>
            <a:r>
              <a:rPr lang="zh-CN" altLang="en-US"/>
              <a:t>页</a:t>
            </a:r>
          </a:p>
        </p:txBody>
      </p:sp>
    </p:spTree>
    <p:extLst>
      <p:ext uri="{BB962C8B-B14F-4D97-AF65-F5344CB8AC3E}">
        <p14:creationId xmlns="" xmlns:p14="http://schemas.microsoft.com/office/powerpoint/2010/main" val="979528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68352" y="457200"/>
            <a:ext cx="10509249" cy="6858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第</a:t>
            </a:r>
            <a:fld id="{4E908C06-86C0-4A67-AFD8-45769A237D29}" type="slidenum">
              <a:rPr lang="zh-CN" altLang="en-US"/>
              <a:pPr/>
              <a:t>‹#›</a:t>
            </a:fld>
            <a:r>
              <a:rPr lang="zh-CN" altLang="en-US"/>
              <a:t>页</a:t>
            </a:r>
          </a:p>
        </p:txBody>
      </p:sp>
    </p:spTree>
    <p:extLst>
      <p:ext uri="{BB962C8B-B14F-4D97-AF65-F5344CB8AC3E}">
        <p14:creationId xmlns="" xmlns:p14="http://schemas.microsoft.com/office/powerpoint/2010/main" val="34873305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英文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6000" y="6350000"/>
            <a:ext cx="9144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6"/>
          <p:cNvSpPr>
            <a:spLocks noChangeShapeType="1"/>
          </p:cNvSpPr>
          <p:nvPr/>
        </p:nvSpPr>
        <p:spPr bwMode="auto">
          <a:xfrm>
            <a:off x="0" y="3141663"/>
            <a:ext cx="12192000" cy="0"/>
          </a:xfrm>
          <a:prstGeom prst="line">
            <a:avLst/>
          </a:prstGeom>
          <a:noFill/>
          <a:ln w="31750">
            <a:solidFill>
              <a:srgbClr val="0063B0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31518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3200400"/>
            <a:ext cx="10363200" cy="1143000"/>
          </a:xfrm>
        </p:spPr>
        <p:txBody>
          <a:bodyPr/>
          <a:lstStyle>
            <a:lvl1pPr algn="ctr">
              <a:tabLst>
                <a:tab pos="566738" algn="l"/>
              </a:tabLst>
              <a:defRPr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</a:p>
        </p:txBody>
      </p:sp>
      <p:sp>
        <p:nvSpPr>
          <p:cNvPr id="31518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4495800"/>
            <a:ext cx="8534400" cy="1752600"/>
          </a:xfrm>
        </p:spPr>
        <p:txBody>
          <a:bodyPr/>
          <a:lstStyle>
            <a:lvl1pPr algn="ctr">
              <a:defRPr sz="1600" b="0"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5135033" y="6629401"/>
            <a:ext cx="1828800" cy="150813"/>
          </a:xfr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r>
              <a:rPr lang="zh-CN" altLang="en-US"/>
              <a:t>第</a:t>
            </a:r>
            <a:fld id="{D3CFE2D5-2E02-4F1D-92C7-FE012130E216}" type="slidenum">
              <a:rPr lang="zh-CN" altLang="en-US"/>
              <a:pPr/>
              <a:t>‹#›</a:t>
            </a:fld>
            <a:r>
              <a:rPr lang="zh-CN" altLang="en-US"/>
              <a:t>页</a:t>
            </a:r>
          </a:p>
        </p:txBody>
      </p:sp>
    </p:spTree>
    <p:extLst>
      <p:ext uri="{BB962C8B-B14F-4D97-AF65-F5344CB8AC3E}">
        <p14:creationId xmlns="" xmlns:p14="http://schemas.microsoft.com/office/powerpoint/2010/main" val="19395605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第</a:t>
            </a:r>
            <a:fld id="{6427AAAD-B548-4122-9193-BBB2AD3EF25B}" type="slidenum">
              <a:rPr lang="zh-CN" altLang="en-US"/>
              <a:pPr/>
              <a:t>‹#›</a:t>
            </a:fld>
            <a:r>
              <a:rPr lang="zh-CN" altLang="en-US"/>
              <a:t>页</a:t>
            </a:r>
          </a:p>
        </p:txBody>
      </p:sp>
    </p:spTree>
    <p:extLst>
      <p:ext uri="{BB962C8B-B14F-4D97-AF65-F5344CB8AC3E}">
        <p14:creationId xmlns="" xmlns:p14="http://schemas.microsoft.com/office/powerpoint/2010/main" val="34076400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第</a:t>
            </a:r>
            <a:fld id="{4D8C3B97-0AB3-40D7-BDAA-0AC41E270A27}" type="slidenum">
              <a:rPr lang="zh-CN" altLang="en-US"/>
              <a:pPr/>
              <a:t>‹#›</a:t>
            </a:fld>
            <a:r>
              <a:rPr lang="zh-CN" altLang="en-US"/>
              <a:t>页</a:t>
            </a:r>
          </a:p>
        </p:txBody>
      </p:sp>
    </p:spTree>
    <p:extLst>
      <p:ext uri="{BB962C8B-B14F-4D97-AF65-F5344CB8AC3E}">
        <p14:creationId xmlns="" xmlns:p14="http://schemas.microsoft.com/office/powerpoint/2010/main" val="1609932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6037907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第</a:t>
            </a:r>
            <a:fld id="{7C277CC3-BEB5-41DF-A54F-74574E3C91E4}" type="slidenum">
              <a:rPr lang="zh-CN" altLang="en-US"/>
              <a:pPr/>
              <a:t>‹#›</a:t>
            </a:fld>
            <a:r>
              <a:rPr lang="zh-CN" altLang="en-US"/>
              <a:t>页</a:t>
            </a:r>
          </a:p>
        </p:txBody>
      </p:sp>
    </p:spTree>
    <p:extLst>
      <p:ext uri="{BB962C8B-B14F-4D97-AF65-F5344CB8AC3E}">
        <p14:creationId xmlns="" xmlns:p14="http://schemas.microsoft.com/office/powerpoint/2010/main" val="3074864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第</a:t>
            </a:r>
            <a:fld id="{B09A02B2-F40E-402A-9791-AAC9B9592E78}" type="slidenum">
              <a:rPr lang="zh-CN" altLang="en-US"/>
              <a:pPr/>
              <a:t>‹#›</a:t>
            </a:fld>
            <a:r>
              <a:rPr lang="zh-CN" altLang="en-US"/>
              <a:t>页</a:t>
            </a:r>
          </a:p>
        </p:txBody>
      </p:sp>
    </p:spTree>
    <p:extLst>
      <p:ext uri="{BB962C8B-B14F-4D97-AF65-F5344CB8AC3E}">
        <p14:creationId xmlns="" xmlns:p14="http://schemas.microsoft.com/office/powerpoint/2010/main" val="30000973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第</a:t>
            </a:r>
            <a:fld id="{D7F3B8D8-C388-4969-9BFB-3BB0F0DB4319}" type="slidenum">
              <a:rPr lang="zh-CN" altLang="en-US"/>
              <a:pPr/>
              <a:t>‹#›</a:t>
            </a:fld>
            <a:r>
              <a:rPr lang="zh-CN" altLang="en-US"/>
              <a:t>页</a:t>
            </a:r>
          </a:p>
        </p:txBody>
      </p:sp>
    </p:spTree>
    <p:extLst>
      <p:ext uri="{BB962C8B-B14F-4D97-AF65-F5344CB8AC3E}">
        <p14:creationId xmlns="" xmlns:p14="http://schemas.microsoft.com/office/powerpoint/2010/main" val="8491273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第</a:t>
            </a:r>
            <a:fld id="{541F5507-9203-4FA9-8F20-A7A4F7A8CF01}" type="slidenum">
              <a:rPr lang="zh-CN" altLang="en-US"/>
              <a:pPr/>
              <a:t>‹#›</a:t>
            </a:fld>
            <a:r>
              <a:rPr lang="zh-CN" altLang="en-US"/>
              <a:t>页</a:t>
            </a:r>
          </a:p>
        </p:txBody>
      </p:sp>
    </p:spTree>
    <p:extLst>
      <p:ext uri="{BB962C8B-B14F-4D97-AF65-F5344CB8AC3E}">
        <p14:creationId xmlns="" xmlns:p14="http://schemas.microsoft.com/office/powerpoint/2010/main" val="91682456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第</a:t>
            </a:r>
            <a:fld id="{28ADA457-AF91-44D9-90C6-086B9F3F351A}" type="slidenum">
              <a:rPr lang="zh-CN" altLang="en-US"/>
              <a:pPr/>
              <a:t>‹#›</a:t>
            </a:fld>
            <a:r>
              <a:rPr lang="zh-CN" altLang="en-US"/>
              <a:t>页</a:t>
            </a:r>
          </a:p>
        </p:txBody>
      </p:sp>
    </p:spTree>
    <p:extLst>
      <p:ext uri="{BB962C8B-B14F-4D97-AF65-F5344CB8AC3E}">
        <p14:creationId xmlns="" xmlns:p14="http://schemas.microsoft.com/office/powerpoint/2010/main" val="13551743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第</a:t>
            </a:r>
            <a:fld id="{AE8EA677-A49A-425E-AC52-41119A4B9BD9}" type="slidenum">
              <a:rPr lang="zh-CN" altLang="en-US"/>
              <a:pPr/>
              <a:t>‹#›</a:t>
            </a:fld>
            <a:r>
              <a:rPr lang="zh-CN" altLang="en-US"/>
              <a:t>页</a:t>
            </a:r>
          </a:p>
        </p:txBody>
      </p:sp>
    </p:spTree>
    <p:extLst>
      <p:ext uri="{BB962C8B-B14F-4D97-AF65-F5344CB8AC3E}">
        <p14:creationId xmlns="" xmlns:p14="http://schemas.microsoft.com/office/powerpoint/2010/main" val="262980912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第</a:t>
            </a:r>
            <a:fld id="{73DC2BC0-C705-4445-A013-42C2C19094ED}" type="slidenum">
              <a:rPr lang="zh-CN" altLang="en-US"/>
              <a:pPr/>
              <a:t>‹#›</a:t>
            </a:fld>
            <a:r>
              <a:rPr lang="zh-CN" altLang="en-US"/>
              <a:t>页</a:t>
            </a:r>
          </a:p>
        </p:txBody>
      </p:sp>
    </p:spTree>
    <p:extLst>
      <p:ext uri="{BB962C8B-B14F-4D97-AF65-F5344CB8AC3E}">
        <p14:creationId xmlns="" xmlns:p14="http://schemas.microsoft.com/office/powerpoint/2010/main" val="26515131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650818" y="457200"/>
            <a:ext cx="2626783" cy="56388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768351" y="457200"/>
            <a:ext cx="7679267" cy="56388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第</a:t>
            </a:r>
            <a:fld id="{EDFE0AFE-51F0-4DC9-A07D-A484BC471351}" type="slidenum">
              <a:rPr lang="zh-CN" altLang="en-US"/>
              <a:pPr/>
              <a:t>‹#›</a:t>
            </a:fld>
            <a:r>
              <a:rPr lang="zh-CN" altLang="en-US"/>
              <a:t>页</a:t>
            </a:r>
          </a:p>
        </p:txBody>
      </p:sp>
    </p:spTree>
    <p:extLst>
      <p:ext uri="{BB962C8B-B14F-4D97-AF65-F5344CB8AC3E}">
        <p14:creationId xmlns="" xmlns:p14="http://schemas.microsoft.com/office/powerpoint/2010/main" val="457278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标题和图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68352" y="457200"/>
            <a:ext cx="10509249" cy="6858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表占位符 2"/>
          <p:cNvSpPr>
            <a:spLocks noGrp="1"/>
          </p:cNvSpPr>
          <p:nvPr>
            <p:ph type="chart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第</a:t>
            </a:r>
            <a:fld id="{6E14E445-69B7-4BFD-898A-7D72EFC9A7F6}" type="slidenum">
              <a:rPr lang="zh-CN" altLang="en-US"/>
              <a:pPr/>
              <a:t>‹#›</a:t>
            </a:fld>
            <a:r>
              <a:rPr lang="zh-CN" altLang="en-US"/>
              <a:t>页</a:t>
            </a:r>
          </a:p>
        </p:txBody>
      </p:sp>
    </p:spTree>
    <p:extLst>
      <p:ext uri="{BB962C8B-B14F-4D97-AF65-F5344CB8AC3E}">
        <p14:creationId xmlns="" xmlns:p14="http://schemas.microsoft.com/office/powerpoint/2010/main" val="396668351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68352" y="457200"/>
            <a:ext cx="10509249" cy="6858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第</a:t>
            </a:r>
            <a:fld id="{4E908C06-86C0-4A67-AFD8-45769A237D29}" type="slidenum">
              <a:rPr lang="zh-CN" altLang="en-US"/>
              <a:pPr/>
              <a:t>‹#›</a:t>
            </a:fld>
            <a:r>
              <a:rPr lang="zh-CN" altLang="en-US"/>
              <a:t>页</a:t>
            </a:r>
          </a:p>
        </p:txBody>
      </p:sp>
    </p:spTree>
    <p:extLst>
      <p:ext uri="{BB962C8B-B14F-4D97-AF65-F5344CB8AC3E}">
        <p14:creationId xmlns="" xmlns:p14="http://schemas.microsoft.com/office/powerpoint/2010/main" val="1025866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6BA467-3CE8-44BE-8FB6-66C909855335}" type="datetimeFigureOut">
              <a:rPr lang="zh-CN" altLang="en-US"/>
              <a:pPr>
                <a:defRPr/>
              </a:pPr>
              <a:t>2015/12/1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95ABBB-213F-4DDA-A70D-C18EC5DD46F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680771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英文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6000" y="6350000"/>
            <a:ext cx="9144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6"/>
          <p:cNvSpPr>
            <a:spLocks noChangeShapeType="1"/>
          </p:cNvSpPr>
          <p:nvPr/>
        </p:nvSpPr>
        <p:spPr bwMode="auto">
          <a:xfrm>
            <a:off x="0" y="3141663"/>
            <a:ext cx="12192000" cy="0"/>
          </a:xfrm>
          <a:prstGeom prst="line">
            <a:avLst/>
          </a:prstGeom>
          <a:noFill/>
          <a:ln w="31750">
            <a:solidFill>
              <a:srgbClr val="0063B0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31518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3200400"/>
            <a:ext cx="10363200" cy="1143000"/>
          </a:xfrm>
        </p:spPr>
        <p:txBody>
          <a:bodyPr/>
          <a:lstStyle>
            <a:lvl1pPr algn="ctr">
              <a:tabLst>
                <a:tab pos="566738" algn="l"/>
              </a:tabLst>
              <a:defRPr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</a:p>
        </p:txBody>
      </p:sp>
      <p:sp>
        <p:nvSpPr>
          <p:cNvPr id="31518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4495800"/>
            <a:ext cx="8534400" cy="1752600"/>
          </a:xfrm>
        </p:spPr>
        <p:txBody>
          <a:bodyPr/>
          <a:lstStyle>
            <a:lvl1pPr algn="ctr">
              <a:defRPr sz="1600" b="0"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5135033" y="6629401"/>
            <a:ext cx="1828800" cy="150813"/>
          </a:xfr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r>
              <a:rPr lang="zh-CN" altLang="en-US"/>
              <a:t>第</a:t>
            </a:r>
            <a:fld id="{D3CFE2D5-2E02-4F1D-92C7-FE012130E216}" type="slidenum">
              <a:rPr lang="zh-CN" altLang="en-US"/>
              <a:pPr/>
              <a:t>‹#›</a:t>
            </a:fld>
            <a:r>
              <a:rPr lang="zh-CN" altLang="en-US"/>
              <a:t>页</a:t>
            </a:r>
          </a:p>
        </p:txBody>
      </p:sp>
    </p:spTree>
    <p:extLst>
      <p:ext uri="{BB962C8B-B14F-4D97-AF65-F5344CB8AC3E}">
        <p14:creationId xmlns="" xmlns:p14="http://schemas.microsoft.com/office/powerpoint/2010/main" val="57015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第</a:t>
            </a:r>
            <a:fld id="{6427AAAD-B548-4122-9193-BBB2AD3EF25B}" type="slidenum">
              <a:rPr lang="zh-CN" altLang="en-US"/>
              <a:pPr/>
              <a:t>‹#›</a:t>
            </a:fld>
            <a:r>
              <a:rPr lang="zh-CN" altLang="en-US"/>
              <a:t>页</a:t>
            </a:r>
          </a:p>
        </p:txBody>
      </p:sp>
    </p:spTree>
    <p:extLst>
      <p:ext uri="{BB962C8B-B14F-4D97-AF65-F5344CB8AC3E}">
        <p14:creationId xmlns="" xmlns:p14="http://schemas.microsoft.com/office/powerpoint/2010/main" val="74152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第</a:t>
            </a:r>
            <a:fld id="{4D8C3B97-0AB3-40D7-BDAA-0AC41E270A27}" type="slidenum">
              <a:rPr lang="zh-CN" altLang="en-US"/>
              <a:pPr/>
              <a:t>‹#›</a:t>
            </a:fld>
            <a:r>
              <a:rPr lang="zh-CN" altLang="en-US"/>
              <a:t>页</a:t>
            </a:r>
          </a:p>
        </p:txBody>
      </p:sp>
    </p:spTree>
    <p:extLst>
      <p:ext uri="{BB962C8B-B14F-4D97-AF65-F5344CB8AC3E}">
        <p14:creationId xmlns="" xmlns:p14="http://schemas.microsoft.com/office/powerpoint/2010/main" val="1969750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第</a:t>
            </a:r>
            <a:fld id="{7C277CC3-BEB5-41DF-A54F-74574E3C91E4}" type="slidenum">
              <a:rPr lang="zh-CN" altLang="en-US"/>
              <a:pPr/>
              <a:t>‹#›</a:t>
            </a:fld>
            <a:r>
              <a:rPr lang="zh-CN" altLang="en-US"/>
              <a:t>页</a:t>
            </a:r>
          </a:p>
        </p:txBody>
      </p:sp>
    </p:spTree>
    <p:extLst>
      <p:ext uri="{BB962C8B-B14F-4D97-AF65-F5344CB8AC3E}">
        <p14:creationId xmlns="" xmlns:p14="http://schemas.microsoft.com/office/powerpoint/2010/main" val="2397037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第</a:t>
            </a:r>
            <a:fld id="{B09A02B2-F40E-402A-9791-AAC9B9592E78}" type="slidenum">
              <a:rPr lang="zh-CN" altLang="en-US"/>
              <a:pPr/>
              <a:t>‹#›</a:t>
            </a:fld>
            <a:r>
              <a:rPr lang="zh-CN" altLang="en-US"/>
              <a:t>页</a:t>
            </a:r>
          </a:p>
        </p:txBody>
      </p:sp>
    </p:spTree>
    <p:extLst>
      <p:ext uri="{BB962C8B-B14F-4D97-AF65-F5344CB8AC3E}">
        <p14:creationId xmlns="" xmlns:p14="http://schemas.microsoft.com/office/powerpoint/2010/main" val="1045916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第</a:t>
            </a:r>
            <a:fld id="{D7F3B8D8-C388-4969-9BFB-3BB0F0DB4319}" type="slidenum">
              <a:rPr lang="zh-CN" altLang="en-US"/>
              <a:pPr/>
              <a:t>‹#›</a:t>
            </a:fld>
            <a:r>
              <a:rPr lang="zh-CN" altLang="en-US"/>
              <a:t>页</a:t>
            </a:r>
          </a:p>
        </p:txBody>
      </p:sp>
    </p:spTree>
    <p:extLst>
      <p:ext uri="{BB962C8B-B14F-4D97-AF65-F5344CB8AC3E}">
        <p14:creationId xmlns="" xmlns:p14="http://schemas.microsoft.com/office/powerpoint/2010/main" val="1607389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9105369" y="2963333"/>
            <a:ext cx="3036932" cy="3268134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3"/>
          <p:cNvGrpSpPr/>
          <p:nvPr userDrawn="1"/>
        </p:nvGrpSpPr>
        <p:grpSpPr>
          <a:xfrm>
            <a:off x="9617885" y="4656238"/>
            <a:ext cx="1925688" cy="1495204"/>
            <a:chOff x="9152477" y="5272543"/>
            <a:chExt cx="785152" cy="609631"/>
          </a:xfrm>
        </p:grpSpPr>
        <p:sp>
          <p:nvSpPr>
            <p:cNvPr id="37" name="任意多边形 36"/>
            <p:cNvSpPr/>
            <p:nvPr/>
          </p:nvSpPr>
          <p:spPr>
            <a:xfrm flipH="1">
              <a:off x="9397642" y="5273274"/>
              <a:ext cx="176299" cy="125079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solidFill>
              <a:srgbClr val="1F6BA5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/>
          </p:nvSpPr>
          <p:spPr>
            <a:xfrm flipH="1">
              <a:off x="9491954" y="5398008"/>
              <a:ext cx="176299" cy="125079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solidFill>
              <a:srgbClr val="0E5671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任意多边形 39"/>
            <p:cNvSpPr/>
            <p:nvPr/>
          </p:nvSpPr>
          <p:spPr>
            <a:xfrm flipH="1">
              <a:off x="9317987" y="5399632"/>
              <a:ext cx="176299" cy="125079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solidFill>
              <a:srgbClr val="1F6BA5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任意多边形 41"/>
            <p:cNvSpPr/>
            <p:nvPr userDrawn="1"/>
          </p:nvSpPr>
          <p:spPr>
            <a:xfrm flipH="1">
              <a:off x="9761330" y="5515027"/>
              <a:ext cx="176299" cy="125079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solidFill>
              <a:srgbClr val="1F6BA5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任意多边形 42"/>
            <p:cNvSpPr/>
            <p:nvPr/>
          </p:nvSpPr>
          <p:spPr>
            <a:xfrm flipH="1">
              <a:off x="9584362" y="5514459"/>
              <a:ext cx="176299" cy="125079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solidFill>
              <a:srgbClr val="1F6BA5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任意多边形 43"/>
            <p:cNvSpPr/>
            <p:nvPr/>
          </p:nvSpPr>
          <p:spPr>
            <a:xfrm flipH="1">
              <a:off x="9407394" y="5516651"/>
              <a:ext cx="176299" cy="125079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solidFill>
              <a:srgbClr val="0E5671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任意多边形 62"/>
            <p:cNvSpPr/>
            <p:nvPr/>
          </p:nvSpPr>
          <p:spPr>
            <a:xfrm flipH="1">
              <a:off x="9653766" y="5272543"/>
              <a:ext cx="175311" cy="124277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rgbClr val="0E5671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任意多边形 63"/>
            <p:cNvSpPr/>
            <p:nvPr/>
          </p:nvSpPr>
          <p:spPr>
            <a:xfrm flipH="1">
              <a:off x="9480706" y="5274034"/>
              <a:ext cx="175311" cy="124277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rgbClr val="40AB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任意多边形 64"/>
            <p:cNvSpPr/>
            <p:nvPr/>
          </p:nvSpPr>
          <p:spPr>
            <a:xfrm flipH="1">
              <a:off x="9576641" y="5397114"/>
              <a:ext cx="175311" cy="124277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rgbClr val="349F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任意多边形 65"/>
            <p:cNvSpPr/>
            <p:nvPr/>
          </p:nvSpPr>
          <p:spPr>
            <a:xfrm flipH="1">
              <a:off x="9401534" y="5397829"/>
              <a:ext cx="175311" cy="124277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rgbClr val="349F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任意多边形 66"/>
            <p:cNvSpPr/>
            <p:nvPr/>
          </p:nvSpPr>
          <p:spPr>
            <a:xfrm flipH="1">
              <a:off x="9226552" y="5401255"/>
              <a:ext cx="175311" cy="124277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rgbClr val="0E5671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任意多边形 67"/>
            <p:cNvSpPr/>
            <p:nvPr/>
          </p:nvSpPr>
          <p:spPr>
            <a:xfrm flipH="1">
              <a:off x="9669724" y="5516651"/>
              <a:ext cx="175311" cy="124277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rgbClr val="349F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任意多边形 68"/>
            <p:cNvSpPr/>
            <p:nvPr/>
          </p:nvSpPr>
          <p:spPr>
            <a:xfrm flipH="1">
              <a:off x="9492466" y="5516651"/>
              <a:ext cx="175311" cy="124277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rgbClr val="349F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任意多边形 69"/>
            <p:cNvSpPr/>
            <p:nvPr/>
          </p:nvSpPr>
          <p:spPr>
            <a:xfrm flipH="1">
              <a:off x="9313333" y="5519493"/>
              <a:ext cx="175311" cy="124277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rgbClr val="40AB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任意多边形 70"/>
            <p:cNvSpPr/>
            <p:nvPr/>
          </p:nvSpPr>
          <p:spPr>
            <a:xfrm flipH="1">
              <a:off x="9762233" y="5636082"/>
              <a:ext cx="175311" cy="124277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任意多边形 71"/>
            <p:cNvSpPr/>
            <p:nvPr/>
          </p:nvSpPr>
          <p:spPr>
            <a:xfrm flipH="1">
              <a:off x="9584225" y="5638518"/>
              <a:ext cx="175311" cy="124277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任意多边形 72"/>
            <p:cNvSpPr/>
            <p:nvPr/>
          </p:nvSpPr>
          <p:spPr>
            <a:xfrm flipH="1">
              <a:off x="9501038" y="5640169"/>
              <a:ext cx="176299" cy="125079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任意多边形 73"/>
            <p:cNvSpPr/>
            <p:nvPr/>
          </p:nvSpPr>
          <p:spPr>
            <a:xfrm flipH="1">
              <a:off x="9676556" y="5757897"/>
              <a:ext cx="175311" cy="124277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任意多边形 74"/>
            <p:cNvSpPr/>
            <p:nvPr/>
          </p:nvSpPr>
          <p:spPr>
            <a:xfrm flipH="1">
              <a:off x="9407581" y="5641793"/>
              <a:ext cx="175311" cy="124277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rgbClr val="40AB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任意多边形 81"/>
            <p:cNvSpPr/>
            <p:nvPr/>
          </p:nvSpPr>
          <p:spPr>
            <a:xfrm flipH="1">
              <a:off x="9236477" y="5520384"/>
              <a:ext cx="176299" cy="125079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任意多边形 82"/>
            <p:cNvSpPr/>
            <p:nvPr/>
          </p:nvSpPr>
          <p:spPr>
            <a:xfrm flipH="1">
              <a:off x="9152477" y="5643961"/>
              <a:ext cx="176299" cy="125079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" name="任意多边形 114"/>
            <p:cNvSpPr/>
            <p:nvPr/>
          </p:nvSpPr>
          <p:spPr>
            <a:xfrm flipH="1">
              <a:off x="9316975" y="5640169"/>
              <a:ext cx="176299" cy="125079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4" name="Straight Connector 15"/>
          <p:cNvCxnSpPr/>
          <p:nvPr userDrawn="1"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6"/>
          <p:cNvCxnSpPr/>
          <p:nvPr userDrawn="1"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8"/>
          <p:cNvCxnSpPr/>
          <p:nvPr userDrawn="1"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20"/>
          <p:cNvCxnSpPr/>
          <p:nvPr userDrawn="1"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22"/>
          <p:cNvCxnSpPr/>
          <p:nvPr userDrawn="1"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 userDrawn="1"/>
        </p:nvSpPr>
        <p:spPr>
          <a:xfrm>
            <a:off x="25993" y="-832"/>
            <a:ext cx="12169463" cy="6858000"/>
          </a:xfrm>
          <a:prstGeom prst="rect">
            <a:avLst/>
          </a:prstGeom>
          <a:solidFill>
            <a:schemeClr val="tx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ctr">
              <a:buFont typeface="Wingdings" panose="05000000000000000000" pitchFamily="2" charset="2"/>
              <a:buChar char="l"/>
            </a:pPr>
            <a:endParaRPr lang="zh-CN" altLang="en-US" sz="3200" dirty="0"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5" name="任意多边形 4"/>
          <p:cNvSpPr/>
          <p:nvPr userDrawn="1"/>
        </p:nvSpPr>
        <p:spPr>
          <a:xfrm>
            <a:off x="9583838" y="4629874"/>
            <a:ext cx="1967695" cy="1516284"/>
          </a:xfrm>
          <a:custGeom>
            <a:avLst/>
            <a:gdLst>
              <a:gd name="connsiteX0" fmla="*/ 578735 w 1886674"/>
              <a:gd name="connsiteY0" fmla="*/ 277793 h 1481560"/>
              <a:gd name="connsiteX1" fmla="*/ 775504 w 1886674"/>
              <a:gd name="connsiteY1" fmla="*/ 23150 h 1481560"/>
              <a:gd name="connsiteX2" fmla="*/ 1597307 w 1886674"/>
              <a:gd name="connsiteY2" fmla="*/ 0 h 1481560"/>
              <a:gd name="connsiteX3" fmla="*/ 1238492 w 1886674"/>
              <a:gd name="connsiteY3" fmla="*/ 590309 h 1481560"/>
              <a:gd name="connsiteX4" fmla="*/ 1666755 w 1886674"/>
              <a:gd name="connsiteY4" fmla="*/ 567160 h 1481560"/>
              <a:gd name="connsiteX5" fmla="*/ 1886674 w 1886674"/>
              <a:gd name="connsiteY5" fmla="*/ 891251 h 1481560"/>
              <a:gd name="connsiteX6" fmla="*/ 1446836 w 1886674"/>
              <a:gd name="connsiteY6" fmla="*/ 1481560 h 1481560"/>
              <a:gd name="connsiteX7" fmla="*/ 1273216 w 1886674"/>
              <a:gd name="connsiteY7" fmla="*/ 1203767 h 1481560"/>
              <a:gd name="connsiteX8" fmla="*/ 0 w 1886674"/>
              <a:gd name="connsiteY8" fmla="*/ 1203767 h 1481560"/>
              <a:gd name="connsiteX9" fmla="*/ 381965 w 1886674"/>
              <a:gd name="connsiteY9" fmla="*/ 590309 h 1481560"/>
              <a:gd name="connsiteX10" fmla="*/ 185195 w 1886674"/>
              <a:gd name="connsiteY10" fmla="*/ 335666 h 1481560"/>
              <a:gd name="connsiteX11" fmla="*/ 578735 w 1886674"/>
              <a:gd name="connsiteY11" fmla="*/ 277793 h 1481560"/>
              <a:gd name="connsiteX0" fmla="*/ 613459 w 1921398"/>
              <a:gd name="connsiteY0" fmla="*/ 277793 h 1481560"/>
              <a:gd name="connsiteX1" fmla="*/ 810228 w 1921398"/>
              <a:gd name="connsiteY1" fmla="*/ 23150 h 1481560"/>
              <a:gd name="connsiteX2" fmla="*/ 1632031 w 1921398"/>
              <a:gd name="connsiteY2" fmla="*/ 0 h 1481560"/>
              <a:gd name="connsiteX3" fmla="*/ 1273216 w 1921398"/>
              <a:gd name="connsiteY3" fmla="*/ 590309 h 1481560"/>
              <a:gd name="connsiteX4" fmla="*/ 1701479 w 1921398"/>
              <a:gd name="connsiteY4" fmla="*/ 567160 h 1481560"/>
              <a:gd name="connsiteX5" fmla="*/ 1921398 w 1921398"/>
              <a:gd name="connsiteY5" fmla="*/ 891251 h 1481560"/>
              <a:gd name="connsiteX6" fmla="*/ 1481560 w 1921398"/>
              <a:gd name="connsiteY6" fmla="*/ 1481560 h 1481560"/>
              <a:gd name="connsiteX7" fmla="*/ 1307940 w 1921398"/>
              <a:gd name="connsiteY7" fmla="*/ 1203767 h 1481560"/>
              <a:gd name="connsiteX8" fmla="*/ 0 w 1921398"/>
              <a:gd name="connsiteY8" fmla="*/ 1238491 h 1481560"/>
              <a:gd name="connsiteX9" fmla="*/ 416689 w 1921398"/>
              <a:gd name="connsiteY9" fmla="*/ 590309 h 1481560"/>
              <a:gd name="connsiteX10" fmla="*/ 219919 w 1921398"/>
              <a:gd name="connsiteY10" fmla="*/ 335666 h 1481560"/>
              <a:gd name="connsiteX11" fmla="*/ 613459 w 1921398"/>
              <a:gd name="connsiteY11" fmla="*/ 277793 h 1481560"/>
              <a:gd name="connsiteX0" fmla="*/ 625033 w 1932972"/>
              <a:gd name="connsiteY0" fmla="*/ 277793 h 1481560"/>
              <a:gd name="connsiteX1" fmla="*/ 821802 w 1932972"/>
              <a:gd name="connsiteY1" fmla="*/ 23150 h 1481560"/>
              <a:gd name="connsiteX2" fmla="*/ 1643605 w 1932972"/>
              <a:gd name="connsiteY2" fmla="*/ 0 h 1481560"/>
              <a:gd name="connsiteX3" fmla="*/ 1284790 w 1932972"/>
              <a:gd name="connsiteY3" fmla="*/ 590309 h 1481560"/>
              <a:gd name="connsiteX4" fmla="*/ 1713053 w 1932972"/>
              <a:gd name="connsiteY4" fmla="*/ 567160 h 1481560"/>
              <a:gd name="connsiteX5" fmla="*/ 1932972 w 1932972"/>
              <a:gd name="connsiteY5" fmla="*/ 891251 h 1481560"/>
              <a:gd name="connsiteX6" fmla="*/ 1493134 w 1932972"/>
              <a:gd name="connsiteY6" fmla="*/ 1481560 h 1481560"/>
              <a:gd name="connsiteX7" fmla="*/ 1319514 w 1932972"/>
              <a:gd name="connsiteY7" fmla="*/ 1203767 h 1481560"/>
              <a:gd name="connsiteX8" fmla="*/ 0 w 1932972"/>
              <a:gd name="connsiteY8" fmla="*/ 1238491 h 1481560"/>
              <a:gd name="connsiteX9" fmla="*/ 428263 w 1932972"/>
              <a:gd name="connsiteY9" fmla="*/ 590309 h 1481560"/>
              <a:gd name="connsiteX10" fmla="*/ 231493 w 1932972"/>
              <a:gd name="connsiteY10" fmla="*/ 335666 h 1481560"/>
              <a:gd name="connsiteX11" fmla="*/ 625033 w 1932972"/>
              <a:gd name="connsiteY11" fmla="*/ 277793 h 1481560"/>
              <a:gd name="connsiteX0" fmla="*/ 636608 w 1944547"/>
              <a:gd name="connsiteY0" fmla="*/ 277793 h 1481560"/>
              <a:gd name="connsiteX1" fmla="*/ 833377 w 1944547"/>
              <a:gd name="connsiteY1" fmla="*/ 23150 h 1481560"/>
              <a:gd name="connsiteX2" fmla="*/ 1655180 w 1944547"/>
              <a:gd name="connsiteY2" fmla="*/ 0 h 1481560"/>
              <a:gd name="connsiteX3" fmla="*/ 1296365 w 1944547"/>
              <a:gd name="connsiteY3" fmla="*/ 590309 h 1481560"/>
              <a:gd name="connsiteX4" fmla="*/ 1724628 w 1944547"/>
              <a:gd name="connsiteY4" fmla="*/ 567160 h 1481560"/>
              <a:gd name="connsiteX5" fmla="*/ 1944547 w 1944547"/>
              <a:gd name="connsiteY5" fmla="*/ 891251 h 1481560"/>
              <a:gd name="connsiteX6" fmla="*/ 1504709 w 1944547"/>
              <a:gd name="connsiteY6" fmla="*/ 1481560 h 1481560"/>
              <a:gd name="connsiteX7" fmla="*/ 1331089 w 1944547"/>
              <a:gd name="connsiteY7" fmla="*/ 1203767 h 1481560"/>
              <a:gd name="connsiteX8" fmla="*/ 0 w 1944547"/>
              <a:gd name="connsiteY8" fmla="*/ 1226916 h 1481560"/>
              <a:gd name="connsiteX9" fmla="*/ 439838 w 1944547"/>
              <a:gd name="connsiteY9" fmla="*/ 590309 h 1481560"/>
              <a:gd name="connsiteX10" fmla="*/ 243068 w 1944547"/>
              <a:gd name="connsiteY10" fmla="*/ 335666 h 1481560"/>
              <a:gd name="connsiteX11" fmla="*/ 636608 w 1944547"/>
              <a:gd name="connsiteY11" fmla="*/ 277793 h 1481560"/>
              <a:gd name="connsiteX0" fmla="*/ 659757 w 1967696"/>
              <a:gd name="connsiteY0" fmla="*/ 277793 h 1481560"/>
              <a:gd name="connsiteX1" fmla="*/ 856526 w 1967696"/>
              <a:gd name="connsiteY1" fmla="*/ 23150 h 1481560"/>
              <a:gd name="connsiteX2" fmla="*/ 1678329 w 1967696"/>
              <a:gd name="connsiteY2" fmla="*/ 0 h 1481560"/>
              <a:gd name="connsiteX3" fmla="*/ 1319514 w 1967696"/>
              <a:gd name="connsiteY3" fmla="*/ 590309 h 1481560"/>
              <a:gd name="connsiteX4" fmla="*/ 1747777 w 1967696"/>
              <a:gd name="connsiteY4" fmla="*/ 567160 h 1481560"/>
              <a:gd name="connsiteX5" fmla="*/ 1967696 w 1967696"/>
              <a:gd name="connsiteY5" fmla="*/ 891251 h 1481560"/>
              <a:gd name="connsiteX6" fmla="*/ 1527858 w 1967696"/>
              <a:gd name="connsiteY6" fmla="*/ 1481560 h 1481560"/>
              <a:gd name="connsiteX7" fmla="*/ 1354238 w 1967696"/>
              <a:gd name="connsiteY7" fmla="*/ 1203767 h 1481560"/>
              <a:gd name="connsiteX8" fmla="*/ 0 w 1967696"/>
              <a:gd name="connsiteY8" fmla="*/ 1238491 h 1481560"/>
              <a:gd name="connsiteX9" fmla="*/ 462987 w 1967696"/>
              <a:gd name="connsiteY9" fmla="*/ 590309 h 1481560"/>
              <a:gd name="connsiteX10" fmla="*/ 266217 w 1967696"/>
              <a:gd name="connsiteY10" fmla="*/ 335666 h 1481560"/>
              <a:gd name="connsiteX11" fmla="*/ 659757 w 1967696"/>
              <a:gd name="connsiteY11" fmla="*/ 277793 h 1481560"/>
              <a:gd name="connsiteX0" fmla="*/ 636607 w 1944546"/>
              <a:gd name="connsiteY0" fmla="*/ 277793 h 1481560"/>
              <a:gd name="connsiteX1" fmla="*/ 833376 w 1944546"/>
              <a:gd name="connsiteY1" fmla="*/ 23150 h 1481560"/>
              <a:gd name="connsiteX2" fmla="*/ 1655179 w 1944546"/>
              <a:gd name="connsiteY2" fmla="*/ 0 h 1481560"/>
              <a:gd name="connsiteX3" fmla="*/ 1296364 w 1944546"/>
              <a:gd name="connsiteY3" fmla="*/ 590309 h 1481560"/>
              <a:gd name="connsiteX4" fmla="*/ 1724627 w 1944546"/>
              <a:gd name="connsiteY4" fmla="*/ 567160 h 1481560"/>
              <a:gd name="connsiteX5" fmla="*/ 1944546 w 1944546"/>
              <a:gd name="connsiteY5" fmla="*/ 891251 h 1481560"/>
              <a:gd name="connsiteX6" fmla="*/ 1504708 w 1944546"/>
              <a:gd name="connsiteY6" fmla="*/ 1481560 h 1481560"/>
              <a:gd name="connsiteX7" fmla="*/ 1331088 w 1944546"/>
              <a:gd name="connsiteY7" fmla="*/ 1203767 h 1481560"/>
              <a:gd name="connsiteX8" fmla="*/ 0 w 1944546"/>
              <a:gd name="connsiteY8" fmla="*/ 1215342 h 1481560"/>
              <a:gd name="connsiteX9" fmla="*/ 439837 w 1944546"/>
              <a:gd name="connsiteY9" fmla="*/ 590309 h 1481560"/>
              <a:gd name="connsiteX10" fmla="*/ 243067 w 1944546"/>
              <a:gd name="connsiteY10" fmla="*/ 335666 h 1481560"/>
              <a:gd name="connsiteX11" fmla="*/ 636607 w 1944546"/>
              <a:gd name="connsiteY11" fmla="*/ 277793 h 1481560"/>
              <a:gd name="connsiteX0" fmla="*/ 636607 w 1944546"/>
              <a:gd name="connsiteY0" fmla="*/ 277793 h 1481560"/>
              <a:gd name="connsiteX1" fmla="*/ 833376 w 1944546"/>
              <a:gd name="connsiteY1" fmla="*/ 23150 h 1481560"/>
              <a:gd name="connsiteX2" fmla="*/ 1655179 w 1944546"/>
              <a:gd name="connsiteY2" fmla="*/ 0 h 1481560"/>
              <a:gd name="connsiteX3" fmla="*/ 1296364 w 1944546"/>
              <a:gd name="connsiteY3" fmla="*/ 590309 h 1481560"/>
              <a:gd name="connsiteX4" fmla="*/ 1724627 w 1944546"/>
              <a:gd name="connsiteY4" fmla="*/ 567160 h 1481560"/>
              <a:gd name="connsiteX5" fmla="*/ 1944546 w 1944546"/>
              <a:gd name="connsiteY5" fmla="*/ 891251 h 1481560"/>
              <a:gd name="connsiteX6" fmla="*/ 1504708 w 1944546"/>
              <a:gd name="connsiteY6" fmla="*/ 1481560 h 1481560"/>
              <a:gd name="connsiteX7" fmla="*/ 1331088 w 1944546"/>
              <a:gd name="connsiteY7" fmla="*/ 1203767 h 1481560"/>
              <a:gd name="connsiteX8" fmla="*/ 0 w 1944546"/>
              <a:gd name="connsiteY8" fmla="*/ 1215342 h 1481560"/>
              <a:gd name="connsiteX9" fmla="*/ 439837 w 1944546"/>
              <a:gd name="connsiteY9" fmla="*/ 590309 h 1481560"/>
              <a:gd name="connsiteX10" fmla="*/ 196768 w 1944546"/>
              <a:gd name="connsiteY10" fmla="*/ 289367 h 1481560"/>
              <a:gd name="connsiteX11" fmla="*/ 636607 w 1944546"/>
              <a:gd name="connsiteY11" fmla="*/ 277793 h 1481560"/>
              <a:gd name="connsiteX0" fmla="*/ 636607 w 1944546"/>
              <a:gd name="connsiteY0" fmla="*/ 312517 h 1516284"/>
              <a:gd name="connsiteX1" fmla="*/ 833376 w 1944546"/>
              <a:gd name="connsiteY1" fmla="*/ 57874 h 1516284"/>
              <a:gd name="connsiteX2" fmla="*/ 1678328 w 1944546"/>
              <a:gd name="connsiteY2" fmla="*/ 0 h 1516284"/>
              <a:gd name="connsiteX3" fmla="*/ 1296364 w 1944546"/>
              <a:gd name="connsiteY3" fmla="*/ 625033 h 1516284"/>
              <a:gd name="connsiteX4" fmla="*/ 1724627 w 1944546"/>
              <a:gd name="connsiteY4" fmla="*/ 601884 h 1516284"/>
              <a:gd name="connsiteX5" fmla="*/ 1944546 w 1944546"/>
              <a:gd name="connsiteY5" fmla="*/ 925975 h 1516284"/>
              <a:gd name="connsiteX6" fmla="*/ 1504708 w 1944546"/>
              <a:gd name="connsiteY6" fmla="*/ 1516284 h 1516284"/>
              <a:gd name="connsiteX7" fmla="*/ 1331088 w 1944546"/>
              <a:gd name="connsiteY7" fmla="*/ 1238491 h 1516284"/>
              <a:gd name="connsiteX8" fmla="*/ 0 w 1944546"/>
              <a:gd name="connsiteY8" fmla="*/ 1250066 h 1516284"/>
              <a:gd name="connsiteX9" fmla="*/ 439837 w 1944546"/>
              <a:gd name="connsiteY9" fmla="*/ 625033 h 1516284"/>
              <a:gd name="connsiteX10" fmla="*/ 196768 w 1944546"/>
              <a:gd name="connsiteY10" fmla="*/ 324091 h 1516284"/>
              <a:gd name="connsiteX11" fmla="*/ 636607 w 1944546"/>
              <a:gd name="connsiteY11" fmla="*/ 312517 h 1516284"/>
              <a:gd name="connsiteX0" fmla="*/ 636607 w 1944546"/>
              <a:gd name="connsiteY0" fmla="*/ 312517 h 1516284"/>
              <a:gd name="connsiteX1" fmla="*/ 798652 w 1944546"/>
              <a:gd name="connsiteY1" fmla="*/ 23150 h 1516284"/>
              <a:gd name="connsiteX2" fmla="*/ 1678328 w 1944546"/>
              <a:gd name="connsiteY2" fmla="*/ 0 h 1516284"/>
              <a:gd name="connsiteX3" fmla="*/ 1296364 w 1944546"/>
              <a:gd name="connsiteY3" fmla="*/ 625033 h 1516284"/>
              <a:gd name="connsiteX4" fmla="*/ 1724627 w 1944546"/>
              <a:gd name="connsiteY4" fmla="*/ 601884 h 1516284"/>
              <a:gd name="connsiteX5" fmla="*/ 1944546 w 1944546"/>
              <a:gd name="connsiteY5" fmla="*/ 925975 h 1516284"/>
              <a:gd name="connsiteX6" fmla="*/ 1504708 w 1944546"/>
              <a:gd name="connsiteY6" fmla="*/ 1516284 h 1516284"/>
              <a:gd name="connsiteX7" fmla="*/ 1331088 w 1944546"/>
              <a:gd name="connsiteY7" fmla="*/ 1238491 h 1516284"/>
              <a:gd name="connsiteX8" fmla="*/ 0 w 1944546"/>
              <a:gd name="connsiteY8" fmla="*/ 1250066 h 1516284"/>
              <a:gd name="connsiteX9" fmla="*/ 439837 w 1944546"/>
              <a:gd name="connsiteY9" fmla="*/ 625033 h 1516284"/>
              <a:gd name="connsiteX10" fmla="*/ 196768 w 1944546"/>
              <a:gd name="connsiteY10" fmla="*/ 324091 h 1516284"/>
              <a:gd name="connsiteX11" fmla="*/ 636607 w 1944546"/>
              <a:gd name="connsiteY11" fmla="*/ 312517 h 1516284"/>
              <a:gd name="connsiteX0" fmla="*/ 636607 w 1944546"/>
              <a:gd name="connsiteY0" fmla="*/ 324091 h 1527858"/>
              <a:gd name="connsiteX1" fmla="*/ 798652 w 1944546"/>
              <a:gd name="connsiteY1" fmla="*/ 34724 h 1527858"/>
              <a:gd name="connsiteX2" fmla="*/ 1701477 w 1944546"/>
              <a:gd name="connsiteY2" fmla="*/ 0 h 1527858"/>
              <a:gd name="connsiteX3" fmla="*/ 1296364 w 1944546"/>
              <a:gd name="connsiteY3" fmla="*/ 636607 h 1527858"/>
              <a:gd name="connsiteX4" fmla="*/ 1724627 w 1944546"/>
              <a:gd name="connsiteY4" fmla="*/ 613458 h 1527858"/>
              <a:gd name="connsiteX5" fmla="*/ 1944546 w 1944546"/>
              <a:gd name="connsiteY5" fmla="*/ 937549 h 1527858"/>
              <a:gd name="connsiteX6" fmla="*/ 1504708 w 1944546"/>
              <a:gd name="connsiteY6" fmla="*/ 1527858 h 1527858"/>
              <a:gd name="connsiteX7" fmla="*/ 1331088 w 1944546"/>
              <a:gd name="connsiteY7" fmla="*/ 1250065 h 1527858"/>
              <a:gd name="connsiteX8" fmla="*/ 0 w 1944546"/>
              <a:gd name="connsiteY8" fmla="*/ 1261640 h 1527858"/>
              <a:gd name="connsiteX9" fmla="*/ 439837 w 1944546"/>
              <a:gd name="connsiteY9" fmla="*/ 636607 h 1527858"/>
              <a:gd name="connsiteX10" fmla="*/ 196768 w 1944546"/>
              <a:gd name="connsiteY10" fmla="*/ 335665 h 1527858"/>
              <a:gd name="connsiteX11" fmla="*/ 636607 w 1944546"/>
              <a:gd name="connsiteY11" fmla="*/ 324091 h 1527858"/>
              <a:gd name="connsiteX0" fmla="*/ 636607 w 1967695"/>
              <a:gd name="connsiteY0" fmla="*/ 324091 h 1527858"/>
              <a:gd name="connsiteX1" fmla="*/ 798652 w 1967695"/>
              <a:gd name="connsiteY1" fmla="*/ 34724 h 1527858"/>
              <a:gd name="connsiteX2" fmla="*/ 1701477 w 1967695"/>
              <a:gd name="connsiteY2" fmla="*/ 0 h 1527858"/>
              <a:gd name="connsiteX3" fmla="*/ 1296364 w 1967695"/>
              <a:gd name="connsiteY3" fmla="*/ 636607 h 1527858"/>
              <a:gd name="connsiteX4" fmla="*/ 1724627 w 1967695"/>
              <a:gd name="connsiteY4" fmla="*/ 613458 h 1527858"/>
              <a:gd name="connsiteX5" fmla="*/ 1967695 w 1967695"/>
              <a:gd name="connsiteY5" fmla="*/ 937549 h 1527858"/>
              <a:gd name="connsiteX6" fmla="*/ 1504708 w 1967695"/>
              <a:gd name="connsiteY6" fmla="*/ 1527858 h 1527858"/>
              <a:gd name="connsiteX7" fmla="*/ 1331088 w 1967695"/>
              <a:gd name="connsiteY7" fmla="*/ 1250065 h 1527858"/>
              <a:gd name="connsiteX8" fmla="*/ 0 w 1967695"/>
              <a:gd name="connsiteY8" fmla="*/ 1261640 h 1527858"/>
              <a:gd name="connsiteX9" fmla="*/ 439837 w 1967695"/>
              <a:gd name="connsiteY9" fmla="*/ 636607 h 1527858"/>
              <a:gd name="connsiteX10" fmla="*/ 196768 w 1967695"/>
              <a:gd name="connsiteY10" fmla="*/ 335665 h 1527858"/>
              <a:gd name="connsiteX11" fmla="*/ 636607 w 1967695"/>
              <a:gd name="connsiteY11" fmla="*/ 324091 h 1527858"/>
              <a:gd name="connsiteX0" fmla="*/ 636607 w 1967695"/>
              <a:gd name="connsiteY0" fmla="*/ 324091 h 1516284"/>
              <a:gd name="connsiteX1" fmla="*/ 798652 w 1967695"/>
              <a:gd name="connsiteY1" fmla="*/ 34724 h 1516284"/>
              <a:gd name="connsiteX2" fmla="*/ 1701477 w 1967695"/>
              <a:gd name="connsiteY2" fmla="*/ 0 h 1516284"/>
              <a:gd name="connsiteX3" fmla="*/ 1296364 w 1967695"/>
              <a:gd name="connsiteY3" fmla="*/ 636607 h 1516284"/>
              <a:gd name="connsiteX4" fmla="*/ 1724627 w 1967695"/>
              <a:gd name="connsiteY4" fmla="*/ 613458 h 1516284"/>
              <a:gd name="connsiteX5" fmla="*/ 1967695 w 1967695"/>
              <a:gd name="connsiteY5" fmla="*/ 937549 h 1516284"/>
              <a:gd name="connsiteX6" fmla="*/ 1551006 w 1967695"/>
              <a:gd name="connsiteY6" fmla="*/ 1516284 h 1516284"/>
              <a:gd name="connsiteX7" fmla="*/ 1331088 w 1967695"/>
              <a:gd name="connsiteY7" fmla="*/ 1250065 h 1516284"/>
              <a:gd name="connsiteX8" fmla="*/ 0 w 1967695"/>
              <a:gd name="connsiteY8" fmla="*/ 1261640 h 1516284"/>
              <a:gd name="connsiteX9" fmla="*/ 439837 w 1967695"/>
              <a:gd name="connsiteY9" fmla="*/ 636607 h 1516284"/>
              <a:gd name="connsiteX10" fmla="*/ 196768 w 1967695"/>
              <a:gd name="connsiteY10" fmla="*/ 335665 h 1516284"/>
              <a:gd name="connsiteX11" fmla="*/ 636607 w 1967695"/>
              <a:gd name="connsiteY11" fmla="*/ 324091 h 1516284"/>
              <a:gd name="connsiteX0" fmla="*/ 636607 w 1967695"/>
              <a:gd name="connsiteY0" fmla="*/ 324091 h 1516284"/>
              <a:gd name="connsiteX1" fmla="*/ 798652 w 1967695"/>
              <a:gd name="connsiteY1" fmla="*/ 34724 h 1516284"/>
              <a:gd name="connsiteX2" fmla="*/ 1701477 w 1967695"/>
              <a:gd name="connsiteY2" fmla="*/ 0 h 1516284"/>
              <a:gd name="connsiteX3" fmla="*/ 1296364 w 1967695"/>
              <a:gd name="connsiteY3" fmla="*/ 636607 h 1516284"/>
              <a:gd name="connsiteX4" fmla="*/ 1724627 w 1967695"/>
              <a:gd name="connsiteY4" fmla="*/ 601883 h 1516284"/>
              <a:gd name="connsiteX5" fmla="*/ 1967695 w 1967695"/>
              <a:gd name="connsiteY5" fmla="*/ 937549 h 1516284"/>
              <a:gd name="connsiteX6" fmla="*/ 1551006 w 1967695"/>
              <a:gd name="connsiteY6" fmla="*/ 1516284 h 1516284"/>
              <a:gd name="connsiteX7" fmla="*/ 1331088 w 1967695"/>
              <a:gd name="connsiteY7" fmla="*/ 1250065 h 1516284"/>
              <a:gd name="connsiteX8" fmla="*/ 0 w 1967695"/>
              <a:gd name="connsiteY8" fmla="*/ 1261640 h 1516284"/>
              <a:gd name="connsiteX9" fmla="*/ 439837 w 1967695"/>
              <a:gd name="connsiteY9" fmla="*/ 636607 h 1516284"/>
              <a:gd name="connsiteX10" fmla="*/ 196768 w 1967695"/>
              <a:gd name="connsiteY10" fmla="*/ 335665 h 1516284"/>
              <a:gd name="connsiteX11" fmla="*/ 636607 w 1967695"/>
              <a:gd name="connsiteY11" fmla="*/ 324091 h 1516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967695" h="1516284">
                <a:moveTo>
                  <a:pt x="636607" y="324091"/>
                </a:moveTo>
                <a:lnTo>
                  <a:pt x="798652" y="34724"/>
                </a:lnTo>
                <a:lnTo>
                  <a:pt x="1701477" y="0"/>
                </a:lnTo>
                <a:lnTo>
                  <a:pt x="1296364" y="636607"/>
                </a:lnTo>
                <a:lnTo>
                  <a:pt x="1724627" y="601883"/>
                </a:lnTo>
                <a:lnTo>
                  <a:pt x="1967695" y="937549"/>
                </a:lnTo>
                <a:lnTo>
                  <a:pt x="1551006" y="1516284"/>
                </a:lnTo>
                <a:lnTo>
                  <a:pt x="1331088" y="1250065"/>
                </a:lnTo>
                <a:lnTo>
                  <a:pt x="0" y="1261640"/>
                </a:lnTo>
                <a:lnTo>
                  <a:pt x="439837" y="636607"/>
                </a:lnTo>
                <a:lnTo>
                  <a:pt x="196768" y="335665"/>
                </a:lnTo>
                <a:lnTo>
                  <a:pt x="636607" y="324091"/>
                </a:lnTo>
                <a:close/>
              </a:path>
            </a:pathLst>
          </a:custGeom>
          <a:solidFill>
            <a:schemeClr val="tx1"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ctr">
              <a:buFont typeface="Wingdings" panose="05000000000000000000" pitchFamily="2" charset="2"/>
              <a:buChar char="l"/>
            </a:pPr>
            <a:endParaRPr lang="zh-CN" altLang="en-US" sz="3200" dirty="0"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3703932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4" r:id="rId1"/>
    <p:sldLayoutId id="2147483684" r:id="rId2"/>
    <p:sldLayoutId id="2147483685" r:id="rId3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8352" y="457200"/>
            <a:ext cx="10509249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052" name="Line 4"/>
          <p:cNvSpPr>
            <a:spLocks noChangeShapeType="1"/>
          </p:cNvSpPr>
          <p:nvPr/>
        </p:nvSpPr>
        <p:spPr bwMode="auto">
          <a:xfrm>
            <a:off x="829734" y="1244600"/>
            <a:ext cx="10589684" cy="0"/>
          </a:xfrm>
          <a:prstGeom prst="line">
            <a:avLst/>
          </a:prstGeom>
          <a:noFill/>
          <a:ln w="57150">
            <a:solidFill>
              <a:srgbClr val="0063B0"/>
            </a:solidFill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315085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40300" y="6629401"/>
            <a:ext cx="1828800" cy="1508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10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mtClean="0"/>
              <a:t>第</a:t>
            </a:r>
            <a:fld id="{9939CB5E-02BB-44BE-9274-DB29A17EC36C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zh-CN" altLang="en-US" smtClean="0"/>
              <a:t>页</a:t>
            </a:r>
          </a:p>
        </p:txBody>
      </p:sp>
      <p:pic>
        <p:nvPicPr>
          <p:cNvPr id="25606" name="Picture 6" descr="英文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6000" y="6350000"/>
            <a:ext cx="9144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647784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  <p:hf hdr="0" ftr="0" dt="0"/>
  <p:txStyles>
    <p:titleStyle>
      <a:lvl1pPr algn="l" rtl="0" eaLnBrk="0" fontAlgn="base" hangingPunct="0">
        <a:lnSpc>
          <a:spcPct val="93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3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l" rtl="0" eaLnBrk="0" fontAlgn="base" hangingPunct="0">
        <a:lnSpc>
          <a:spcPct val="93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l" rtl="0" eaLnBrk="0" fontAlgn="base" hangingPunct="0">
        <a:lnSpc>
          <a:spcPct val="93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l" rtl="0" eaLnBrk="0" fontAlgn="base" hangingPunct="0">
        <a:lnSpc>
          <a:spcPct val="93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l" rtl="0" fontAlgn="base">
        <a:lnSpc>
          <a:spcPct val="93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l" rtl="0" fontAlgn="base">
        <a:lnSpc>
          <a:spcPct val="93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l" rtl="0" fontAlgn="base">
        <a:lnSpc>
          <a:spcPct val="93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l" rtl="0" fontAlgn="base">
        <a:lnSpc>
          <a:spcPct val="93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defTabSz="952500" rtl="0" eaLnBrk="0" fontAlgn="base" hangingPunct="0">
        <a:spcBef>
          <a:spcPct val="0"/>
        </a:spcBef>
        <a:spcAft>
          <a:spcPct val="0"/>
        </a:spcAft>
        <a:buChar char="•"/>
        <a:defRPr sz="1700" b="1">
          <a:solidFill>
            <a:schemeClr val="tx1"/>
          </a:solidFill>
          <a:latin typeface="+mn-lt"/>
          <a:ea typeface="+mn-ea"/>
          <a:cs typeface="+mn-cs"/>
        </a:defRPr>
      </a:lvl1pPr>
      <a:lvl2pPr marL="293688" indent="-292100" algn="l" defTabSz="952500" rtl="0" eaLnBrk="0" fontAlgn="base" hangingPunct="0">
        <a:spcBef>
          <a:spcPct val="0"/>
        </a:spcBef>
        <a:spcAft>
          <a:spcPct val="0"/>
        </a:spcAft>
        <a:buChar char="•"/>
        <a:defRPr sz="1700" b="1">
          <a:solidFill>
            <a:schemeClr val="tx1"/>
          </a:solidFill>
          <a:latin typeface="+mn-lt"/>
          <a:ea typeface="+mn-ea"/>
        </a:defRPr>
      </a:lvl2pPr>
      <a:lvl3pPr marL="577850" indent="-282575" algn="l" defTabSz="952500" rtl="0" eaLnBrk="0" fontAlgn="base" hangingPunct="0">
        <a:spcBef>
          <a:spcPct val="0"/>
        </a:spcBef>
        <a:spcAft>
          <a:spcPct val="0"/>
        </a:spcAft>
        <a:buChar char="–"/>
        <a:defRPr sz="1700" b="1">
          <a:solidFill>
            <a:schemeClr val="tx1"/>
          </a:solidFill>
          <a:latin typeface="+mn-lt"/>
          <a:ea typeface="+mn-ea"/>
        </a:defRPr>
      </a:lvl3pPr>
      <a:lvl4pPr marL="871538" indent="-284163" algn="l" defTabSz="952500" rtl="0" eaLnBrk="0" fontAlgn="base" hangingPunct="0">
        <a:spcBef>
          <a:spcPct val="0"/>
        </a:spcBef>
        <a:spcAft>
          <a:spcPct val="0"/>
        </a:spcAft>
        <a:buChar char="-"/>
        <a:defRPr sz="1700" b="1">
          <a:solidFill>
            <a:schemeClr val="tx1"/>
          </a:solidFill>
          <a:latin typeface="+mn-lt"/>
          <a:ea typeface="+mn-ea"/>
        </a:defRPr>
      </a:lvl4pPr>
      <a:lvl5pPr marL="2057400" indent="-228600" algn="l" defTabSz="952500" rtl="0" eaLnBrk="0" fontAlgn="base" hangingPunct="0">
        <a:spcBef>
          <a:spcPct val="20000"/>
        </a:spcBef>
        <a:spcAft>
          <a:spcPct val="0"/>
        </a:spcAft>
        <a:buChar char="»"/>
        <a:defRPr sz="1700" b="1">
          <a:solidFill>
            <a:schemeClr val="tx1"/>
          </a:solidFill>
          <a:latin typeface="+mn-lt"/>
          <a:ea typeface="+mn-ea"/>
        </a:defRPr>
      </a:lvl5pPr>
      <a:lvl6pPr marL="2514600" indent="-228600" algn="l" defTabSz="952500" rtl="0" fontAlgn="base">
        <a:spcBef>
          <a:spcPct val="20000"/>
        </a:spcBef>
        <a:spcAft>
          <a:spcPct val="0"/>
        </a:spcAft>
        <a:buChar char="»"/>
        <a:defRPr sz="1700" b="1">
          <a:solidFill>
            <a:schemeClr val="tx1"/>
          </a:solidFill>
          <a:latin typeface="+mn-lt"/>
          <a:ea typeface="+mn-ea"/>
        </a:defRPr>
      </a:lvl6pPr>
      <a:lvl7pPr marL="2971800" indent="-228600" algn="l" defTabSz="952500" rtl="0" fontAlgn="base">
        <a:spcBef>
          <a:spcPct val="20000"/>
        </a:spcBef>
        <a:spcAft>
          <a:spcPct val="0"/>
        </a:spcAft>
        <a:buChar char="»"/>
        <a:defRPr sz="1700" b="1">
          <a:solidFill>
            <a:schemeClr val="tx1"/>
          </a:solidFill>
          <a:latin typeface="+mn-lt"/>
          <a:ea typeface="+mn-ea"/>
        </a:defRPr>
      </a:lvl7pPr>
      <a:lvl8pPr marL="3429000" indent="-228600" algn="l" defTabSz="952500" rtl="0" fontAlgn="base">
        <a:spcBef>
          <a:spcPct val="20000"/>
        </a:spcBef>
        <a:spcAft>
          <a:spcPct val="0"/>
        </a:spcAft>
        <a:buChar char="»"/>
        <a:defRPr sz="1700" b="1">
          <a:solidFill>
            <a:schemeClr val="tx1"/>
          </a:solidFill>
          <a:latin typeface="+mn-lt"/>
          <a:ea typeface="+mn-ea"/>
        </a:defRPr>
      </a:lvl8pPr>
      <a:lvl9pPr marL="3886200" indent="-228600" algn="l" defTabSz="952500" rtl="0" fontAlgn="base">
        <a:spcBef>
          <a:spcPct val="20000"/>
        </a:spcBef>
        <a:spcAft>
          <a:spcPct val="0"/>
        </a:spcAft>
        <a:buChar char="»"/>
        <a:defRPr sz="1700" b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8352" y="457200"/>
            <a:ext cx="10509249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052" name="Line 4"/>
          <p:cNvSpPr>
            <a:spLocks noChangeShapeType="1"/>
          </p:cNvSpPr>
          <p:nvPr/>
        </p:nvSpPr>
        <p:spPr bwMode="auto">
          <a:xfrm>
            <a:off x="829734" y="1244600"/>
            <a:ext cx="10589684" cy="0"/>
          </a:xfrm>
          <a:prstGeom prst="line">
            <a:avLst/>
          </a:prstGeom>
          <a:noFill/>
          <a:ln w="57150">
            <a:solidFill>
              <a:srgbClr val="0063B0"/>
            </a:solidFill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315085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40300" y="6629401"/>
            <a:ext cx="1828800" cy="1508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10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mtClean="0"/>
              <a:t>第</a:t>
            </a:r>
            <a:fld id="{9939CB5E-02BB-44BE-9274-DB29A17EC36C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zh-CN" altLang="en-US" smtClean="0"/>
              <a:t>页</a:t>
            </a:r>
          </a:p>
        </p:txBody>
      </p:sp>
      <p:pic>
        <p:nvPicPr>
          <p:cNvPr id="25606" name="Picture 6" descr="英文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6000" y="6350000"/>
            <a:ext cx="9144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834164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</p:sldLayoutIdLst>
  <p:hf hdr="0" ftr="0" dt="0"/>
  <p:txStyles>
    <p:titleStyle>
      <a:lvl1pPr algn="l" rtl="0" eaLnBrk="0" fontAlgn="base" hangingPunct="0">
        <a:lnSpc>
          <a:spcPct val="93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3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l" rtl="0" eaLnBrk="0" fontAlgn="base" hangingPunct="0">
        <a:lnSpc>
          <a:spcPct val="93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l" rtl="0" eaLnBrk="0" fontAlgn="base" hangingPunct="0">
        <a:lnSpc>
          <a:spcPct val="93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l" rtl="0" eaLnBrk="0" fontAlgn="base" hangingPunct="0">
        <a:lnSpc>
          <a:spcPct val="93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l" rtl="0" fontAlgn="base">
        <a:lnSpc>
          <a:spcPct val="93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l" rtl="0" fontAlgn="base">
        <a:lnSpc>
          <a:spcPct val="93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l" rtl="0" fontAlgn="base">
        <a:lnSpc>
          <a:spcPct val="93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l" rtl="0" fontAlgn="base">
        <a:lnSpc>
          <a:spcPct val="93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defTabSz="952500" rtl="0" eaLnBrk="0" fontAlgn="base" hangingPunct="0">
        <a:spcBef>
          <a:spcPct val="0"/>
        </a:spcBef>
        <a:spcAft>
          <a:spcPct val="0"/>
        </a:spcAft>
        <a:buChar char="•"/>
        <a:defRPr sz="1700" b="1">
          <a:solidFill>
            <a:schemeClr val="tx1"/>
          </a:solidFill>
          <a:latin typeface="+mn-lt"/>
          <a:ea typeface="+mn-ea"/>
          <a:cs typeface="+mn-cs"/>
        </a:defRPr>
      </a:lvl1pPr>
      <a:lvl2pPr marL="293688" indent="-292100" algn="l" defTabSz="952500" rtl="0" eaLnBrk="0" fontAlgn="base" hangingPunct="0">
        <a:spcBef>
          <a:spcPct val="0"/>
        </a:spcBef>
        <a:spcAft>
          <a:spcPct val="0"/>
        </a:spcAft>
        <a:buChar char="•"/>
        <a:defRPr sz="1700" b="1">
          <a:solidFill>
            <a:schemeClr val="tx1"/>
          </a:solidFill>
          <a:latin typeface="+mn-lt"/>
          <a:ea typeface="+mn-ea"/>
        </a:defRPr>
      </a:lvl2pPr>
      <a:lvl3pPr marL="577850" indent="-282575" algn="l" defTabSz="952500" rtl="0" eaLnBrk="0" fontAlgn="base" hangingPunct="0">
        <a:spcBef>
          <a:spcPct val="0"/>
        </a:spcBef>
        <a:spcAft>
          <a:spcPct val="0"/>
        </a:spcAft>
        <a:buChar char="–"/>
        <a:defRPr sz="1700" b="1">
          <a:solidFill>
            <a:schemeClr val="tx1"/>
          </a:solidFill>
          <a:latin typeface="+mn-lt"/>
          <a:ea typeface="+mn-ea"/>
        </a:defRPr>
      </a:lvl3pPr>
      <a:lvl4pPr marL="871538" indent="-284163" algn="l" defTabSz="952500" rtl="0" eaLnBrk="0" fontAlgn="base" hangingPunct="0">
        <a:spcBef>
          <a:spcPct val="0"/>
        </a:spcBef>
        <a:spcAft>
          <a:spcPct val="0"/>
        </a:spcAft>
        <a:buChar char="-"/>
        <a:defRPr sz="1700" b="1">
          <a:solidFill>
            <a:schemeClr val="tx1"/>
          </a:solidFill>
          <a:latin typeface="+mn-lt"/>
          <a:ea typeface="+mn-ea"/>
        </a:defRPr>
      </a:lvl4pPr>
      <a:lvl5pPr marL="2057400" indent="-228600" algn="l" defTabSz="952500" rtl="0" eaLnBrk="0" fontAlgn="base" hangingPunct="0">
        <a:spcBef>
          <a:spcPct val="20000"/>
        </a:spcBef>
        <a:spcAft>
          <a:spcPct val="0"/>
        </a:spcAft>
        <a:buChar char="»"/>
        <a:defRPr sz="1700" b="1">
          <a:solidFill>
            <a:schemeClr val="tx1"/>
          </a:solidFill>
          <a:latin typeface="+mn-lt"/>
          <a:ea typeface="+mn-ea"/>
        </a:defRPr>
      </a:lvl5pPr>
      <a:lvl6pPr marL="2514600" indent="-228600" algn="l" defTabSz="952500" rtl="0" fontAlgn="base">
        <a:spcBef>
          <a:spcPct val="20000"/>
        </a:spcBef>
        <a:spcAft>
          <a:spcPct val="0"/>
        </a:spcAft>
        <a:buChar char="»"/>
        <a:defRPr sz="1700" b="1">
          <a:solidFill>
            <a:schemeClr val="tx1"/>
          </a:solidFill>
          <a:latin typeface="+mn-lt"/>
          <a:ea typeface="+mn-ea"/>
        </a:defRPr>
      </a:lvl6pPr>
      <a:lvl7pPr marL="2971800" indent="-228600" algn="l" defTabSz="952500" rtl="0" fontAlgn="base">
        <a:spcBef>
          <a:spcPct val="20000"/>
        </a:spcBef>
        <a:spcAft>
          <a:spcPct val="0"/>
        </a:spcAft>
        <a:buChar char="»"/>
        <a:defRPr sz="1700" b="1">
          <a:solidFill>
            <a:schemeClr val="tx1"/>
          </a:solidFill>
          <a:latin typeface="+mn-lt"/>
          <a:ea typeface="+mn-ea"/>
        </a:defRPr>
      </a:lvl7pPr>
      <a:lvl8pPr marL="3429000" indent="-228600" algn="l" defTabSz="952500" rtl="0" fontAlgn="base">
        <a:spcBef>
          <a:spcPct val="20000"/>
        </a:spcBef>
        <a:spcAft>
          <a:spcPct val="0"/>
        </a:spcAft>
        <a:buChar char="»"/>
        <a:defRPr sz="1700" b="1">
          <a:solidFill>
            <a:schemeClr val="tx1"/>
          </a:solidFill>
          <a:latin typeface="+mn-lt"/>
          <a:ea typeface="+mn-ea"/>
        </a:defRPr>
      </a:lvl8pPr>
      <a:lvl9pPr marL="3886200" indent="-228600" algn="l" defTabSz="952500" rtl="0" fontAlgn="base">
        <a:spcBef>
          <a:spcPct val="20000"/>
        </a:spcBef>
        <a:spcAft>
          <a:spcPct val="0"/>
        </a:spcAft>
        <a:buChar char="»"/>
        <a:defRPr sz="1700" b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任意多边形 78"/>
          <p:cNvSpPr/>
          <p:nvPr/>
        </p:nvSpPr>
        <p:spPr>
          <a:xfrm flipV="1">
            <a:off x="7413337" y="3632502"/>
            <a:ext cx="2896" cy="8824"/>
          </a:xfrm>
          <a:custGeom>
            <a:avLst/>
            <a:gdLst>
              <a:gd name="connsiteX0" fmla="*/ 873 w 2896"/>
              <a:gd name="connsiteY0" fmla="*/ 8824 h 8824"/>
              <a:gd name="connsiteX1" fmla="*/ 2896 w 2896"/>
              <a:gd name="connsiteY1" fmla="*/ 1127 h 8824"/>
              <a:gd name="connsiteX2" fmla="*/ 2193 w 2896"/>
              <a:gd name="connsiteY2" fmla="*/ 0 h 8824"/>
              <a:gd name="connsiteX3" fmla="*/ 0 w 2896"/>
              <a:gd name="connsiteY3" fmla="*/ 3588 h 8824"/>
              <a:gd name="connsiteX4" fmla="*/ 873 w 2896"/>
              <a:gd name="connsiteY4" fmla="*/ 8824 h 8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96" h="8824">
                <a:moveTo>
                  <a:pt x="873" y="8824"/>
                </a:moveTo>
                <a:lnTo>
                  <a:pt x="2896" y="1127"/>
                </a:lnTo>
                <a:lnTo>
                  <a:pt x="2193" y="0"/>
                </a:lnTo>
                <a:lnTo>
                  <a:pt x="0" y="3588"/>
                </a:lnTo>
                <a:lnTo>
                  <a:pt x="873" y="8824"/>
                </a:lnTo>
                <a:close/>
              </a:path>
            </a:pathLst>
          </a:custGeom>
          <a:solidFill>
            <a:srgbClr val="2289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任意多边形 77"/>
          <p:cNvSpPr/>
          <p:nvPr/>
        </p:nvSpPr>
        <p:spPr>
          <a:xfrm flipV="1">
            <a:off x="7416233" y="3638222"/>
            <a:ext cx="1232" cy="4138"/>
          </a:xfrm>
          <a:custGeom>
            <a:avLst/>
            <a:gdLst>
              <a:gd name="connsiteX0" fmla="*/ 1232 w 1232"/>
              <a:gd name="connsiteY0" fmla="*/ 4138 h 4138"/>
              <a:gd name="connsiteX1" fmla="*/ 567 w 1232"/>
              <a:gd name="connsiteY1" fmla="*/ 0 h 4138"/>
              <a:gd name="connsiteX2" fmla="*/ 0 w 1232"/>
              <a:gd name="connsiteY2" fmla="*/ 2161 h 4138"/>
              <a:gd name="connsiteX3" fmla="*/ 1232 w 1232"/>
              <a:gd name="connsiteY3" fmla="*/ 4138 h 4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32" h="4138">
                <a:moveTo>
                  <a:pt x="1232" y="4138"/>
                </a:moveTo>
                <a:lnTo>
                  <a:pt x="567" y="0"/>
                </a:lnTo>
                <a:lnTo>
                  <a:pt x="0" y="2161"/>
                </a:lnTo>
                <a:lnTo>
                  <a:pt x="1232" y="4138"/>
                </a:lnTo>
                <a:close/>
              </a:path>
            </a:pathLst>
          </a:custGeom>
          <a:solidFill>
            <a:srgbClr val="2289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任意多边形 72"/>
          <p:cNvSpPr/>
          <p:nvPr/>
        </p:nvSpPr>
        <p:spPr>
          <a:xfrm flipV="1">
            <a:off x="7411720" y="3637738"/>
            <a:ext cx="3810" cy="9702"/>
          </a:xfrm>
          <a:custGeom>
            <a:avLst/>
            <a:gdLst>
              <a:gd name="connsiteX0" fmla="*/ 1617 w 3810"/>
              <a:gd name="connsiteY0" fmla="*/ 9702 h 9702"/>
              <a:gd name="connsiteX1" fmla="*/ 3810 w 3810"/>
              <a:gd name="connsiteY1" fmla="*/ 6114 h 9702"/>
              <a:gd name="connsiteX2" fmla="*/ 0 w 3810"/>
              <a:gd name="connsiteY2" fmla="*/ 0 h 9702"/>
              <a:gd name="connsiteX3" fmla="*/ 1617 w 3810"/>
              <a:gd name="connsiteY3" fmla="*/ 9702 h 9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" h="9702">
                <a:moveTo>
                  <a:pt x="1617" y="9702"/>
                </a:moveTo>
                <a:lnTo>
                  <a:pt x="3810" y="6114"/>
                </a:lnTo>
                <a:lnTo>
                  <a:pt x="0" y="0"/>
                </a:lnTo>
                <a:lnTo>
                  <a:pt x="1617" y="9702"/>
                </a:lnTo>
                <a:close/>
              </a:path>
            </a:pathLst>
          </a:custGeom>
          <a:solidFill>
            <a:srgbClr val="2289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1" name="文本框 110"/>
          <p:cNvSpPr txBox="1"/>
          <p:nvPr/>
        </p:nvSpPr>
        <p:spPr>
          <a:xfrm>
            <a:off x="5713544" y="2639500"/>
            <a:ext cx="578778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4800" b="1" dirty="0" smtClean="0">
                <a:solidFill>
                  <a:srgbClr val="0E5671"/>
                </a:solidFill>
                <a:latin typeface="+mj-ea"/>
                <a:ea typeface="+mj-ea"/>
              </a:rPr>
              <a:t>简历制作指导</a:t>
            </a:r>
            <a:endParaRPr lang="zh-CN" altLang="en-US" sz="4800" b="1" dirty="0">
              <a:solidFill>
                <a:srgbClr val="0E5671"/>
              </a:solidFill>
              <a:latin typeface="+mj-ea"/>
              <a:ea typeface="+mj-ea"/>
            </a:endParaRPr>
          </a:p>
        </p:txBody>
      </p:sp>
      <p:sp>
        <p:nvSpPr>
          <p:cNvPr id="112" name="任意多边形 111"/>
          <p:cNvSpPr/>
          <p:nvPr/>
        </p:nvSpPr>
        <p:spPr>
          <a:xfrm rot="16200000">
            <a:off x="4788407" y="2978143"/>
            <a:ext cx="527954" cy="304152"/>
          </a:xfrm>
          <a:custGeom>
            <a:avLst/>
            <a:gdLst>
              <a:gd name="connsiteX0" fmla="*/ 350520 w 721360"/>
              <a:gd name="connsiteY0" fmla="*/ 472440 h 472440"/>
              <a:gd name="connsiteX1" fmla="*/ 721360 w 721360"/>
              <a:gd name="connsiteY1" fmla="*/ 10160 h 472440"/>
              <a:gd name="connsiteX2" fmla="*/ 0 w 721360"/>
              <a:gd name="connsiteY2" fmla="*/ 0 h 472440"/>
              <a:gd name="connsiteX3" fmla="*/ 350520 w 721360"/>
              <a:gd name="connsiteY3" fmla="*/ 47244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360" h="472440">
                <a:moveTo>
                  <a:pt x="350520" y="472440"/>
                </a:moveTo>
                <a:lnTo>
                  <a:pt x="721360" y="10160"/>
                </a:lnTo>
                <a:lnTo>
                  <a:pt x="0" y="0"/>
                </a:lnTo>
                <a:lnTo>
                  <a:pt x="350520" y="4724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直角三角形 117"/>
          <p:cNvSpPr/>
          <p:nvPr/>
        </p:nvSpPr>
        <p:spPr>
          <a:xfrm flipH="1" flipV="1">
            <a:off x="4181048" y="-1547"/>
            <a:ext cx="8010952" cy="980733"/>
          </a:xfrm>
          <a:prstGeom prst="rtTriangle">
            <a:avLst/>
          </a:prstGeom>
          <a:solidFill>
            <a:srgbClr val="404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0" name="组合 119"/>
          <p:cNvGrpSpPr/>
          <p:nvPr/>
        </p:nvGrpSpPr>
        <p:grpSpPr>
          <a:xfrm>
            <a:off x="431530" y="799295"/>
            <a:ext cx="3901918" cy="5564211"/>
            <a:chOff x="279130" y="1340768"/>
            <a:chExt cx="3901918" cy="5564211"/>
          </a:xfrm>
        </p:grpSpPr>
        <p:sp>
          <p:nvSpPr>
            <p:cNvPr id="121" name="任意多边形 120"/>
            <p:cNvSpPr/>
            <p:nvPr/>
          </p:nvSpPr>
          <p:spPr>
            <a:xfrm>
              <a:off x="1571704" y="1394524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noFill/>
            <a:ln>
              <a:solidFill>
                <a:srgbClr val="4F7C87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2" name="任意多边形 121"/>
            <p:cNvSpPr/>
            <p:nvPr/>
          </p:nvSpPr>
          <p:spPr>
            <a:xfrm>
              <a:off x="2738021" y="1393020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solidFill>
              <a:srgbClr val="2D79B6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3" name="任意多边形 122"/>
            <p:cNvSpPr/>
            <p:nvPr/>
          </p:nvSpPr>
          <p:spPr>
            <a:xfrm>
              <a:off x="3323243" y="1393020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solidFill>
              <a:srgbClr val="0E5671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4" name="任意多边形 123"/>
            <p:cNvSpPr/>
            <p:nvPr/>
          </p:nvSpPr>
          <p:spPr>
            <a:xfrm>
              <a:off x="1836852" y="1769234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solidFill>
              <a:srgbClr val="1F6BA5"/>
            </a:solidFill>
            <a:ln>
              <a:solidFill>
                <a:srgbClr val="4F7C87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" name="任意多边形 124"/>
            <p:cNvSpPr/>
            <p:nvPr/>
          </p:nvSpPr>
          <p:spPr>
            <a:xfrm>
              <a:off x="3001026" y="1769234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noFill/>
            <a:ln>
              <a:solidFill>
                <a:srgbClr val="4F7C87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6" name="任意多边形 125"/>
            <p:cNvSpPr/>
            <p:nvPr/>
          </p:nvSpPr>
          <p:spPr>
            <a:xfrm>
              <a:off x="1541276" y="2145449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solidFill>
              <a:srgbClr val="1F629C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7" name="任意多边形 126"/>
            <p:cNvSpPr/>
            <p:nvPr/>
          </p:nvSpPr>
          <p:spPr>
            <a:xfrm>
              <a:off x="2122319" y="2145449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solidFill>
              <a:srgbClr val="1F6BA5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8" name="任意多边形 127"/>
            <p:cNvSpPr/>
            <p:nvPr/>
          </p:nvSpPr>
          <p:spPr>
            <a:xfrm>
              <a:off x="2711721" y="2145449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solidFill>
              <a:srgbClr val="1F6BA5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9" name="任意多边形 128"/>
            <p:cNvSpPr/>
            <p:nvPr/>
          </p:nvSpPr>
          <p:spPr>
            <a:xfrm>
              <a:off x="3288583" y="2137088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solidFill>
              <a:srgbClr val="0E5671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0" name="任意多边形 129"/>
            <p:cNvSpPr/>
            <p:nvPr/>
          </p:nvSpPr>
          <p:spPr>
            <a:xfrm>
              <a:off x="2387142" y="2521663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solidFill>
              <a:srgbClr val="0E5671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1" name="任意多边形 130"/>
            <p:cNvSpPr/>
            <p:nvPr/>
          </p:nvSpPr>
          <p:spPr>
            <a:xfrm>
              <a:off x="2986472" y="2521663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solidFill>
              <a:srgbClr val="1F6BA5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2" name="任意多边形 131"/>
            <p:cNvSpPr/>
            <p:nvPr/>
          </p:nvSpPr>
          <p:spPr>
            <a:xfrm>
              <a:off x="3557586" y="2521663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solidFill>
              <a:srgbClr val="1F6BA5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3" name="任意多边形 132"/>
            <p:cNvSpPr/>
            <p:nvPr/>
          </p:nvSpPr>
          <p:spPr>
            <a:xfrm>
              <a:off x="2678599" y="2897878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solidFill>
              <a:srgbClr val="0E5671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4" name="任意多边形 133"/>
            <p:cNvSpPr/>
            <p:nvPr/>
          </p:nvSpPr>
          <p:spPr>
            <a:xfrm>
              <a:off x="3254297" y="2897878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solidFill>
              <a:srgbClr val="40AB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5" name="任意多边形 134"/>
            <p:cNvSpPr/>
            <p:nvPr/>
          </p:nvSpPr>
          <p:spPr>
            <a:xfrm>
              <a:off x="2654680" y="3650306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solidFill>
              <a:srgbClr val="0E5671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6" name="任意多边形 135"/>
            <p:cNvSpPr/>
            <p:nvPr/>
          </p:nvSpPr>
          <p:spPr>
            <a:xfrm>
              <a:off x="2949910" y="4030331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solidFill>
              <a:srgbClr val="0E5671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7" name="任意多边形 136"/>
            <p:cNvSpPr/>
            <p:nvPr/>
          </p:nvSpPr>
          <p:spPr>
            <a:xfrm>
              <a:off x="2342597" y="4775140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solidFill>
              <a:srgbClr val="1F6BA5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8" name="任意多边形 137"/>
            <p:cNvSpPr/>
            <p:nvPr/>
          </p:nvSpPr>
          <p:spPr>
            <a:xfrm>
              <a:off x="2925279" y="4786570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noFill/>
            <a:ln>
              <a:solidFill>
                <a:srgbClr val="4F7C87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9" name="任意多边形 138"/>
            <p:cNvSpPr/>
            <p:nvPr/>
          </p:nvSpPr>
          <p:spPr>
            <a:xfrm>
              <a:off x="2023265" y="5165324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solidFill>
              <a:srgbClr val="0E5671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" name="任意多边形 139"/>
            <p:cNvSpPr/>
            <p:nvPr/>
          </p:nvSpPr>
          <p:spPr>
            <a:xfrm>
              <a:off x="2612297" y="5170404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solidFill>
              <a:srgbClr val="1F6BA5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任意多边形 140"/>
            <p:cNvSpPr/>
            <p:nvPr/>
          </p:nvSpPr>
          <p:spPr>
            <a:xfrm>
              <a:off x="3222919" y="5155164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noFill/>
            <a:ln>
              <a:solidFill>
                <a:srgbClr val="4F7C87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2" name="任意多边形 141"/>
            <p:cNvSpPr/>
            <p:nvPr/>
          </p:nvSpPr>
          <p:spPr>
            <a:xfrm>
              <a:off x="1111192" y="5531378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solidFill>
              <a:srgbClr val="1F6BA5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3" name="任意多边形 142"/>
            <p:cNvSpPr/>
            <p:nvPr/>
          </p:nvSpPr>
          <p:spPr>
            <a:xfrm>
              <a:off x="1710385" y="5529600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solidFill>
              <a:srgbClr val="1F6BA5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4" name="任意多边形 143"/>
            <p:cNvSpPr/>
            <p:nvPr/>
          </p:nvSpPr>
          <p:spPr>
            <a:xfrm>
              <a:off x="2309577" y="5536458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solidFill>
              <a:srgbClr val="0E5671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5" name="任意多边形 144"/>
            <p:cNvSpPr/>
            <p:nvPr/>
          </p:nvSpPr>
          <p:spPr>
            <a:xfrm>
              <a:off x="2931629" y="5541538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noFill/>
            <a:ln>
              <a:solidFill>
                <a:srgbClr val="4F7C87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6" name="任意多边形 145"/>
            <p:cNvSpPr/>
            <p:nvPr/>
          </p:nvSpPr>
          <p:spPr>
            <a:xfrm>
              <a:off x="1876908" y="1388840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noFill/>
            <a:ln>
              <a:solidFill>
                <a:srgbClr val="4F7C87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7" name="任意多边形 146"/>
            <p:cNvSpPr/>
            <p:nvPr/>
          </p:nvSpPr>
          <p:spPr>
            <a:xfrm>
              <a:off x="2455860" y="1393020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rgbClr val="40AB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8" name="任意多边形 147"/>
            <p:cNvSpPr/>
            <p:nvPr/>
          </p:nvSpPr>
          <p:spPr>
            <a:xfrm>
              <a:off x="2144093" y="1769234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rgbClr val="327C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9" name="任意多边形 148"/>
            <p:cNvSpPr/>
            <p:nvPr/>
          </p:nvSpPr>
          <p:spPr>
            <a:xfrm>
              <a:off x="2718865" y="1769234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noFill/>
            <a:ln>
              <a:solidFill>
                <a:srgbClr val="4F7C87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0" name="任意多边形 149"/>
            <p:cNvSpPr/>
            <p:nvPr/>
          </p:nvSpPr>
          <p:spPr>
            <a:xfrm>
              <a:off x="1850608" y="2149629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rgbClr val="0E5671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1" name="任意多边形 150"/>
            <p:cNvSpPr/>
            <p:nvPr/>
          </p:nvSpPr>
          <p:spPr>
            <a:xfrm>
              <a:off x="2429560" y="2157641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rgbClr val="40AB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2" name="任意多边形 151"/>
            <p:cNvSpPr/>
            <p:nvPr/>
          </p:nvSpPr>
          <p:spPr>
            <a:xfrm>
              <a:off x="3587465" y="2145449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rgbClr val="2C78BA"/>
            </a:solidFill>
            <a:ln>
              <a:solidFill>
                <a:srgbClr val="1F6BA5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3" name="任意多边形 152"/>
            <p:cNvSpPr/>
            <p:nvPr/>
          </p:nvSpPr>
          <p:spPr>
            <a:xfrm>
              <a:off x="2690203" y="2521663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rgbClr val="349FCD"/>
            </a:solidFill>
            <a:ln>
              <a:solidFill>
                <a:srgbClr val="1F6BA5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4" name="任意多边形 153"/>
            <p:cNvSpPr/>
            <p:nvPr/>
          </p:nvSpPr>
          <p:spPr>
            <a:xfrm>
              <a:off x="1821666" y="2897878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rgbClr val="349F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5" name="任意多边形 154"/>
            <p:cNvSpPr/>
            <p:nvPr/>
          </p:nvSpPr>
          <p:spPr>
            <a:xfrm>
              <a:off x="2971210" y="2897878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rgbClr val="349F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6" name="任意多边形 155"/>
            <p:cNvSpPr/>
            <p:nvPr/>
          </p:nvSpPr>
          <p:spPr>
            <a:xfrm>
              <a:off x="2678835" y="3276727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rgbClr val="40AB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7" name="任意多边形 156"/>
            <p:cNvSpPr/>
            <p:nvPr/>
          </p:nvSpPr>
          <p:spPr>
            <a:xfrm>
              <a:off x="3266856" y="3275282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rgbClr val="0E5671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8" name="任意多边形 157"/>
            <p:cNvSpPr/>
            <p:nvPr/>
          </p:nvSpPr>
          <p:spPr>
            <a:xfrm>
              <a:off x="1795744" y="3661482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rgbClr val="349F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9" name="任意多边形 158"/>
            <p:cNvSpPr/>
            <p:nvPr/>
          </p:nvSpPr>
          <p:spPr>
            <a:xfrm>
              <a:off x="2965847" y="3656896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rgbClr val="349F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0" name="任意多边形 159"/>
            <p:cNvSpPr/>
            <p:nvPr/>
          </p:nvSpPr>
          <p:spPr>
            <a:xfrm>
              <a:off x="2657299" y="4035411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rgbClr val="1F6BA5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1" name="任意多边形 160"/>
            <p:cNvSpPr/>
            <p:nvPr/>
          </p:nvSpPr>
          <p:spPr>
            <a:xfrm>
              <a:off x="3253661" y="4026521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noFill/>
            <a:ln>
              <a:solidFill>
                <a:srgbClr val="4F7C87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2" name="任意多边形 161"/>
            <p:cNvSpPr/>
            <p:nvPr/>
          </p:nvSpPr>
          <p:spPr>
            <a:xfrm>
              <a:off x="2949990" y="4405116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rgbClr val="40AB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3" name="任意多边形 162"/>
            <p:cNvSpPr/>
            <p:nvPr/>
          </p:nvSpPr>
          <p:spPr>
            <a:xfrm>
              <a:off x="1461534" y="4772854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rgbClr val="0E5671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4" name="任意多边形 163"/>
            <p:cNvSpPr/>
            <p:nvPr/>
          </p:nvSpPr>
          <p:spPr>
            <a:xfrm>
              <a:off x="2654258" y="4778950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rgbClr val="40AB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5" name="任意多边形 164"/>
            <p:cNvSpPr/>
            <p:nvPr/>
          </p:nvSpPr>
          <p:spPr>
            <a:xfrm>
              <a:off x="1739870" y="5162530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rgbClr val="349F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6" name="任意多边形 165"/>
            <p:cNvSpPr/>
            <p:nvPr/>
          </p:nvSpPr>
          <p:spPr>
            <a:xfrm>
              <a:off x="2332763" y="5164766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rgbClr val="349F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7" name="任意多边形 166"/>
            <p:cNvSpPr/>
            <p:nvPr/>
          </p:nvSpPr>
          <p:spPr>
            <a:xfrm>
              <a:off x="2925228" y="5175484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rgbClr val="0E5671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8" name="任意多边形 167"/>
            <p:cNvSpPr/>
            <p:nvPr/>
          </p:nvSpPr>
          <p:spPr>
            <a:xfrm>
              <a:off x="1424704" y="5536458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rgbClr val="349F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9" name="任意多边形 168"/>
            <p:cNvSpPr/>
            <p:nvPr/>
          </p:nvSpPr>
          <p:spPr>
            <a:xfrm>
              <a:off x="2024876" y="5536458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rgbClr val="349F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0" name="任意多边形 169"/>
            <p:cNvSpPr/>
            <p:nvPr/>
          </p:nvSpPr>
          <p:spPr>
            <a:xfrm>
              <a:off x="2631398" y="5545348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rgbClr val="40AB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1" name="任意多边形 170"/>
            <p:cNvSpPr/>
            <p:nvPr/>
          </p:nvSpPr>
          <p:spPr>
            <a:xfrm>
              <a:off x="1111480" y="5910053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2" name="任意多边形 171"/>
            <p:cNvSpPr/>
            <p:nvPr/>
          </p:nvSpPr>
          <p:spPr>
            <a:xfrm>
              <a:off x="1714192" y="5917673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3" name="任意多边形 172"/>
            <p:cNvSpPr/>
            <p:nvPr/>
          </p:nvSpPr>
          <p:spPr>
            <a:xfrm>
              <a:off x="2336227" y="6308888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4" name="任意多边形 173"/>
            <p:cNvSpPr/>
            <p:nvPr/>
          </p:nvSpPr>
          <p:spPr>
            <a:xfrm>
              <a:off x="1401570" y="6291108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5" name="任意多边形 174"/>
            <p:cNvSpPr/>
            <p:nvPr/>
          </p:nvSpPr>
          <p:spPr>
            <a:xfrm>
              <a:off x="2656005" y="6313968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rgbClr val="40AB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6" name="任意多边形 175"/>
            <p:cNvSpPr/>
            <p:nvPr/>
          </p:nvSpPr>
          <p:spPr>
            <a:xfrm>
              <a:off x="1226381" y="2526172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solidFill>
              <a:srgbClr val="1F6BA5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7" name="任意多边形 176"/>
            <p:cNvSpPr/>
            <p:nvPr/>
          </p:nvSpPr>
          <p:spPr>
            <a:xfrm>
              <a:off x="1527701" y="2524256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rgbClr val="0E5671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8" name="任意多边形 177"/>
            <p:cNvSpPr/>
            <p:nvPr/>
          </p:nvSpPr>
          <p:spPr>
            <a:xfrm>
              <a:off x="632162" y="2526172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solidFill>
              <a:srgbClr val="0E5671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9" name="任意多边形 178"/>
            <p:cNvSpPr/>
            <p:nvPr/>
          </p:nvSpPr>
          <p:spPr>
            <a:xfrm>
              <a:off x="1231937" y="2897878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rgbClr val="0E5671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0" name="任意多边形 179"/>
            <p:cNvSpPr/>
            <p:nvPr/>
          </p:nvSpPr>
          <p:spPr>
            <a:xfrm>
              <a:off x="1797377" y="3279048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solidFill>
              <a:srgbClr val="1F6BA5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1" name="任意多边形 180"/>
            <p:cNvSpPr/>
            <p:nvPr/>
          </p:nvSpPr>
          <p:spPr>
            <a:xfrm>
              <a:off x="1513614" y="3276440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rgbClr val="349F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2" name="任意多边形 181"/>
            <p:cNvSpPr/>
            <p:nvPr/>
          </p:nvSpPr>
          <p:spPr>
            <a:xfrm>
              <a:off x="3231998" y="5934183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3" name="任意多边形 182"/>
            <p:cNvSpPr/>
            <p:nvPr/>
          </p:nvSpPr>
          <p:spPr>
            <a:xfrm>
              <a:off x="3516412" y="6320750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4" name="任意多边形 183"/>
            <p:cNvSpPr/>
            <p:nvPr/>
          </p:nvSpPr>
          <p:spPr>
            <a:xfrm>
              <a:off x="1819642" y="2526505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solidFill>
              <a:srgbClr val="40AB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5" name="任意多边形 184"/>
            <p:cNvSpPr/>
            <p:nvPr/>
          </p:nvSpPr>
          <p:spPr>
            <a:xfrm>
              <a:off x="2390610" y="2896006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noFill/>
            <a:ln>
              <a:solidFill>
                <a:srgbClr val="4F7C87"/>
              </a:solidFill>
              <a:prstDash val="sysDash"/>
            </a:ln>
            <a:effectLst>
              <a:reflection blurRad="6350" stA="50000" endA="300" endPos="55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6" name="任意多边形 185"/>
            <p:cNvSpPr/>
            <p:nvPr/>
          </p:nvSpPr>
          <p:spPr>
            <a:xfrm>
              <a:off x="647941" y="1351218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noFill/>
            <a:ln>
              <a:solidFill>
                <a:schemeClr val="tx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7" name="任意多边形 186"/>
            <p:cNvSpPr/>
            <p:nvPr/>
          </p:nvSpPr>
          <p:spPr>
            <a:xfrm>
              <a:off x="331368" y="1748334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noFill/>
            <a:ln>
              <a:solidFill>
                <a:schemeClr val="tx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8" name="任意多边形 187"/>
            <p:cNvSpPr/>
            <p:nvPr/>
          </p:nvSpPr>
          <p:spPr>
            <a:xfrm>
              <a:off x="623745" y="2145449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noFill/>
            <a:ln>
              <a:solidFill>
                <a:schemeClr val="tx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9" name="任意多边形 188"/>
            <p:cNvSpPr/>
            <p:nvPr/>
          </p:nvSpPr>
          <p:spPr>
            <a:xfrm>
              <a:off x="1219418" y="2145449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noFill/>
            <a:ln>
              <a:solidFill>
                <a:schemeClr val="tx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0" name="任意多边形 189"/>
            <p:cNvSpPr/>
            <p:nvPr/>
          </p:nvSpPr>
          <p:spPr>
            <a:xfrm>
              <a:off x="602221" y="2928249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noFill/>
            <a:ln>
              <a:solidFill>
                <a:schemeClr val="tx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1" name="任意多边形 190"/>
            <p:cNvSpPr/>
            <p:nvPr/>
          </p:nvSpPr>
          <p:spPr>
            <a:xfrm>
              <a:off x="281682" y="3340604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noFill/>
            <a:ln>
              <a:solidFill>
                <a:schemeClr val="tx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2" name="任意多边形 191"/>
            <p:cNvSpPr/>
            <p:nvPr/>
          </p:nvSpPr>
          <p:spPr>
            <a:xfrm>
              <a:off x="579361" y="3737720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noFill/>
            <a:ln>
              <a:solidFill>
                <a:schemeClr val="tx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3" name="任意多边形 192"/>
            <p:cNvSpPr/>
            <p:nvPr/>
          </p:nvSpPr>
          <p:spPr>
            <a:xfrm>
              <a:off x="589731" y="6513716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noFill/>
            <a:ln>
              <a:solidFill>
                <a:schemeClr val="tx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4" name="任意多边形 193"/>
            <p:cNvSpPr/>
            <p:nvPr/>
          </p:nvSpPr>
          <p:spPr>
            <a:xfrm>
              <a:off x="1185404" y="6513716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noFill/>
            <a:ln>
              <a:solidFill>
                <a:schemeClr val="tx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5" name="任意多边形 194"/>
            <p:cNvSpPr/>
            <p:nvPr/>
          </p:nvSpPr>
          <p:spPr>
            <a:xfrm>
              <a:off x="352822" y="1343186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noFill/>
            <a:ln>
              <a:solidFill>
                <a:schemeClr val="tx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6" name="任意多边形 195"/>
            <p:cNvSpPr/>
            <p:nvPr/>
          </p:nvSpPr>
          <p:spPr>
            <a:xfrm>
              <a:off x="961453" y="1340768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noFill/>
            <a:ln>
              <a:solidFill>
                <a:schemeClr val="tx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7" name="任意多边形 196"/>
            <p:cNvSpPr/>
            <p:nvPr/>
          </p:nvSpPr>
          <p:spPr>
            <a:xfrm>
              <a:off x="644880" y="1737883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noFill/>
            <a:ln>
              <a:solidFill>
                <a:schemeClr val="tx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8" name="任意多边形 197"/>
            <p:cNvSpPr/>
            <p:nvPr/>
          </p:nvSpPr>
          <p:spPr>
            <a:xfrm>
              <a:off x="936372" y="2134998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noFill/>
            <a:ln>
              <a:solidFill>
                <a:schemeClr val="tx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9" name="任意多边形 198"/>
            <p:cNvSpPr/>
            <p:nvPr/>
          </p:nvSpPr>
          <p:spPr>
            <a:xfrm>
              <a:off x="938593" y="2532114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noFill/>
            <a:ln>
              <a:solidFill>
                <a:schemeClr val="tx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0" name="任意多边形 199"/>
            <p:cNvSpPr/>
            <p:nvPr/>
          </p:nvSpPr>
          <p:spPr>
            <a:xfrm>
              <a:off x="908113" y="2902559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noFill/>
            <a:ln>
              <a:solidFill>
                <a:schemeClr val="tx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1" name="任意多边形 200"/>
            <p:cNvSpPr/>
            <p:nvPr/>
          </p:nvSpPr>
          <p:spPr>
            <a:xfrm>
              <a:off x="595194" y="3330154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noFill/>
            <a:ln>
              <a:solidFill>
                <a:schemeClr val="tx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2" name="任意多边形 201"/>
            <p:cNvSpPr/>
            <p:nvPr/>
          </p:nvSpPr>
          <p:spPr>
            <a:xfrm>
              <a:off x="286750" y="3727269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noFill/>
            <a:ln>
              <a:solidFill>
                <a:schemeClr val="tx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3" name="任意多边形 202"/>
            <p:cNvSpPr/>
            <p:nvPr/>
          </p:nvSpPr>
          <p:spPr>
            <a:xfrm>
              <a:off x="584338" y="4124384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noFill/>
            <a:ln>
              <a:solidFill>
                <a:schemeClr val="tx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4" name="任意多边形 203"/>
            <p:cNvSpPr/>
            <p:nvPr/>
          </p:nvSpPr>
          <p:spPr>
            <a:xfrm>
              <a:off x="279130" y="4517690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noFill/>
            <a:ln>
              <a:solidFill>
                <a:schemeClr val="tx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5" name="任意多边形 204"/>
            <p:cNvSpPr/>
            <p:nvPr/>
          </p:nvSpPr>
          <p:spPr>
            <a:xfrm>
              <a:off x="355330" y="4914805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noFill/>
            <a:ln>
              <a:solidFill>
                <a:schemeClr val="tx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6" name="任意多边形 205"/>
            <p:cNvSpPr/>
            <p:nvPr/>
          </p:nvSpPr>
          <p:spPr>
            <a:xfrm>
              <a:off x="961453" y="4914805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noFill/>
            <a:ln>
              <a:solidFill>
                <a:schemeClr val="tx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7" name="任意多边形 206"/>
            <p:cNvSpPr/>
            <p:nvPr/>
          </p:nvSpPr>
          <p:spPr>
            <a:xfrm>
              <a:off x="637295" y="5311920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noFill/>
            <a:ln>
              <a:solidFill>
                <a:schemeClr val="tx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8" name="任意多边形 207"/>
            <p:cNvSpPr/>
            <p:nvPr/>
          </p:nvSpPr>
          <p:spPr>
            <a:xfrm>
              <a:off x="1243418" y="5311920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noFill/>
            <a:ln>
              <a:solidFill>
                <a:schemeClr val="tx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9" name="任意多边形 208"/>
            <p:cNvSpPr/>
            <p:nvPr/>
          </p:nvSpPr>
          <p:spPr>
            <a:xfrm>
              <a:off x="328660" y="5705225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noFill/>
            <a:ln>
              <a:solidFill>
                <a:schemeClr val="tx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0" name="任意多边形 209"/>
            <p:cNvSpPr/>
            <p:nvPr/>
          </p:nvSpPr>
          <p:spPr>
            <a:xfrm>
              <a:off x="930973" y="5709035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noFill/>
            <a:ln>
              <a:solidFill>
                <a:schemeClr val="tx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1" name="任意多边形 210"/>
            <p:cNvSpPr/>
            <p:nvPr/>
          </p:nvSpPr>
          <p:spPr>
            <a:xfrm>
              <a:off x="612631" y="6098530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noFill/>
            <a:ln>
              <a:solidFill>
                <a:schemeClr val="tx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2" name="任意多边形 211"/>
            <p:cNvSpPr/>
            <p:nvPr/>
          </p:nvSpPr>
          <p:spPr>
            <a:xfrm>
              <a:off x="892793" y="6503266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noFill/>
            <a:ln>
              <a:solidFill>
                <a:schemeClr val="tx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3" name="任意多边形 212"/>
            <p:cNvSpPr/>
            <p:nvPr/>
          </p:nvSpPr>
          <p:spPr>
            <a:xfrm>
              <a:off x="1498916" y="6495646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noFill/>
            <a:ln>
              <a:solidFill>
                <a:schemeClr val="tx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4" name="任意多边形 213"/>
            <p:cNvSpPr/>
            <p:nvPr/>
          </p:nvSpPr>
          <p:spPr>
            <a:xfrm>
              <a:off x="1500932" y="6099157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noFill/>
            <a:ln>
              <a:solidFill>
                <a:schemeClr val="tx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4" name="任意多边形 103"/>
          <p:cNvSpPr/>
          <p:nvPr/>
        </p:nvSpPr>
        <p:spPr>
          <a:xfrm rot="16200000">
            <a:off x="4781150" y="4509400"/>
            <a:ext cx="527954" cy="304152"/>
          </a:xfrm>
          <a:custGeom>
            <a:avLst/>
            <a:gdLst>
              <a:gd name="connsiteX0" fmla="*/ 350520 w 721360"/>
              <a:gd name="connsiteY0" fmla="*/ 472440 h 472440"/>
              <a:gd name="connsiteX1" fmla="*/ 721360 w 721360"/>
              <a:gd name="connsiteY1" fmla="*/ 10160 h 472440"/>
              <a:gd name="connsiteX2" fmla="*/ 0 w 721360"/>
              <a:gd name="connsiteY2" fmla="*/ 0 h 472440"/>
              <a:gd name="connsiteX3" fmla="*/ 350520 w 721360"/>
              <a:gd name="connsiteY3" fmla="*/ 47244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360" h="472440">
                <a:moveTo>
                  <a:pt x="350520" y="472440"/>
                </a:moveTo>
                <a:lnTo>
                  <a:pt x="721360" y="10160"/>
                </a:lnTo>
                <a:lnTo>
                  <a:pt x="0" y="0"/>
                </a:lnTo>
                <a:lnTo>
                  <a:pt x="350520" y="4724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" name="TextBox 104"/>
          <p:cNvSpPr txBox="1"/>
          <p:nvPr/>
        </p:nvSpPr>
        <p:spPr>
          <a:xfrm>
            <a:off x="5820228" y="4455885"/>
            <a:ext cx="345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</a:rPr>
              <a:t>主讲人</a:t>
            </a:r>
            <a:r>
              <a:rPr lang="zh-CN" altLang="en-US" sz="2800" b="1" dirty="0" smtClean="0">
                <a:solidFill>
                  <a:schemeClr val="bg1"/>
                </a:solidFill>
              </a:rPr>
              <a:t>：朱小白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4806694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1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" grpId="0"/>
      <p:bldP spid="10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812800" y="319315"/>
            <a:ext cx="3846286" cy="682171"/>
          </a:xfrm>
          <a:prstGeom prst="roundRect">
            <a:avLst/>
          </a:prstGeom>
          <a:solidFill>
            <a:srgbClr val="2593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ea"/>
              </a:rPr>
              <a:t>项目经历</a:t>
            </a:r>
            <a:endParaRPr lang="zh-CN" altLang="en-US" sz="4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+mn-ea"/>
            </a:endParaRPr>
          </a:p>
        </p:txBody>
      </p:sp>
      <p:pic>
        <p:nvPicPr>
          <p:cNvPr id="67585" name="Picture 1" descr="D:\QQ\707514766\Image\C2C\DTQC}FWQT[311L)6G8[E9_V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8287" y="1103085"/>
            <a:ext cx="9651999" cy="355282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016000" y="5152573"/>
            <a:ext cx="79828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简历当中最重要的部分，至少写</a:t>
            </a:r>
            <a:r>
              <a:rPr lang="en-US" altLang="zh-CN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zh-CN" alt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个 </a:t>
            </a:r>
            <a:endParaRPr lang="zh-CN" altLang="en-US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812800" y="319315"/>
            <a:ext cx="3846286" cy="682171"/>
          </a:xfrm>
          <a:prstGeom prst="roundRect">
            <a:avLst/>
          </a:prstGeom>
          <a:solidFill>
            <a:srgbClr val="2593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ea"/>
              </a:rPr>
              <a:t>社会实践经历</a:t>
            </a:r>
            <a:endParaRPr lang="zh-CN" altLang="en-US" sz="4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+mn-ea"/>
            </a:endParaRPr>
          </a:p>
        </p:txBody>
      </p:sp>
      <p:pic>
        <p:nvPicPr>
          <p:cNvPr id="68609" name="Picture 1" descr="D:\QQ\707514766\Image\C2C\)2%[7$Y_[T}L{4{DGBMK)AU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2799" y="1117601"/>
            <a:ext cx="10182225" cy="376237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85370" y="5021943"/>
            <a:ext cx="86214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注意事项：</a:t>
            </a:r>
            <a:endParaRPr lang="en-US" altLang="zh-CN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zh-CN" sz="2400" b="1" dirty="0" smtClean="0">
                <a:solidFill>
                  <a:schemeClr val="bg1"/>
                </a:solidFill>
              </a:rPr>
              <a:t>1</a:t>
            </a:r>
            <a:r>
              <a:rPr lang="zh-CN" altLang="en-US" sz="2400" b="1" dirty="0" smtClean="0">
                <a:solidFill>
                  <a:schemeClr val="bg1"/>
                </a:solidFill>
              </a:rPr>
              <a:t>、培训前从事过计算机相关工作可详写，非计算机工作简写；</a:t>
            </a:r>
            <a:endParaRPr lang="en-US" altLang="zh-CN" sz="2400" b="1" dirty="0" smtClean="0">
              <a:solidFill>
                <a:schemeClr val="bg1"/>
              </a:solidFill>
            </a:endParaRPr>
          </a:p>
          <a:p>
            <a:r>
              <a:rPr lang="en-US" altLang="zh-CN" sz="2400" b="1" dirty="0" smtClean="0">
                <a:solidFill>
                  <a:schemeClr val="bg1"/>
                </a:solidFill>
              </a:rPr>
              <a:t>2</a:t>
            </a:r>
            <a:r>
              <a:rPr lang="zh-CN" altLang="en-US" sz="2400" b="1" dirty="0" smtClean="0">
                <a:solidFill>
                  <a:schemeClr val="bg1"/>
                </a:solidFill>
              </a:rPr>
              <a:t>、不要写之前工作薪资待遇；</a:t>
            </a:r>
            <a:endParaRPr lang="en-US" altLang="zh-CN" sz="2400" b="1" dirty="0" smtClean="0">
              <a:solidFill>
                <a:schemeClr val="bg1"/>
              </a:solidFill>
            </a:endParaRPr>
          </a:p>
          <a:p>
            <a:r>
              <a:rPr lang="en-US" altLang="zh-CN" sz="2400" b="1" dirty="0" smtClean="0">
                <a:solidFill>
                  <a:schemeClr val="bg1"/>
                </a:solidFill>
              </a:rPr>
              <a:t>3</a:t>
            </a:r>
            <a:r>
              <a:rPr lang="zh-CN" altLang="en-US" sz="2400" b="1" dirty="0" smtClean="0">
                <a:solidFill>
                  <a:schemeClr val="bg1"/>
                </a:solidFill>
              </a:rPr>
              <a:t>、无工作经历的同学可写校园实习经历。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49944" y="333830"/>
            <a:ext cx="3846286" cy="711199"/>
          </a:xfrm>
          <a:prstGeom prst="roundRect">
            <a:avLst/>
          </a:prstGeom>
          <a:solidFill>
            <a:srgbClr val="2593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ea"/>
              </a:rPr>
              <a:t> 培训经历</a:t>
            </a:r>
            <a:endParaRPr lang="zh-CN" altLang="en-US" sz="4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+mn-ea"/>
            </a:endParaRPr>
          </a:p>
        </p:txBody>
      </p:sp>
      <p:pic>
        <p:nvPicPr>
          <p:cNvPr id="69633" name="Picture 1" descr="D:\QQ\707514766\Image\C2C\$TK)$TR9Y[%GC9@6$[~J@2W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2513" y="1233714"/>
            <a:ext cx="9410700" cy="39052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66057" y="5326743"/>
            <a:ext cx="870857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</a:rPr>
              <a:t>注意事项：书写培训经历时应有</a:t>
            </a:r>
            <a:r>
              <a:rPr lang="zh-CN" altLang="en-US" sz="2800" b="1" u="sng" dirty="0" smtClean="0">
                <a:solidFill>
                  <a:schemeClr val="bg1"/>
                </a:solidFill>
              </a:rPr>
              <a:t>条理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的写。可按照所学内容分类写，也可按照所学阶段来写。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49943" y="333830"/>
            <a:ext cx="4688113" cy="856341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ea"/>
              </a:rPr>
              <a:t> </a:t>
            </a:r>
            <a:r>
              <a:rPr lang="zh-CN" altLang="en-US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CBD000"/>
                </a:solidFill>
                <a:latin typeface="+mn-ea"/>
              </a:rPr>
              <a:t>荣誉奖励及证书</a:t>
            </a:r>
            <a:endParaRPr lang="zh-CN" altLang="en-US" sz="4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CBD000"/>
              </a:solidFill>
              <a:latin typeface="+mn-ea"/>
            </a:endParaRPr>
          </a:p>
        </p:txBody>
      </p:sp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299" y="1330324"/>
            <a:ext cx="10339513" cy="2211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478971" y="3889829"/>
            <a:ext cx="81425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证书：国家工信部高级软件工程师      计算机二级                  </a:t>
            </a:r>
            <a:endParaRPr lang="zh-CN" altLang="en-US" sz="28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25600" y="4542971"/>
            <a:ext cx="20900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驾驶证</a:t>
            </a:r>
            <a:endParaRPr lang="zh-CN" altLang="en-US" sz="3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49944" y="333830"/>
            <a:ext cx="3846286" cy="711199"/>
          </a:xfrm>
          <a:prstGeom prst="roundRect">
            <a:avLst/>
          </a:prstGeom>
          <a:solidFill>
            <a:srgbClr val="2593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ea"/>
              </a:rPr>
              <a:t> 自我评价</a:t>
            </a:r>
            <a:endParaRPr lang="zh-CN" altLang="en-US" sz="4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+mn-ea"/>
            </a:endParaRPr>
          </a:p>
        </p:txBody>
      </p:sp>
      <p:pic>
        <p:nvPicPr>
          <p:cNvPr id="71681" name="Picture 1" descr="D:\QQ\707514766\Image\C2C\3@_[]4BANM9)F`7YJ~DMB]I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6399" y="1132114"/>
            <a:ext cx="11103429" cy="3255652"/>
          </a:xfrm>
          <a:prstGeom prst="rect">
            <a:avLst/>
          </a:prstGeom>
          <a:noFill/>
        </p:spPr>
      </p:pic>
      <p:pic>
        <p:nvPicPr>
          <p:cNvPr id="71682" name="Picture 2" descr="D:\QQ\707514766\Image\C2C\QTTT2X[EZ_N[9XL(7@[Q]{X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0915" y="4426857"/>
            <a:ext cx="11103428" cy="2085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直角三角形 11"/>
          <p:cNvSpPr/>
          <p:nvPr/>
        </p:nvSpPr>
        <p:spPr>
          <a:xfrm flipV="1">
            <a:off x="0" y="-8"/>
            <a:ext cx="8040216" cy="980733"/>
          </a:xfrm>
          <a:prstGeom prst="rtTriangle">
            <a:avLst/>
          </a:prstGeom>
          <a:solidFill>
            <a:srgbClr val="404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84094" y="108391"/>
            <a:ext cx="43335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简历小贴士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99073" y="1005286"/>
            <a:ext cx="60548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跨行</a:t>
            </a:r>
            <a:r>
              <a:rPr lang="en-US" altLang="zh-CN" sz="3200" b="1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3200" b="1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跨专业</a:t>
            </a:r>
            <a:r>
              <a:rPr lang="en-US" altLang="zh-CN" sz="3200" b="1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</a:t>
            </a:r>
            <a:r>
              <a:rPr lang="zh-CN" altLang="en-US" sz="3200" b="1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我很担心</a:t>
            </a:r>
            <a:endParaRPr lang="zh-CN" altLang="en-US" sz="3200" b="1" dirty="0">
              <a:solidFill>
                <a:schemeClr val="bg2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1059543" y="1785257"/>
            <a:ext cx="8534400" cy="1117600"/>
          </a:xfrm>
          <a:prstGeom prst="roundRect">
            <a:avLst/>
          </a:prstGeom>
          <a:solidFill>
            <a:srgbClr val="0E56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虽然没有工作技能的收获，但应当感谢这些经历带给自己素质和心态上的成长</a:t>
            </a:r>
            <a:endParaRPr lang="zh-CN" altLang="en-US" sz="32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1037773" y="3243944"/>
            <a:ext cx="8534400" cy="1117600"/>
          </a:xfrm>
          <a:prstGeom prst="roundRect">
            <a:avLst/>
          </a:prstGeom>
          <a:solidFill>
            <a:srgbClr val="0E56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从零开始，珍惜未来机会</a:t>
            </a:r>
            <a:endParaRPr lang="zh-CN" altLang="en-US" sz="32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1030515" y="4804229"/>
            <a:ext cx="8534400" cy="1117600"/>
          </a:xfrm>
          <a:prstGeom prst="roundRect">
            <a:avLst/>
          </a:prstGeom>
          <a:solidFill>
            <a:srgbClr val="0E56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摆平心态，不拿过去对比</a:t>
            </a:r>
            <a:endParaRPr lang="zh-CN" altLang="en-US" sz="3200" b="1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871195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/>
          <p:cNvSpPr/>
          <p:nvPr/>
        </p:nvSpPr>
        <p:spPr>
          <a:xfrm flipV="1">
            <a:off x="0" y="-8"/>
            <a:ext cx="8040216" cy="980733"/>
          </a:xfrm>
          <a:prstGeom prst="rtTriangle">
            <a:avLst/>
          </a:prstGeom>
          <a:solidFill>
            <a:srgbClr val="404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zh-CN" altLang="en-US" sz="32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12"/>
          <p:cNvSpPr txBox="1"/>
          <p:nvPr/>
        </p:nvSpPr>
        <p:spPr>
          <a:xfrm>
            <a:off x="84094" y="108391"/>
            <a:ext cx="43335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简历小贴士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06285" y="1146629"/>
            <a:ext cx="53267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应届生</a:t>
            </a:r>
            <a:r>
              <a:rPr lang="en-US" altLang="zh-CN" sz="3200" b="1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</a:t>
            </a:r>
            <a:r>
              <a:rPr lang="zh-CN" altLang="en-US" sz="3200" b="1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我什么都不是</a:t>
            </a:r>
            <a:endParaRPr lang="zh-CN" altLang="en-US" sz="3200" b="1" dirty="0">
              <a:solidFill>
                <a:schemeClr val="bg2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1349829" y="2119086"/>
            <a:ext cx="7213599" cy="1161142"/>
          </a:xfrm>
          <a:prstGeom prst="roundRect">
            <a:avLst/>
          </a:prstGeom>
          <a:solidFill>
            <a:srgbClr val="0E56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我有积极主动的心态</a:t>
            </a:r>
            <a:endParaRPr lang="zh-CN" altLang="en-US" sz="32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1313544" y="3534229"/>
            <a:ext cx="7213599" cy="1161142"/>
          </a:xfrm>
          <a:prstGeom prst="roundRect">
            <a:avLst/>
          </a:prstGeom>
          <a:solidFill>
            <a:srgbClr val="0E56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我是一张白纸，我什么都愿意学</a:t>
            </a:r>
            <a:endParaRPr lang="zh-CN" altLang="en-US" sz="32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1306287" y="4949373"/>
            <a:ext cx="7213599" cy="1161142"/>
          </a:xfrm>
          <a:prstGeom prst="roundRect">
            <a:avLst/>
          </a:prstGeom>
          <a:solidFill>
            <a:srgbClr val="0E56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我服从任何安排</a:t>
            </a:r>
            <a:endParaRPr lang="zh-CN" altLang="en-US" sz="3200" b="1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/>
          <p:cNvSpPr/>
          <p:nvPr/>
        </p:nvSpPr>
        <p:spPr>
          <a:xfrm flipV="1">
            <a:off x="0" y="-9"/>
            <a:ext cx="8040216" cy="1059551"/>
          </a:xfrm>
          <a:prstGeom prst="rtTriangle">
            <a:avLst/>
          </a:prstGeom>
          <a:solidFill>
            <a:srgbClr val="404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203200"/>
            <a:ext cx="2989943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简历小贴士</a:t>
            </a:r>
          </a:p>
          <a:p>
            <a:endParaRPr lang="zh-CN" altLang="en-US" dirty="0"/>
          </a:p>
        </p:txBody>
      </p:sp>
      <p:pic>
        <p:nvPicPr>
          <p:cNvPr id="72705" name="Picture 1" descr="D:\QQ\707514766\Image\C2C\D3DC]OR)8HGKOD%9BZU)[FC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3" name="Picture 1" descr="D:\QQ\707514766\Image\C2C\7A3[7IXB0PF905@WE`0Z80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52401" y="0"/>
            <a:ext cx="4484914" cy="609600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ea"/>
              </a:rPr>
              <a:t> </a:t>
            </a:r>
            <a:r>
              <a:rPr lang="zh-CN" altLang="en-US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ea"/>
              </a:rPr>
              <a:t>邮件书写格式</a:t>
            </a:r>
            <a:endParaRPr lang="zh-CN" altLang="en-US" sz="4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CBD000"/>
              </a:solidFill>
              <a:latin typeface="+mn-ea"/>
            </a:endParaRPr>
          </a:p>
        </p:txBody>
      </p:sp>
      <p:pic>
        <p:nvPicPr>
          <p:cNvPr id="75777" name="Picture 1" descr="D:\QQ\707514766\Image\C2C\FD0ZY[7Q_4$Z_A]P62JI}[Q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6872" y="731158"/>
            <a:ext cx="10900227" cy="5910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任意多边形 17"/>
          <p:cNvSpPr>
            <a:spLocks/>
          </p:cNvSpPr>
          <p:nvPr/>
        </p:nvSpPr>
        <p:spPr bwMode="auto">
          <a:xfrm>
            <a:off x="-34925" y="0"/>
            <a:ext cx="5437188" cy="6858000"/>
          </a:xfrm>
          <a:custGeom>
            <a:avLst/>
            <a:gdLst>
              <a:gd name="T0" fmla="*/ 0 w 5437991"/>
              <a:gd name="T1" fmla="*/ 0 h 6858000"/>
              <a:gd name="T2" fmla="*/ 5435582 w 5437991"/>
              <a:gd name="T3" fmla="*/ 0 h 6858000"/>
              <a:gd name="T4" fmla="*/ 1632404 w 5437991"/>
              <a:gd name="T5" fmla="*/ 6858000 h 6858000"/>
              <a:gd name="T6" fmla="*/ 0 w 5437991"/>
              <a:gd name="T7" fmla="*/ 6858000 h 6858000"/>
              <a:gd name="T8" fmla="*/ 0 w 5437991"/>
              <a:gd name="T9" fmla="*/ 0 h 6858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437991" h="6858000">
                <a:moveTo>
                  <a:pt x="0" y="0"/>
                </a:moveTo>
                <a:lnTo>
                  <a:pt x="5437991" y="0"/>
                </a:lnTo>
                <a:lnTo>
                  <a:pt x="163312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3075" name="Text Box 20"/>
          <p:cNvSpPr txBox="1">
            <a:spLocks noChangeArrowheads="1"/>
          </p:cNvSpPr>
          <p:nvPr/>
        </p:nvSpPr>
        <p:spPr bwMode="auto">
          <a:xfrm>
            <a:off x="2830514" y="1206501"/>
            <a:ext cx="1811337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dirty="0">
                <a:solidFill>
                  <a:srgbClr val="FFFFFF"/>
                </a:solidFill>
                <a:latin typeface="Arial Black" panose="020B0A04020102020204" pitchFamily="34" charset="0"/>
                <a:ea typeface="华文新魏" panose="02010800040101010101" pitchFamily="2" charset="-122"/>
              </a:rPr>
              <a:t>Contents</a:t>
            </a:r>
          </a:p>
        </p:txBody>
      </p:sp>
      <p:sp>
        <p:nvSpPr>
          <p:cNvPr id="3076" name="文本框 20"/>
          <p:cNvSpPr txBox="1">
            <a:spLocks noChangeArrowheads="1"/>
          </p:cNvSpPr>
          <p:nvPr/>
        </p:nvSpPr>
        <p:spPr bwMode="auto">
          <a:xfrm>
            <a:off x="1801814" y="828675"/>
            <a:ext cx="1347787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4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cxnSp>
        <p:nvCxnSpPr>
          <p:cNvPr id="3077" name="直接连接符 22"/>
          <p:cNvCxnSpPr>
            <a:cxnSpLocks noChangeShapeType="1"/>
          </p:cNvCxnSpPr>
          <p:nvPr/>
        </p:nvCxnSpPr>
        <p:spPr bwMode="auto">
          <a:xfrm>
            <a:off x="2095501" y="1628775"/>
            <a:ext cx="2430463" cy="0"/>
          </a:xfrm>
          <a:prstGeom prst="line">
            <a:avLst/>
          </a:prstGeom>
          <a:noFill/>
          <a:ln w="9525">
            <a:solidFill>
              <a:srgbClr val="FFFFFF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3078" name="直接连接符 24"/>
          <p:cNvCxnSpPr>
            <a:cxnSpLocks noChangeShapeType="1"/>
          </p:cNvCxnSpPr>
          <p:nvPr/>
        </p:nvCxnSpPr>
        <p:spPr bwMode="auto">
          <a:xfrm>
            <a:off x="2844800" y="534989"/>
            <a:ext cx="0" cy="2124075"/>
          </a:xfrm>
          <a:prstGeom prst="line">
            <a:avLst/>
          </a:prstGeom>
          <a:noFill/>
          <a:ln w="9525">
            <a:solidFill>
              <a:srgbClr val="FFFFFF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3079" name="椭圆 25"/>
          <p:cNvSpPr>
            <a:spLocks noChangeArrowheads="1"/>
          </p:cNvSpPr>
          <p:nvPr/>
        </p:nvSpPr>
        <p:spPr bwMode="auto">
          <a:xfrm>
            <a:off x="5866663" y="908398"/>
            <a:ext cx="1032768" cy="1030541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3200">
              <a:solidFill>
                <a:srgbClr val="FFFFFF"/>
              </a:solidFill>
              <a:latin typeface="Arial Narrow" panose="020B0606020202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80" name="椭圆 28"/>
          <p:cNvSpPr>
            <a:spLocks noChangeArrowheads="1"/>
          </p:cNvSpPr>
          <p:nvPr/>
        </p:nvSpPr>
        <p:spPr bwMode="auto">
          <a:xfrm>
            <a:off x="5190022" y="2110326"/>
            <a:ext cx="1032768" cy="103276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3200">
              <a:solidFill>
                <a:srgbClr val="FFFFFF"/>
              </a:solidFill>
              <a:latin typeface="Arial Narrow" panose="020B0606020202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81" name="椭圆 29"/>
          <p:cNvSpPr>
            <a:spLocks noChangeArrowheads="1"/>
          </p:cNvSpPr>
          <p:nvPr/>
        </p:nvSpPr>
        <p:spPr bwMode="auto">
          <a:xfrm>
            <a:off x="4540090" y="3341189"/>
            <a:ext cx="1030542" cy="103276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3200">
              <a:solidFill>
                <a:srgbClr val="FFFFFF"/>
              </a:solidFill>
              <a:latin typeface="Arial Narrow" panose="020B0606020202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83" name="椭圆 31"/>
          <p:cNvSpPr>
            <a:spLocks noChangeArrowheads="1"/>
          </p:cNvSpPr>
          <p:nvPr/>
        </p:nvSpPr>
        <p:spPr bwMode="auto">
          <a:xfrm>
            <a:off x="5942340" y="981848"/>
            <a:ext cx="881414" cy="883641"/>
          </a:xfrm>
          <a:prstGeom prst="ellipse">
            <a:avLst/>
          </a:prstGeom>
          <a:solidFill>
            <a:srgbClr val="0E5671"/>
          </a:solidFill>
          <a:ln>
            <a:noFill/>
          </a:ln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FFFFFF"/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01</a:t>
            </a:r>
          </a:p>
        </p:txBody>
      </p:sp>
      <p:sp>
        <p:nvSpPr>
          <p:cNvPr id="3084" name="椭圆 32"/>
          <p:cNvSpPr>
            <a:spLocks noChangeArrowheads="1"/>
          </p:cNvSpPr>
          <p:nvPr/>
        </p:nvSpPr>
        <p:spPr bwMode="auto">
          <a:xfrm>
            <a:off x="5263472" y="2186003"/>
            <a:ext cx="883641" cy="881414"/>
          </a:xfrm>
          <a:prstGeom prst="ellipse">
            <a:avLst/>
          </a:prstGeom>
          <a:solidFill>
            <a:srgbClr val="0E5671"/>
          </a:solidFill>
          <a:ln>
            <a:noFill/>
          </a:ln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FFFFFF"/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02</a:t>
            </a:r>
          </a:p>
        </p:txBody>
      </p:sp>
      <p:sp>
        <p:nvSpPr>
          <p:cNvPr id="3085" name="椭圆 33"/>
          <p:cNvSpPr>
            <a:spLocks noChangeArrowheads="1"/>
          </p:cNvSpPr>
          <p:nvPr/>
        </p:nvSpPr>
        <p:spPr bwMode="auto">
          <a:xfrm>
            <a:off x="4613540" y="3414642"/>
            <a:ext cx="883641" cy="883639"/>
          </a:xfrm>
          <a:prstGeom prst="ellipse">
            <a:avLst/>
          </a:prstGeom>
          <a:solidFill>
            <a:srgbClr val="0E5671"/>
          </a:solidFill>
          <a:ln>
            <a:noFill/>
          </a:ln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FFFFFF"/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03</a:t>
            </a:r>
          </a:p>
        </p:txBody>
      </p:sp>
      <p:sp>
        <p:nvSpPr>
          <p:cNvPr id="21" name="椭圆 29"/>
          <p:cNvSpPr>
            <a:spLocks noChangeArrowheads="1"/>
          </p:cNvSpPr>
          <p:nvPr/>
        </p:nvSpPr>
        <p:spPr bwMode="auto">
          <a:xfrm>
            <a:off x="3731621" y="4618411"/>
            <a:ext cx="1030542" cy="103276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3200">
              <a:solidFill>
                <a:srgbClr val="FFFFFF"/>
              </a:solidFill>
              <a:latin typeface="Arial Narrow" panose="020B0606020202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2" name="椭圆 33"/>
          <p:cNvSpPr>
            <a:spLocks noChangeArrowheads="1"/>
          </p:cNvSpPr>
          <p:nvPr/>
        </p:nvSpPr>
        <p:spPr bwMode="auto">
          <a:xfrm>
            <a:off x="3805071" y="4691864"/>
            <a:ext cx="883641" cy="883639"/>
          </a:xfrm>
          <a:prstGeom prst="ellipse">
            <a:avLst/>
          </a:prstGeom>
          <a:solidFill>
            <a:srgbClr val="0E5671"/>
          </a:solidFill>
          <a:ln>
            <a:noFill/>
          </a:ln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600" dirty="0" smtClean="0">
                <a:solidFill>
                  <a:srgbClr val="FFFFFF"/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04</a:t>
            </a:r>
            <a:endParaRPr lang="en-US" altLang="zh-CN" sz="3600" dirty="0">
              <a:solidFill>
                <a:srgbClr val="FFFFFF"/>
              </a:solidFill>
              <a:latin typeface="Arial Black" panose="020B0A04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448070" y="1092240"/>
            <a:ext cx="3328449" cy="773250"/>
          </a:xfrm>
          <a:prstGeom prst="rect">
            <a:avLst/>
          </a:prstGeom>
          <a:solidFill>
            <a:srgbClr val="0E56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3200" dirty="0" smtClean="0">
                <a:latin typeface="华文琥珀" panose="02010800040101010101" pitchFamily="2" charset="-122"/>
                <a:ea typeface="华文琥珀" panose="02010800040101010101" pitchFamily="2" charset="-122"/>
              </a:rPr>
              <a:t>简历的重要性</a:t>
            </a:r>
            <a:endParaRPr lang="zh-CN" altLang="en-US" sz="3200" dirty="0"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795768" y="2314571"/>
            <a:ext cx="3328449" cy="773250"/>
          </a:xfrm>
          <a:prstGeom prst="rect">
            <a:avLst/>
          </a:prstGeom>
          <a:solidFill>
            <a:srgbClr val="0E56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3200" dirty="0" smtClean="0">
                <a:latin typeface="华文琥珀" panose="02010800040101010101" pitchFamily="2" charset="-122"/>
                <a:ea typeface="华文琥珀" panose="02010800040101010101" pitchFamily="2" charset="-122"/>
              </a:rPr>
              <a:t>简历基本架构</a:t>
            </a:r>
            <a:endParaRPr lang="zh-CN" altLang="en-US" sz="3200" dirty="0"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101539" y="3596017"/>
            <a:ext cx="3594004" cy="714725"/>
          </a:xfrm>
          <a:prstGeom prst="rect">
            <a:avLst/>
          </a:prstGeom>
          <a:solidFill>
            <a:srgbClr val="0E56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3200" dirty="0" smtClean="0">
                <a:latin typeface="华文琥珀" panose="02010800040101010101" pitchFamily="2" charset="-122"/>
                <a:ea typeface="华文琥珀" panose="02010800040101010101" pitchFamily="2" charset="-122"/>
              </a:rPr>
              <a:t>各版块注意事项</a:t>
            </a:r>
            <a:endParaRPr lang="zh-CN" altLang="en-US" sz="3200" dirty="0"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427124" y="4775689"/>
            <a:ext cx="3328449" cy="773250"/>
          </a:xfrm>
          <a:prstGeom prst="rect">
            <a:avLst/>
          </a:prstGeom>
          <a:solidFill>
            <a:srgbClr val="0E56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3200" dirty="0" smtClean="0">
                <a:latin typeface="华文琥珀" panose="02010800040101010101" pitchFamily="2" charset="-122"/>
                <a:ea typeface="华文琥珀" panose="02010800040101010101" pitchFamily="2" charset="-122"/>
              </a:rPr>
              <a:t>简历小贴士</a:t>
            </a:r>
            <a:endParaRPr lang="zh-CN" altLang="en-US" sz="3200" dirty="0"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271060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QQ\707514766\Image\C2C\OXEW%KQ[OI}A(HS`1{L)MPX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1" name="Picture 1" descr="D:\QQ\707514766\Image\C2C\HE8WW4FWB3Q}TNL%D{D[FL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5914102" cy="6858000"/>
          </a:xfrm>
          <a:prstGeom prst="rect">
            <a:avLst/>
          </a:prstGeom>
          <a:noFill/>
        </p:spPr>
      </p:pic>
      <p:pic>
        <p:nvPicPr>
          <p:cNvPr id="76802" name="Picture 2" descr="D:\QQ\707514766\Image\C2C\QUXEWSM1L8O4H$8V]HE@%YH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35445" y="0"/>
            <a:ext cx="635655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9" name="组合 228"/>
          <p:cNvGrpSpPr/>
          <p:nvPr/>
        </p:nvGrpSpPr>
        <p:grpSpPr>
          <a:xfrm>
            <a:off x="402360" y="1089124"/>
            <a:ext cx="2422532" cy="2644700"/>
            <a:chOff x="279130" y="1340768"/>
            <a:chExt cx="5096789" cy="5564211"/>
          </a:xfrm>
        </p:grpSpPr>
        <p:sp>
          <p:nvSpPr>
            <p:cNvPr id="230" name="任意多边形 229"/>
            <p:cNvSpPr/>
            <p:nvPr/>
          </p:nvSpPr>
          <p:spPr>
            <a:xfrm>
              <a:off x="1571704" y="1394524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noFill/>
            <a:ln>
              <a:solidFill>
                <a:srgbClr val="4F7C87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1" name="任意多边形 230"/>
            <p:cNvSpPr/>
            <p:nvPr/>
          </p:nvSpPr>
          <p:spPr>
            <a:xfrm>
              <a:off x="2738021" y="1393020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solidFill>
              <a:srgbClr val="2D79B6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2" name="任意多边形 231"/>
            <p:cNvSpPr/>
            <p:nvPr/>
          </p:nvSpPr>
          <p:spPr>
            <a:xfrm>
              <a:off x="3323243" y="1393020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solidFill>
              <a:srgbClr val="0E5671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3" name="任意多边形 232"/>
            <p:cNvSpPr/>
            <p:nvPr/>
          </p:nvSpPr>
          <p:spPr>
            <a:xfrm>
              <a:off x="1836852" y="1769234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solidFill>
              <a:srgbClr val="1F6BA5"/>
            </a:solidFill>
            <a:ln>
              <a:solidFill>
                <a:srgbClr val="4F7C87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4" name="任意多边形 233"/>
            <p:cNvSpPr/>
            <p:nvPr/>
          </p:nvSpPr>
          <p:spPr>
            <a:xfrm>
              <a:off x="3001026" y="1769234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noFill/>
            <a:ln>
              <a:solidFill>
                <a:srgbClr val="4F7C87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5" name="任意多边形 234"/>
            <p:cNvSpPr/>
            <p:nvPr/>
          </p:nvSpPr>
          <p:spPr>
            <a:xfrm>
              <a:off x="1541276" y="2145449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solidFill>
              <a:srgbClr val="1F629C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6" name="任意多边形 235"/>
            <p:cNvSpPr/>
            <p:nvPr/>
          </p:nvSpPr>
          <p:spPr>
            <a:xfrm>
              <a:off x="2122319" y="2145449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solidFill>
              <a:srgbClr val="1F6BA5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7" name="任意多边形 236"/>
            <p:cNvSpPr/>
            <p:nvPr/>
          </p:nvSpPr>
          <p:spPr>
            <a:xfrm>
              <a:off x="2711721" y="2145449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solidFill>
              <a:srgbClr val="1F6BA5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8" name="任意多边形 237"/>
            <p:cNvSpPr/>
            <p:nvPr/>
          </p:nvSpPr>
          <p:spPr>
            <a:xfrm>
              <a:off x="3288583" y="2137088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solidFill>
              <a:srgbClr val="0E5671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9" name="任意多边形 238"/>
            <p:cNvSpPr/>
            <p:nvPr/>
          </p:nvSpPr>
          <p:spPr>
            <a:xfrm>
              <a:off x="2387142" y="2521663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solidFill>
              <a:srgbClr val="0E5671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0" name="任意多边形 239"/>
            <p:cNvSpPr/>
            <p:nvPr/>
          </p:nvSpPr>
          <p:spPr>
            <a:xfrm>
              <a:off x="2986472" y="2521663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solidFill>
              <a:srgbClr val="1F6BA5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1" name="任意多边形 240"/>
            <p:cNvSpPr/>
            <p:nvPr/>
          </p:nvSpPr>
          <p:spPr>
            <a:xfrm>
              <a:off x="3557586" y="2521663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solidFill>
              <a:srgbClr val="1F6BA5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2" name="任意多边形 241"/>
            <p:cNvSpPr/>
            <p:nvPr/>
          </p:nvSpPr>
          <p:spPr>
            <a:xfrm>
              <a:off x="2678599" y="2897878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solidFill>
              <a:srgbClr val="0E5671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3" name="任意多边形 242"/>
            <p:cNvSpPr/>
            <p:nvPr/>
          </p:nvSpPr>
          <p:spPr>
            <a:xfrm>
              <a:off x="3254297" y="2897878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solidFill>
              <a:srgbClr val="40AB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4" name="任意多边形 243"/>
            <p:cNvSpPr/>
            <p:nvPr/>
          </p:nvSpPr>
          <p:spPr>
            <a:xfrm>
              <a:off x="2654680" y="3650306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solidFill>
              <a:srgbClr val="0E5671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5" name="任意多边形 244"/>
            <p:cNvSpPr/>
            <p:nvPr/>
          </p:nvSpPr>
          <p:spPr>
            <a:xfrm>
              <a:off x="2949910" y="4030331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solidFill>
              <a:srgbClr val="0E5671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6" name="任意多边形 245"/>
            <p:cNvSpPr/>
            <p:nvPr/>
          </p:nvSpPr>
          <p:spPr>
            <a:xfrm>
              <a:off x="2342597" y="4775140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solidFill>
              <a:srgbClr val="1F6BA5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7" name="任意多边形 246"/>
            <p:cNvSpPr/>
            <p:nvPr/>
          </p:nvSpPr>
          <p:spPr>
            <a:xfrm>
              <a:off x="2925279" y="4786570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noFill/>
            <a:ln>
              <a:solidFill>
                <a:srgbClr val="4F7C87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8" name="任意多边形 247"/>
            <p:cNvSpPr/>
            <p:nvPr/>
          </p:nvSpPr>
          <p:spPr>
            <a:xfrm>
              <a:off x="2023265" y="5165324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solidFill>
              <a:srgbClr val="0E5671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9" name="任意多边形 248"/>
            <p:cNvSpPr/>
            <p:nvPr/>
          </p:nvSpPr>
          <p:spPr>
            <a:xfrm>
              <a:off x="2612297" y="5170404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solidFill>
              <a:srgbClr val="1F6BA5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0" name="任意多边形 249"/>
            <p:cNvSpPr/>
            <p:nvPr/>
          </p:nvSpPr>
          <p:spPr>
            <a:xfrm>
              <a:off x="3222919" y="5155164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noFill/>
            <a:ln>
              <a:solidFill>
                <a:srgbClr val="4F7C87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1" name="任意多边形 250"/>
            <p:cNvSpPr/>
            <p:nvPr/>
          </p:nvSpPr>
          <p:spPr>
            <a:xfrm>
              <a:off x="1111192" y="5531378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solidFill>
              <a:srgbClr val="1F6BA5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2" name="任意多边形 251"/>
            <p:cNvSpPr/>
            <p:nvPr/>
          </p:nvSpPr>
          <p:spPr>
            <a:xfrm>
              <a:off x="1710385" y="5529600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solidFill>
              <a:srgbClr val="1F6BA5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3" name="任意多边形 252"/>
            <p:cNvSpPr/>
            <p:nvPr/>
          </p:nvSpPr>
          <p:spPr>
            <a:xfrm>
              <a:off x="2309577" y="5536458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solidFill>
              <a:srgbClr val="0E5671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4" name="任意多边形 253"/>
            <p:cNvSpPr/>
            <p:nvPr/>
          </p:nvSpPr>
          <p:spPr>
            <a:xfrm>
              <a:off x="2931629" y="5541538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noFill/>
            <a:ln>
              <a:solidFill>
                <a:srgbClr val="4F7C87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5" name="任意多边形 254"/>
            <p:cNvSpPr/>
            <p:nvPr/>
          </p:nvSpPr>
          <p:spPr>
            <a:xfrm>
              <a:off x="1876908" y="1388840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noFill/>
            <a:ln>
              <a:solidFill>
                <a:srgbClr val="4F7C87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6" name="任意多边形 255"/>
            <p:cNvSpPr/>
            <p:nvPr/>
          </p:nvSpPr>
          <p:spPr>
            <a:xfrm>
              <a:off x="2455860" y="1393020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rgbClr val="40AB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7" name="任意多边形 256"/>
            <p:cNvSpPr/>
            <p:nvPr/>
          </p:nvSpPr>
          <p:spPr>
            <a:xfrm>
              <a:off x="2144093" y="1769234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rgbClr val="327C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8" name="任意多边形 257"/>
            <p:cNvSpPr/>
            <p:nvPr/>
          </p:nvSpPr>
          <p:spPr>
            <a:xfrm>
              <a:off x="2718865" y="1769234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noFill/>
            <a:ln>
              <a:solidFill>
                <a:srgbClr val="4F7C87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9" name="任意多边形 258"/>
            <p:cNvSpPr/>
            <p:nvPr/>
          </p:nvSpPr>
          <p:spPr>
            <a:xfrm>
              <a:off x="1850608" y="2149629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rgbClr val="0E5671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0" name="任意多边形 259"/>
            <p:cNvSpPr/>
            <p:nvPr/>
          </p:nvSpPr>
          <p:spPr>
            <a:xfrm>
              <a:off x="2429560" y="2157641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rgbClr val="40AB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1" name="任意多边形 260"/>
            <p:cNvSpPr/>
            <p:nvPr/>
          </p:nvSpPr>
          <p:spPr>
            <a:xfrm>
              <a:off x="3587465" y="2145449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rgbClr val="2C78BA"/>
            </a:solidFill>
            <a:ln>
              <a:solidFill>
                <a:srgbClr val="1F6BA5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2" name="任意多边形 261"/>
            <p:cNvSpPr/>
            <p:nvPr/>
          </p:nvSpPr>
          <p:spPr>
            <a:xfrm>
              <a:off x="2690203" y="2521663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rgbClr val="349FCD"/>
            </a:solidFill>
            <a:ln>
              <a:solidFill>
                <a:srgbClr val="1F6BA5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3" name="任意多边形 262"/>
            <p:cNvSpPr/>
            <p:nvPr/>
          </p:nvSpPr>
          <p:spPr>
            <a:xfrm>
              <a:off x="1821666" y="2897878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rgbClr val="349F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4" name="任意多边形 263"/>
            <p:cNvSpPr/>
            <p:nvPr/>
          </p:nvSpPr>
          <p:spPr>
            <a:xfrm>
              <a:off x="2971210" y="2897878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rgbClr val="349F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5" name="任意多边形 264"/>
            <p:cNvSpPr/>
            <p:nvPr/>
          </p:nvSpPr>
          <p:spPr>
            <a:xfrm>
              <a:off x="2678835" y="3276727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rgbClr val="40AB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6" name="任意多边形 265"/>
            <p:cNvSpPr/>
            <p:nvPr/>
          </p:nvSpPr>
          <p:spPr>
            <a:xfrm>
              <a:off x="3266856" y="3275282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rgbClr val="0E5671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7" name="任意多边形 266"/>
            <p:cNvSpPr/>
            <p:nvPr/>
          </p:nvSpPr>
          <p:spPr>
            <a:xfrm>
              <a:off x="1795744" y="3661482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rgbClr val="349F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8" name="任意多边形 267"/>
            <p:cNvSpPr/>
            <p:nvPr/>
          </p:nvSpPr>
          <p:spPr>
            <a:xfrm>
              <a:off x="2965847" y="3656896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rgbClr val="349F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9" name="任意多边形 268"/>
            <p:cNvSpPr/>
            <p:nvPr/>
          </p:nvSpPr>
          <p:spPr>
            <a:xfrm>
              <a:off x="2657299" y="4035411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rgbClr val="1F6BA5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0" name="任意多边形 269"/>
            <p:cNvSpPr/>
            <p:nvPr/>
          </p:nvSpPr>
          <p:spPr>
            <a:xfrm>
              <a:off x="3253661" y="4026521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noFill/>
            <a:ln>
              <a:solidFill>
                <a:srgbClr val="4F7C87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1" name="任意多边形 270"/>
            <p:cNvSpPr/>
            <p:nvPr/>
          </p:nvSpPr>
          <p:spPr>
            <a:xfrm>
              <a:off x="2949990" y="4405116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rgbClr val="40AB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2" name="任意多边形 271"/>
            <p:cNvSpPr/>
            <p:nvPr/>
          </p:nvSpPr>
          <p:spPr>
            <a:xfrm>
              <a:off x="1461534" y="4772854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rgbClr val="0E5671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3" name="任意多边形 272"/>
            <p:cNvSpPr/>
            <p:nvPr/>
          </p:nvSpPr>
          <p:spPr>
            <a:xfrm>
              <a:off x="2654258" y="4778950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rgbClr val="40AB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4" name="任意多边形 273"/>
            <p:cNvSpPr/>
            <p:nvPr/>
          </p:nvSpPr>
          <p:spPr>
            <a:xfrm>
              <a:off x="1739870" y="5162530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rgbClr val="349F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5" name="任意多边形 274"/>
            <p:cNvSpPr/>
            <p:nvPr/>
          </p:nvSpPr>
          <p:spPr>
            <a:xfrm>
              <a:off x="2332763" y="5164766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rgbClr val="349F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6" name="任意多边形 275"/>
            <p:cNvSpPr/>
            <p:nvPr/>
          </p:nvSpPr>
          <p:spPr>
            <a:xfrm>
              <a:off x="2925228" y="5175484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rgbClr val="0E5671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7" name="任意多边形 276"/>
            <p:cNvSpPr/>
            <p:nvPr/>
          </p:nvSpPr>
          <p:spPr>
            <a:xfrm>
              <a:off x="1424704" y="5536458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rgbClr val="349F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8" name="任意多边形 277"/>
            <p:cNvSpPr/>
            <p:nvPr/>
          </p:nvSpPr>
          <p:spPr>
            <a:xfrm>
              <a:off x="2024876" y="5536458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rgbClr val="349F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9" name="任意多边形 278"/>
            <p:cNvSpPr/>
            <p:nvPr/>
          </p:nvSpPr>
          <p:spPr>
            <a:xfrm>
              <a:off x="2631398" y="5545348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rgbClr val="40AB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0" name="任意多边形 279"/>
            <p:cNvSpPr/>
            <p:nvPr/>
          </p:nvSpPr>
          <p:spPr>
            <a:xfrm>
              <a:off x="1111480" y="5910053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1" name="任意多边形 280"/>
            <p:cNvSpPr/>
            <p:nvPr/>
          </p:nvSpPr>
          <p:spPr>
            <a:xfrm>
              <a:off x="1714192" y="5917673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2" name="任意多边形 281"/>
            <p:cNvSpPr/>
            <p:nvPr/>
          </p:nvSpPr>
          <p:spPr>
            <a:xfrm>
              <a:off x="2336227" y="6308888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3" name="任意多边形 282"/>
            <p:cNvSpPr/>
            <p:nvPr/>
          </p:nvSpPr>
          <p:spPr>
            <a:xfrm>
              <a:off x="1401570" y="6291108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4" name="任意多边形 283"/>
            <p:cNvSpPr/>
            <p:nvPr/>
          </p:nvSpPr>
          <p:spPr>
            <a:xfrm>
              <a:off x="2656005" y="6313968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rgbClr val="40AB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5" name="任意多边形 284"/>
            <p:cNvSpPr/>
            <p:nvPr/>
          </p:nvSpPr>
          <p:spPr>
            <a:xfrm>
              <a:off x="1226381" y="2526172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solidFill>
              <a:srgbClr val="1F6BA5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6" name="任意多边形 285"/>
            <p:cNvSpPr/>
            <p:nvPr/>
          </p:nvSpPr>
          <p:spPr>
            <a:xfrm>
              <a:off x="1527701" y="2524256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rgbClr val="0E5671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7" name="任意多边形 286"/>
            <p:cNvSpPr/>
            <p:nvPr/>
          </p:nvSpPr>
          <p:spPr>
            <a:xfrm>
              <a:off x="632162" y="2526172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solidFill>
              <a:srgbClr val="0E5671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8" name="任意多边形 287"/>
            <p:cNvSpPr/>
            <p:nvPr/>
          </p:nvSpPr>
          <p:spPr>
            <a:xfrm>
              <a:off x="1231937" y="2897878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rgbClr val="0E5671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9" name="任意多边形 288"/>
            <p:cNvSpPr/>
            <p:nvPr/>
          </p:nvSpPr>
          <p:spPr>
            <a:xfrm>
              <a:off x="1797377" y="3279048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solidFill>
              <a:srgbClr val="1F6BA5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0" name="任意多边形 289"/>
            <p:cNvSpPr/>
            <p:nvPr/>
          </p:nvSpPr>
          <p:spPr>
            <a:xfrm>
              <a:off x="1513614" y="3276440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solidFill>
              <a:srgbClr val="349F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1" name="任意多边形 290"/>
            <p:cNvSpPr/>
            <p:nvPr/>
          </p:nvSpPr>
          <p:spPr>
            <a:xfrm>
              <a:off x="3231998" y="5934183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2" name="任意多边形 291"/>
            <p:cNvSpPr/>
            <p:nvPr/>
          </p:nvSpPr>
          <p:spPr>
            <a:xfrm>
              <a:off x="3516412" y="6320750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3" name="任意多边形 292"/>
            <p:cNvSpPr/>
            <p:nvPr/>
          </p:nvSpPr>
          <p:spPr>
            <a:xfrm>
              <a:off x="1819642" y="2526505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solidFill>
              <a:srgbClr val="40AB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4" name="任意多边形 293"/>
            <p:cNvSpPr/>
            <p:nvPr/>
          </p:nvSpPr>
          <p:spPr>
            <a:xfrm>
              <a:off x="2390610" y="2896006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noFill/>
            <a:ln>
              <a:solidFill>
                <a:srgbClr val="4F7C87"/>
              </a:solidFill>
              <a:prstDash val="sysDash"/>
            </a:ln>
            <a:effectLst>
              <a:reflection blurRad="6350" stA="50000" endA="300" endPos="55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5" name="任意多边形 294"/>
            <p:cNvSpPr/>
            <p:nvPr/>
          </p:nvSpPr>
          <p:spPr>
            <a:xfrm>
              <a:off x="647941" y="1351218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noFill/>
            <a:ln>
              <a:solidFill>
                <a:schemeClr val="tx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6" name="任意多边形 295"/>
            <p:cNvSpPr/>
            <p:nvPr/>
          </p:nvSpPr>
          <p:spPr>
            <a:xfrm>
              <a:off x="331368" y="1748334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noFill/>
            <a:ln>
              <a:solidFill>
                <a:schemeClr val="tx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7" name="任意多边形 296"/>
            <p:cNvSpPr/>
            <p:nvPr/>
          </p:nvSpPr>
          <p:spPr>
            <a:xfrm>
              <a:off x="623745" y="2145449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noFill/>
            <a:ln>
              <a:solidFill>
                <a:schemeClr val="tx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8" name="任意多边形 297"/>
            <p:cNvSpPr/>
            <p:nvPr/>
          </p:nvSpPr>
          <p:spPr>
            <a:xfrm>
              <a:off x="1219418" y="2145449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noFill/>
            <a:ln>
              <a:solidFill>
                <a:schemeClr val="tx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9" name="任意多边形 298"/>
            <p:cNvSpPr/>
            <p:nvPr/>
          </p:nvSpPr>
          <p:spPr>
            <a:xfrm>
              <a:off x="602221" y="2928249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noFill/>
            <a:ln>
              <a:solidFill>
                <a:schemeClr val="tx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0" name="任意多边形 299"/>
            <p:cNvSpPr/>
            <p:nvPr/>
          </p:nvSpPr>
          <p:spPr>
            <a:xfrm>
              <a:off x="281682" y="3340604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noFill/>
            <a:ln>
              <a:solidFill>
                <a:schemeClr val="tx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1" name="任意多边形 300"/>
            <p:cNvSpPr/>
            <p:nvPr/>
          </p:nvSpPr>
          <p:spPr>
            <a:xfrm>
              <a:off x="579361" y="3737720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noFill/>
            <a:ln>
              <a:solidFill>
                <a:schemeClr val="tx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2" name="任意多边形 301"/>
            <p:cNvSpPr/>
            <p:nvPr/>
          </p:nvSpPr>
          <p:spPr>
            <a:xfrm>
              <a:off x="589731" y="6513716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noFill/>
            <a:ln>
              <a:solidFill>
                <a:schemeClr val="tx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3" name="任意多边形 302"/>
            <p:cNvSpPr/>
            <p:nvPr/>
          </p:nvSpPr>
          <p:spPr>
            <a:xfrm>
              <a:off x="1185404" y="6513716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noFill/>
            <a:ln>
              <a:solidFill>
                <a:schemeClr val="tx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4" name="任意多边形 303"/>
            <p:cNvSpPr/>
            <p:nvPr/>
          </p:nvSpPr>
          <p:spPr>
            <a:xfrm>
              <a:off x="352822" y="1343186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noFill/>
            <a:ln>
              <a:solidFill>
                <a:schemeClr val="tx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5" name="任意多边形 304"/>
            <p:cNvSpPr/>
            <p:nvPr/>
          </p:nvSpPr>
          <p:spPr>
            <a:xfrm>
              <a:off x="961453" y="1340768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noFill/>
            <a:ln>
              <a:solidFill>
                <a:schemeClr val="tx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6" name="任意多边形 305"/>
            <p:cNvSpPr/>
            <p:nvPr/>
          </p:nvSpPr>
          <p:spPr>
            <a:xfrm>
              <a:off x="644880" y="1737883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noFill/>
            <a:ln>
              <a:solidFill>
                <a:schemeClr val="tx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7" name="任意多边形 306"/>
            <p:cNvSpPr/>
            <p:nvPr/>
          </p:nvSpPr>
          <p:spPr>
            <a:xfrm>
              <a:off x="936372" y="2134998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noFill/>
            <a:ln>
              <a:solidFill>
                <a:schemeClr val="tx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8" name="任意多边形 307"/>
            <p:cNvSpPr/>
            <p:nvPr/>
          </p:nvSpPr>
          <p:spPr>
            <a:xfrm>
              <a:off x="938593" y="2532114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noFill/>
            <a:ln>
              <a:solidFill>
                <a:schemeClr val="tx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9" name="任意多边形 308"/>
            <p:cNvSpPr/>
            <p:nvPr/>
          </p:nvSpPr>
          <p:spPr>
            <a:xfrm>
              <a:off x="908113" y="2902559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noFill/>
            <a:ln>
              <a:solidFill>
                <a:schemeClr val="tx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0" name="任意多边形 309"/>
            <p:cNvSpPr/>
            <p:nvPr/>
          </p:nvSpPr>
          <p:spPr>
            <a:xfrm>
              <a:off x="595194" y="3330154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noFill/>
            <a:ln>
              <a:solidFill>
                <a:schemeClr val="tx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1" name="任意多边形 310"/>
            <p:cNvSpPr/>
            <p:nvPr/>
          </p:nvSpPr>
          <p:spPr>
            <a:xfrm>
              <a:off x="286750" y="3727269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noFill/>
            <a:ln>
              <a:solidFill>
                <a:schemeClr val="tx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2" name="任意多边形 311"/>
            <p:cNvSpPr/>
            <p:nvPr/>
          </p:nvSpPr>
          <p:spPr>
            <a:xfrm>
              <a:off x="584338" y="4124384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noFill/>
            <a:ln>
              <a:solidFill>
                <a:schemeClr val="tx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3" name="任意多边形 312"/>
            <p:cNvSpPr/>
            <p:nvPr/>
          </p:nvSpPr>
          <p:spPr>
            <a:xfrm>
              <a:off x="279130" y="4517690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noFill/>
            <a:ln>
              <a:solidFill>
                <a:schemeClr val="tx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4" name="任意多边形 313"/>
            <p:cNvSpPr/>
            <p:nvPr/>
          </p:nvSpPr>
          <p:spPr>
            <a:xfrm>
              <a:off x="355330" y="4914805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noFill/>
            <a:ln>
              <a:solidFill>
                <a:schemeClr val="tx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5" name="任意多边形 314"/>
            <p:cNvSpPr/>
            <p:nvPr/>
          </p:nvSpPr>
          <p:spPr>
            <a:xfrm>
              <a:off x="961453" y="4914805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noFill/>
            <a:ln>
              <a:solidFill>
                <a:schemeClr val="tx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6" name="任意多边形 315"/>
            <p:cNvSpPr/>
            <p:nvPr/>
          </p:nvSpPr>
          <p:spPr>
            <a:xfrm>
              <a:off x="637295" y="5311920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noFill/>
            <a:ln>
              <a:solidFill>
                <a:schemeClr val="tx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7" name="任意多边形 316"/>
            <p:cNvSpPr/>
            <p:nvPr/>
          </p:nvSpPr>
          <p:spPr>
            <a:xfrm>
              <a:off x="1243418" y="5311920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noFill/>
            <a:ln>
              <a:solidFill>
                <a:schemeClr val="tx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8" name="任意多边形 317"/>
            <p:cNvSpPr/>
            <p:nvPr/>
          </p:nvSpPr>
          <p:spPr>
            <a:xfrm>
              <a:off x="328660" y="5705225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noFill/>
            <a:ln>
              <a:solidFill>
                <a:schemeClr val="tx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9" name="任意多边形 318"/>
            <p:cNvSpPr/>
            <p:nvPr/>
          </p:nvSpPr>
          <p:spPr>
            <a:xfrm>
              <a:off x="930973" y="5709035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noFill/>
            <a:ln>
              <a:solidFill>
                <a:schemeClr val="tx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0" name="任意多边形 319"/>
            <p:cNvSpPr/>
            <p:nvPr/>
          </p:nvSpPr>
          <p:spPr>
            <a:xfrm>
              <a:off x="612631" y="6098530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noFill/>
            <a:ln>
              <a:solidFill>
                <a:schemeClr val="tx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1" name="任意多边形 320"/>
            <p:cNvSpPr/>
            <p:nvPr/>
          </p:nvSpPr>
          <p:spPr>
            <a:xfrm>
              <a:off x="892793" y="6503266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noFill/>
            <a:ln>
              <a:solidFill>
                <a:schemeClr val="tx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2" name="任意多边形 321"/>
            <p:cNvSpPr/>
            <p:nvPr/>
          </p:nvSpPr>
          <p:spPr>
            <a:xfrm>
              <a:off x="1498916" y="6495646"/>
              <a:ext cx="593583" cy="388755"/>
            </a:xfrm>
            <a:custGeom>
              <a:avLst/>
              <a:gdLst>
                <a:gd name="connsiteX0" fmla="*/ 350520 w 721360"/>
                <a:gd name="connsiteY0" fmla="*/ 472440 h 472440"/>
                <a:gd name="connsiteX1" fmla="*/ 721360 w 721360"/>
                <a:gd name="connsiteY1" fmla="*/ 10160 h 472440"/>
                <a:gd name="connsiteX2" fmla="*/ 0 w 721360"/>
                <a:gd name="connsiteY2" fmla="*/ 0 h 472440"/>
                <a:gd name="connsiteX3" fmla="*/ 350520 w 721360"/>
                <a:gd name="connsiteY3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472440">
                  <a:moveTo>
                    <a:pt x="350520" y="472440"/>
                  </a:moveTo>
                  <a:lnTo>
                    <a:pt x="721360" y="10160"/>
                  </a:lnTo>
                  <a:lnTo>
                    <a:pt x="0" y="0"/>
                  </a:lnTo>
                  <a:lnTo>
                    <a:pt x="350520" y="472440"/>
                  </a:lnTo>
                  <a:close/>
                </a:path>
              </a:pathLst>
            </a:custGeom>
            <a:noFill/>
            <a:ln>
              <a:solidFill>
                <a:schemeClr val="tx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3" name="任意多边形 322"/>
            <p:cNvSpPr/>
            <p:nvPr/>
          </p:nvSpPr>
          <p:spPr>
            <a:xfrm>
              <a:off x="1500932" y="6099157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noFill/>
            <a:ln>
              <a:solidFill>
                <a:schemeClr val="tx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4" name="任意多边形 323"/>
            <p:cNvSpPr/>
            <p:nvPr/>
          </p:nvSpPr>
          <p:spPr>
            <a:xfrm>
              <a:off x="4778992" y="6308888"/>
              <a:ext cx="596927" cy="391263"/>
            </a:xfrm>
            <a:custGeom>
              <a:avLst/>
              <a:gdLst>
                <a:gd name="connsiteX0" fmla="*/ 377952 w 725424"/>
                <a:gd name="connsiteY0" fmla="*/ 0 h 475488"/>
                <a:gd name="connsiteX1" fmla="*/ 0 w 725424"/>
                <a:gd name="connsiteY1" fmla="*/ 475488 h 475488"/>
                <a:gd name="connsiteX2" fmla="*/ 725424 w 725424"/>
                <a:gd name="connsiteY2" fmla="*/ 469392 h 475488"/>
                <a:gd name="connsiteX3" fmla="*/ 377952 w 725424"/>
                <a:gd name="connsiteY3" fmla="*/ 0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424" h="475488">
                  <a:moveTo>
                    <a:pt x="377952" y="0"/>
                  </a:moveTo>
                  <a:lnTo>
                    <a:pt x="0" y="475488"/>
                  </a:lnTo>
                  <a:lnTo>
                    <a:pt x="725424" y="469392"/>
                  </a:lnTo>
                  <a:lnTo>
                    <a:pt x="37795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499339" y="3319374"/>
            <a:ext cx="3568029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defRPr sz="6000" b="1">
                <a:solidFill>
                  <a:srgbClr val="0E567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defRPr>
            </a:lvl1pPr>
          </a:lstStyle>
          <a:p>
            <a:r>
              <a:rPr lang="zh-CN" altLang="en-US" sz="5400" dirty="0" smtClean="0">
                <a:latin typeface="微软雅黑" pitchFamily="34" charset="-122"/>
                <a:ea typeface="微软雅黑" pitchFamily="34" charset="-122"/>
              </a:rPr>
              <a:t>谢谢</a:t>
            </a:r>
            <a:r>
              <a:rPr lang="zh-CN" altLang="en-US" sz="5400" dirty="0">
                <a:latin typeface="微软雅黑" pitchFamily="34" charset="-122"/>
                <a:ea typeface="微软雅黑" pitchFamily="34" charset="-122"/>
              </a:rPr>
              <a:t>观赏</a:t>
            </a:r>
          </a:p>
        </p:txBody>
      </p:sp>
      <p:grpSp>
        <p:nvGrpSpPr>
          <p:cNvPr id="118" name="组合 117"/>
          <p:cNvGrpSpPr/>
          <p:nvPr/>
        </p:nvGrpSpPr>
        <p:grpSpPr>
          <a:xfrm>
            <a:off x="0" y="-8"/>
            <a:ext cx="8040216" cy="980733"/>
            <a:chOff x="0" y="-8"/>
            <a:chExt cx="8040216" cy="980733"/>
          </a:xfrm>
        </p:grpSpPr>
        <p:sp>
          <p:nvSpPr>
            <p:cNvPr id="119" name="直角三角形 118"/>
            <p:cNvSpPr/>
            <p:nvPr/>
          </p:nvSpPr>
          <p:spPr>
            <a:xfrm flipV="1">
              <a:off x="0" y="-8"/>
              <a:ext cx="8040216" cy="980733"/>
            </a:xfrm>
            <a:prstGeom prst="rtTriangle">
              <a:avLst/>
            </a:prstGeom>
            <a:solidFill>
              <a:srgbClr val="40404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0" name="文本框 119"/>
            <p:cNvSpPr txBox="1"/>
            <p:nvPr/>
          </p:nvSpPr>
          <p:spPr>
            <a:xfrm>
              <a:off x="84094" y="108391"/>
              <a:ext cx="433351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2" name="TextBox 101"/>
          <p:cNvSpPr txBox="1"/>
          <p:nvPr/>
        </p:nvSpPr>
        <p:spPr>
          <a:xfrm>
            <a:off x="3746090" y="2227004"/>
            <a:ext cx="56338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 sz="4800" b="1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祝大家前程似锦</a:t>
            </a:r>
            <a:endParaRPr lang="en-US" altLang="zh-CN" sz="4400" b="1" dirty="0" smtClean="0">
              <a:solidFill>
                <a:srgbClr val="00206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160799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8" name="组合 697"/>
          <p:cNvGrpSpPr/>
          <p:nvPr/>
        </p:nvGrpSpPr>
        <p:grpSpPr>
          <a:xfrm>
            <a:off x="13800856" y="1315336"/>
            <a:ext cx="1965110" cy="2206850"/>
            <a:chOff x="1074420" y="1325880"/>
            <a:chExt cx="2428875" cy="3634740"/>
          </a:xfrm>
        </p:grpSpPr>
        <p:sp>
          <p:nvSpPr>
            <p:cNvPr id="699" name="流程图: 决策 698"/>
            <p:cNvSpPr/>
            <p:nvPr/>
          </p:nvSpPr>
          <p:spPr>
            <a:xfrm>
              <a:off x="1074420" y="1325880"/>
              <a:ext cx="2011680" cy="3634740"/>
            </a:xfrm>
            <a:prstGeom prst="flowChartDecision">
              <a:avLst/>
            </a:prstGeom>
            <a:noFill/>
            <a:ln>
              <a:solidFill>
                <a:schemeClr val="accent1">
                  <a:alpha val="31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0" name="任意多边形 699"/>
            <p:cNvSpPr/>
            <p:nvPr/>
          </p:nvSpPr>
          <p:spPr>
            <a:xfrm>
              <a:off x="1531620" y="1577340"/>
              <a:ext cx="1971675" cy="2423160"/>
            </a:xfrm>
            <a:custGeom>
              <a:avLst/>
              <a:gdLst>
                <a:gd name="connsiteX0" fmla="*/ 0 w 1828800"/>
                <a:gd name="connsiteY0" fmla="*/ 2423160 h 2423160"/>
                <a:gd name="connsiteX1" fmla="*/ 1508760 w 1828800"/>
                <a:gd name="connsiteY1" fmla="*/ 0 h 2423160"/>
                <a:gd name="connsiteX2" fmla="*/ 1828800 w 1828800"/>
                <a:gd name="connsiteY2" fmla="*/ 594360 h 2423160"/>
                <a:gd name="connsiteX3" fmla="*/ 22860 w 1828800"/>
                <a:gd name="connsiteY3" fmla="*/ 685800 h 2423160"/>
                <a:gd name="connsiteX4" fmla="*/ 1143000 w 1828800"/>
                <a:gd name="connsiteY4" fmla="*/ 2377440 h 2423160"/>
                <a:gd name="connsiteX5" fmla="*/ 0 w 1828800"/>
                <a:gd name="connsiteY5" fmla="*/ 2423160 h 2423160"/>
                <a:gd name="connsiteX0" fmla="*/ 0 w 1971675"/>
                <a:gd name="connsiteY0" fmla="*/ 2423160 h 2423160"/>
                <a:gd name="connsiteX1" fmla="*/ 1508760 w 1971675"/>
                <a:gd name="connsiteY1" fmla="*/ 0 h 2423160"/>
                <a:gd name="connsiteX2" fmla="*/ 1971675 w 1971675"/>
                <a:gd name="connsiteY2" fmla="*/ 722947 h 2423160"/>
                <a:gd name="connsiteX3" fmla="*/ 22860 w 1971675"/>
                <a:gd name="connsiteY3" fmla="*/ 685800 h 2423160"/>
                <a:gd name="connsiteX4" fmla="*/ 1143000 w 1971675"/>
                <a:gd name="connsiteY4" fmla="*/ 2377440 h 2423160"/>
                <a:gd name="connsiteX5" fmla="*/ 0 w 1971675"/>
                <a:gd name="connsiteY5" fmla="*/ 2423160 h 2423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71675" h="2423160">
                  <a:moveTo>
                    <a:pt x="0" y="2423160"/>
                  </a:moveTo>
                  <a:lnTo>
                    <a:pt x="1508760" y="0"/>
                  </a:lnTo>
                  <a:lnTo>
                    <a:pt x="1971675" y="722947"/>
                  </a:lnTo>
                  <a:lnTo>
                    <a:pt x="22860" y="685800"/>
                  </a:lnTo>
                  <a:lnTo>
                    <a:pt x="1143000" y="2377440"/>
                  </a:lnTo>
                  <a:lnTo>
                    <a:pt x="0" y="2423160"/>
                  </a:lnTo>
                  <a:close/>
                </a:path>
              </a:pathLst>
            </a:custGeom>
            <a:noFill/>
            <a:ln>
              <a:solidFill>
                <a:schemeClr val="accent1">
                  <a:alpha val="31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01" name="直接连接符 700"/>
            <p:cNvCxnSpPr>
              <a:stCxn id="699" idx="3"/>
              <a:endCxn id="699" idx="1"/>
            </p:cNvCxnSpPr>
            <p:nvPr/>
          </p:nvCxnSpPr>
          <p:spPr>
            <a:xfrm flipH="1">
              <a:off x="1074420" y="3143250"/>
              <a:ext cx="2011680" cy="0"/>
            </a:xfrm>
            <a:prstGeom prst="line">
              <a:avLst/>
            </a:prstGeom>
            <a:ln>
              <a:solidFill>
                <a:schemeClr val="accent1">
                  <a:alpha val="31000"/>
                </a:schemeClr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组合 36"/>
          <p:cNvGrpSpPr/>
          <p:nvPr/>
        </p:nvGrpSpPr>
        <p:grpSpPr>
          <a:xfrm>
            <a:off x="0" y="-9"/>
            <a:ext cx="8040216" cy="1132122"/>
            <a:chOff x="0" y="-9"/>
            <a:chExt cx="8040216" cy="1132122"/>
          </a:xfrm>
        </p:grpSpPr>
        <p:sp>
          <p:nvSpPr>
            <p:cNvPr id="38" name="直角三角形 37"/>
            <p:cNvSpPr/>
            <p:nvPr/>
          </p:nvSpPr>
          <p:spPr>
            <a:xfrm flipV="1">
              <a:off x="0" y="-9"/>
              <a:ext cx="8040216" cy="1132122"/>
            </a:xfrm>
            <a:prstGeom prst="rtTriangle">
              <a:avLst/>
            </a:prstGeom>
            <a:solidFill>
              <a:srgbClr val="40404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174171" y="180961"/>
              <a:ext cx="433351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简历的重要性</a:t>
              </a:r>
              <a:endPara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7" name="流程图: 联系 16"/>
          <p:cNvSpPr/>
          <p:nvPr/>
        </p:nvSpPr>
        <p:spPr>
          <a:xfrm>
            <a:off x="1596569" y="2409371"/>
            <a:ext cx="624115" cy="653143"/>
          </a:xfrm>
          <a:prstGeom prst="flowChartConnector">
            <a:avLst/>
          </a:prstGeom>
          <a:solidFill>
            <a:srgbClr val="0E56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ctr">
              <a:buFont typeface="Wingdings" panose="05000000000000000000" pitchFamily="2" charset="2"/>
              <a:buChar char="l"/>
            </a:pPr>
            <a:endParaRPr lang="zh-CN" altLang="en-US" sz="3200" dirty="0"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683657" y="2409372"/>
            <a:ext cx="4789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latin typeface="+mn-ea"/>
              </a:rPr>
              <a:t>1</a:t>
            </a:r>
            <a:endParaRPr lang="zh-CN" altLang="en-US" sz="3200" b="1" dirty="0">
              <a:latin typeface="+mn-ea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2685142" y="1857828"/>
            <a:ext cx="8577944" cy="2017486"/>
          </a:xfrm>
          <a:prstGeom prst="roundRect">
            <a:avLst/>
          </a:prstGeom>
          <a:solidFill>
            <a:srgbClr val="0E56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2800" b="1" dirty="0" smtClean="0">
                <a:latin typeface="+mn-ea"/>
              </a:rPr>
              <a:t>简历好比一份产品的广告和说明书，既要在短短的几页篇幅里把自己的形象和其他竞争者区分开来，又要切实地把自己对于企业的价值表现出来。有力的把自己推销出去。</a:t>
            </a:r>
            <a:endParaRPr lang="zh-CN" altLang="en-US" sz="2800" b="1" dirty="0">
              <a:latin typeface="+mn-ea"/>
            </a:endParaRPr>
          </a:p>
        </p:txBody>
      </p:sp>
      <p:sp>
        <p:nvSpPr>
          <p:cNvPr id="20" name="流程图: 联系 19"/>
          <p:cNvSpPr/>
          <p:nvPr/>
        </p:nvSpPr>
        <p:spPr>
          <a:xfrm>
            <a:off x="1690912" y="4528457"/>
            <a:ext cx="624115" cy="616858"/>
          </a:xfrm>
          <a:prstGeom prst="flowChartConnector">
            <a:avLst/>
          </a:prstGeom>
          <a:solidFill>
            <a:srgbClr val="0E56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ctr">
              <a:buFont typeface="Wingdings" panose="05000000000000000000" pitchFamily="2" charset="2"/>
              <a:buChar char="l"/>
            </a:pPr>
            <a:endParaRPr lang="zh-CN" altLang="en-US" sz="3200" dirty="0"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99772" y="4484915"/>
            <a:ext cx="2902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latin typeface="+mn-ea"/>
              </a:rPr>
              <a:t>2</a:t>
            </a:r>
            <a:endParaRPr lang="zh-CN" altLang="en-US" sz="3200" b="1" dirty="0">
              <a:latin typeface="+mn-ea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2714172" y="4296229"/>
            <a:ext cx="6981371" cy="1161142"/>
          </a:xfrm>
          <a:prstGeom prst="roundRect">
            <a:avLst/>
          </a:prstGeom>
          <a:solidFill>
            <a:srgbClr val="0E56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ctr">
              <a:buFont typeface="Wingdings" panose="05000000000000000000" pitchFamily="2" charset="2"/>
              <a:buChar char="l"/>
            </a:pPr>
            <a:r>
              <a:rPr lang="zh-CN" altLang="en-US" sz="2800" b="1" dirty="0" smtClean="0">
                <a:latin typeface="+mn-ea"/>
              </a:rPr>
              <a:t>帮助求职者获取面试机会的通行证</a:t>
            </a:r>
            <a:endParaRPr lang="zh-CN" altLang="en-US" sz="2800" b="1" dirty="0">
              <a:latin typeface="+mn-ea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194394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8" name="组合 697"/>
          <p:cNvGrpSpPr/>
          <p:nvPr/>
        </p:nvGrpSpPr>
        <p:grpSpPr>
          <a:xfrm>
            <a:off x="13800856" y="1315336"/>
            <a:ext cx="1965110" cy="2206850"/>
            <a:chOff x="1074420" y="1325880"/>
            <a:chExt cx="2428875" cy="3634740"/>
          </a:xfrm>
        </p:grpSpPr>
        <p:sp>
          <p:nvSpPr>
            <p:cNvPr id="699" name="流程图: 决策 698"/>
            <p:cNvSpPr/>
            <p:nvPr/>
          </p:nvSpPr>
          <p:spPr>
            <a:xfrm>
              <a:off x="1074420" y="1325880"/>
              <a:ext cx="2011680" cy="3634740"/>
            </a:xfrm>
            <a:prstGeom prst="flowChartDecision">
              <a:avLst/>
            </a:prstGeom>
            <a:noFill/>
            <a:ln>
              <a:solidFill>
                <a:schemeClr val="accent1">
                  <a:alpha val="31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0" name="任意多边形 699"/>
            <p:cNvSpPr/>
            <p:nvPr/>
          </p:nvSpPr>
          <p:spPr>
            <a:xfrm>
              <a:off x="1531620" y="1577340"/>
              <a:ext cx="1971675" cy="2423160"/>
            </a:xfrm>
            <a:custGeom>
              <a:avLst/>
              <a:gdLst>
                <a:gd name="connsiteX0" fmla="*/ 0 w 1828800"/>
                <a:gd name="connsiteY0" fmla="*/ 2423160 h 2423160"/>
                <a:gd name="connsiteX1" fmla="*/ 1508760 w 1828800"/>
                <a:gd name="connsiteY1" fmla="*/ 0 h 2423160"/>
                <a:gd name="connsiteX2" fmla="*/ 1828800 w 1828800"/>
                <a:gd name="connsiteY2" fmla="*/ 594360 h 2423160"/>
                <a:gd name="connsiteX3" fmla="*/ 22860 w 1828800"/>
                <a:gd name="connsiteY3" fmla="*/ 685800 h 2423160"/>
                <a:gd name="connsiteX4" fmla="*/ 1143000 w 1828800"/>
                <a:gd name="connsiteY4" fmla="*/ 2377440 h 2423160"/>
                <a:gd name="connsiteX5" fmla="*/ 0 w 1828800"/>
                <a:gd name="connsiteY5" fmla="*/ 2423160 h 2423160"/>
                <a:gd name="connsiteX0" fmla="*/ 0 w 1971675"/>
                <a:gd name="connsiteY0" fmla="*/ 2423160 h 2423160"/>
                <a:gd name="connsiteX1" fmla="*/ 1508760 w 1971675"/>
                <a:gd name="connsiteY1" fmla="*/ 0 h 2423160"/>
                <a:gd name="connsiteX2" fmla="*/ 1971675 w 1971675"/>
                <a:gd name="connsiteY2" fmla="*/ 722947 h 2423160"/>
                <a:gd name="connsiteX3" fmla="*/ 22860 w 1971675"/>
                <a:gd name="connsiteY3" fmla="*/ 685800 h 2423160"/>
                <a:gd name="connsiteX4" fmla="*/ 1143000 w 1971675"/>
                <a:gd name="connsiteY4" fmla="*/ 2377440 h 2423160"/>
                <a:gd name="connsiteX5" fmla="*/ 0 w 1971675"/>
                <a:gd name="connsiteY5" fmla="*/ 2423160 h 2423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71675" h="2423160">
                  <a:moveTo>
                    <a:pt x="0" y="2423160"/>
                  </a:moveTo>
                  <a:lnTo>
                    <a:pt x="1508760" y="0"/>
                  </a:lnTo>
                  <a:lnTo>
                    <a:pt x="1971675" y="722947"/>
                  </a:lnTo>
                  <a:lnTo>
                    <a:pt x="22860" y="685800"/>
                  </a:lnTo>
                  <a:lnTo>
                    <a:pt x="1143000" y="2377440"/>
                  </a:lnTo>
                  <a:lnTo>
                    <a:pt x="0" y="2423160"/>
                  </a:lnTo>
                  <a:close/>
                </a:path>
              </a:pathLst>
            </a:custGeom>
            <a:noFill/>
            <a:ln>
              <a:solidFill>
                <a:schemeClr val="accent1">
                  <a:alpha val="31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01" name="直接连接符 700"/>
            <p:cNvCxnSpPr>
              <a:stCxn id="699" idx="3"/>
              <a:endCxn id="699" idx="1"/>
            </p:cNvCxnSpPr>
            <p:nvPr/>
          </p:nvCxnSpPr>
          <p:spPr>
            <a:xfrm flipH="1">
              <a:off x="1074420" y="3143250"/>
              <a:ext cx="2011680" cy="0"/>
            </a:xfrm>
            <a:prstGeom prst="line">
              <a:avLst/>
            </a:prstGeom>
            <a:ln>
              <a:solidFill>
                <a:schemeClr val="accent1">
                  <a:alpha val="31000"/>
                </a:schemeClr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Line 38"/>
          <p:cNvSpPr>
            <a:spLocks noChangeShapeType="1"/>
          </p:cNvSpPr>
          <p:nvPr/>
        </p:nvSpPr>
        <p:spPr bwMode="auto">
          <a:xfrm>
            <a:off x="425450" y="6178550"/>
            <a:ext cx="8216900" cy="0"/>
          </a:xfrm>
          <a:prstGeom prst="line">
            <a:avLst/>
          </a:prstGeom>
          <a:noFill/>
          <a:ln w="12700">
            <a:solidFill>
              <a:srgbClr val="FFFF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67" name="组合 66"/>
          <p:cNvGrpSpPr/>
          <p:nvPr/>
        </p:nvGrpSpPr>
        <p:grpSpPr>
          <a:xfrm>
            <a:off x="0" y="-8"/>
            <a:ext cx="8040216" cy="1233722"/>
            <a:chOff x="0" y="-8"/>
            <a:chExt cx="8040216" cy="980733"/>
          </a:xfrm>
        </p:grpSpPr>
        <p:sp>
          <p:nvSpPr>
            <p:cNvPr id="68" name="直角三角形 67"/>
            <p:cNvSpPr/>
            <p:nvPr/>
          </p:nvSpPr>
          <p:spPr>
            <a:xfrm flipV="1">
              <a:off x="0" y="-8"/>
              <a:ext cx="8040216" cy="980733"/>
            </a:xfrm>
            <a:prstGeom prst="rtTriangle">
              <a:avLst/>
            </a:prstGeom>
            <a:solidFill>
              <a:srgbClr val="40404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84094" y="108391"/>
              <a:ext cx="433351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简历基本架构</a:t>
              </a:r>
              <a:endPara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0" name="圆角矩形 69"/>
          <p:cNvSpPr/>
          <p:nvPr/>
        </p:nvSpPr>
        <p:spPr>
          <a:xfrm>
            <a:off x="1204687" y="1407886"/>
            <a:ext cx="4412342" cy="696685"/>
          </a:xfrm>
          <a:prstGeom prst="roundRect">
            <a:avLst/>
          </a:prstGeom>
          <a:solidFill>
            <a:srgbClr val="0E56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3200" b="1" dirty="0" smtClean="0">
                <a:latin typeface="+mn-ea"/>
              </a:rPr>
              <a:t>个人基本情况</a:t>
            </a:r>
            <a:endParaRPr lang="zh-CN" altLang="en-US" sz="3200" b="1" dirty="0">
              <a:latin typeface="+mn-ea"/>
            </a:endParaRPr>
          </a:p>
        </p:txBody>
      </p:sp>
      <p:sp>
        <p:nvSpPr>
          <p:cNvPr id="71" name="圆角矩形 70"/>
          <p:cNvSpPr/>
          <p:nvPr/>
        </p:nvSpPr>
        <p:spPr>
          <a:xfrm>
            <a:off x="1211941" y="2271485"/>
            <a:ext cx="4419601" cy="703943"/>
          </a:xfrm>
          <a:prstGeom prst="roundRect">
            <a:avLst/>
          </a:prstGeom>
          <a:solidFill>
            <a:srgbClr val="0E56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3200" b="1" dirty="0" smtClean="0">
                <a:latin typeface="+mn-ea"/>
              </a:rPr>
              <a:t>求职意向    </a:t>
            </a:r>
            <a:endParaRPr lang="zh-CN" altLang="en-US" sz="3200" b="1" dirty="0">
              <a:latin typeface="+mn-ea"/>
            </a:endParaRPr>
          </a:p>
        </p:txBody>
      </p:sp>
      <p:sp>
        <p:nvSpPr>
          <p:cNvPr id="77" name="圆角矩形 76"/>
          <p:cNvSpPr/>
          <p:nvPr/>
        </p:nvSpPr>
        <p:spPr>
          <a:xfrm>
            <a:off x="1190171" y="3120571"/>
            <a:ext cx="4441372" cy="711200"/>
          </a:xfrm>
          <a:prstGeom prst="roundRect">
            <a:avLst/>
          </a:prstGeom>
          <a:solidFill>
            <a:srgbClr val="0E56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3200" b="1" dirty="0" smtClean="0">
                <a:latin typeface="+mn-ea"/>
              </a:rPr>
              <a:t>教育背景</a:t>
            </a:r>
            <a:endParaRPr lang="zh-CN" altLang="en-US" sz="3200" b="1" dirty="0">
              <a:latin typeface="+mn-ea"/>
            </a:endParaRPr>
          </a:p>
        </p:txBody>
      </p:sp>
      <p:sp>
        <p:nvSpPr>
          <p:cNvPr id="78" name="圆角矩形 77"/>
          <p:cNvSpPr/>
          <p:nvPr/>
        </p:nvSpPr>
        <p:spPr>
          <a:xfrm>
            <a:off x="1168399" y="4013198"/>
            <a:ext cx="4419601" cy="732973"/>
          </a:xfrm>
          <a:prstGeom prst="roundRect">
            <a:avLst/>
          </a:prstGeom>
          <a:solidFill>
            <a:srgbClr val="0E56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en-US" altLang="zh-CN" sz="3200" b="1" dirty="0" smtClean="0">
                <a:latin typeface="+mn-ea"/>
              </a:rPr>
              <a:t>IT</a:t>
            </a:r>
            <a:r>
              <a:rPr lang="zh-CN" altLang="en-US" sz="3200" b="1" dirty="0" smtClean="0">
                <a:latin typeface="+mn-ea"/>
              </a:rPr>
              <a:t>技能           </a:t>
            </a:r>
            <a:endParaRPr lang="zh-CN" altLang="en-US" sz="3200" b="1" dirty="0">
              <a:latin typeface="+mn-ea"/>
            </a:endParaRPr>
          </a:p>
        </p:txBody>
      </p:sp>
      <p:sp>
        <p:nvSpPr>
          <p:cNvPr id="79" name="圆角矩形 78"/>
          <p:cNvSpPr/>
          <p:nvPr/>
        </p:nvSpPr>
        <p:spPr>
          <a:xfrm>
            <a:off x="1139370" y="4927598"/>
            <a:ext cx="4434115" cy="762001"/>
          </a:xfrm>
          <a:prstGeom prst="roundRect">
            <a:avLst/>
          </a:prstGeom>
          <a:solidFill>
            <a:srgbClr val="0E56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3200" b="1" dirty="0" smtClean="0">
                <a:latin typeface="+mn-ea"/>
              </a:rPr>
              <a:t>项目经历</a:t>
            </a:r>
            <a:endParaRPr lang="zh-CN" altLang="en-US" sz="3200" b="1" dirty="0">
              <a:latin typeface="+mn-ea"/>
            </a:endParaRPr>
          </a:p>
        </p:txBody>
      </p:sp>
      <p:sp>
        <p:nvSpPr>
          <p:cNvPr id="80" name="圆角矩形 79"/>
          <p:cNvSpPr/>
          <p:nvPr/>
        </p:nvSpPr>
        <p:spPr>
          <a:xfrm>
            <a:off x="6103256" y="1386114"/>
            <a:ext cx="4347030" cy="732971"/>
          </a:xfrm>
          <a:prstGeom prst="roundRect">
            <a:avLst/>
          </a:prstGeom>
          <a:solidFill>
            <a:srgbClr val="0E56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3200" b="1" dirty="0" smtClean="0">
                <a:latin typeface="+mn-ea"/>
              </a:rPr>
              <a:t>社会实践经历</a:t>
            </a:r>
            <a:endParaRPr lang="zh-CN" altLang="en-US" sz="3200" b="1" dirty="0">
              <a:latin typeface="+mn-ea"/>
            </a:endParaRPr>
          </a:p>
        </p:txBody>
      </p:sp>
      <p:sp>
        <p:nvSpPr>
          <p:cNvPr id="81" name="圆角矩形 80"/>
          <p:cNvSpPr/>
          <p:nvPr/>
        </p:nvSpPr>
        <p:spPr>
          <a:xfrm>
            <a:off x="6095998" y="2322287"/>
            <a:ext cx="4383316" cy="696685"/>
          </a:xfrm>
          <a:prstGeom prst="roundRect">
            <a:avLst/>
          </a:prstGeom>
          <a:solidFill>
            <a:srgbClr val="0E56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3200" b="1" dirty="0" smtClean="0">
                <a:latin typeface="+mn-ea"/>
              </a:rPr>
              <a:t>培训</a:t>
            </a:r>
            <a:r>
              <a:rPr lang="en-US" altLang="zh-CN" sz="3200" b="1" dirty="0" smtClean="0">
                <a:latin typeface="+mn-ea"/>
              </a:rPr>
              <a:t>/</a:t>
            </a:r>
            <a:r>
              <a:rPr lang="zh-CN" altLang="en-US" sz="3200" b="1" dirty="0" smtClean="0">
                <a:latin typeface="+mn-ea"/>
              </a:rPr>
              <a:t>工作经历</a:t>
            </a:r>
            <a:endParaRPr lang="zh-CN" altLang="en-US" sz="3200" b="1" dirty="0">
              <a:latin typeface="+mn-ea"/>
            </a:endParaRPr>
          </a:p>
        </p:txBody>
      </p:sp>
      <p:sp>
        <p:nvSpPr>
          <p:cNvPr id="82" name="圆角矩形 81"/>
          <p:cNvSpPr/>
          <p:nvPr/>
        </p:nvSpPr>
        <p:spPr>
          <a:xfrm>
            <a:off x="6081483" y="3251201"/>
            <a:ext cx="4310745" cy="682170"/>
          </a:xfrm>
          <a:prstGeom prst="roundRect">
            <a:avLst/>
          </a:prstGeom>
          <a:solidFill>
            <a:srgbClr val="0E56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3200" b="1" dirty="0" smtClean="0">
                <a:latin typeface="+mn-ea"/>
              </a:rPr>
              <a:t>荣誉奖励</a:t>
            </a:r>
            <a:endParaRPr lang="zh-CN" altLang="en-US" sz="3200" b="1" dirty="0">
              <a:latin typeface="+mn-ea"/>
            </a:endParaRPr>
          </a:p>
        </p:txBody>
      </p:sp>
      <p:sp>
        <p:nvSpPr>
          <p:cNvPr id="83" name="圆角矩形 82"/>
          <p:cNvSpPr/>
          <p:nvPr/>
        </p:nvSpPr>
        <p:spPr>
          <a:xfrm>
            <a:off x="6096000" y="4180114"/>
            <a:ext cx="4223657" cy="725715"/>
          </a:xfrm>
          <a:prstGeom prst="roundRect">
            <a:avLst/>
          </a:prstGeom>
          <a:solidFill>
            <a:srgbClr val="0E56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3200" b="1" dirty="0" smtClean="0">
                <a:latin typeface="+mn-ea"/>
              </a:rPr>
              <a:t>自我评价</a:t>
            </a:r>
            <a:r>
              <a:rPr lang="en-US" altLang="zh-CN" sz="3200" b="1" dirty="0" smtClean="0">
                <a:latin typeface="+mn-ea"/>
              </a:rPr>
              <a:t>/</a:t>
            </a:r>
            <a:r>
              <a:rPr lang="zh-CN" altLang="en-US" sz="3200" b="1" dirty="0" smtClean="0">
                <a:latin typeface="+mn-ea"/>
              </a:rPr>
              <a:t>兴趣爱好</a:t>
            </a:r>
            <a:endParaRPr lang="zh-CN" altLang="en-US" sz="3200" b="1" dirty="0">
              <a:latin typeface="+mn-ea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097394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8" name="组合 697"/>
          <p:cNvGrpSpPr/>
          <p:nvPr/>
        </p:nvGrpSpPr>
        <p:grpSpPr>
          <a:xfrm>
            <a:off x="13800856" y="1315336"/>
            <a:ext cx="1965110" cy="2206850"/>
            <a:chOff x="1074420" y="1325880"/>
            <a:chExt cx="2428875" cy="3634740"/>
          </a:xfrm>
        </p:grpSpPr>
        <p:sp>
          <p:nvSpPr>
            <p:cNvPr id="699" name="流程图: 决策 698"/>
            <p:cNvSpPr/>
            <p:nvPr/>
          </p:nvSpPr>
          <p:spPr>
            <a:xfrm>
              <a:off x="1074420" y="1325880"/>
              <a:ext cx="2011680" cy="3634740"/>
            </a:xfrm>
            <a:prstGeom prst="flowChartDecision">
              <a:avLst/>
            </a:prstGeom>
            <a:noFill/>
            <a:ln>
              <a:solidFill>
                <a:schemeClr val="accent1">
                  <a:alpha val="31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0" name="任意多边形 699"/>
            <p:cNvSpPr/>
            <p:nvPr/>
          </p:nvSpPr>
          <p:spPr>
            <a:xfrm>
              <a:off x="1531620" y="1577340"/>
              <a:ext cx="1971675" cy="2423160"/>
            </a:xfrm>
            <a:custGeom>
              <a:avLst/>
              <a:gdLst>
                <a:gd name="connsiteX0" fmla="*/ 0 w 1828800"/>
                <a:gd name="connsiteY0" fmla="*/ 2423160 h 2423160"/>
                <a:gd name="connsiteX1" fmla="*/ 1508760 w 1828800"/>
                <a:gd name="connsiteY1" fmla="*/ 0 h 2423160"/>
                <a:gd name="connsiteX2" fmla="*/ 1828800 w 1828800"/>
                <a:gd name="connsiteY2" fmla="*/ 594360 h 2423160"/>
                <a:gd name="connsiteX3" fmla="*/ 22860 w 1828800"/>
                <a:gd name="connsiteY3" fmla="*/ 685800 h 2423160"/>
                <a:gd name="connsiteX4" fmla="*/ 1143000 w 1828800"/>
                <a:gd name="connsiteY4" fmla="*/ 2377440 h 2423160"/>
                <a:gd name="connsiteX5" fmla="*/ 0 w 1828800"/>
                <a:gd name="connsiteY5" fmla="*/ 2423160 h 2423160"/>
                <a:gd name="connsiteX0" fmla="*/ 0 w 1971675"/>
                <a:gd name="connsiteY0" fmla="*/ 2423160 h 2423160"/>
                <a:gd name="connsiteX1" fmla="*/ 1508760 w 1971675"/>
                <a:gd name="connsiteY1" fmla="*/ 0 h 2423160"/>
                <a:gd name="connsiteX2" fmla="*/ 1971675 w 1971675"/>
                <a:gd name="connsiteY2" fmla="*/ 722947 h 2423160"/>
                <a:gd name="connsiteX3" fmla="*/ 22860 w 1971675"/>
                <a:gd name="connsiteY3" fmla="*/ 685800 h 2423160"/>
                <a:gd name="connsiteX4" fmla="*/ 1143000 w 1971675"/>
                <a:gd name="connsiteY4" fmla="*/ 2377440 h 2423160"/>
                <a:gd name="connsiteX5" fmla="*/ 0 w 1971675"/>
                <a:gd name="connsiteY5" fmla="*/ 2423160 h 2423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71675" h="2423160">
                  <a:moveTo>
                    <a:pt x="0" y="2423160"/>
                  </a:moveTo>
                  <a:lnTo>
                    <a:pt x="1508760" y="0"/>
                  </a:lnTo>
                  <a:lnTo>
                    <a:pt x="1971675" y="722947"/>
                  </a:lnTo>
                  <a:lnTo>
                    <a:pt x="22860" y="685800"/>
                  </a:lnTo>
                  <a:lnTo>
                    <a:pt x="1143000" y="2377440"/>
                  </a:lnTo>
                  <a:lnTo>
                    <a:pt x="0" y="2423160"/>
                  </a:lnTo>
                  <a:close/>
                </a:path>
              </a:pathLst>
            </a:custGeom>
            <a:noFill/>
            <a:ln>
              <a:solidFill>
                <a:schemeClr val="accent1">
                  <a:alpha val="31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01" name="直接连接符 700"/>
            <p:cNvCxnSpPr>
              <a:stCxn id="699" idx="3"/>
              <a:endCxn id="699" idx="1"/>
            </p:cNvCxnSpPr>
            <p:nvPr/>
          </p:nvCxnSpPr>
          <p:spPr>
            <a:xfrm flipH="1">
              <a:off x="1074420" y="3143250"/>
              <a:ext cx="2011680" cy="0"/>
            </a:xfrm>
            <a:prstGeom prst="line">
              <a:avLst/>
            </a:prstGeom>
            <a:ln>
              <a:solidFill>
                <a:schemeClr val="accent1">
                  <a:alpha val="31000"/>
                </a:schemeClr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/>
          <p:nvPr/>
        </p:nvGrpSpPr>
        <p:grpSpPr>
          <a:xfrm>
            <a:off x="0" y="-8"/>
            <a:ext cx="8040216" cy="1291779"/>
            <a:chOff x="0" y="-8"/>
            <a:chExt cx="8040216" cy="980733"/>
          </a:xfrm>
        </p:grpSpPr>
        <p:sp>
          <p:nvSpPr>
            <p:cNvPr id="59" name="直角三角形 58"/>
            <p:cNvSpPr/>
            <p:nvPr/>
          </p:nvSpPr>
          <p:spPr>
            <a:xfrm flipV="1">
              <a:off x="0" y="-8"/>
              <a:ext cx="8040216" cy="980733"/>
            </a:xfrm>
            <a:prstGeom prst="rtTriangle">
              <a:avLst/>
            </a:prstGeom>
            <a:solidFill>
              <a:srgbClr val="40404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84094" y="108391"/>
              <a:ext cx="433351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简历基本架构</a:t>
              </a:r>
              <a:endPara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21505" name="Picture 1" descr="D:\QQ\707514766\Image\C2C\O7H0}HI[M~)B~SV6UM(J0U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3500944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8" name="组合 697"/>
          <p:cNvGrpSpPr/>
          <p:nvPr/>
        </p:nvGrpSpPr>
        <p:grpSpPr>
          <a:xfrm>
            <a:off x="13800856" y="1315336"/>
            <a:ext cx="1965110" cy="2206850"/>
            <a:chOff x="1074420" y="1325880"/>
            <a:chExt cx="2428875" cy="3634740"/>
          </a:xfrm>
        </p:grpSpPr>
        <p:sp>
          <p:nvSpPr>
            <p:cNvPr id="699" name="流程图: 决策 698"/>
            <p:cNvSpPr/>
            <p:nvPr/>
          </p:nvSpPr>
          <p:spPr>
            <a:xfrm>
              <a:off x="1074420" y="1325880"/>
              <a:ext cx="2011680" cy="3634740"/>
            </a:xfrm>
            <a:prstGeom prst="flowChartDecision">
              <a:avLst/>
            </a:prstGeom>
            <a:noFill/>
            <a:ln>
              <a:solidFill>
                <a:schemeClr val="accent1">
                  <a:alpha val="31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0" name="任意多边形 699"/>
            <p:cNvSpPr/>
            <p:nvPr/>
          </p:nvSpPr>
          <p:spPr>
            <a:xfrm>
              <a:off x="1531620" y="1577340"/>
              <a:ext cx="1971675" cy="2423160"/>
            </a:xfrm>
            <a:custGeom>
              <a:avLst/>
              <a:gdLst>
                <a:gd name="connsiteX0" fmla="*/ 0 w 1828800"/>
                <a:gd name="connsiteY0" fmla="*/ 2423160 h 2423160"/>
                <a:gd name="connsiteX1" fmla="*/ 1508760 w 1828800"/>
                <a:gd name="connsiteY1" fmla="*/ 0 h 2423160"/>
                <a:gd name="connsiteX2" fmla="*/ 1828800 w 1828800"/>
                <a:gd name="connsiteY2" fmla="*/ 594360 h 2423160"/>
                <a:gd name="connsiteX3" fmla="*/ 22860 w 1828800"/>
                <a:gd name="connsiteY3" fmla="*/ 685800 h 2423160"/>
                <a:gd name="connsiteX4" fmla="*/ 1143000 w 1828800"/>
                <a:gd name="connsiteY4" fmla="*/ 2377440 h 2423160"/>
                <a:gd name="connsiteX5" fmla="*/ 0 w 1828800"/>
                <a:gd name="connsiteY5" fmla="*/ 2423160 h 2423160"/>
                <a:gd name="connsiteX0" fmla="*/ 0 w 1971675"/>
                <a:gd name="connsiteY0" fmla="*/ 2423160 h 2423160"/>
                <a:gd name="connsiteX1" fmla="*/ 1508760 w 1971675"/>
                <a:gd name="connsiteY1" fmla="*/ 0 h 2423160"/>
                <a:gd name="connsiteX2" fmla="*/ 1971675 w 1971675"/>
                <a:gd name="connsiteY2" fmla="*/ 722947 h 2423160"/>
                <a:gd name="connsiteX3" fmla="*/ 22860 w 1971675"/>
                <a:gd name="connsiteY3" fmla="*/ 685800 h 2423160"/>
                <a:gd name="connsiteX4" fmla="*/ 1143000 w 1971675"/>
                <a:gd name="connsiteY4" fmla="*/ 2377440 h 2423160"/>
                <a:gd name="connsiteX5" fmla="*/ 0 w 1971675"/>
                <a:gd name="connsiteY5" fmla="*/ 2423160 h 2423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71675" h="2423160">
                  <a:moveTo>
                    <a:pt x="0" y="2423160"/>
                  </a:moveTo>
                  <a:lnTo>
                    <a:pt x="1508760" y="0"/>
                  </a:lnTo>
                  <a:lnTo>
                    <a:pt x="1971675" y="722947"/>
                  </a:lnTo>
                  <a:lnTo>
                    <a:pt x="22860" y="685800"/>
                  </a:lnTo>
                  <a:lnTo>
                    <a:pt x="1143000" y="2377440"/>
                  </a:lnTo>
                  <a:lnTo>
                    <a:pt x="0" y="2423160"/>
                  </a:lnTo>
                  <a:close/>
                </a:path>
              </a:pathLst>
            </a:custGeom>
            <a:noFill/>
            <a:ln>
              <a:solidFill>
                <a:schemeClr val="accent1">
                  <a:alpha val="31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01" name="直接连接符 700"/>
            <p:cNvCxnSpPr>
              <a:stCxn id="699" idx="3"/>
              <a:endCxn id="699" idx="1"/>
            </p:cNvCxnSpPr>
            <p:nvPr/>
          </p:nvCxnSpPr>
          <p:spPr>
            <a:xfrm flipH="1">
              <a:off x="1074420" y="3143250"/>
              <a:ext cx="2011680" cy="0"/>
            </a:xfrm>
            <a:prstGeom prst="line">
              <a:avLst/>
            </a:prstGeom>
            <a:ln>
              <a:solidFill>
                <a:schemeClr val="accent1">
                  <a:alpha val="31000"/>
                </a:schemeClr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Line 38"/>
          <p:cNvSpPr>
            <a:spLocks noChangeShapeType="1"/>
          </p:cNvSpPr>
          <p:nvPr/>
        </p:nvSpPr>
        <p:spPr bwMode="auto">
          <a:xfrm>
            <a:off x="425450" y="6178550"/>
            <a:ext cx="8216900" cy="0"/>
          </a:xfrm>
          <a:prstGeom prst="line">
            <a:avLst/>
          </a:prstGeom>
          <a:noFill/>
          <a:ln w="12700">
            <a:solidFill>
              <a:srgbClr val="FFFF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9" name="Line 63"/>
          <p:cNvSpPr>
            <a:spLocks noChangeShapeType="1"/>
          </p:cNvSpPr>
          <p:nvPr/>
        </p:nvSpPr>
        <p:spPr bwMode="auto">
          <a:xfrm flipV="1">
            <a:off x="425450" y="1814286"/>
            <a:ext cx="2158093" cy="4364264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 type="triangle" w="sm" len="lg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320520" y="1032912"/>
            <a:ext cx="5147585" cy="3606538"/>
            <a:chOff x="1475630" y="1608002"/>
            <a:chExt cx="5147585" cy="3606538"/>
          </a:xfrm>
        </p:grpSpPr>
        <p:sp>
          <p:nvSpPr>
            <p:cNvPr id="70" name="任意多边形 69"/>
            <p:cNvSpPr/>
            <p:nvPr/>
          </p:nvSpPr>
          <p:spPr>
            <a:xfrm rot="5400000">
              <a:off x="1412108" y="1701464"/>
              <a:ext cx="689729" cy="511930"/>
            </a:xfrm>
            <a:custGeom>
              <a:avLst/>
              <a:gdLst>
                <a:gd name="connsiteX0" fmla="*/ 0 w 1573724"/>
                <a:gd name="connsiteY0" fmla="*/ 996212 h 996212"/>
                <a:gd name="connsiteX1" fmla="*/ 814009 w 1573724"/>
                <a:gd name="connsiteY1" fmla="*/ 0 h 996212"/>
                <a:gd name="connsiteX2" fmla="*/ 1573724 w 1573724"/>
                <a:gd name="connsiteY2" fmla="*/ 996212 h 996212"/>
                <a:gd name="connsiteX3" fmla="*/ 0 w 1573724"/>
                <a:gd name="connsiteY3" fmla="*/ 996212 h 996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3724" h="996212">
                  <a:moveTo>
                    <a:pt x="0" y="996212"/>
                  </a:moveTo>
                  <a:lnTo>
                    <a:pt x="814009" y="0"/>
                  </a:lnTo>
                  <a:lnTo>
                    <a:pt x="1573724" y="996212"/>
                  </a:lnTo>
                  <a:lnTo>
                    <a:pt x="0" y="996212"/>
                  </a:lnTo>
                  <a:close/>
                </a:path>
              </a:pathLst>
            </a:custGeom>
            <a:solidFill>
              <a:srgbClr val="40ABDB"/>
            </a:solidFill>
            <a:ln>
              <a:solidFill>
                <a:srgbClr val="40AB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/>
            </a:p>
          </p:txBody>
        </p:sp>
        <p:sp>
          <p:nvSpPr>
            <p:cNvPr id="68" name="任意多边形 67"/>
            <p:cNvSpPr/>
            <p:nvPr/>
          </p:nvSpPr>
          <p:spPr>
            <a:xfrm rot="5400000" flipV="1">
              <a:off x="1162207" y="1946802"/>
              <a:ext cx="723319" cy="45719"/>
            </a:xfrm>
            <a:custGeom>
              <a:avLst/>
              <a:gdLst>
                <a:gd name="connsiteX0" fmla="*/ 0 w 1582470"/>
                <a:gd name="connsiteY0" fmla="*/ 5536 h 5536"/>
                <a:gd name="connsiteX1" fmla="*/ 4524 w 1582470"/>
                <a:gd name="connsiteY1" fmla="*/ 0 h 5536"/>
                <a:gd name="connsiteX2" fmla="*/ 1578248 w 1582470"/>
                <a:gd name="connsiteY2" fmla="*/ 0 h 5536"/>
                <a:gd name="connsiteX3" fmla="*/ 1582470 w 1582470"/>
                <a:gd name="connsiteY3" fmla="*/ 5536 h 5536"/>
                <a:gd name="connsiteX4" fmla="*/ 0 w 1582470"/>
                <a:gd name="connsiteY4" fmla="*/ 5536 h 5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2470" h="5536">
                  <a:moveTo>
                    <a:pt x="0" y="5536"/>
                  </a:moveTo>
                  <a:lnTo>
                    <a:pt x="4524" y="0"/>
                  </a:lnTo>
                  <a:lnTo>
                    <a:pt x="1578248" y="0"/>
                  </a:lnTo>
                  <a:lnTo>
                    <a:pt x="1582470" y="5536"/>
                  </a:lnTo>
                  <a:lnTo>
                    <a:pt x="0" y="5536"/>
                  </a:lnTo>
                  <a:close/>
                </a:path>
              </a:pathLst>
            </a:custGeom>
            <a:solidFill>
              <a:srgbClr val="40AB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361614" y="1638158"/>
              <a:ext cx="2581323" cy="4589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72" name="组合 71"/>
            <p:cNvGrpSpPr>
              <a:grpSpLocks noChangeAspect="1"/>
            </p:cNvGrpSpPr>
            <p:nvPr/>
          </p:nvGrpSpPr>
          <p:grpSpPr>
            <a:xfrm>
              <a:off x="6241318" y="2157432"/>
              <a:ext cx="308903" cy="462008"/>
              <a:chOff x="-3686176" y="2768600"/>
              <a:chExt cx="498475" cy="725488"/>
            </a:xfrm>
          </p:grpSpPr>
          <p:sp>
            <p:nvSpPr>
              <p:cNvPr id="75" name="Freeform 36"/>
              <p:cNvSpPr>
                <a:spLocks/>
              </p:cNvSpPr>
              <p:nvPr/>
            </p:nvSpPr>
            <p:spPr bwMode="auto">
              <a:xfrm flipH="1">
                <a:off x="-3540126" y="3370263"/>
                <a:ext cx="206375" cy="123825"/>
              </a:xfrm>
              <a:custGeom>
                <a:avLst/>
                <a:gdLst>
                  <a:gd name="T0" fmla="*/ 73 w 80"/>
                  <a:gd name="T1" fmla="*/ 2 h 48"/>
                  <a:gd name="T2" fmla="*/ 44 w 80"/>
                  <a:gd name="T3" fmla="*/ 8 h 48"/>
                  <a:gd name="T4" fmla="*/ 40 w 80"/>
                  <a:gd name="T5" fmla="*/ 8 h 48"/>
                  <a:gd name="T6" fmla="*/ 36 w 80"/>
                  <a:gd name="T7" fmla="*/ 8 h 48"/>
                  <a:gd name="T8" fmla="*/ 7 w 80"/>
                  <a:gd name="T9" fmla="*/ 2 h 48"/>
                  <a:gd name="T10" fmla="*/ 0 w 80"/>
                  <a:gd name="T11" fmla="*/ 0 h 48"/>
                  <a:gd name="T12" fmla="*/ 0 w 80"/>
                  <a:gd name="T13" fmla="*/ 0 h 48"/>
                  <a:gd name="T14" fmla="*/ 40 w 80"/>
                  <a:gd name="T15" fmla="*/ 48 h 48"/>
                  <a:gd name="T16" fmla="*/ 80 w 80"/>
                  <a:gd name="T17" fmla="*/ 0 h 48"/>
                  <a:gd name="T18" fmla="*/ 80 w 80"/>
                  <a:gd name="T19" fmla="*/ 0 h 48"/>
                  <a:gd name="T20" fmla="*/ 73 w 80"/>
                  <a:gd name="T21" fmla="*/ 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0" h="48">
                    <a:moveTo>
                      <a:pt x="73" y="2"/>
                    </a:moveTo>
                    <a:cubicBezTo>
                      <a:pt x="65" y="5"/>
                      <a:pt x="55" y="7"/>
                      <a:pt x="44" y="8"/>
                    </a:cubicBezTo>
                    <a:cubicBezTo>
                      <a:pt x="42" y="8"/>
                      <a:pt x="41" y="8"/>
                      <a:pt x="40" y="8"/>
                    </a:cubicBezTo>
                    <a:cubicBezTo>
                      <a:pt x="39" y="8"/>
                      <a:pt x="38" y="8"/>
                      <a:pt x="36" y="8"/>
                    </a:cubicBezTo>
                    <a:cubicBezTo>
                      <a:pt x="25" y="7"/>
                      <a:pt x="15" y="5"/>
                      <a:pt x="7" y="2"/>
                    </a:cubicBezTo>
                    <a:cubicBezTo>
                      <a:pt x="3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7"/>
                      <a:pt x="13" y="48"/>
                      <a:pt x="40" y="48"/>
                    </a:cubicBezTo>
                    <a:cubicBezTo>
                      <a:pt x="67" y="48"/>
                      <a:pt x="80" y="27"/>
                      <a:pt x="80" y="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80" y="0"/>
                      <a:pt x="77" y="1"/>
                      <a:pt x="73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76" name="Freeform 37"/>
              <p:cNvSpPr>
                <a:spLocks noEditPoints="1"/>
              </p:cNvSpPr>
              <p:nvPr/>
            </p:nvSpPr>
            <p:spPr bwMode="auto">
              <a:xfrm flipH="1">
                <a:off x="-3686176" y="2768600"/>
                <a:ext cx="498475" cy="581025"/>
              </a:xfrm>
              <a:custGeom>
                <a:avLst/>
                <a:gdLst>
                  <a:gd name="T0" fmla="*/ 96 w 192"/>
                  <a:gd name="T1" fmla="*/ 0 h 224"/>
                  <a:gd name="T2" fmla="*/ 0 w 192"/>
                  <a:gd name="T3" fmla="*/ 96 h 224"/>
                  <a:gd name="T4" fmla="*/ 48 w 192"/>
                  <a:gd name="T5" fmla="*/ 200 h 224"/>
                  <a:gd name="T6" fmla="*/ 67 w 192"/>
                  <a:gd name="T7" fmla="*/ 219 h 224"/>
                  <a:gd name="T8" fmla="*/ 90 w 192"/>
                  <a:gd name="T9" fmla="*/ 224 h 224"/>
                  <a:gd name="T10" fmla="*/ 96 w 192"/>
                  <a:gd name="T11" fmla="*/ 224 h 224"/>
                  <a:gd name="T12" fmla="*/ 125 w 192"/>
                  <a:gd name="T13" fmla="*/ 218 h 224"/>
                  <a:gd name="T14" fmla="*/ 144 w 192"/>
                  <a:gd name="T15" fmla="*/ 200 h 224"/>
                  <a:gd name="T16" fmla="*/ 192 w 192"/>
                  <a:gd name="T17" fmla="*/ 96 h 224"/>
                  <a:gd name="T18" fmla="*/ 96 w 192"/>
                  <a:gd name="T19" fmla="*/ 0 h 224"/>
                  <a:gd name="T20" fmla="*/ 113 w 192"/>
                  <a:gd name="T21" fmla="*/ 40 h 224"/>
                  <a:gd name="T22" fmla="*/ 31 w 192"/>
                  <a:gd name="T23" fmla="*/ 121 h 224"/>
                  <a:gd name="T24" fmla="*/ 31 w 192"/>
                  <a:gd name="T25" fmla="*/ 128 h 224"/>
                  <a:gd name="T26" fmla="*/ 24 w 192"/>
                  <a:gd name="T27" fmla="*/ 98 h 224"/>
                  <a:gd name="T28" fmla="*/ 99 w 192"/>
                  <a:gd name="T29" fmla="*/ 24 h 224"/>
                  <a:gd name="T30" fmla="*/ 160 w 192"/>
                  <a:gd name="T31" fmla="*/ 54 h 224"/>
                  <a:gd name="T32" fmla="*/ 113 w 192"/>
                  <a:gd name="T33" fmla="*/ 4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92" h="224">
                    <a:moveTo>
                      <a:pt x="96" y="0"/>
                    </a:moveTo>
                    <a:cubicBezTo>
                      <a:pt x="43" y="0"/>
                      <a:pt x="0" y="43"/>
                      <a:pt x="0" y="96"/>
                    </a:cubicBezTo>
                    <a:cubicBezTo>
                      <a:pt x="0" y="144"/>
                      <a:pt x="48" y="184"/>
                      <a:pt x="48" y="200"/>
                    </a:cubicBezTo>
                    <a:cubicBezTo>
                      <a:pt x="48" y="205"/>
                      <a:pt x="54" y="213"/>
                      <a:pt x="67" y="219"/>
                    </a:cubicBezTo>
                    <a:cubicBezTo>
                      <a:pt x="73" y="220"/>
                      <a:pt x="82" y="223"/>
                      <a:pt x="90" y="224"/>
                    </a:cubicBezTo>
                    <a:cubicBezTo>
                      <a:pt x="92" y="224"/>
                      <a:pt x="94" y="224"/>
                      <a:pt x="96" y="224"/>
                    </a:cubicBezTo>
                    <a:cubicBezTo>
                      <a:pt x="103" y="224"/>
                      <a:pt x="113" y="222"/>
                      <a:pt x="125" y="218"/>
                    </a:cubicBezTo>
                    <a:cubicBezTo>
                      <a:pt x="138" y="213"/>
                      <a:pt x="144" y="205"/>
                      <a:pt x="144" y="200"/>
                    </a:cubicBezTo>
                    <a:cubicBezTo>
                      <a:pt x="144" y="184"/>
                      <a:pt x="192" y="144"/>
                      <a:pt x="192" y="96"/>
                    </a:cubicBezTo>
                    <a:cubicBezTo>
                      <a:pt x="192" y="43"/>
                      <a:pt x="149" y="0"/>
                      <a:pt x="96" y="0"/>
                    </a:cubicBezTo>
                    <a:close/>
                    <a:moveTo>
                      <a:pt x="113" y="40"/>
                    </a:moveTo>
                    <a:cubicBezTo>
                      <a:pt x="68" y="40"/>
                      <a:pt x="31" y="76"/>
                      <a:pt x="31" y="121"/>
                    </a:cubicBezTo>
                    <a:cubicBezTo>
                      <a:pt x="31" y="123"/>
                      <a:pt x="31" y="126"/>
                      <a:pt x="31" y="128"/>
                    </a:cubicBezTo>
                    <a:cubicBezTo>
                      <a:pt x="27" y="119"/>
                      <a:pt x="24" y="109"/>
                      <a:pt x="24" y="98"/>
                    </a:cubicBezTo>
                    <a:cubicBezTo>
                      <a:pt x="24" y="57"/>
                      <a:pt x="58" y="24"/>
                      <a:pt x="99" y="24"/>
                    </a:cubicBezTo>
                    <a:cubicBezTo>
                      <a:pt x="124" y="24"/>
                      <a:pt x="146" y="36"/>
                      <a:pt x="160" y="54"/>
                    </a:cubicBezTo>
                    <a:cubicBezTo>
                      <a:pt x="147" y="45"/>
                      <a:pt x="131" y="40"/>
                      <a:pt x="113" y="4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  <p:sp>
          <p:nvSpPr>
            <p:cNvPr id="78" name="任意多边形 77"/>
            <p:cNvSpPr/>
            <p:nvPr/>
          </p:nvSpPr>
          <p:spPr>
            <a:xfrm rot="5400000">
              <a:off x="680294" y="4413771"/>
              <a:ext cx="1596105" cy="5434"/>
            </a:xfrm>
            <a:custGeom>
              <a:avLst/>
              <a:gdLst>
                <a:gd name="connsiteX0" fmla="*/ 0 w 1582470"/>
                <a:gd name="connsiteY0" fmla="*/ 5536 h 5536"/>
                <a:gd name="connsiteX1" fmla="*/ 4524 w 1582470"/>
                <a:gd name="connsiteY1" fmla="*/ 0 h 5536"/>
                <a:gd name="connsiteX2" fmla="*/ 1578248 w 1582470"/>
                <a:gd name="connsiteY2" fmla="*/ 0 h 5536"/>
                <a:gd name="connsiteX3" fmla="*/ 1582470 w 1582470"/>
                <a:gd name="connsiteY3" fmla="*/ 5536 h 5536"/>
                <a:gd name="connsiteX4" fmla="*/ 0 w 1582470"/>
                <a:gd name="connsiteY4" fmla="*/ 5536 h 5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2470" h="5536">
                  <a:moveTo>
                    <a:pt x="0" y="5536"/>
                  </a:moveTo>
                  <a:lnTo>
                    <a:pt x="4524" y="0"/>
                  </a:lnTo>
                  <a:lnTo>
                    <a:pt x="1578248" y="0"/>
                  </a:lnTo>
                  <a:lnTo>
                    <a:pt x="1582470" y="5536"/>
                  </a:lnTo>
                  <a:lnTo>
                    <a:pt x="0" y="5536"/>
                  </a:lnTo>
                  <a:close/>
                </a:path>
              </a:pathLst>
            </a:custGeom>
            <a:solidFill>
              <a:srgbClr val="40AB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/>
            </a:p>
          </p:txBody>
        </p:sp>
        <p:sp>
          <p:nvSpPr>
            <p:cNvPr id="80" name="文本框 79"/>
            <p:cNvSpPr txBox="1"/>
            <p:nvPr/>
          </p:nvSpPr>
          <p:spPr>
            <a:xfrm>
              <a:off x="2341670" y="3648592"/>
              <a:ext cx="2581323" cy="4589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2" name="Freeform 119"/>
            <p:cNvSpPr>
              <a:spLocks/>
            </p:cNvSpPr>
            <p:nvPr/>
          </p:nvSpPr>
          <p:spPr bwMode="auto">
            <a:xfrm flipH="1">
              <a:off x="4887968" y="4169498"/>
              <a:ext cx="432158" cy="407093"/>
            </a:xfrm>
            <a:custGeom>
              <a:avLst/>
              <a:gdLst>
                <a:gd name="T0" fmla="*/ 195 w 269"/>
                <a:gd name="T1" fmla="*/ 0 h 247"/>
                <a:gd name="T2" fmla="*/ 192 w 269"/>
                <a:gd name="T3" fmla="*/ 0 h 247"/>
                <a:gd name="T4" fmla="*/ 144 w 269"/>
                <a:gd name="T5" fmla="*/ 24 h 247"/>
                <a:gd name="T6" fmla="*/ 21 w 269"/>
                <a:gd name="T7" fmla="*/ 150 h 247"/>
                <a:gd name="T8" fmla="*/ 21 w 269"/>
                <a:gd name="T9" fmla="*/ 230 h 247"/>
                <a:gd name="T10" fmla="*/ 60 w 269"/>
                <a:gd name="T11" fmla="*/ 247 h 247"/>
                <a:gd name="T12" fmla="*/ 99 w 269"/>
                <a:gd name="T13" fmla="*/ 230 h 247"/>
                <a:gd name="T14" fmla="*/ 217 w 269"/>
                <a:gd name="T15" fmla="*/ 111 h 247"/>
                <a:gd name="T16" fmla="*/ 223 w 269"/>
                <a:gd name="T17" fmla="*/ 47 h 247"/>
                <a:gd name="T18" fmla="*/ 197 w 269"/>
                <a:gd name="T19" fmla="*/ 37 h 247"/>
                <a:gd name="T20" fmla="*/ 161 w 269"/>
                <a:gd name="T21" fmla="*/ 53 h 247"/>
                <a:gd name="T22" fmla="*/ 46 w 269"/>
                <a:gd name="T23" fmla="*/ 170 h 247"/>
                <a:gd name="T24" fmla="*/ 46 w 269"/>
                <a:gd name="T25" fmla="*/ 182 h 247"/>
                <a:gd name="T26" fmla="*/ 52 w 269"/>
                <a:gd name="T27" fmla="*/ 184 h 247"/>
                <a:gd name="T28" fmla="*/ 57 w 269"/>
                <a:gd name="T29" fmla="*/ 182 h 247"/>
                <a:gd name="T30" fmla="*/ 172 w 269"/>
                <a:gd name="T31" fmla="*/ 65 h 247"/>
                <a:gd name="T32" fmla="*/ 197 w 269"/>
                <a:gd name="T33" fmla="*/ 53 h 247"/>
                <a:gd name="T34" fmla="*/ 211 w 269"/>
                <a:gd name="T35" fmla="*/ 59 h 247"/>
                <a:gd name="T36" fmla="*/ 205 w 269"/>
                <a:gd name="T37" fmla="*/ 99 h 247"/>
                <a:gd name="T38" fmla="*/ 88 w 269"/>
                <a:gd name="T39" fmla="*/ 219 h 247"/>
                <a:gd name="T40" fmla="*/ 60 w 269"/>
                <a:gd name="T41" fmla="*/ 231 h 247"/>
                <a:gd name="T42" fmla="*/ 32 w 269"/>
                <a:gd name="T43" fmla="*/ 219 h 247"/>
                <a:gd name="T44" fmla="*/ 32 w 269"/>
                <a:gd name="T45" fmla="*/ 162 h 247"/>
                <a:gd name="T46" fmla="*/ 156 w 269"/>
                <a:gd name="T47" fmla="*/ 35 h 247"/>
                <a:gd name="T48" fmla="*/ 193 w 269"/>
                <a:gd name="T49" fmla="*/ 16 h 247"/>
                <a:gd name="T50" fmla="*/ 195 w 269"/>
                <a:gd name="T51" fmla="*/ 16 h 247"/>
                <a:gd name="T52" fmla="*/ 234 w 269"/>
                <a:gd name="T53" fmla="*/ 36 h 247"/>
                <a:gd name="T54" fmla="*/ 253 w 269"/>
                <a:gd name="T55" fmla="*/ 77 h 247"/>
                <a:gd name="T56" fmla="*/ 234 w 269"/>
                <a:gd name="T57" fmla="*/ 116 h 247"/>
                <a:gd name="T58" fmla="*/ 165 w 269"/>
                <a:gd name="T59" fmla="*/ 186 h 247"/>
                <a:gd name="T60" fmla="*/ 165 w 269"/>
                <a:gd name="T61" fmla="*/ 198 h 247"/>
                <a:gd name="T62" fmla="*/ 171 w 269"/>
                <a:gd name="T63" fmla="*/ 200 h 247"/>
                <a:gd name="T64" fmla="*/ 176 w 269"/>
                <a:gd name="T65" fmla="*/ 198 h 247"/>
                <a:gd name="T66" fmla="*/ 244 w 269"/>
                <a:gd name="T67" fmla="*/ 128 h 247"/>
                <a:gd name="T68" fmla="*/ 269 w 269"/>
                <a:gd name="T69" fmla="*/ 78 h 247"/>
                <a:gd name="T70" fmla="*/ 245 w 269"/>
                <a:gd name="T71" fmla="*/ 24 h 247"/>
                <a:gd name="T72" fmla="*/ 195 w 269"/>
                <a:gd name="T73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9" h="247">
                  <a:moveTo>
                    <a:pt x="195" y="0"/>
                  </a:moveTo>
                  <a:cubicBezTo>
                    <a:pt x="194" y="0"/>
                    <a:pt x="193" y="0"/>
                    <a:pt x="192" y="0"/>
                  </a:cubicBezTo>
                  <a:cubicBezTo>
                    <a:pt x="164" y="1"/>
                    <a:pt x="145" y="24"/>
                    <a:pt x="144" y="24"/>
                  </a:cubicBezTo>
                  <a:cubicBezTo>
                    <a:pt x="21" y="150"/>
                    <a:pt x="21" y="150"/>
                    <a:pt x="21" y="150"/>
                  </a:cubicBezTo>
                  <a:cubicBezTo>
                    <a:pt x="0" y="172"/>
                    <a:pt x="0" y="208"/>
                    <a:pt x="21" y="230"/>
                  </a:cubicBezTo>
                  <a:cubicBezTo>
                    <a:pt x="32" y="241"/>
                    <a:pt x="46" y="247"/>
                    <a:pt x="60" y="247"/>
                  </a:cubicBezTo>
                  <a:cubicBezTo>
                    <a:pt x="75" y="247"/>
                    <a:pt x="89" y="241"/>
                    <a:pt x="99" y="230"/>
                  </a:cubicBezTo>
                  <a:cubicBezTo>
                    <a:pt x="217" y="111"/>
                    <a:pt x="217" y="111"/>
                    <a:pt x="217" y="111"/>
                  </a:cubicBezTo>
                  <a:cubicBezTo>
                    <a:pt x="235" y="91"/>
                    <a:pt x="238" y="63"/>
                    <a:pt x="223" y="47"/>
                  </a:cubicBezTo>
                  <a:cubicBezTo>
                    <a:pt x="216" y="40"/>
                    <a:pt x="207" y="37"/>
                    <a:pt x="197" y="37"/>
                  </a:cubicBezTo>
                  <a:cubicBezTo>
                    <a:pt x="185" y="37"/>
                    <a:pt x="171" y="42"/>
                    <a:pt x="161" y="53"/>
                  </a:cubicBezTo>
                  <a:cubicBezTo>
                    <a:pt x="46" y="170"/>
                    <a:pt x="46" y="170"/>
                    <a:pt x="46" y="170"/>
                  </a:cubicBezTo>
                  <a:cubicBezTo>
                    <a:pt x="43" y="174"/>
                    <a:pt x="43" y="179"/>
                    <a:pt x="46" y="182"/>
                  </a:cubicBezTo>
                  <a:cubicBezTo>
                    <a:pt x="48" y="183"/>
                    <a:pt x="50" y="184"/>
                    <a:pt x="52" y="184"/>
                  </a:cubicBezTo>
                  <a:cubicBezTo>
                    <a:pt x="54" y="184"/>
                    <a:pt x="56" y="183"/>
                    <a:pt x="57" y="182"/>
                  </a:cubicBezTo>
                  <a:cubicBezTo>
                    <a:pt x="172" y="65"/>
                    <a:pt x="172" y="65"/>
                    <a:pt x="172" y="65"/>
                  </a:cubicBezTo>
                  <a:cubicBezTo>
                    <a:pt x="179" y="57"/>
                    <a:pt x="189" y="53"/>
                    <a:pt x="197" y="53"/>
                  </a:cubicBezTo>
                  <a:cubicBezTo>
                    <a:pt x="203" y="53"/>
                    <a:pt x="208" y="55"/>
                    <a:pt x="211" y="59"/>
                  </a:cubicBezTo>
                  <a:cubicBezTo>
                    <a:pt x="221" y="68"/>
                    <a:pt x="218" y="86"/>
                    <a:pt x="205" y="99"/>
                  </a:cubicBezTo>
                  <a:cubicBezTo>
                    <a:pt x="88" y="219"/>
                    <a:pt x="88" y="219"/>
                    <a:pt x="88" y="219"/>
                  </a:cubicBezTo>
                  <a:cubicBezTo>
                    <a:pt x="81" y="227"/>
                    <a:pt x="70" y="231"/>
                    <a:pt x="60" y="231"/>
                  </a:cubicBezTo>
                  <a:cubicBezTo>
                    <a:pt x="50" y="231"/>
                    <a:pt x="40" y="227"/>
                    <a:pt x="32" y="219"/>
                  </a:cubicBezTo>
                  <a:cubicBezTo>
                    <a:pt x="17" y="203"/>
                    <a:pt x="17" y="177"/>
                    <a:pt x="32" y="162"/>
                  </a:cubicBezTo>
                  <a:cubicBezTo>
                    <a:pt x="156" y="35"/>
                    <a:pt x="156" y="35"/>
                    <a:pt x="156" y="35"/>
                  </a:cubicBezTo>
                  <a:cubicBezTo>
                    <a:pt x="156" y="35"/>
                    <a:pt x="171" y="17"/>
                    <a:pt x="193" y="16"/>
                  </a:cubicBezTo>
                  <a:cubicBezTo>
                    <a:pt x="194" y="16"/>
                    <a:pt x="194" y="16"/>
                    <a:pt x="195" y="16"/>
                  </a:cubicBezTo>
                  <a:cubicBezTo>
                    <a:pt x="208" y="16"/>
                    <a:pt x="221" y="23"/>
                    <a:pt x="234" y="36"/>
                  </a:cubicBezTo>
                  <a:cubicBezTo>
                    <a:pt x="247" y="49"/>
                    <a:pt x="253" y="63"/>
                    <a:pt x="253" y="77"/>
                  </a:cubicBezTo>
                  <a:cubicBezTo>
                    <a:pt x="252" y="99"/>
                    <a:pt x="234" y="115"/>
                    <a:pt x="234" y="116"/>
                  </a:cubicBezTo>
                  <a:cubicBezTo>
                    <a:pt x="165" y="186"/>
                    <a:pt x="165" y="186"/>
                    <a:pt x="165" y="186"/>
                  </a:cubicBezTo>
                  <a:cubicBezTo>
                    <a:pt x="162" y="189"/>
                    <a:pt x="162" y="194"/>
                    <a:pt x="165" y="198"/>
                  </a:cubicBezTo>
                  <a:cubicBezTo>
                    <a:pt x="167" y="199"/>
                    <a:pt x="169" y="200"/>
                    <a:pt x="171" y="200"/>
                  </a:cubicBezTo>
                  <a:cubicBezTo>
                    <a:pt x="173" y="200"/>
                    <a:pt x="175" y="199"/>
                    <a:pt x="176" y="198"/>
                  </a:cubicBezTo>
                  <a:cubicBezTo>
                    <a:pt x="244" y="128"/>
                    <a:pt x="244" y="128"/>
                    <a:pt x="244" y="128"/>
                  </a:cubicBezTo>
                  <a:cubicBezTo>
                    <a:pt x="245" y="127"/>
                    <a:pt x="267" y="107"/>
                    <a:pt x="269" y="78"/>
                  </a:cubicBezTo>
                  <a:cubicBezTo>
                    <a:pt x="269" y="59"/>
                    <a:pt x="261" y="41"/>
                    <a:pt x="245" y="24"/>
                  </a:cubicBezTo>
                  <a:cubicBezTo>
                    <a:pt x="229" y="8"/>
                    <a:pt x="212" y="0"/>
                    <a:pt x="19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94" name="Freeform 89"/>
            <p:cNvSpPr>
              <a:spLocks noEditPoints="1"/>
            </p:cNvSpPr>
            <p:nvPr/>
          </p:nvSpPr>
          <p:spPr bwMode="auto">
            <a:xfrm flipH="1">
              <a:off x="6160788" y="4264341"/>
              <a:ext cx="462427" cy="264158"/>
            </a:xfrm>
            <a:custGeom>
              <a:avLst/>
              <a:gdLst>
                <a:gd name="T0" fmla="*/ 272 w 288"/>
                <a:gd name="T1" fmla="*/ 40 h 160"/>
                <a:gd name="T2" fmla="*/ 256 w 288"/>
                <a:gd name="T3" fmla="*/ 40 h 160"/>
                <a:gd name="T4" fmla="*/ 256 w 288"/>
                <a:gd name="T5" fmla="*/ 16 h 160"/>
                <a:gd name="T6" fmla="*/ 240 w 288"/>
                <a:gd name="T7" fmla="*/ 0 h 160"/>
                <a:gd name="T8" fmla="*/ 16 w 288"/>
                <a:gd name="T9" fmla="*/ 0 h 160"/>
                <a:gd name="T10" fmla="*/ 0 w 288"/>
                <a:gd name="T11" fmla="*/ 16 h 160"/>
                <a:gd name="T12" fmla="*/ 0 w 288"/>
                <a:gd name="T13" fmla="*/ 144 h 160"/>
                <a:gd name="T14" fmla="*/ 16 w 288"/>
                <a:gd name="T15" fmla="*/ 160 h 160"/>
                <a:gd name="T16" fmla="*/ 240 w 288"/>
                <a:gd name="T17" fmla="*/ 160 h 160"/>
                <a:gd name="T18" fmla="*/ 256 w 288"/>
                <a:gd name="T19" fmla="*/ 144 h 160"/>
                <a:gd name="T20" fmla="*/ 256 w 288"/>
                <a:gd name="T21" fmla="*/ 120 h 160"/>
                <a:gd name="T22" fmla="*/ 272 w 288"/>
                <a:gd name="T23" fmla="*/ 120 h 160"/>
                <a:gd name="T24" fmla="*/ 288 w 288"/>
                <a:gd name="T25" fmla="*/ 104 h 160"/>
                <a:gd name="T26" fmla="*/ 288 w 288"/>
                <a:gd name="T27" fmla="*/ 56 h 160"/>
                <a:gd name="T28" fmla="*/ 272 w 288"/>
                <a:gd name="T29" fmla="*/ 40 h 160"/>
                <a:gd name="T30" fmla="*/ 240 w 288"/>
                <a:gd name="T31" fmla="*/ 144 h 160"/>
                <a:gd name="T32" fmla="*/ 16 w 288"/>
                <a:gd name="T33" fmla="*/ 144 h 160"/>
                <a:gd name="T34" fmla="*/ 16 w 288"/>
                <a:gd name="T35" fmla="*/ 16 h 160"/>
                <a:gd name="T36" fmla="*/ 240 w 288"/>
                <a:gd name="T37" fmla="*/ 16 h 160"/>
                <a:gd name="T38" fmla="*/ 240 w 288"/>
                <a:gd name="T39" fmla="*/ 144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8" h="160">
                  <a:moveTo>
                    <a:pt x="272" y="40"/>
                  </a:moveTo>
                  <a:cubicBezTo>
                    <a:pt x="256" y="40"/>
                    <a:pt x="256" y="40"/>
                    <a:pt x="256" y="40"/>
                  </a:cubicBezTo>
                  <a:cubicBezTo>
                    <a:pt x="256" y="16"/>
                    <a:pt x="256" y="16"/>
                    <a:pt x="256" y="16"/>
                  </a:cubicBezTo>
                  <a:cubicBezTo>
                    <a:pt x="256" y="7"/>
                    <a:pt x="249" y="0"/>
                    <a:pt x="24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53"/>
                    <a:pt x="7" y="160"/>
                    <a:pt x="16" y="160"/>
                  </a:cubicBezTo>
                  <a:cubicBezTo>
                    <a:pt x="240" y="160"/>
                    <a:pt x="240" y="160"/>
                    <a:pt x="240" y="160"/>
                  </a:cubicBezTo>
                  <a:cubicBezTo>
                    <a:pt x="249" y="160"/>
                    <a:pt x="256" y="153"/>
                    <a:pt x="256" y="144"/>
                  </a:cubicBezTo>
                  <a:cubicBezTo>
                    <a:pt x="256" y="120"/>
                    <a:pt x="256" y="120"/>
                    <a:pt x="256" y="120"/>
                  </a:cubicBezTo>
                  <a:cubicBezTo>
                    <a:pt x="272" y="120"/>
                    <a:pt x="272" y="120"/>
                    <a:pt x="272" y="120"/>
                  </a:cubicBezTo>
                  <a:cubicBezTo>
                    <a:pt x="281" y="120"/>
                    <a:pt x="288" y="113"/>
                    <a:pt x="288" y="104"/>
                  </a:cubicBezTo>
                  <a:cubicBezTo>
                    <a:pt x="288" y="56"/>
                    <a:pt x="288" y="56"/>
                    <a:pt x="288" y="56"/>
                  </a:cubicBezTo>
                  <a:cubicBezTo>
                    <a:pt x="288" y="47"/>
                    <a:pt x="281" y="40"/>
                    <a:pt x="272" y="40"/>
                  </a:cubicBezTo>
                  <a:close/>
                  <a:moveTo>
                    <a:pt x="240" y="144"/>
                  </a:moveTo>
                  <a:cubicBezTo>
                    <a:pt x="16" y="144"/>
                    <a:pt x="16" y="144"/>
                    <a:pt x="16" y="144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240" y="16"/>
                    <a:pt x="240" y="16"/>
                    <a:pt x="240" y="16"/>
                  </a:cubicBezTo>
                  <a:lnTo>
                    <a:pt x="240" y="1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0" y="-8"/>
            <a:ext cx="8040216" cy="1146638"/>
            <a:chOff x="0" y="-8"/>
            <a:chExt cx="8040216" cy="860867"/>
          </a:xfrm>
        </p:grpSpPr>
        <p:sp>
          <p:nvSpPr>
            <p:cNvPr id="50" name="直角三角形 49"/>
            <p:cNvSpPr/>
            <p:nvPr/>
          </p:nvSpPr>
          <p:spPr>
            <a:xfrm flipV="1">
              <a:off x="0" y="-8"/>
              <a:ext cx="8040216" cy="860867"/>
            </a:xfrm>
            <a:prstGeom prst="rtTriangle">
              <a:avLst/>
            </a:prstGeom>
            <a:solidFill>
              <a:srgbClr val="40404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84094" y="108391"/>
              <a:ext cx="433351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各版块注意事项</a:t>
              </a:r>
              <a:endPara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5" name="圆角矩形 34"/>
          <p:cNvSpPr/>
          <p:nvPr/>
        </p:nvSpPr>
        <p:spPr>
          <a:xfrm>
            <a:off x="2133600" y="1016000"/>
            <a:ext cx="3730172" cy="769257"/>
          </a:xfrm>
          <a:prstGeom prst="roundRect">
            <a:avLst/>
          </a:prstGeom>
          <a:solidFill>
            <a:srgbClr val="68AB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latin typeface="+mn-ea"/>
              </a:rPr>
              <a:t>基本信息</a:t>
            </a:r>
            <a:endParaRPr lang="zh-CN" altLang="en-US" sz="36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latin typeface="+mn-ea"/>
            </a:endParaRPr>
          </a:p>
        </p:txBody>
      </p:sp>
      <p:pic>
        <p:nvPicPr>
          <p:cNvPr id="13314" name="Picture 2" descr="D:\QQ\707514766\Image\C2C\4N4G}SZYX9~}S({G8XHDJT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16000" y="1930399"/>
            <a:ext cx="10773745" cy="43542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1323129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928914" y="217715"/>
            <a:ext cx="3846286" cy="682171"/>
          </a:xfrm>
          <a:prstGeom prst="roundRect">
            <a:avLst/>
          </a:prstGeom>
          <a:solidFill>
            <a:srgbClr val="2593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ea"/>
              </a:rPr>
              <a:t>求职意向</a:t>
            </a:r>
            <a:endParaRPr lang="zh-CN" altLang="en-US" sz="4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+mn-ea"/>
            </a:endParaRPr>
          </a:p>
        </p:txBody>
      </p:sp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6009" y="1264557"/>
            <a:ext cx="991552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045026" y="4586513"/>
            <a:ext cx="841828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i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注意事项：最忌讳岗位不明确，求职意向不明确，给人“万能”岗位目标的错觉</a:t>
            </a:r>
            <a:endParaRPr lang="zh-CN" altLang="en-US" sz="2800" i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812800" y="319315"/>
            <a:ext cx="3846286" cy="682171"/>
          </a:xfrm>
          <a:prstGeom prst="roundRect">
            <a:avLst/>
          </a:prstGeom>
          <a:solidFill>
            <a:srgbClr val="2593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ea"/>
              </a:rPr>
              <a:t>教育背景</a:t>
            </a:r>
            <a:endParaRPr lang="zh-CN" altLang="en-US" sz="4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+mn-ea"/>
            </a:endParaRPr>
          </a:p>
        </p:txBody>
      </p:sp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0551" y="1433286"/>
            <a:ext cx="9676719" cy="3951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812800" y="319315"/>
            <a:ext cx="3846286" cy="682171"/>
          </a:xfrm>
          <a:prstGeom prst="roundRect">
            <a:avLst/>
          </a:prstGeom>
          <a:solidFill>
            <a:srgbClr val="2593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en-US" altLang="zh-CN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ea"/>
              </a:rPr>
              <a:t>IT</a:t>
            </a:r>
            <a:r>
              <a:rPr lang="zh-CN" altLang="en-US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ea"/>
              </a:rPr>
              <a:t>技能</a:t>
            </a:r>
            <a:endParaRPr lang="zh-CN" altLang="en-US" sz="4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+mn-ea"/>
            </a:endParaRPr>
          </a:p>
        </p:txBody>
      </p:sp>
      <p:pic>
        <p:nvPicPr>
          <p:cNvPr id="66561" name="Picture 1" descr="D:\QQ\707514766\Image\C2C\EIQ1XG75KNN{0WQZB9[)YX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8286" y="1335314"/>
            <a:ext cx="8753475" cy="5076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切片">
  <a:themeElements>
    <a:clrScheme name="龙腾四海">
      <a:dk1>
        <a:sysClr val="windowText" lastClr="000000"/>
      </a:dk1>
      <a:lt1>
        <a:sysClr val="window" lastClr="FFFFFF"/>
      </a:lt1>
      <a:dk2>
        <a:srgbClr val="001B36"/>
      </a:dk2>
      <a:lt2>
        <a:srgbClr val="EDF8FE"/>
      </a:lt2>
      <a:accent1>
        <a:srgbClr val="477AB1"/>
      </a:accent1>
      <a:accent2>
        <a:srgbClr val="51848E"/>
      </a:accent2>
      <a:accent3>
        <a:srgbClr val="7B9B57"/>
      </a:accent3>
      <a:accent4>
        <a:srgbClr val="8B8D8C"/>
      </a:accent4>
      <a:accent5>
        <a:srgbClr val="8B7396"/>
      </a:accent5>
      <a:accent6>
        <a:srgbClr val="E89A53"/>
      </a:accent6>
      <a:hlink>
        <a:srgbClr val="0080FF"/>
      </a:hlink>
      <a:folHlink>
        <a:srgbClr val="FF00FF"/>
      </a:folHlink>
    </a:clrScheme>
    <a:fontScheme name="切片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切片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>
    <a:spDef>
      <a:spPr>
        <a:solidFill>
          <a:srgbClr val="0E5671"/>
        </a:solidFill>
        <a:ln>
          <a:noFill/>
        </a:ln>
      </a:spPr>
      <a:bodyPr rtlCol="0" anchor="ctr"/>
      <a:lstStyle>
        <a:defPPr marL="457200" indent="-457200">
          <a:buFont typeface="Wingdings" panose="05000000000000000000" pitchFamily="2" charset="2"/>
          <a:buChar char="l"/>
          <a:defRPr sz="3200" dirty="0">
            <a:latin typeface="华文琥珀" panose="02010800040101010101" pitchFamily="2" charset="-122"/>
            <a:ea typeface="华文琥珀" panose="02010800040101010101" pitchFamily="2" charset="-122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1_经营管理部">
  <a:themeElements>
    <a:clrScheme name="1_经营管理部 1">
      <a:dk1>
        <a:srgbClr val="000000"/>
      </a:dk1>
      <a:lt1>
        <a:srgbClr val="FFFFFF"/>
      </a:lt1>
      <a:dk2>
        <a:srgbClr val="000000"/>
      </a:dk2>
      <a:lt2>
        <a:srgbClr val="003F56"/>
      </a:lt2>
      <a:accent1>
        <a:srgbClr val="FFFFFF"/>
      </a:accent1>
      <a:accent2>
        <a:srgbClr val="B2D2DE"/>
      </a:accent2>
      <a:accent3>
        <a:srgbClr val="FFFFFF"/>
      </a:accent3>
      <a:accent4>
        <a:srgbClr val="000000"/>
      </a:accent4>
      <a:accent5>
        <a:srgbClr val="FFFFFF"/>
      </a:accent5>
      <a:accent6>
        <a:srgbClr val="A1BEC9"/>
      </a:accent6>
      <a:hlink>
        <a:srgbClr val="256885"/>
      </a:hlink>
      <a:folHlink>
        <a:srgbClr val="6CAAC0"/>
      </a:folHlink>
    </a:clrScheme>
    <a:fontScheme name="1_经营管理部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2"/>
        </a:solidFill>
        <a:ln>
          <a:noFill/>
        </a:ln>
        <a:effectLst/>
        <a:extLst>
          <a:ext uri="{91240B29-F687-4F45-9708-019B960494DF}">
            <a14:hiddenLine xmlns=""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525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2"/>
        </a:solidFill>
        <a:ln>
          <a:noFill/>
        </a:ln>
        <a:effectLst/>
        <a:extLst>
          <a:ext uri="{91240B29-F687-4F45-9708-019B960494DF}">
            <a14:hiddenLine xmlns=""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525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1_经营管理部 1">
        <a:dk1>
          <a:srgbClr val="000000"/>
        </a:dk1>
        <a:lt1>
          <a:srgbClr val="FFFFFF"/>
        </a:lt1>
        <a:dk2>
          <a:srgbClr val="000000"/>
        </a:dk2>
        <a:lt2>
          <a:srgbClr val="003F56"/>
        </a:lt2>
        <a:accent1>
          <a:srgbClr val="FFFFFF"/>
        </a:accent1>
        <a:accent2>
          <a:srgbClr val="B2D2DE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A1BEC9"/>
        </a:accent6>
        <a:hlink>
          <a:srgbClr val="256885"/>
        </a:hlink>
        <a:folHlink>
          <a:srgbClr val="6CAA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经营管理部 2">
        <a:dk1>
          <a:srgbClr val="000000"/>
        </a:dk1>
        <a:lt1>
          <a:srgbClr val="D6CBC2"/>
        </a:lt1>
        <a:dk2>
          <a:srgbClr val="000000"/>
        </a:dk2>
        <a:lt2>
          <a:srgbClr val="09BAFF"/>
        </a:lt2>
        <a:accent1>
          <a:srgbClr val="FFFFFF"/>
        </a:accent1>
        <a:accent2>
          <a:srgbClr val="003F56"/>
        </a:accent2>
        <a:accent3>
          <a:srgbClr val="E8E2DD"/>
        </a:accent3>
        <a:accent4>
          <a:srgbClr val="000000"/>
        </a:accent4>
        <a:accent5>
          <a:srgbClr val="FFFFFF"/>
        </a:accent5>
        <a:accent6>
          <a:srgbClr val="00384D"/>
        </a:accent6>
        <a:hlink>
          <a:srgbClr val="256885"/>
        </a:hlink>
        <a:folHlink>
          <a:srgbClr val="6CAA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经营管理部 3">
        <a:dk1>
          <a:srgbClr val="09BAFF"/>
        </a:dk1>
        <a:lt1>
          <a:srgbClr val="FFFFFF"/>
        </a:lt1>
        <a:dk2>
          <a:srgbClr val="003F56"/>
        </a:dk2>
        <a:lt2>
          <a:srgbClr val="FFFFFF"/>
        </a:lt2>
        <a:accent1>
          <a:srgbClr val="FFFFFF"/>
        </a:accent1>
        <a:accent2>
          <a:srgbClr val="B2D2DE"/>
        </a:accent2>
        <a:accent3>
          <a:srgbClr val="AAAFB4"/>
        </a:accent3>
        <a:accent4>
          <a:srgbClr val="DADADA"/>
        </a:accent4>
        <a:accent5>
          <a:srgbClr val="FFFFFF"/>
        </a:accent5>
        <a:accent6>
          <a:srgbClr val="A1BEC9"/>
        </a:accent6>
        <a:hlink>
          <a:srgbClr val="6CAAC0"/>
        </a:hlink>
        <a:folHlink>
          <a:srgbClr val="25688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经营管理部 4">
        <a:dk1>
          <a:srgbClr val="FF960C"/>
        </a:dk1>
        <a:lt1>
          <a:srgbClr val="FFFFFF"/>
        </a:lt1>
        <a:dk2>
          <a:srgbClr val="003F56"/>
        </a:dk2>
        <a:lt2>
          <a:srgbClr val="FFFFFF"/>
        </a:lt2>
        <a:accent1>
          <a:srgbClr val="FFFFFF"/>
        </a:accent1>
        <a:accent2>
          <a:srgbClr val="B2D2DE"/>
        </a:accent2>
        <a:accent3>
          <a:srgbClr val="AAAFB4"/>
        </a:accent3>
        <a:accent4>
          <a:srgbClr val="DADADA"/>
        </a:accent4>
        <a:accent5>
          <a:srgbClr val="FFFFFF"/>
        </a:accent5>
        <a:accent6>
          <a:srgbClr val="A1BEC9"/>
        </a:accent6>
        <a:hlink>
          <a:srgbClr val="6CAAC0"/>
        </a:hlink>
        <a:folHlink>
          <a:srgbClr val="256885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经营管理部">
  <a:themeElements>
    <a:clrScheme name="1_经营管理部 1">
      <a:dk1>
        <a:srgbClr val="000000"/>
      </a:dk1>
      <a:lt1>
        <a:srgbClr val="FFFFFF"/>
      </a:lt1>
      <a:dk2>
        <a:srgbClr val="000000"/>
      </a:dk2>
      <a:lt2>
        <a:srgbClr val="003F56"/>
      </a:lt2>
      <a:accent1>
        <a:srgbClr val="FFFFFF"/>
      </a:accent1>
      <a:accent2>
        <a:srgbClr val="B2D2DE"/>
      </a:accent2>
      <a:accent3>
        <a:srgbClr val="FFFFFF"/>
      </a:accent3>
      <a:accent4>
        <a:srgbClr val="000000"/>
      </a:accent4>
      <a:accent5>
        <a:srgbClr val="FFFFFF"/>
      </a:accent5>
      <a:accent6>
        <a:srgbClr val="A1BEC9"/>
      </a:accent6>
      <a:hlink>
        <a:srgbClr val="256885"/>
      </a:hlink>
      <a:folHlink>
        <a:srgbClr val="6CAAC0"/>
      </a:folHlink>
    </a:clrScheme>
    <a:fontScheme name="1_经营管理部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2"/>
        </a:solidFill>
        <a:ln>
          <a:noFill/>
        </a:ln>
        <a:effectLst/>
        <a:extLst>
          <a:ext uri="{91240B29-F687-4F45-9708-019B960494DF}">
            <a14:hiddenLine xmlns=""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525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2"/>
        </a:solidFill>
        <a:ln>
          <a:noFill/>
        </a:ln>
        <a:effectLst/>
        <a:extLst>
          <a:ext uri="{91240B29-F687-4F45-9708-019B960494DF}">
            <a14:hiddenLine xmlns=""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525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1_经营管理部 1">
        <a:dk1>
          <a:srgbClr val="000000"/>
        </a:dk1>
        <a:lt1>
          <a:srgbClr val="FFFFFF"/>
        </a:lt1>
        <a:dk2>
          <a:srgbClr val="000000"/>
        </a:dk2>
        <a:lt2>
          <a:srgbClr val="003F56"/>
        </a:lt2>
        <a:accent1>
          <a:srgbClr val="FFFFFF"/>
        </a:accent1>
        <a:accent2>
          <a:srgbClr val="B2D2DE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A1BEC9"/>
        </a:accent6>
        <a:hlink>
          <a:srgbClr val="256885"/>
        </a:hlink>
        <a:folHlink>
          <a:srgbClr val="6CAA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经营管理部 2">
        <a:dk1>
          <a:srgbClr val="000000"/>
        </a:dk1>
        <a:lt1>
          <a:srgbClr val="D6CBC2"/>
        </a:lt1>
        <a:dk2>
          <a:srgbClr val="000000"/>
        </a:dk2>
        <a:lt2>
          <a:srgbClr val="09BAFF"/>
        </a:lt2>
        <a:accent1>
          <a:srgbClr val="FFFFFF"/>
        </a:accent1>
        <a:accent2>
          <a:srgbClr val="003F56"/>
        </a:accent2>
        <a:accent3>
          <a:srgbClr val="E8E2DD"/>
        </a:accent3>
        <a:accent4>
          <a:srgbClr val="000000"/>
        </a:accent4>
        <a:accent5>
          <a:srgbClr val="FFFFFF"/>
        </a:accent5>
        <a:accent6>
          <a:srgbClr val="00384D"/>
        </a:accent6>
        <a:hlink>
          <a:srgbClr val="256885"/>
        </a:hlink>
        <a:folHlink>
          <a:srgbClr val="6CAA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经营管理部 3">
        <a:dk1>
          <a:srgbClr val="09BAFF"/>
        </a:dk1>
        <a:lt1>
          <a:srgbClr val="FFFFFF"/>
        </a:lt1>
        <a:dk2>
          <a:srgbClr val="003F56"/>
        </a:dk2>
        <a:lt2>
          <a:srgbClr val="FFFFFF"/>
        </a:lt2>
        <a:accent1>
          <a:srgbClr val="FFFFFF"/>
        </a:accent1>
        <a:accent2>
          <a:srgbClr val="B2D2DE"/>
        </a:accent2>
        <a:accent3>
          <a:srgbClr val="AAAFB4"/>
        </a:accent3>
        <a:accent4>
          <a:srgbClr val="DADADA"/>
        </a:accent4>
        <a:accent5>
          <a:srgbClr val="FFFFFF"/>
        </a:accent5>
        <a:accent6>
          <a:srgbClr val="A1BEC9"/>
        </a:accent6>
        <a:hlink>
          <a:srgbClr val="6CAAC0"/>
        </a:hlink>
        <a:folHlink>
          <a:srgbClr val="25688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经营管理部 4">
        <a:dk1>
          <a:srgbClr val="FF960C"/>
        </a:dk1>
        <a:lt1>
          <a:srgbClr val="FFFFFF"/>
        </a:lt1>
        <a:dk2>
          <a:srgbClr val="003F56"/>
        </a:dk2>
        <a:lt2>
          <a:srgbClr val="FFFFFF"/>
        </a:lt2>
        <a:accent1>
          <a:srgbClr val="FFFFFF"/>
        </a:accent1>
        <a:accent2>
          <a:srgbClr val="B2D2DE"/>
        </a:accent2>
        <a:accent3>
          <a:srgbClr val="AAAFB4"/>
        </a:accent3>
        <a:accent4>
          <a:srgbClr val="DADADA"/>
        </a:accent4>
        <a:accent5>
          <a:srgbClr val="FFFFFF"/>
        </a:accent5>
        <a:accent6>
          <a:srgbClr val="A1BEC9"/>
        </a:accent6>
        <a:hlink>
          <a:srgbClr val="6CAAC0"/>
        </a:hlink>
        <a:folHlink>
          <a:srgbClr val="256885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9229</TotalTime>
  <Words>371</Words>
  <Application>Microsoft Office PowerPoint</Application>
  <PresentationFormat>自定义</PresentationFormat>
  <Paragraphs>67</Paragraphs>
  <Slides>22</Slides>
  <Notes>4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22</vt:i4>
      </vt:variant>
    </vt:vector>
  </HeadingPairs>
  <TitlesOfParts>
    <vt:vector size="25" baseType="lpstr">
      <vt:lpstr>切片</vt:lpstr>
      <vt:lpstr>1_经营管理部</vt:lpstr>
      <vt:lpstr>2_经营管理部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www.pptbz.com</dc:creator>
  <cp:lastModifiedBy>PC</cp:lastModifiedBy>
  <cp:revision>378</cp:revision>
  <dcterms:created xsi:type="dcterms:W3CDTF">2015-01-15T01:21:13Z</dcterms:created>
  <dcterms:modified xsi:type="dcterms:W3CDTF">2015-12-01T08:21:06Z</dcterms:modified>
</cp:coreProperties>
</file>