
<file path=[Content_Types].xml><?xml version="1.0" encoding="utf-8"?>
<Types xmlns="http://schemas.openxmlformats.org/package/2006/content-types">
  <Default Extension="jpeg" ContentType="image/jpeg"/>
  <Default Extension="jpg" ContentType="image/pn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23"/>
  </p:notesMasterIdLst>
  <p:handoutMasterIdLst>
    <p:handoutMasterId r:id="rId24"/>
  </p:handoutMasterIdLst>
  <p:sldIdLst>
    <p:sldId id="273" r:id="rId2"/>
    <p:sldId id="261" r:id="rId3"/>
    <p:sldId id="262" r:id="rId4"/>
    <p:sldId id="264" r:id="rId5"/>
    <p:sldId id="263" r:id="rId6"/>
    <p:sldId id="265" r:id="rId7"/>
    <p:sldId id="266" r:id="rId8"/>
    <p:sldId id="267" r:id="rId9"/>
    <p:sldId id="268" r:id="rId10"/>
    <p:sldId id="269" r:id="rId11"/>
    <p:sldId id="271" r:id="rId12"/>
    <p:sldId id="270" r:id="rId13"/>
    <p:sldId id="272" r:id="rId14"/>
    <p:sldId id="274" r:id="rId15"/>
    <p:sldId id="275" r:id="rId16"/>
    <p:sldId id="277" r:id="rId17"/>
    <p:sldId id="276" r:id="rId18"/>
    <p:sldId id="278" r:id="rId19"/>
    <p:sldId id="279" r:id="rId20"/>
    <p:sldId id="280" r:id="rId21"/>
    <p:sldId id="281" r:id="rId22"/>
  </p:sldIdLst>
  <p:sldSz cx="12192000" cy="6858000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E7ED"/>
    <a:srgbClr val="D4EEEE"/>
    <a:srgbClr val="BAE5E4"/>
    <a:srgbClr val="920000"/>
    <a:srgbClr val="2A9A08"/>
    <a:srgbClr val="EF857D"/>
    <a:srgbClr val="A674B0"/>
    <a:srgbClr val="958160"/>
    <a:srgbClr val="FFF100"/>
    <a:srgbClr val="88BE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03" autoAdjust="0"/>
    <p:restoredTop sz="94660"/>
  </p:normalViewPr>
  <p:slideViewPr>
    <p:cSldViewPr snapToGrid="0">
      <p:cViewPr varScale="1">
        <p:scale>
          <a:sx n="91" d="100"/>
          <a:sy n="91" d="100"/>
        </p:scale>
        <p:origin x="114" y="5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79" d="100"/>
          <a:sy n="79" d="100"/>
        </p:scale>
        <p:origin x="370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0B4831E-F5A2-49A1-B4F2-2436C3D65FE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C80A181-74C9-4369-92A3-4ABD47C1676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67C659-7EEE-4B09-B285-2A8D84DB8EEA}" type="datetimeFigureOut">
              <a:rPr lang="zh-CN" altLang="en-US" smtClean="0"/>
              <a:t>2019/6/11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1C6B739-C864-4D16-AEA7-137A2E8E4E9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04D0E7B-7D97-4F23-8185-A36B6F3D604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957835-E0F9-4276-A1B5-A0A0CE4845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1952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2019/6/11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5882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7103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5808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9727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636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7901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7676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6584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8735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6310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1098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5712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7112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1291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252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4604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6696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6614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1227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2724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663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5D0FDBA-EC3C-4D61-95D0-357A3009C318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rgbClr val="D4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4B8EFAC7-8888-4469-B12B-9D3EB77170CA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custGeom>
            <a:avLst/>
            <a:gdLst>
              <a:gd name="connsiteX0" fmla="*/ 12192000 w 12192000"/>
              <a:gd name="connsiteY0" fmla="*/ 6423482 h 6857999"/>
              <a:gd name="connsiteX1" fmla="*/ 12192000 w 12192000"/>
              <a:gd name="connsiteY1" fmla="*/ 6677023 h 6857999"/>
              <a:gd name="connsiteX2" fmla="*/ 12011024 w 12192000"/>
              <a:gd name="connsiteY2" fmla="*/ 6857999 h 6857999"/>
              <a:gd name="connsiteX3" fmla="*/ 11757482 w 12192000"/>
              <a:gd name="connsiteY3" fmla="*/ 6857999 h 6857999"/>
              <a:gd name="connsiteX4" fmla="*/ 12192000 w 12192000"/>
              <a:gd name="connsiteY4" fmla="*/ 5894069 h 6857999"/>
              <a:gd name="connsiteX5" fmla="*/ 12192000 w 12192000"/>
              <a:gd name="connsiteY5" fmla="*/ 6147611 h 6857999"/>
              <a:gd name="connsiteX6" fmla="*/ 11481612 w 12192000"/>
              <a:gd name="connsiteY6" fmla="*/ 6857999 h 6857999"/>
              <a:gd name="connsiteX7" fmla="*/ 11228070 w 12192000"/>
              <a:gd name="connsiteY7" fmla="*/ 6857999 h 6857999"/>
              <a:gd name="connsiteX8" fmla="*/ 12192000 w 12192000"/>
              <a:gd name="connsiteY8" fmla="*/ 5364654 h 6857999"/>
              <a:gd name="connsiteX9" fmla="*/ 12192000 w 12192000"/>
              <a:gd name="connsiteY9" fmla="*/ 5618198 h 6857999"/>
              <a:gd name="connsiteX10" fmla="*/ 10952199 w 12192000"/>
              <a:gd name="connsiteY10" fmla="*/ 6857999 h 6857999"/>
              <a:gd name="connsiteX11" fmla="*/ 10698654 w 12192000"/>
              <a:gd name="connsiteY11" fmla="*/ 6857999 h 6857999"/>
              <a:gd name="connsiteX12" fmla="*/ 12192000 w 12192000"/>
              <a:gd name="connsiteY12" fmla="*/ 4835241 h 6857999"/>
              <a:gd name="connsiteX13" fmla="*/ 12192000 w 12192000"/>
              <a:gd name="connsiteY13" fmla="*/ 5088786 h 6857999"/>
              <a:gd name="connsiteX14" fmla="*/ 10422786 w 12192000"/>
              <a:gd name="connsiteY14" fmla="*/ 6857999 h 6857999"/>
              <a:gd name="connsiteX15" fmla="*/ 10169242 w 12192000"/>
              <a:gd name="connsiteY15" fmla="*/ 6857999 h 6857999"/>
              <a:gd name="connsiteX16" fmla="*/ 12192000 w 12192000"/>
              <a:gd name="connsiteY16" fmla="*/ 4305829 h 6857999"/>
              <a:gd name="connsiteX17" fmla="*/ 12192000 w 12192000"/>
              <a:gd name="connsiteY17" fmla="*/ 4559372 h 6857999"/>
              <a:gd name="connsiteX18" fmla="*/ 9893372 w 12192000"/>
              <a:gd name="connsiteY18" fmla="*/ 6857999 h 6857999"/>
              <a:gd name="connsiteX19" fmla="*/ 9639829 w 12192000"/>
              <a:gd name="connsiteY19" fmla="*/ 6857999 h 6857999"/>
              <a:gd name="connsiteX20" fmla="*/ 12192000 w 12192000"/>
              <a:gd name="connsiteY20" fmla="*/ 3776415 h 6857999"/>
              <a:gd name="connsiteX21" fmla="*/ 12192000 w 12192000"/>
              <a:gd name="connsiteY21" fmla="*/ 4029958 h 6857999"/>
              <a:gd name="connsiteX22" fmla="*/ 9363959 w 12192000"/>
              <a:gd name="connsiteY22" fmla="*/ 6857999 h 6857999"/>
              <a:gd name="connsiteX23" fmla="*/ 9110416 w 12192000"/>
              <a:gd name="connsiteY23" fmla="*/ 6857999 h 6857999"/>
              <a:gd name="connsiteX24" fmla="*/ 12192000 w 12192000"/>
              <a:gd name="connsiteY24" fmla="*/ 3247004 h 6857999"/>
              <a:gd name="connsiteX25" fmla="*/ 12192000 w 12192000"/>
              <a:gd name="connsiteY25" fmla="*/ 3500546 h 6857999"/>
              <a:gd name="connsiteX26" fmla="*/ 8834546 w 12192000"/>
              <a:gd name="connsiteY26" fmla="*/ 6857999 h 6857999"/>
              <a:gd name="connsiteX27" fmla="*/ 8581003 w 12192000"/>
              <a:gd name="connsiteY27" fmla="*/ 6857999 h 6857999"/>
              <a:gd name="connsiteX28" fmla="*/ 12192000 w 12192000"/>
              <a:gd name="connsiteY28" fmla="*/ 2717590 h 6857999"/>
              <a:gd name="connsiteX29" fmla="*/ 12192000 w 12192000"/>
              <a:gd name="connsiteY29" fmla="*/ 2971133 h 6857999"/>
              <a:gd name="connsiteX30" fmla="*/ 8305134 w 12192000"/>
              <a:gd name="connsiteY30" fmla="*/ 6857999 h 6857999"/>
              <a:gd name="connsiteX31" fmla="*/ 8051591 w 12192000"/>
              <a:gd name="connsiteY31" fmla="*/ 6857999 h 6857999"/>
              <a:gd name="connsiteX32" fmla="*/ 12192000 w 12192000"/>
              <a:gd name="connsiteY32" fmla="*/ 2188178 h 6857999"/>
              <a:gd name="connsiteX33" fmla="*/ 12192000 w 12192000"/>
              <a:gd name="connsiteY33" fmla="*/ 2441718 h 6857999"/>
              <a:gd name="connsiteX34" fmla="*/ 7775720 w 12192000"/>
              <a:gd name="connsiteY34" fmla="*/ 6857999 h 6857999"/>
              <a:gd name="connsiteX35" fmla="*/ 7522178 w 12192000"/>
              <a:gd name="connsiteY35" fmla="*/ 6857999 h 6857999"/>
              <a:gd name="connsiteX36" fmla="*/ 12192000 w 12192000"/>
              <a:gd name="connsiteY36" fmla="*/ 1658762 h 6857999"/>
              <a:gd name="connsiteX37" fmla="*/ 12192000 w 12192000"/>
              <a:gd name="connsiteY37" fmla="*/ 1912306 h 6857999"/>
              <a:gd name="connsiteX38" fmla="*/ 7246307 w 12192000"/>
              <a:gd name="connsiteY38" fmla="*/ 6857999 h 6857999"/>
              <a:gd name="connsiteX39" fmla="*/ 6992763 w 12192000"/>
              <a:gd name="connsiteY39" fmla="*/ 6857999 h 6857999"/>
              <a:gd name="connsiteX40" fmla="*/ 12192000 w 12192000"/>
              <a:gd name="connsiteY40" fmla="*/ 1129350 h 6857999"/>
              <a:gd name="connsiteX41" fmla="*/ 12192000 w 12192000"/>
              <a:gd name="connsiteY41" fmla="*/ 1382894 h 6857999"/>
              <a:gd name="connsiteX42" fmla="*/ 6716894 w 12192000"/>
              <a:gd name="connsiteY42" fmla="*/ 6857999 h 6857999"/>
              <a:gd name="connsiteX43" fmla="*/ 6463350 w 12192000"/>
              <a:gd name="connsiteY43" fmla="*/ 6857999 h 6857999"/>
              <a:gd name="connsiteX44" fmla="*/ 12192000 w 12192000"/>
              <a:gd name="connsiteY44" fmla="*/ 599938 h 6857999"/>
              <a:gd name="connsiteX45" fmla="*/ 12192000 w 12192000"/>
              <a:gd name="connsiteY45" fmla="*/ 853482 h 6857999"/>
              <a:gd name="connsiteX46" fmla="*/ 6187485 w 12192000"/>
              <a:gd name="connsiteY46" fmla="*/ 6857999 h 6857999"/>
              <a:gd name="connsiteX47" fmla="*/ 5933943 w 12192000"/>
              <a:gd name="connsiteY47" fmla="*/ 6857999 h 6857999"/>
              <a:gd name="connsiteX48" fmla="*/ 12192000 w 12192000"/>
              <a:gd name="connsiteY48" fmla="*/ 70526 h 6857999"/>
              <a:gd name="connsiteX49" fmla="*/ 12192000 w 12192000"/>
              <a:gd name="connsiteY49" fmla="*/ 324066 h 6857999"/>
              <a:gd name="connsiteX50" fmla="*/ 5658069 w 12192000"/>
              <a:gd name="connsiteY50" fmla="*/ 6857999 h 6857999"/>
              <a:gd name="connsiteX51" fmla="*/ 5404526 w 12192000"/>
              <a:gd name="connsiteY51" fmla="*/ 6857999 h 6857999"/>
              <a:gd name="connsiteX52" fmla="*/ 1144862 w 12192000"/>
              <a:gd name="connsiteY52" fmla="*/ 3 h 6857999"/>
              <a:gd name="connsiteX53" fmla="*/ 1398404 w 12192000"/>
              <a:gd name="connsiteY53" fmla="*/ 3 h 6857999"/>
              <a:gd name="connsiteX54" fmla="*/ 0 w 12192000"/>
              <a:gd name="connsiteY54" fmla="*/ 1398403 h 6857999"/>
              <a:gd name="connsiteX55" fmla="*/ 0 w 12192000"/>
              <a:gd name="connsiteY55" fmla="*/ 1144862 h 6857999"/>
              <a:gd name="connsiteX56" fmla="*/ 615449 w 12192000"/>
              <a:gd name="connsiteY56" fmla="*/ 3 h 6857999"/>
              <a:gd name="connsiteX57" fmla="*/ 868991 w 12192000"/>
              <a:gd name="connsiteY57" fmla="*/ 3 h 6857999"/>
              <a:gd name="connsiteX58" fmla="*/ 0 w 12192000"/>
              <a:gd name="connsiteY58" fmla="*/ 868992 h 6857999"/>
              <a:gd name="connsiteX59" fmla="*/ 0 w 12192000"/>
              <a:gd name="connsiteY59" fmla="*/ 615450 h 6857999"/>
              <a:gd name="connsiteX60" fmla="*/ 86036 w 12192000"/>
              <a:gd name="connsiteY60" fmla="*/ 3 h 6857999"/>
              <a:gd name="connsiteX61" fmla="*/ 339578 w 12192000"/>
              <a:gd name="connsiteY61" fmla="*/ 3 h 6857999"/>
              <a:gd name="connsiteX62" fmla="*/ 0 w 12192000"/>
              <a:gd name="connsiteY62" fmla="*/ 339580 h 6857999"/>
              <a:gd name="connsiteX63" fmla="*/ 0 w 12192000"/>
              <a:gd name="connsiteY63" fmla="*/ 86038 h 6857999"/>
              <a:gd name="connsiteX64" fmla="*/ 5909572 w 12192000"/>
              <a:gd name="connsiteY64" fmla="*/ 2 h 6857999"/>
              <a:gd name="connsiteX65" fmla="*/ 6163110 w 12192000"/>
              <a:gd name="connsiteY65" fmla="*/ 2 h 6857999"/>
              <a:gd name="connsiteX66" fmla="*/ 0 w 12192000"/>
              <a:gd name="connsiteY66" fmla="*/ 6163117 h 6857999"/>
              <a:gd name="connsiteX67" fmla="*/ 0 w 12192000"/>
              <a:gd name="connsiteY67" fmla="*/ 5909574 h 6857999"/>
              <a:gd name="connsiteX68" fmla="*/ 5380160 w 12192000"/>
              <a:gd name="connsiteY68" fmla="*/ 2 h 6857999"/>
              <a:gd name="connsiteX69" fmla="*/ 5633707 w 12192000"/>
              <a:gd name="connsiteY69" fmla="*/ 2 h 6857999"/>
              <a:gd name="connsiteX70" fmla="*/ 0 w 12192000"/>
              <a:gd name="connsiteY70" fmla="*/ 5633706 h 6857999"/>
              <a:gd name="connsiteX71" fmla="*/ 0 w 12192000"/>
              <a:gd name="connsiteY71" fmla="*/ 5380161 h 6857999"/>
              <a:gd name="connsiteX72" fmla="*/ 4850749 w 12192000"/>
              <a:gd name="connsiteY72" fmla="*/ 2 h 6857999"/>
              <a:gd name="connsiteX73" fmla="*/ 5104297 w 12192000"/>
              <a:gd name="connsiteY73" fmla="*/ 2 h 6857999"/>
              <a:gd name="connsiteX74" fmla="*/ 0 w 12192000"/>
              <a:gd name="connsiteY74" fmla="*/ 5104294 h 6857999"/>
              <a:gd name="connsiteX75" fmla="*/ 0 w 12192000"/>
              <a:gd name="connsiteY75" fmla="*/ 4850750 h 6857999"/>
              <a:gd name="connsiteX76" fmla="*/ 4321339 w 12192000"/>
              <a:gd name="connsiteY76" fmla="*/ 2 h 6857999"/>
              <a:gd name="connsiteX77" fmla="*/ 4574884 w 12192000"/>
              <a:gd name="connsiteY77" fmla="*/ 2 h 6857999"/>
              <a:gd name="connsiteX78" fmla="*/ 0 w 12192000"/>
              <a:gd name="connsiteY78" fmla="*/ 4574881 h 6857999"/>
              <a:gd name="connsiteX79" fmla="*/ 0 w 12192000"/>
              <a:gd name="connsiteY79" fmla="*/ 4321338 h 6857999"/>
              <a:gd name="connsiteX80" fmla="*/ 3791928 w 12192000"/>
              <a:gd name="connsiteY80" fmla="*/ 2 h 6857999"/>
              <a:gd name="connsiteX81" fmla="*/ 4045474 w 12192000"/>
              <a:gd name="connsiteY81" fmla="*/ 2 h 6857999"/>
              <a:gd name="connsiteX82" fmla="*/ 0 w 12192000"/>
              <a:gd name="connsiteY82" fmla="*/ 4045470 h 6857999"/>
              <a:gd name="connsiteX83" fmla="*/ 0 w 12192000"/>
              <a:gd name="connsiteY83" fmla="*/ 3791926 h 6857999"/>
              <a:gd name="connsiteX84" fmla="*/ 3262512 w 12192000"/>
              <a:gd name="connsiteY84" fmla="*/ 2 h 6857999"/>
              <a:gd name="connsiteX85" fmla="*/ 3516055 w 12192000"/>
              <a:gd name="connsiteY85" fmla="*/ 2 h 6857999"/>
              <a:gd name="connsiteX86" fmla="*/ 0 w 12192000"/>
              <a:gd name="connsiteY86" fmla="*/ 3516055 h 6857999"/>
              <a:gd name="connsiteX87" fmla="*/ 0 w 12192000"/>
              <a:gd name="connsiteY87" fmla="*/ 3262512 h 6857999"/>
              <a:gd name="connsiteX88" fmla="*/ 2733099 w 12192000"/>
              <a:gd name="connsiteY88" fmla="*/ 2 h 6857999"/>
              <a:gd name="connsiteX89" fmla="*/ 2986643 w 12192000"/>
              <a:gd name="connsiteY89" fmla="*/ 2 h 6857999"/>
              <a:gd name="connsiteX90" fmla="*/ 0 w 12192000"/>
              <a:gd name="connsiteY90" fmla="*/ 2986642 h 6857999"/>
              <a:gd name="connsiteX91" fmla="*/ 0 w 12192000"/>
              <a:gd name="connsiteY91" fmla="*/ 2733100 h 6857999"/>
              <a:gd name="connsiteX92" fmla="*/ 2203686 w 12192000"/>
              <a:gd name="connsiteY92" fmla="*/ 2 h 6857999"/>
              <a:gd name="connsiteX93" fmla="*/ 2457230 w 12192000"/>
              <a:gd name="connsiteY93" fmla="*/ 2 h 6857999"/>
              <a:gd name="connsiteX94" fmla="*/ 0 w 12192000"/>
              <a:gd name="connsiteY94" fmla="*/ 2457230 h 6857999"/>
              <a:gd name="connsiteX95" fmla="*/ 0 w 12192000"/>
              <a:gd name="connsiteY95" fmla="*/ 2203687 h 6857999"/>
              <a:gd name="connsiteX96" fmla="*/ 1674273 w 12192000"/>
              <a:gd name="connsiteY96" fmla="*/ 2 h 6857999"/>
              <a:gd name="connsiteX97" fmla="*/ 1927818 w 12192000"/>
              <a:gd name="connsiteY97" fmla="*/ 2 h 6857999"/>
              <a:gd name="connsiteX98" fmla="*/ 0 w 12192000"/>
              <a:gd name="connsiteY98" fmla="*/ 1927814 h 6857999"/>
              <a:gd name="connsiteX99" fmla="*/ 0 w 12192000"/>
              <a:gd name="connsiteY99" fmla="*/ 1674272 h 6857999"/>
              <a:gd name="connsiteX100" fmla="*/ 11203698 w 12192000"/>
              <a:gd name="connsiteY100" fmla="*/ 1 h 6857999"/>
              <a:gd name="connsiteX101" fmla="*/ 11457242 w 12192000"/>
              <a:gd name="connsiteY101" fmla="*/ 1 h 6857999"/>
              <a:gd name="connsiteX102" fmla="*/ 4599244 w 12192000"/>
              <a:gd name="connsiteY102" fmla="*/ 6857999 h 6857999"/>
              <a:gd name="connsiteX103" fmla="*/ 4345701 w 12192000"/>
              <a:gd name="connsiteY103" fmla="*/ 6857999 h 6857999"/>
              <a:gd name="connsiteX104" fmla="*/ 10674282 w 12192000"/>
              <a:gd name="connsiteY104" fmla="*/ 1 h 6857999"/>
              <a:gd name="connsiteX105" fmla="*/ 10927827 w 12192000"/>
              <a:gd name="connsiteY105" fmla="*/ 1 h 6857999"/>
              <a:gd name="connsiteX106" fmla="*/ 4069835 w 12192000"/>
              <a:gd name="connsiteY106" fmla="*/ 6857999 h 6857999"/>
              <a:gd name="connsiteX107" fmla="*/ 3816291 w 12192000"/>
              <a:gd name="connsiteY107" fmla="*/ 6857999 h 6857999"/>
              <a:gd name="connsiteX108" fmla="*/ 10144870 w 12192000"/>
              <a:gd name="connsiteY108" fmla="*/ 1 h 6857999"/>
              <a:gd name="connsiteX109" fmla="*/ 10398415 w 12192000"/>
              <a:gd name="connsiteY109" fmla="*/ 1 h 6857999"/>
              <a:gd name="connsiteX110" fmla="*/ 3540421 w 12192000"/>
              <a:gd name="connsiteY110" fmla="*/ 6857999 h 6857999"/>
              <a:gd name="connsiteX111" fmla="*/ 3286878 w 12192000"/>
              <a:gd name="connsiteY111" fmla="*/ 6857999 h 6857999"/>
              <a:gd name="connsiteX112" fmla="*/ 9615458 w 12192000"/>
              <a:gd name="connsiteY112" fmla="*/ 1 h 6857999"/>
              <a:gd name="connsiteX113" fmla="*/ 9869002 w 12192000"/>
              <a:gd name="connsiteY113" fmla="*/ 1 h 6857999"/>
              <a:gd name="connsiteX114" fmla="*/ 3011008 w 12192000"/>
              <a:gd name="connsiteY114" fmla="*/ 6857999 h 6857999"/>
              <a:gd name="connsiteX115" fmla="*/ 2757467 w 12192000"/>
              <a:gd name="connsiteY115" fmla="*/ 6857999 h 6857999"/>
              <a:gd name="connsiteX116" fmla="*/ 9086045 w 12192000"/>
              <a:gd name="connsiteY116" fmla="*/ 1 h 6857999"/>
              <a:gd name="connsiteX117" fmla="*/ 9339588 w 12192000"/>
              <a:gd name="connsiteY117" fmla="*/ 1 h 6857999"/>
              <a:gd name="connsiteX118" fmla="*/ 2481595 w 12192000"/>
              <a:gd name="connsiteY118" fmla="*/ 6857999 h 6857999"/>
              <a:gd name="connsiteX119" fmla="*/ 2228054 w 12192000"/>
              <a:gd name="connsiteY119" fmla="*/ 6857999 h 6857999"/>
              <a:gd name="connsiteX120" fmla="*/ 8556632 w 12192000"/>
              <a:gd name="connsiteY120" fmla="*/ 1 h 6857999"/>
              <a:gd name="connsiteX121" fmla="*/ 8810175 w 12192000"/>
              <a:gd name="connsiteY121" fmla="*/ 1 h 6857999"/>
              <a:gd name="connsiteX122" fmla="*/ 1952182 w 12192000"/>
              <a:gd name="connsiteY122" fmla="*/ 6857999 h 6857999"/>
              <a:gd name="connsiteX123" fmla="*/ 1698640 w 12192000"/>
              <a:gd name="connsiteY123" fmla="*/ 6857999 h 6857999"/>
              <a:gd name="connsiteX124" fmla="*/ 8027220 w 12192000"/>
              <a:gd name="connsiteY124" fmla="*/ 1 h 6857999"/>
              <a:gd name="connsiteX125" fmla="*/ 8280763 w 12192000"/>
              <a:gd name="connsiteY125" fmla="*/ 1 h 6857999"/>
              <a:gd name="connsiteX126" fmla="*/ 1422771 w 12192000"/>
              <a:gd name="connsiteY126" fmla="*/ 6857999 h 6857999"/>
              <a:gd name="connsiteX127" fmla="*/ 1169227 w 12192000"/>
              <a:gd name="connsiteY127" fmla="*/ 6857999 h 6857999"/>
              <a:gd name="connsiteX128" fmla="*/ 7497806 w 12192000"/>
              <a:gd name="connsiteY128" fmla="*/ 1 h 6857999"/>
              <a:gd name="connsiteX129" fmla="*/ 7751348 w 12192000"/>
              <a:gd name="connsiteY129" fmla="*/ 1 h 6857999"/>
              <a:gd name="connsiteX130" fmla="*/ 893359 w 12192000"/>
              <a:gd name="connsiteY130" fmla="*/ 6857999 h 6857999"/>
              <a:gd name="connsiteX131" fmla="*/ 639814 w 12192000"/>
              <a:gd name="connsiteY131" fmla="*/ 6857999 h 6857999"/>
              <a:gd name="connsiteX132" fmla="*/ 6968393 w 12192000"/>
              <a:gd name="connsiteY132" fmla="*/ 1 h 6857999"/>
              <a:gd name="connsiteX133" fmla="*/ 7221936 w 12192000"/>
              <a:gd name="connsiteY133" fmla="*/ 1 h 6857999"/>
              <a:gd name="connsiteX134" fmla="*/ 363943 w 12192000"/>
              <a:gd name="connsiteY134" fmla="*/ 6857999 h 6857999"/>
              <a:gd name="connsiteX135" fmla="*/ 110401 w 12192000"/>
              <a:gd name="connsiteY135" fmla="*/ 6857999 h 6857999"/>
              <a:gd name="connsiteX136" fmla="*/ 6438979 w 12192000"/>
              <a:gd name="connsiteY136" fmla="*/ 1 h 6857999"/>
              <a:gd name="connsiteX137" fmla="*/ 6692523 w 12192000"/>
              <a:gd name="connsiteY137" fmla="*/ 1 h 6857999"/>
              <a:gd name="connsiteX138" fmla="*/ 0 w 12192000"/>
              <a:gd name="connsiteY138" fmla="*/ 6692530 h 6857999"/>
              <a:gd name="connsiteX139" fmla="*/ 0 w 12192000"/>
              <a:gd name="connsiteY139" fmla="*/ 6438988 h 6857999"/>
              <a:gd name="connsiteX140" fmla="*/ 11733110 w 12192000"/>
              <a:gd name="connsiteY140" fmla="*/ 0 h 6857999"/>
              <a:gd name="connsiteX141" fmla="*/ 11986654 w 12192000"/>
              <a:gd name="connsiteY141" fmla="*/ 0 h 6857999"/>
              <a:gd name="connsiteX142" fmla="*/ 5128656 w 12192000"/>
              <a:gd name="connsiteY142" fmla="*/ 6857999 h 6857999"/>
              <a:gd name="connsiteX143" fmla="*/ 4875113 w 12192000"/>
              <a:gd name="connsiteY14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000" h="6857999">
                <a:moveTo>
                  <a:pt x="12192000" y="6423482"/>
                </a:moveTo>
                <a:lnTo>
                  <a:pt x="12192000" y="6677023"/>
                </a:lnTo>
                <a:lnTo>
                  <a:pt x="12011024" y="6857999"/>
                </a:lnTo>
                <a:lnTo>
                  <a:pt x="11757482" y="6857999"/>
                </a:lnTo>
                <a:close/>
                <a:moveTo>
                  <a:pt x="12192000" y="5894069"/>
                </a:moveTo>
                <a:lnTo>
                  <a:pt x="12192000" y="6147611"/>
                </a:lnTo>
                <a:lnTo>
                  <a:pt x="11481612" y="6857999"/>
                </a:lnTo>
                <a:lnTo>
                  <a:pt x="11228070" y="6857999"/>
                </a:lnTo>
                <a:close/>
                <a:moveTo>
                  <a:pt x="12192000" y="5364654"/>
                </a:moveTo>
                <a:lnTo>
                  <a:pt x="12192000" y="5618198"/>
                </a:lnTo>
                <a:lnTo>
                  <a:pt x="10952199" y="6857999"/>
                </a:lnTo>
                <a:lnTo>
                  <a:pt x="10698654" y="6857999"/>
                </a:lnTo>
                <a:close/>
                <a:moveTo>
                  <a:pt x="12192000" y="4835241"/>
                </a:moveTo>
                <a:lnTo>
                  <a:pt x="12192000" y="5088786"/>
                </a:lnTo>
                <a:lnTo>
                  <a:pt x="10422786" y="6857999"/>
                </a:lnTo>
                <a:lnTo>
                  <a:pt x="10169242" y="6857999"/>
                </a:lnTo>
                <a:close/>
                <a:moveTo>
                  <a:pt x="12192000" y="4305829"/>
                </a:moveTo>
                <a:lnTo>
                  <a:pt x="12192000" y="4559372"/>
                </a:lnTo>
                <a:lnTo>
                  <a:pt x="9893372" y="6857999"/>
                </a:lnTo>
                <a:lnTo>
                  <a:pt x="9639829" y="6857999"/>
                </a:lnTo>
                <a:close/>
                <a:moveTo>
                  <a:pt x="12192000" y="3776415"/>
                </a:moveTo>
                <a:lnTo>
                  <a:pt x="12192000" y="4029958"/>
                </a:lnTo>
                <a:lnTo>
                  <a:pt x="9363959" y="6857999"/>
                </a:lnTo>
                <a:lnTo>
                  <a:pt x="9110416" y="6857999"/>
                </a:lnTo>
                <a:close/>
                <a:moveTo>
                  <a:pt x="12192000" y="3247004"/>
                </a:moveTo>
                <a:lnTo>
                  <a:pt x="12192000" y="3500546"/>
                </a:lnTo>
                <a:lnTo>
                  <a:pt x="8834546" y="6857999"/>
                </a:lnTo>
                <a:lnTo>
                  <a:pt x="8581003" y="6857999"/>
                </a:lnTo>
                <a:close/>
                <a:moveTo>
                  <a:pt x="12192000" y="2717590"/>
                </a:moveTo>
                <a:lnTo>
                  <a:pt x="12192000" y="2971133"/>
                </a:lnTo>
                <a:lnTo>
                  <a:pt x="8305134" y="6857999"/>
                </a:lnTo>
                <a:lnTo>
                  <a:pt x="8051591" y="6857999"/>
                </a:lnTo>
                <a:close/>
                <a:moveTo>
                  <a:pt x="12192000" y="2188178"/>
                </a:moveTo>
                <a:lnTo>
                  <a:pt x="12192000" y="2441718"/>
                </a:lnTo>
                <a:lnTo>
                  <a:pt x="7775720" y="6857999"/>
                </a:lnTo>
                <a:lnTo>
                  <a:pt x="7522178" y="6857999"/>
                </a:lnTo>
                <a:close/>
                <a:moveTo>
                  <a:pt x="12192000" y="1658762"/>
                </a:moveTo>
                <a:lnTo>
                  <a:pt x="12192000" y="1912306"/>
                </a:lnTo>
                <a:lnTo>
                  <a:pt x="7246307" y="6857999"/>
                </a:lnTo>
                <a:lnTo>
                  <a:pt x="6992763" y="6857999"/>
                </a:lnTo>
                <a:close/>
                <a:moveTo>
                  <a:pt x="12192000" y="1129350"/>
                </a:moveTo>
                <a:lnTo>
                  <a:pt x="12192000" y="1382894"/>
                </a:lnTo>
                <a:lnTo>
                  <a:pt x="6716894" y="6857999"/>
                </a:lnTo>
                <a:lnTo>
                  <a:pt x="6463350" y="6857999"/>
                </a:lnTo>
                <a:close/>
                <a:moveTo>
                  <a:pt x="12192000" y="599938"/>
                </a:moveTo>
                <a:lnTo>
                  <a:pt x="12192000" y="853482"/>
                </a:lnTo>
                <a:lnTo>
                  <a:pt x="6187485" y="6857999"/>
                </a:lnTo>
                <a:lnTo>
                  <a:pt x="5933943" y="6857999"/>
                </a:lnTo>
                <a:close/>
                <a:moveTo>
                  <a:pt x="12192000" y="70526"/>
                </a:moveTo>
                <a:lnTo>
                  <a:pt x="12192000" y="324066"/>
                </a:lnTo>
                <a:lnTo>
                  <a:pt x="5658069" y="6857999"/>
                </a:lnTo>
                <a:lnTo>
                  <a:pt x="5404526" y="6857999"/>
                </a:lnTo>
                <a:close/>
                <a:moveTo>
                  <a:pt x="1144862" y="3"/>
                </a:moveTo>
                <a:lnTo>
                  <a:pt x="1398404" y="3"/>
                </a:lnTo>
                <a:lnTo>
                  <a:pt x="0" y="1398403"/>
                </a:lnTo>
                <a:lnTo>
                  <a:pt x="0" y="1144862"/>
                </a:lnTo>
                <a:close/>
                <a:moveTo>
                  <a:pt x="615449" y="3"/>
                </a:moveTo>
                <a:lnTo>
                  <a:pt x="868991" y="3"/>
                </a:lnTo>
                <a:lnTo>
                  <a:pt x="0" y="868992"/>
                </a:lnTo>
                <a:lnTo>
                  <a:pt x="0" y="615450"/>
                </a:lnTo>
                <a:close/>
                <a:moveTo>
                  <a:pt x="86036" y="3"/>
                </a:moveTo>
                <a:lnTo>
                  <a:pt x="339578" y="3"/>
                </a:lnTo>
                <a:lnTo>
                  <a:pt x="0" y="339580"/>
                </a:lnTo>
                <a:lnTo>
                  <a:pt x="0" y="86038"/>
                </a:lnTo>
                <a:close/>
                <a:moveTo>
                  <a:pt x="5909572" y="2"/>
                </a:moveTo>
                <a:lnTo>
                  <a:pt x="6163110" y="2"/>
                </a:lnTo>
                <a:lnTo>
                  <a:pt x="0" y="6163117"/>
                </a:lnTo>
                <a:lnTo>
                  <a:pt x="0" y="5909574"/>
                </a:lnTo>
                <a:close/>
                <a:moveTo>
                  <a:pt x="5380160" y="2"/>
                </a:moveTo>
                <a:lnTo>
                  <a:pt x="5633707" y="2"/>
                </a:lnTo>
                <a:lnTo>
                  <a:pt x="0" y="5633706"/>
                </a:lnTo>
                <a:lnTo>
                  <a:pt x="0" y="5380161"/>
                </a:lnTo>
                <a:close/>
                <a:moveTo>
                  <a:pt x="4850749" y="2"/>
                </a:moveTo>
                <a:lnTo>
                  <a:pt x="5104297" y="2"/>
                </a:lnTo>
                <a:lnTo>
                  <a:pt x="0" y="5104294"/>
                </a:lnTo>
                <a:lnTo>
                  <a:pt x="0" y="4850750"/>
                </a:lnTo>
                <a:close/>
                <a:moveTo>
                  <a:pt x="4321339" y="2"/>
                </a:moveTo>
                <a:lnTo>
                  <a:pt x="4574884" y="2"/>
                </a:lnTo>
                <a:lnTo>
                  <a:pt x="0" y="4574881"/>
                </a:lnTo>
                <a:lnTo>
                  <a:pt x="0" y="4321338"/>
                </a:lnTo>
                <a:close/>
                <a:moveTo>
                  <a:pt x="3791928" y="2"/>
                </a:moveTo>
                <a:lnTo>
                  <a:pt x="4045474" y="2"/>
                </a:lnTo>
                <a:lnTo>
                  <a:pt x="0" y="4045470"/>
                </a:lnTo>
                <a:lnTo>
                  <a:pt x="0" y="3791926"/>
                </a:lnTo>
                <a:close/>
                <a:moveTo>
                  <a:pt x="3262512" y="2"/>
                </a:moveTo>
                <a:lnTo>
                  <a:pt x="3516055" y="2"/>
                </a:lnTo>
                <a:lnTo>
                  <a:pt x="0" y="3516055"/>
                </a:lnTo>
                <a:lnTo>
                  <a:pt x="0" y="3262512"/>
                </a:lnTo>
                <a:close/>
                <a:moveTo>
                  <a:pt x="2733099" y="2"/>
                </a:moveTo>
                <a:lnTo>
                  <a:pt x="2986643" y="2"/>
                </a:lnTo>
                <a:lnTo>
                  <a:pt x="0" y="2986642"/>
                </a:lnTo>
                <a:lnTo>
                  <a:pt x="0" y="2733100"/>
                </a:lnTo>
                <a:close/>
                <a:moveTo>
                  <a:pt x="2203686" y="2"/>
                </a:moveTo>
                <a:lnTo>
                  <a:pt x="2457230" y="2"/>
                </a:lnTo>
                <a:lnTo>
                  <a:pt x="0" y="2457230"/>
                </a:lnTo>
                <a:lnTo>
                  <a:pt x="0" y="2203687"/>
                </a:lnTo>
                <a:close/>
                <a:moveTo>
                  <a:pt x="1674273" y="2"/>
                </a:moveTo>
                <a:lnTo>
                  <a:pt x="1927818" y="2"/>
                </a:lnTo>
                <a:lnTo>
                  <a:pt x="0" y="1927814"/>
                </a:lnTo>
                <a:lnTo>
                  <a:pt x="0" y="1674272"/>
                </a:lnTo>
                <a:close/>
                <a:moveTo>
                  <a:pt x="11203698" y="1"/>
                </a:moveTo>
                <a:lnTo>
                  <a:pt x="11457242" y="1"/>
                </a:lnTo>
                <a:lnTo>
                  <a:pt x="4599244" y="6857999"/>
                </a:lnTo>
                <a:lnTo>
                  <a:pt x="4345701" y="6857999"/>
                </a:lnTo>
                <a:close/>
                <a:moveTo>
                  <a:pt x="10674282" y="1"/>
                </a:moveTo>
                <a:lnTo>
                  <a:pt x="10927827" y="1"/>
                </a:lnTo>
                <a:lnTo>
                  <a:pt x="4069835" y="6857999"/>
                </a:lnTo>
                <a:lnTo>
                  <a:pt x="3816291" y="6857999"/>
                </a:lnTo>
                <a:close/>
                <a:moveTo>
                  <a:pt x="10144870" y="1"/>
                </a:moveTo>
                <a:lnTo>
                  <a:pt x="10398415" y="1"/>
                </a:lnTo>
                <a:lnTo>
                  <a:pt x="3540421" y="6857999"/>
                </a:lnTo>
                <a:lnTo>
                  <a:pt x="3286878" y="6857999"/>
                </a:lnTo>
                <a:close/>
                <a:moveTo>
                  <a:pt x="9615458" y="1"/>
                </a:moveTo>
                <a:lnTo>
                  <a:pt x="9869002" y="1"/>
                </a:lnTo>
                <a:lnTo>
                  <a:pt x="3011008" y="6857999"/>
                </a:lnTo>
                <a:lnTo>
                  <a:pt x="2757467" y="6857999"/>
                </a:lnTo>
                <a:close/>
                <a:moveTo>
                  <a:pt x="9086045" y="1"/>
                </a:moveTo>
                <a:lnTo>
                  <a:pt x="9339588" y="1"/>
                </a:lnTo>
                <a:lnTo>
                  <a:pt x="2481595" y="6857999"/>
                </a:lnTo>
                <a:lnTo>
                  <a:pt x="2228054" y="6857999"/>
                </a:lnTo>
                <a:close/>
                <a:moveTo>
                  <a:pt x="8556632" y="1"/>
                </a:moveTo>
                <a:lnTo>
                  <a:pt x="8810175" y="1"/>
                </a:lnTo>
                <a:lnTo>
                  <a:pt x="1952182" y="6857999"/>
                </a:lnTo>
                <a:lnTo>
                  <a:pt x="1698640" y="6857999"/>
                </a:lnTo>
                <a:close/>
                <a:moveTo>
                  <a:pt x="8027220" y="1"/>
                </a:moveTo>
                <a:lnTo>
                  <a:pt x="8280763" y="1"/>
                </a:lnTo>
                <a:lnTo>
                  <a:pt x="1422771" y="6857999"/>
                </a:lnTo>
                <a:lnTo>
                  <a:pt x="1169227" y="6857999"/>
                </a:lnTo>
                <a:close/>
                <a:moveTo>
                  <a:pt x="7497806" y="1"/>
                </a:moveTo>
                <a:lnTo>
                  <a:pt x="7751348" y="1"/>
                </a:lnTo>
                <a:lnTo>
                  <a:pt x="893359" y="6857999"/>
                </a:lnTo>
                <a:lnTo>
                  <a:pt x="639814" y="6857999"/>
                </a:lnTo>
                <a:close/>
                <a:moveTo>
                  <a:pt x="6968393" y="1"/>
                </a:moveTo>
                <a:lnTo>
                  <a:pt x="7221936" y="1"/>
                </a:lnTo>
                <a:lnTo>
                  <a:pt x="363943" y="6857999"/>
                </a:lnTo>
                <a:lnTo>
                  <a:pt x="110401" y="6857999"/>
                </a:lnTo>
                <a:close/>
                <a:moveTo>
                  <a:pt x="6438979" y="1"/>
                </a:moveTo>
                <a:lnTo>
                  <a:pt x="6692523" y="1"/>
                </a:lnTo>
                <a:lnTo>
                  <a:pt x="0" y="6692530"/>
                </a:lnTo>
                <a:lnTo>
                  <a:pt x="0" y="6438988"/>
                </a:lnTo>
                <a:close/>
                <a:moveTo>
                  <a:pt x="11733110" y="0"/>
                </a:moveTo>
                <a:lnTo>
                  <a:pt x="11986654" y="0"/>
                </a:lnTo>
                <a:lnTo>
                  <a:pt x="5128656" y="6857999"/>
                </a:lnTo>
                <a:lnTo>
                  <a:pt x="4875113" y="6857999"/>
                </a:lnTo>
                <a:close/>
              </a:path>
            </a:pathLst>
          </a:custGeom>
          <a:solidFill>
            <a:srgbClr val="A4E2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837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BD1818E-5EDD-42D8-8F02-5B4222524B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7800" y="3328079"/>
            <a:ext cx="12547600" cy="3537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639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09064FE-3414-4FE5-9A65-727AC645FAE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42"/>
            <a:ext cx="12192000" cy="6854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514B96B-8973-4DBD-8A5C-683A9F8A89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72" t="6250" r="4972" b="625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786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008867E-FBBE-4C59-AB91-5FD1CDA542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63" t="2585" r="2663" b="2585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061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E0C5A9D-32E1-4563-AAF5-FF5EED7EC9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89" t="3287" r="6573" b="3287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833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251767B-52D7-47A6-8715-E4F2B6DE63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02" t="5003" r="4802" b="5003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12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F54B7C7-B77A-4924-B05E-5CEC230325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11" t="5124" r="4111" b="512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727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A14F358-17AE-4E75-9671-DB8790215E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47" t="7829" r="7745" b="7829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584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6609E04-890A-44DF-90E8-9B957420BC57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rgbClr val="B7E7ED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8B287FC7-666D-4C81-AECC-F79E95AB168D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custGeom>
            <a:avLst/>
            <a:gdLst>
              <a:gd name="connsiteX0" fmla="*/ 12192000 w 12192000"/>
              <a:gd name="connsiteY0" fmla="*/ 6423482 h 6857999"/>
              <a:gd name="connsiteX1" fmla="*/ 12192000 w 12192000"/>
              <a:gd name="connsiteY1" fmla="*/ 6677023 h 6857999"/>
              <a:gd name="connsiteX2" fmla="*/ 12011024 w 12192000"/>
              <a:gd name="connsiteY2" fmla="*/ 6857999 h 6857999"/>
              <a:gd name="connsiteX3" fmla="*/ 11757482 w 12192000"/>
              <a:gd name="connsiteY3" fmla="*/ 6857999 h 6857999"/>
              <a:gd name="connsiteX4" fmla="*/ 12192000 w 12192000"/>
              <a:gd name="connsiteY4" fmla="*/ 5894069 h 6857999"/>
              <a:gd name="connsiteX5" fmla="*/ 12192000 w 12192000"/>
              <a:gd name="connsiteY5" fmla="*/ 6147611 h 6857999"/>
              <a:gd name="connsiteX6" fmla="*/ 11481612 w 12192000"/>
              <a:gd name="connsiteY6" fmla="*/ 6857999 h 6857999"/>
              <a:gd name="connsiteX7" fmla="*/ 11228070 w 12192000"/>
              <a:gd name="connsiteY7" fmla="*/ 6857999 h 6857999"/>
              <a:gd name="connsiteX8" fmla="*/ 12192000 w 12192000"/>
              <a:gd name="connsiteY8" fmla="*/ 5364654 h 6857999"/>
              <a:gd name="connsiteX9" fmla="*/ 12192000 w 12192000"/>
              <a:gd name="connsiteY9" fmla="*/ 5618198 h 6857999"/>
              <a:gd name="connsiteX10" fmla="*/ 10952199 w 12192000"/>
              <a:gd name="connsiteY10" fmla="*/ 6857999 h 6857999"/>
              <a:gd name="connsiteX11" fmla="*/ 10698654 w 12192000"/>
              <a:gd name="connsiteY11" fmla="*/ 6857999 h 6857999"/>
              <a:gd name="connsiteX12" fmla="*/ 12192000 w 12192000"/>
              <a:gd name="connsiteY12" fmla="*/ 4835241 h 6857999"/>
              <a:gd name="connsiteX13" fmla="*/ 12192000 w 12192000"/>
              <a:gd name="connsiteY13" fmla="*/ 5088786 h 6857999"/>
              <a:gd name="connsiteX14" fmla="*/ 10422786 w 12192000"/>
              <a:gd name="connsiteY14" fmla="*/ 6857999 h 6857999"/>
              <a:gd name="connsiteX15" fmla="*/ 10169242 w 12192000"/>
              <a:gd name="connsiteY15" fmla="*/ 6857999 h 6857999"/>
              <a:gd name="connsiteX16" fmla="*/ 12192000 w 12192000"/>
              <a:gd name="connsiteY16" fmla="*/ 4305829 h 6857999"/>
              <a:gd name="connsiteX17" fmla="*/ 12192000 w 12192000"/>
              <a:gd name="connsiteY17" fmla="*/ 4559372 h 6857999"/>
              <a:gd name="connsiteX18" fmla="*/ 9893372 w 12192000"/>
              <a:gd name="connsiteY18" fmla="*/ 6857999 h 6857999"/>
              <a:gd name="connsiteX19" fmla="*/ 9639829 w 12192000"/>
              <a:gd name="connsiteY19" fmla="*/ 6857999 h 6857999"/>
              <a:gd name="connsiteX20" fmla="*/ 12192000 w 12192000"/>
              <a:gd name="connsiteY20" fmla="*/ 3776415 h 6857999"/>
              <a:gd name="connsiteX21" fmla="*/ 12192000 w 12192000"/>
              <a:gd name="connsiteY21" fmla="*/ 4029958 h 6857999"/>
              <a:gd name="connsiteX22" fmla="*/ 9363959 w 12192000"/>
              <a:gd name="connsiteY22" fmla="*/ 6857999 h 6857999"/>
              <a:gd name="connsiteX23" fmla="*/ 9110416 w 12192000"/>
              <a:gd name="connsiteY23" fmla="*/ 6857999 h 6857999"/>
              <a:gd name="connsiteX24" fmla="*/ 12192000 w 12192000"/>
              <a:gd name="connsiteY24" fmla="*/ 3247004 h 6857999"/>
              <a:gd name="connsiteX25" fmla="*/ 12192000 w 12192000"/>
              <a:gd name="connsiteY25" fmla="*/ 3500546 h 6857999"/>
              <a:gd name="connsiteX26" fmla="*/ 8834546 w 12192000"/>
              <a:gd name="connsiteY26" fmla="*/ 6857999 h 6857999"/>
              <a:gd name="connsiteX27" fmla="*/ 8581003 w 12192000"/>
              <a:gd name="connsiteY27" fmla="*/ 6857999 h 6857999"/>
              <a:gd name="connsiteX28" fmla="*/ 12192000 w 12192000"/>
              <a:gd name="connsiteY28" fmla="*/ 2717590 h 6857999"/>
              <a:gd name="connsiteX29" fmla="*/ 12192000 w 12192000"/>
              <a:gd name="connsiteY29" fmla="*/ 2971133 h 6857999"/>
              <a:gd name="connsiteX30" fmla="*/ 8305134 w 12192000"/>
              <a:gd name="connsiteY30" fmla="*/ 6857999 h 6857999"/>
              <a:gd name="connsiteX31" fmla="*/ 8051591 w 12192000"/>
              <a:gd name="connsiteY31" fmla="*/ 6857999 h 6857999"/>
              <a:gd name="connsiteX32" fmla="*/ 12192000 w 12192000"/>
              <a:gd name="connsiteY32" fmla="*/ 2188178 h 6857999"/>
              <a:gd name="connsiteX33" fmla="*/ 12192000 w 12192000"/>
              <a:gd name="connsiteY33" fmla="*/ 2441718 h 6857999"/>
              <a:gd name="connsiteX34" fmla="*/ 7775720 w 12192000"/>
              <a:gd name="connsiteY34" fmla="*/ 6857999 h 6857999"/>
              <a:gd name="connsiteX35" fmla="*/ 7522178 w 12192000"/>
              <a:gd name="connsiteY35" fmla="*/ 6857999 h 6857999"/>
              <a:gd name="connsiteX36" fmla="*/ 12192000 w 12192000"/>
              <a:gd name="connsiteY36" fmla="*/ 1658762 h 6857999"/>
              <a:gd name="connsiteX37" fmla="*/ 12192000 w 12192000"/>
              <a:gd name="connsiteY37" fmla="*/ 1912306 h 6857999"/>
              <a:gd name="connsiteX38" fmla="*/ 7246307 w 12192000"/>
              <a:gd name="connsiteY38" fmla="*/ 6857999 h 6857999"/>
              <a:gd name="connsiteX39" fmla="*/ 6992763 w 12192000"/>
              <a:gd name="connsiteY39" fmla="*/ 6857999 h 6857999"/>
              <a:gd name="connsiteX40" fmla="*/ 12192000 w 12192000"/>
              <a:gd name="connsiteY40" fmla="*/ 1129350 h 6857999"/>
              <a:gd name="connsiteX41" fmla="*/ 12192000 w 12192000"/>
              <a:gd name="connsiteY41" fmla="*/ 1382894 h 6857999"/>
              <a:gd name="connsiteX42" fmla="*/ 6716894 w 12192000"/>
              <a:gd name="connsiteY42" fmla="*/ 6857999 h 6857999"/>
              <a:gd name="connsiteX43" fmla="*/ 6463350 w 12192000"/>
              <a:gd name="connsiteY43" fmla="*/ 6857999 h 6857999"/>
              <a:gd name="connsiteX44" fmla="*/ 12192000 w 12192000"/>
              <a:gd name="connsiteY44" fmla="*/ 599938 h 6857999"/>
              <a:gd name="connsiteX45" fmla="*/ 12192000 w 12192000"/>
              <a:gd name="connsiteY45" fmla="*/ 853482 h 6857999"/>
              <a:gd name="connsiteX46" fmla="*/ 6187485 w 12192000"/>
              <a:gd name="connsiteY46" fmla="*/ 6857999 h 6857999"/>
              <a:gd name="connsiteX47" fmla="*/ 5933943 w 12192000"/>
              <a:gd name="connsiteY47" fmla="*/ 6857999 h 6857999"/>
              <a:gd name="connsiteX48" fmla="*/ 12192000 w 12192000"/>
              <a:gd name="connsiteY48" fmla="*/ 70526 h 6857999"/>
              <a:gd name="connsiteX49" fmla="*/ 12192000 w 12192000"/>
              <a:gd name="connsiteY49" fmla="*/ 324066 h 6857999"/>
              <a:gd name="connsiteX50" fmla="*/ 5658069 w 12192000"/>
              <a:gd name="connsiteY50" fmla="*/ 6857999 h 6857999"/>
              <a:gd name="connsiteX51" fmla="*/ 5404526 w 12192000"/>
              <a:gd name="connsiteY51" fmla="*/ 6857999 h 6857999"/>
              <a:gd name="connsiteX52" fmla="*/ 1144862 w 12192000"/>
              <a:gd name="connsiteY52" fmla="*/ 3 h 6857999"/>
              <a:gd name="connsiteX53" fmla="*/ 1398404 w 12192000"/>
              <a:gd name="connsiteY53" fmla="*/ 3 h 6857999"/>
              <a:gd name="connsiteX54" fmla="*/ 0 w 12192000"/>
              <a:gd name="connsiteY54" fmla="*/ 1398403 h 6857999"/>
              <a:gd name="connsiteX55" fmla="*/ 0 w 12192000"/>
              <a:gd name="connsiteY55" fmla="*/ 1144862 h 6857999"/>
              <a:gd name="connsiteX56" fmla="*/ 615449 w 12192000"/>
              <a:gd name="connsiteY56" fmla="*/ 3 h 6857999"/>
              <a:gd name="connsiteX57" fmla="*/ 868991 w 12192000"/>
              <a:gd name="connsiteY57" fmla="*/ 3 h 6857999"/>
              <a:gd name="connsiteX58" fmla="*/ 0 w 12192000"/>
              <a:gd name="connsiteY58" fmla="*/ 868992 h 6857999"/>
              <a:gd name="connsiteX59" fmla="*/ 0 w 12192000"/>
              <a:gd name="connsiteY59" fmla="*/ 615450 h 6857999"/>
              <a:gd name="connsiteX60" fmla="*/ 86036 w 12192000"/>
              <a:gd name="connsiteY60" fmla="*/ 3 h 6857999"/>
              <a:gd name="connsiteX61" fmla="*/ 339578 w 12192000"/>
              <a:gd name="connsiteY61" fmla="*/ 3 h 6857999"/>
              <a:gd name="connsiteX62" fmla="*/ 0 w 12192000"/>
              <a:gd name="connsiteY62" fmla="*/ 339580 h 6857999"/>
              <a:gd name="connsiteX63" fmla="*/ 0 w 12192000"/>
              <a:gd name="connsiteY63" fmla="*/ 86038 h 6857999"/>
              <a:gd name="connsiteX64" fmla="*/ 5909572 w 12192000"/>
              <a:gd name="connsiteY64" fmla="*/ 2 h 6857999"/>
              <a:gd name="connsiteX65" fmla="*/ 6163110 w 12192000"/>
              <a:gd name="connsiteY65" fmla="*/ 2 h 6857999"/>
              <a:gd name="connsiteX66" fmla="*/ 0 w 12192000"/>
              <a:gd name="connsiteY66" fmla="*/ 6163117 h 6857999"/>
              <a:gd name="connsiteX67" fmla="*/ 0 w 12192000"/>
              <a:gd name="connsiteY67" fmla="*/ 5909574 h 6857999"/>
              <a:gd name="connsiteX68" fmla="*/ 5380160 w 12192000"/>
              <a:gd name="connsiteY68" fmla="*/ 2 h 6857999"/>
              <a:gd name="connsiteX69" fmla="*/ 5633707 w 12192000"/>
              <a:gd name="connsiteY69" fmla="*/ 2 h 6857999"/>
              <a:gd name="connsiteX70" fmla="*/ 0 w 12192000"/>
              <a:gd name="connsiteY70" fmla="*/ 5633706 h 6857999"/>
              <a:gd name="connsiteX71" fmla="*/ 0 w 12192000"/>
              <a:gd name="connsiteY71" fmla="*/ 5380161 h 6857999"/>
              <a:gd name="connsiteX72" fmla="*/ 4850749 w 12192000"/>
              <a:gd name="connsiteY72" fmla="*/ 2 h 6857999"/>
              <a:gd name="connsiteX73" fmla="*/ 5104297 w 12192000"/>
              <a:gd name="connsiteY73" fmla="*/ 2 h 6857999"/>
              <a:gd name="connsiteX74" fmla="*/ 0 w 12192000"/>
              <a:gd name="connsiteY74" fmla="*/ 5104294 h 6857999"/>
              <a:gd name="connsiteX75" fmla="*/ 0 w 12192000"/>
              <a:gd name="connsiteY75" fmla="*/ 4850750 h 6857999"/>
              <a:gd name="connsiteX76" fmla="*/ 4321339 w 12192000"/>
              <a:gd name="connsiteY76" fmla="*/ 2 h 6857999"/>
              <a:gd name="connsiteX77" fmla="*/ 4574884 w 12192000"/>
              <a:gd name="connsiteY77" fmla="*/ 2 h 6857999"/>
              <a:gd name="connsiteX78" fmla="*/ 0 w 12192000"/>
              <a:gd name="connsiteY78" fmla="*/ 4574881 h 6857999"/>
              <a:gd name="connsiteX79" fmla="*/ 0 w 12192000"/>
              <a:gd name="connsiteY79" fmla="*/ 4321338 h 6857999"/>
              <a:gd name="connsiteX80" fmla="*/ 3791928 w 12192000"/>
              <a:gd name="connsiteY80" fmla="*/ 2 h 6857999"/>
              <a:gd name="connsiteX81" fmla="*/ 4045474 w 12192000"/>
              <a:gd name="connsiteY81" fmla="*/ 2 h 6857999"/>
              <a:gd name="connsiteX82" fmla="*/ 0 w 12192000"/>
              <a:gd name="connsiteY82" fmla="*/ 4045470 h 6857999"/>
              <a:gd name="connsiteX83" fmla="*/ 0 w 12192000"/>
              <a:gd name="connsiteY83" fmla="*/ 3791926 h 6857999"/>
              <a:gd name="connsiteX84" fmla="*/ 3262512 w 12192000"/>
              <a:gd name="connsiteY84" fmla="*/ 2 h 6857999"/>
              <a:gd name="connsiteX85" fmla="*/ 3516055 w 12192000"/>
              <a:gd name="connsiteY85" fmla="*/ 2 h 6857999"/>
              <a:gd name="connsiteX86" fmla="*/ 0 w 12192000"/>
              <a:gd name="connsiteY86" fmla="*/ 3516055 h 6857999"/>
              <a:gd name="connsiteX87" fmla="*/ 0 w 12192000"/>
              <a:gd name="connsiteY87" fmla="*/ 3262512 h 6857999"/>
              <a:gd name="connsiteX88" fmla="*/ 2733099 w 12192000"/>
              <a:gd name="connsiteY88" fmla="*/ 2 h 6857999"/>
              <a:gd name="connsiteX89" fmla="*/ 2986643 w 12192000"/>
              <a:gd name="connsiteY89" fmla="*/ 2 h 6857999"/>
              <a:gd name="connsiteX90" fmla="*/ 0 w 12192000"/>
              <a:gd name="connsiteY90" fmla="*/ 2986642 h 6857999"/>
              <a:gd name="connsiteX91" fmla="*/ 0 w 12192000"/>
              <a:gd name="connsiteY91" fmla="*/ 2733100 h 6857999"/>
              <a:gd name="connsiteX92" fmla="*/ 2203686 w 12192000"/>
              <a:gd name="connsiteY92" fmla="*/ 2 h 6857999"/>
              <a:gd name="connsiteX93" fmla="*/ 2457230 w 12192000"/>
              <a:gd name="connsiteY93" fmla="*/ 2 h 6857999"/>
              <a:gd name="connsiteX94" fmla="*/ 0 w 12192000"/>
              <a:gd name="connsiteY94" fmla="*/ 2457230 h 6857999"/>
              <a:gd name="connsiteX95" fmla="*/ 0 w 12192000"/>
              <a:gd name="connsiteY95" fmla="*/ 2203687 h 6857999"/>
              <a:gd name="connsiteX96" fmla="*/ 1674273 w 12192000"/>
              <a:gd name="connsiteY96" fmla="*/ 2 h 6857999"/>
              <a:gd name="connsiteX97" fmla="*/ 1927818 w 12192000"/>
              <a:gd name="connsiteY97" fmla="*/ 2 h 6857999"/>
              <a:gd name="connsiteX98" fmla="*/ 0 w 12192000"/>
              <a:gd name="connsiteY98" fmla="*/ 1927814 h 6857999"/>
              <a:gd name="connsiteX99" fmla="*/ 0 w 12192000"/>
              <a:gd name="connsiteY99" fmla="*/ 1674272 h 6857999"/>
              <a:gd name="connsiteX100" fmla="*/ 11203698 w 12192000"/>
              <a:gd name="connsiteY100" fmla="*/ 1 h 6857999"/>
              <a:gd name="connsiteX101" fmla="*/ 11457242 w 12192000"/>
              <a:gd name="connsiteY101" fmla="*/ 1 h 6857999"/>
              <a:gd name="connsiteX102" fmla="*/ 4599244 w 12192000"/>
              <a:gd name="connsiteY102" fmla="*/ 6857999 h 6857999"/>
              <a:gd name="connsiteX103" fmla="*/ 4345701 w 12192000"/>
              <a:gd name="connsiteY103" fmla="*/ 6857999 h 6857999"/>
              <a:gd name="connsiteX104" fmla="*/ 10674282 w 12192000"/>
              <a:gd name="connsiteY104" fmla="*/ 1 h 6857999"/>
              <a:gd name="connsiteX105" fmla="*/ 10927827 w 12192000"/>
              <a:gd name="connsiteY105" fmla="*/ 1 h 6857999"/>
              <a:gd name="connsiteX106" fmla="*/ 4069835 w 12192000"/>
              <a:gd name="connsiteY106" fmla="*/ 6857999 h 6857999"/>
              <a:gd name="connsiteX107" fmla="*/ 3816291 w 12192000"/>
              <a:gd name="connsiteY107" fmla="*/ 6857999 h 6857999"/>
              <a:gd name="connsiteX108" fmla="*/ 10144870 w 12192000"/>
              <a:gd name="connsiteY108" fmla="*/ 1 h 6857999"/>
              <a:gd name="connsiteX109" fmla="*/ 10398415 w 12192000"/>
              <a:gd name="connsiteY109" fmla="*/ 1 h 6857999"/>
              <a:gd name="connsiteX110" fmla="*/ 3540421 w 12192000"/>
              <a:gd name="connsiteY110" fmla="*/ 6857999 h 6857999"/>
              <a:gd name="connsiteX111" fmla="*/ 3286878 w 12192000"/>
              <a:gd name="connsiteY111" fmla="*/ 6857999 h 6857999"/>
              <a:gd name="connsiteX112" fmla="*/ 9615458 w 12192000"/>
              <a:gd name="connsiteY112" fmla="*/ 1 h 6857999"/>
              <a:gd name="connsiteX113" fmla="*/ 9869002 w 12192000"/>
              <a:gd name="connsiteY113" fmla="*/ 1 h 6857999"/>
              <a:gd name="connsiteX114" fmla="*/ 3011008 w 12192000"/>
              <a:gd name="connsiteY114" fmla="*/ 6857999 h 6857999"/>
              <a:gd name="connsiteX115" fmla="*/ 2757467 w 12192000"/>
              <a:gd name="connsiteY115" fmla="*/ 6857999 h 6857999"/>
              <a:gd name="connsiteX116" fmla="*/ 9086045 w 12192000"/>
              <a:gd name="connsiteY116" fmla="*/ 1 h 6857999"/>
              <a:gd name="connsiteX117" fmla="*/ 9339588 w 12192000"/>
              <a:gd name="connsiteY117" fmla="*/ 1 h 6857999"/>
              <a:gd name="connsiteX118" fmla="*/ 2481595 w 12192000"/>
              <a:gd name="connsiteY118" fmla="*/ 6857999 h 6857999"/>
              <a:gd name="connsiteX119" fmla="*/ 2228054 w 12192000"/>
              <a:gd name="connsiteY119" fmla="*/ 6857999 h 6857999"/>
              <a:gd name="connsiteX120" fmla="*/ 8556632 w 12192000"/>
              <a:gd name="connsiteY120" fmla="*/ 1 h 6857999"/>
              <a:gd name="connsiteX121" fmla="*/ 8810175 w 12192000"/>
              <a:gd name="connsiteY121" fmla="*/ 1 h 6857999"/>
              <a:gd name="connsiteX122" fmla="*/ 1952182 w 12192000"/>
              <a:gd name="connsiteY122" fmla="*/ 6857999 h 6857999"/>
              <a:gd name="connsiteX123" fmla="*/ 1698640 w 12192000"/>
              <a:gd name="connsiteY123" fmla="*/ 6857999 h 6857999"/>
              <a:gd name="connsiteX124" fmla="*/ 8027220 w 12192000"/>
              <a:gd name="connsiteY124" fmla="*/ 1 h 6857999"/>
              <a:gd name="connsiteX125" fmla="*/ 8280763 w 12192000"/>
              <a:gd name="connsiteY125" fmla="*/ 1 h 6857999"/>
              <a:gd name="connsiteX126" fmla="*/ 1422771 w 12192000"/>
              <a:gd name="connsiteY126" fmla="*/ 6857999 h 6857999"/>
              <a:gd name="connsiteX127" fmla="*/ 1169227 w 12192000"/>
              <a:gd name="connsiteY127" fmla="*/ 6857999 h 6857999"/>
              <a:gd name="connsiteX128" fmla="*/ 7497806 w 12192000"/>
              <a:gd name="connsiteY128" fmla="*/ 1 h 6857999"/>
              <a:gd name="connsiteX129" fmla="*/ 7751348 w 12192000"/>
              <a:gd name="connsiteY129" fmla="*/ 1 h 6857999"/>
              <a:gd name="connsiteX130" fmla="*/ 893359 w 12192000"/>
              <a:gd name="connsiteY130" fmla="*/ 6857999 h 6857999"/>
              <a:gd name="connsiteX131" fmla="*/ 639814 w 12192000"/>
              <a:gd name="connsiteY131" fmla="*/ 6857999 h 6857999"/>
              <a:gd name="connsiteX132" fmla="*/ 6968393 w 12192000"/>
              <a:gd name="connsiteY132" fmla="*/ 1 h 6857999"/>
              <a:gd name="connsiteX133" fmla="*/ 7221936 w 12192000"/>
              <a:gd name="connsiteY133" fmla="*/ 1 h 6857999"/>
              <a:gd name="connsiteX134" fmla="*/ 363943 w 12192000"/>
              <a:gd name="connsiteY134" fmla="*/ 6857999 h 6857999"/>
              <a:gd name="connsiteX135" fmla="*/ 110401 w 12192000"/>
              <a:gd name="connsiteY135" fmla="*/ 6857999 h 6857999"/>
              <a:gd name="connsiteX136" fmla="*/ 6438979 w 12192000"/>
              <a:gd name="connsiteY136" fmla="*/ 1 h 6857999"/>
              <a:gd name="connsiteX137" fmla="*/ 6692523 w 12192000"/>
              <a:gd name="connsiteY137" fmla="*/ 1 h 6857999"/>
              <a:gd name="connsiteX138" fmla="*/ 0 w 12192000"/>
              <a:gd name="connsiteY138" fmla="*/ 6692530 h 6857999"/>
              <a:gd name="connsiteX139" fmla="*/ 0 w 12192000"/>
              <a:gd name="connsiteY139" fmla="*/ 6438988 h 6857999"/>
              <a:gd name="connsiteX140" fmla="*/ 11733110 w 12192000"/>
              <a:gd name="connsiteY140" fmla="*/ 0 h 6857999"/>
              <a:gd name="connsiteX141" fmla="*/ 11986654 w 12192000"/>
              <a:gd name="connsiteY141" fmla="*/ 0 h 6857999"/>
              <a:gd name="connsiteX142" fmla="*/ 5128656 w 12192000"/>
              <a:gd name="connsiteY142" fmla="*/ 6857999 h 6857999"/>
              <a:gd name="connsiteX143" fmla="*/ 4875113 w 12192000"/>
              <a:gd name="connsiteY14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000" h="6857999">
                <a:moveTo>
                  <a:pt x="12192000" y="6423482"/>
                </a:moveTo>
                <a:lnTo>
                  <a:pt x="12192000" y="6677023"/>
                </a:lnTo>
                <a:lnTo>
                  <a:pt x="12011024" y="6857999"/>
                </a:lnTo>
                <a:lnTo>
                  <a:pt x="11757482" y="6857999"/>
                </a:lnTo>
                <a:close/>
                <a:moveTo>
                  <a:pt x="12192000" y="5894069"/>
                </a:moveTo>
                <a:lnTo>
                  <a:pt x="12192000" y="6147611"/>
                </a:lnTo>
                <a:lnTo>
                  <a:pt x="11481612" y="6857999"/>
                </a:lnTo>
                <a:lnTo>
                  <a:pt x="11228070" y="6857999"/>
                </a:lnTo>
                <a:close/>
                <a:moveTo>
                  <a:pt x="12192000" y="5364654"/>
                </a:moveTo>
                <a:lnTo>
                  <a:pt x="12192000" y="5618198"/>
                </a:lnTo>
                <a:lnTo>
                  <a:pt x="10952199" y="6857999"/>
                </a:lnTo>
                <a:lnTo>
                  <a:pt x="10698654" y="6857999"/>
                </a:lnTo>
                <a:close/>
                <a:moveTo>
                  <a:pt x="12192000" y="4835241"/>
                </a:moveTo>
                <a:lnTo>
                  <a:pt x="12192000" y="5088786"/>
                </a:lnTo>
                <a:lnTo>
                  <a:pt x="10422786" y="6857999"/>
                </a:lnTo>
                <a:lnTo>
                  <a:pt x="10169242" y="6857999"/>
                </a:lnTo>
                <a:close/>
                <a:moveTo>
                  <a:pt x="12192000" y="4305829"/>
                </a:moveTo>
                <a:lnTo>
                  <a:pt x="12192000" y="4559372"/>
                </a:lnTo>
                <a:lnTo>
                  <a:pt x="9893372" y="6857999"/>
                </a:lnTo>
                <a:lnTo>
                  <a:pt x="9639829" y="6857999"/>
                </a:lnTo>
                <a:close/>
                <a:moveTo>
                  <a:pt x="12192000" y="3776415"/>
                </a:moveTo>
                <a:lnTo>
                  <a:pt x="12192000" y="4029958"/>
                </a:lnTo>
                <a:lnTo>
                  <a:pt x="9363959" y="6857999"/>
                </a:lnTo>
                <a:lnTo>
                  <a:pt x="9110416" y="6857999"/>
                </a:lnTo>
                <a:close/>
                <a:moveTo>
                  <a:pt x="12192000" y="3247004"/>
                </a:moveTo>
                <a:lnTo>
                  <a:pt x="12192000" y="3500546"/>
                </a:lnTo>
                <a:lnTo>
                  <a:pt x="8834546" y="6857999"/>
                </a:lnTo>
                <a:lnTo>
                  <a:pt x="8581003" y="6857999"/>
                </a:lnTo>
                <a:close/>
                <a:moveTo>
                  <a:pt x="12192000" y="2717590"/>
                </a:moveTo>
                <a:lnTo>
                  <a:pt x="12192000" y="2971133"/>
                </a:lnTo>
                <a:lnTo>
                  <a:pt x="8305134" y="6857999"/>
                </a:lnTo>
                <a:lnTo>
                  <a:pt x="8051591" y="6857999"/>
                </a:lnTo>
                <a:close/>
                <a:moveTo>
                  <a:pt x="12192000" y="2188178"/>
                </a:moveTo>
                <a:lnTo>
                  <a:pt x="12192000" y="2441718"/>
                </a:lnTo>
                <a:lnTo>
                  <a:pt x="7775720" y="6857999"/>
                </a:lnTo>
                <a:lnTo>
                  <a:pt x="7522178" y="6857999"/>
                </a:lnTo>
                <a:close/>
                <a:moveTo>
                  <a:pt x="12192000" y="1658762"/>
                </a:moveTo>
                <a:lnTo>
                  <a:pt x="12192000" y="1912306"/>
                </a:lnTo>
                <a:lnTo>
                  <a:pt x="7246307" y="6857999"/>
                </a:lnTo>
                <a:lnTo>
                  <a:pt x="6992763" y="6857999"/>
                </a:lnTo>
                <a:close/>
                <a:moveTo>
                  <a:pt x="12192000" y="1129350"/>
                </a:moveTo>
                <a:lnTo>
                  <a:pt x="12192000" y="1382894"/>
                </a:lnTo>
                <a:lnTo>
                  <a:pt x="6716894" y="6857999"/>
                </a:lnTo>
                <a:lnTo>
                  <a:pt x="6463350" y="6857999"/>
                </a:lnTo>
                <a:close/>
                <a:moveTo>
                  <a:pt x="12192000" y="599938"/>
                </a:moveTo>
                <a:lnTo>
                  <a:pt x="12192000" y="853482"/>
                </a:lnTo>
                <a:lnTo>
                  <a:pt x="6187485" y="6857999"/>
                </a:lnTo>
                <a:lnTo>
                  <a:pt x="5933943" y="6857999"/>
                </a:lnTo>
                <a:close/>
                <a:moveTo>
                  <a:pt x="12192000" y="70526"/>
                </a:moveTo>
                <a:lnTo>
                  <a:pt x="12192000" y="324066"/>
                </a:lnTo>
                <a:lnTo>
                  <a:pt x="5658069" y="6857999"/>
                </a:lnTo>
                <a:lnTo>
                  <a:pt x="5404526" y="6857999"/>
                </a:lnTo>
                <a:close/>
                <a:moveTo>
                  <a:pt x="1144862" y="3"/>
                </a:moveTo>
                <a:lnTo>
                  <a:pt x="1398404" y="3"/>
                </a:lnTo>
                <a:lnTo>
                  <a:pt x="0" y="1398403"/>
                </a:lnTo>
                <a:lnTo>
                  <a:pt x="0" y="1144862"/>
                </a:lnTo>
                <a:close/>
                <a:moveTo>
                  <a:pt x="615449" y="3"/>
                </a:moveTo>
                <a:lnTo>
                  <a:pt x="868991" y="3"/>
                </a:lnTo>
                <a:lnTo>
                  <a:pt x="0" y="868992"/>
                </a:lnTo>
                <a:lnTo>
                  <a:pt x="0" y="615450"/>
                </a:lnTo>
                <a:close/>
                <a:moveTo>
                  <a:pt x="86036" y="3"/>
                </a:moveTo>
                <a:lnTo>
                  <a:pt x="339578" y="3"/>
                </a:lnTo>
                <a:lnTo>
                  <a:pt x="0" y="339580"/>
                </a:lnTo>
                <a:lnTo>
                  <a:pt x="0" y="86038"/>
                </a:lnTo>
                <a:close/>
                <a:moveTo>
                  <a:pt x="5909572" y="2"/>
                </a:moveTo>
                <a:lnTo>
                  <a:pt x="6163110" y="2"/>
                </a:lnTo>
                <a:lnTo>
                  <a:pt x="0" y="6163117"/>
                </a:lnTo>
                <a:lnTo>
                  <a:pt x="0" y="5909574"/>
                </a:lnTo>
                <a:close/>
                <a:moveTo>
                  <a:pt x="5380160" y="2"/>
                </a:moveTo>
                <a:lnTo>
                  <a:pt x="5633707" y="2"/>
                </a:lnTo>
                <a:lnTo>
                  <a:pt x="0" y="5633706"/>
                </a:lnTo>
                <a:lnTo>
                  <a:pt x="0" y="5380161"/>
                </a:lnTo>
                <a:close/>
                <a:moveTo>
                  <a:pt x="4850749" y="2"/>
                </a:moveTo>
                <a:lnTo>
                  <a:pt x="5104297" y="2"/>
                </a:lnTo>
                <a:lnTo>
                  <a:pt x="0" y="5104294"/>
                </a:lnTo>
                <a:lnTo>
                  <a:pt x="0" y="4850750"/>
                </a:lnTo>
                <a:close/>
                <a:moveTo>
                  <a:pt x="4321339" y="2"/>
                </a:moveTo>
                <a:lnTo>
                  <a:pt x="4574884" y="2"/>
                </a:lnTo>
                <a:lnTo>
                  <a:pt x="0" y="4574881"/>
                </a:lnTo>
                <a:lnTo>
                  <a:pt x="0" y="4321338"/>
                </a:lnTo>
                <a:close/>
                <a:moveTo>
                  <a:pt x="3791928" y="2"/>
                </a:moveTo>
                <a:lnTo>
                  <a:pt x="4045474" y="2"/>
                </a:lnTo>
                <a:lnTo>
                  <a:pt x="0" y="4045470"/>
                </a:lnTo>
                <a:lnTo>
                  <a:pt x="0" y="3791926"/>
                </a:lnTo>
                <a:close/>
                <a:moveTo>
                  <a:pt x="3262512" y="2"/>
                </a:moveTo>
                <a:lnTo>
                  <a:pt x="3516055" y="2"/>
                </a:lnTo>
                <a:lnTo>
                  <a:pt x="0" y="3516055"/>
                </a:lnTo>
                <a:lnTo>
                  <a:pt x="0" y="3262512"/>
                </a:lnTo>
                <a:close/>
                <a:moveTo>
                  <a:pt x="2733099" y="2"/>
                </a:moveTo>
                <a:lnTo>
                  <a:pt x="2986643" y="2"/>
                </a:lnTo>
                <a:lnTo>
                  <a:pt x="0" y="2986642"/>
                </a:lnTo>
                <a:lnTo>
                  <a:pt x="0" y="2733100"/>
                </a:lnTo>
                <a:close/>
                <a:moveTo>
                  <a:pt x="2203686" y="2"/>
                </a:moveTo>
                <a:lnTo>
                  <a:pt x="2457230" y="2"/>
                </a:lnTo>
                <a:lnTo>
                  <a:pt x="0" y="2457230"/>
                </a:lnTo>
                <a:lnTo>
                  <a:pt x="0" y="2203687"/>
                </a:lnTo>
                <a:close/>
                <a:moveTo>
                  <a:pt x="1674273" y="2"/>
                </a:moveTo>
                <a:lnTo>
                  <a:pt x="1927818" y="2"/>
                </a:lnTo>
                <a:lnTo>
                  <a:pt x="0" y="1927814"/>
                </a:lnTo>
                <a:lnTo>
                  <a:pt x="0" y="1674272"/>
                </a:lnTo>
                <a:close/>
                <a:moveTo>
                  <a:pt x="11203698" y="1"/>
                </a:moveTo>
                <a:lnTo>
                  <a:pt x="11457242" y="1"/>
                </a:lnTo>
                <a:lnTo>
                  <a:pt x="4599244" y="6857999"/>
                </a:lnTo>
                <a:lnTo>
                  <a:pt x="4345701" y="6857999"/>
                </a:lnTo>
                <a:close/>
                <a:moveTo>
                  <a:pt x="10674282" y="1"/>
                </a:moveTo>
                <a:lnTo>
                  <a:pt x="10927827" y="1"/>
                </a:lnTo>
                <a:lnTo>
                  <a:pt x="4069835" y="6857999"/>
                </a:lnTo>
                <a:lnTo>
                  <a:pt x="3816291" y="6857999"/>
                </a:lnTo>
                <a:close/>
                <a:moveTo>
                  <a:pt x="10144870" y="1"/>
                </a:moveTo>
                <a:lnTo>
                  <a:pt x="10398415" y="1"/>
                </a:lnTo>
                <a:lnTo>
                  <a:pt x="3540421" y="6857999"/>
                </a:lnTo>
                <a:lnTo>
                  <a:pt x="3286878" y="6857999"/>
                </a:lnTo>
                <a:close/>
                <a:moveTo>
                  <a:pt x="9615458" y="1"/>
                </a:moveTo>
                <a:lnTo>
                  <a:pt x="9869002" y="1"/>
                </a:lnTo>
                <a:lnTo>
                  <a:pt x="3011008" y="6857999"/>
                </a:lnTo>
                <a:lnTo>
                  <a:pt x="2757467" y="6857999"/>
                </a:lnTo>
                <a:close/>
                <a:moveTo>
                  <a:pt x="9086045" y="1"/>
                </a:moveTo>
                <a:lnTo>
                  <a:pt x="9339588" y="1"/>
                </a:lnTo>
                <a:lnTo>
                  <a:pt x="2481595" y="6857999"/>
                </a:lnTo>
                <a:lnTo>
                  <a:pt x="2228054" y="6857999"/>
                </a:lnTo>
                <a:close/>
                <a:moveTo>
                  <a:pt x="8556632" y="1"/>
                </a:moveTo>
                <a:lnTo>
                  <a:pt x="8810175" y="1"/>
                </a:lnTo>
                <a:lnTo>
                  <a:pt x="1952182" y="6857999"/>
                </a:lnTo>
                <a:lnTo>
                  <a:pt x="1698640" y="6857999"/>
                </a:lnTo>
                <a:close/>
                <a:moveTo>
                  <a:pt x="8027220" y="1"/>
                </a:moveTo>
                <a:lnTo>
                  <a:pt x="8280763" y="1"/>
                </a:lnTo>
                <a:lnTo>
                  <a:pt x="1422771" y="6857999"/>
                </a:lnTo>
                <a:lnTo>
                  <a:pt x="1169227" y="6857999"/>
                </a:lnTo>
                <a:close/>
                <a:moveTo>
                  <a:pt x="7497806" y="1"/>
                </a:moveTo>
                <a:lnTo>
                  <a:pt x="7751348" y="1"/>
                </a:lnTo>
                <a:lnTo>
                  <a:pt x="893359" y="6857999"/>
                </a:lnTo>
                <a:lnTo>
                  <a:pt x="639814" y="6857999"/>
                </a:lnTo>
                <a:close/>
                <a:moveTo>
                  <a:pt x="6968393" y="1"/>
                </a:moveTo>
                <a:lnTo>
                  <a:pt x="7221936" y="1"/>
                </a:lnTo>
                <a:lnTo>
                  <a:pt x="363943" y="6857999"/>
                </a:lnTo>
                <a:lnTo>
                  <a:pt x="110401" y="6857999"/>
                </a:lnTo>
                <a:close/>
                <a:moveTo>
                  <a:pt x="6438979" y="1"/>
                </a:moveTo>
                <a:lnTo>
                  <a:pt x="6692523" y="1"/>
                </a:lnTo>
                <a:lnTo>
                  <a:pt x="0" y="6692530"/>
                </a:lnTo>
                <a:lnTo>
                  <a:pt x="0" y="6438988"/>
                </a:lnTo>
                <a:close/>
                <a:moveTo>
                  <a:pt x="11733110" y="0"/>
                </a:moveTo>
                <a:lnTo>
                  <a:pt x="11986654" y="0"/>
                </a:lnTo>
                <a:lnTo>
                  <a:pt x="5128656" y="6857999"/>
                </a:lnTo>
                <a:lnTo>
                  <a:pt x="4875113" y="6857999"/>
                </a:lnTo>
                <a:close/>
              </a:path>
            </a:pathLst>
          </a:custGeom>
          <a:solidFill>
            <a:srgbClr val="A4E2E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1" r:id="rId2"/>
    <p:sldLayoutId id="2147483652" r:id="rId3"/>
    <p:sldLayoutId id="2147483654" r:id="rId4"/>
    <p:sldLayoutId id="2147483655" r:id="rId5"/>
    <p:sldLayoutId id="2147483658" r:id="rId6"/>
    <p:sldLayoutId id="2147483657" r:id="rId7"/>
    <p:sldLayoutId id="2147483656" r:id="rId8"/>
    <p:sldLayoutId id="2147483660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audio" Target="../media/media1.mp3"/><Relationship Id="rId7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42.jpg"/><Relationship Id="rId5" Type="http://schemas.openxmlformats.org/officeDocument/2006/relationships/image" Target="../media/image41.png"/><Relationship Id="rId10" Type="http://schemas.openxmlformats.org/officeDocument/2006/relationships/image" Target="../media/image45.jpg"/><Relationship Id="rId4" Type="http://schemas.openxmlformats.org/officeDocument/2006/relationships/image" Target="../media/image40.png"/><Relationship Id="rId9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45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48.png"/><Relationship Id="rId5" Type="http://schemas.openxmlformats.org/officeDocument/2006/relationships/image" Target="../media/image47.jpg"/><Relationship Id="rId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45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36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58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6" Type="http://schemas.openxmlformats.org/officeDocument/2006/relationships/image" Target="../media/image14.png"/><Relationship Id="rId5" Type="http://schemas.openxmlformats.org/officeDocument/2006/relationships/image" Target="../media/image33.jpg"/><Relationship Id="rId4" Type="http://schemas.openxmlformats.org/officeDocument/2006/relationships/image" Target="../media/image5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45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44.jpg"/><Relationship Id="rId5" Type="http://schemas.openxmlformats.org/officeDocument/2006/relationships/image" Target="../media/image31.png"/><Relationship Id="rId4" Type="http://schemas.openxmlformats.org/officeDocument/2006/relationships/image" Target="../media/image4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43.png"/><Relationship Id="rId5" Type="http://schemas.openxmlformats.org/officeDocument/2006/relationships/image" Target="../media/image24.jp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Relationship Id="rId6" Type="http://schemas.openxmlformats.org/officeDocument/2006/relationships/image" Target="../media/image23.png"/><Relationship Id="rId5" Type="http://schemas.openxmlformats.org/officeDocument/2006/relationships/image" Target="../media/image59.png"/><Relationship Id="rId4" Type="http://schemas.openxmlformats.org/officeDocument/2006/relationships/image" Target="../media/image3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6" Type="http://schemas.openxmlformats.org/officeDocument/2006/relationships/image" Target="../media/image60.png"/><Relationship Id="rId5" Type="http://schemas.openxmlformats.org/officeDocument/2006/relationships/image" Target="../media/image18.jp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3.jp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0.jpg"/><Relationship Id="rId4" Type="http://schemas.openxmlformats.org/officeDocument/2006/relationships/image" Target="../media/image39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8.jpg"/><Relationship Id="rId5" Type="http://schemas.openxmlformats.org/officeDocument/2006/relationships/image" Target="../media/image17.png"/><Relationship Id="rId10" Type="http://schemas.openxmlformats.org/officeDocument/2006/relationships/image" Target="../media/image9.png"/><Relationship Id="rId4" Type="http://schemas.openxmlformats.org/officeDocument/2006/relationships/image" Target="../media/image16.png"/><Relationship Id="rId9" Type="http://schemas.openxmlformats.org/officeDocument/2006/relationships/image" Target="../media/image21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24.jp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28.png"/><Relationship Id="rId5" Type="http://schemas.openxmlformats.org/officeDocument/2006/relationships/image" Target="../media/image27.jpg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32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31.png"/><Relationship Id="rId5" Type="http://schemas.openxmlformats.org/officeDocument/2006/relationships/image" Target="../media/image30.jpg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34.png"/><Relationship Id="rId5" Type="http://schemas.openxmlformats.org/officeDocument/2006/relationships/image" Target="../media/image33.jp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21.jp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39.jp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B7466445-0D52-482E-AD82-63A7FE0FA8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25598" y="-778055"/>
            <a:ext cx="8650516" cy="6438670"/>
          </a:xfrm>
          <a:custGeom>
            <a:avLst/>
            <a:gdLst>
              <a:gd name="connsiteX0" fmla="*/ 0 w 10591800"/>
              <a:gd name="connsiteY0" fmla="*/ 0 h 7883588"/>
              <a:gd name="connsiteX1" fmla="*/ 5562600 w 10591800"/>
              <a:gd name="connsiteY1" fmla="*/ 0 h 7883588"/>
              <a:gd name="connsiteX2" fmla="*/ 5562600 w 10591800"/>
              <a:gd name="connsiteY2" fmla="*/ 1626607 h 7883588"/>
              <a:gd name="connsiteX3" fmla="*/ 10591800 w 10591800"/>
              <a:gd name="connsiteY3" fmla="*/ 1626607 h 7883588"/>
              <a:gd name="connsiteX4" fmla="*/ 10591800 w 10591800"/>
              <a:gd name="connsiteY4" fmla="*/ 7883588 h 7883588"/>
              <a:gd name="connsiteX5" fmla="*/ 7798714 w 10591800"/>
              <a:gd name="connsiteY5" fmla="*/ 7883588 h 7883588"/>
              <a:gd name="connsiteX6" fmla="*/ 8481124 w 10591800"/>
              <a:gd name="connsiteY6" fmla="*/ 7201178 h 7883588"/>
              <a:gd name="connsiteX7" fmla="*/ 8481124 w 10591800"/>
              <a:gd name="connsiteY7" fmla="*/ 4798079 h 7883588"/>
              <a:gd name="connsiteX8" fmla="*/ 8680450 w 10591800"/>
              <a:gd name="connsiteY8" fmla="*/ 4798079 h 7883588"/>
              <a:gd name="connsiteX9" fmla="*/ 8680450 w 10591800"/>
              <a:gd name="connsiteY9" fmla="*/ 3906257 h 7883588"/>
              <a:gd name="connsiteX10" fmla="*/ 8180865 w 10591800"/>
              <a:gd name="connsiteY10" fmla="*/ 3906257 h 7883588"/>
              <a:gd name="connsiteX11" fmla="*/ 8180256 w 10591800"/>
              <a:gd name="connsiteY11" fmla="*/ 3905754 h 7883588"/>
              <a:gd name="connsiteX12" fmla="*/ 7798714 w 10591800"/>
              <a:gd name="connsiteY12" fmla="*/ 3789209 h 7883588"/>
              <a:gd name="connsiteX13" fmla="*/ 1305377 w 10591800"/>
              <a:gd name="connsiteY13" fmla="*/ 3789209 h 7883588"/>
              <a:gd name="connsiteX14" fmla="*/ 622967 w 10591800"/>
              <a:gd name="connsiteY14" fmla="*/ 4471619 h 7883588"/>
              <a:gd name="connsiteX15" fmla="*/ 622967 w 10591800"/>
              <a:gd name="connsiteY15" fmla="*/ 7201178 h 7883588"/>
              <a:gd name="connsiteX16" fmla="*/ 1305377 w 10591800"/>
              <a:gd name="connsiteY16" fmla="*/ 7883588 h 7883588"/>
              <a:gd name="connsiteX17" fmla="*/ 0 w 10591800"/>
              <a:gd name="connsiteY17" fmla="*/ 7883588 h 788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0591800" h="7883588">
                <a:moveTo>
                  <a:pt x="0" y="0"/>
                </a:moveTo>
                <a:lnTo>
                  <a:pt x="5562600" y="0"/>
                </a:lnTo>
                <a:lnTo>
                  <a:pt x="5562600" y="1626607"/>
                </a:lnTo>
                <a:lnTo>
                  <a:pt x="10591800" y="1626607"/>
                </a:lnTo>
                <a:lnTo>
                  <a:pt x="10591800" y="7883588"/>
                </a:lnTo>
                <a:lnTo>
                  <a:pt x="7798714" y="7883588"/>
                </a:lnTo>
                <a:cubicBezTo>
                  <a:pt x="8175598" y="7883588"/>
                  <a:pt x="8481124" y="7578063"/>
                  <a:pt x="8481124" y="7201178"/>
                </a:cubicBezTo>
                <a:lnTo>
                  <a:pt x="8481124" y="4798079"/>
                </a:lnTo>
                <a:lnTo>
                  <a:pt x="8680450" y="4798079"/>
                </a:lnTo>
                <a:lnTo>
                  <a:pt x="8680450" y="3906257"/>
                </a:lnTo>
                <a:lnTo>
                  <a:pt x="8180865" y="3906257"/>
                </a:lnTo>
                <a:lnTo>
                  <a:pt x="8180256" y="3905754"/>
                </a:lnTo>
                <a:cubicBezTo>
                  <a:pt x="8071342" y="3832174"/>
                  <a:pt x="7940046" y="3789209"/>
                  <a:pt x="7798714" y="3789209"/>
                </a:cubicBezTo>
                <a:lnTo>
                  <a:pt x="1305377" y="3789209"/>
                </a:lnTo>
                <a:cubicBezTo>
                  <a:pt x="928493" y="3789209"/>
                  <a:pt x="622967" y="4094734"/>
                  <a:pt x="622967" y="4471619"/>
                </a:cubicBezTo>
                <a:lnTo>
                  <a:pt x="622967" y="7201178"/>
                </a:lnTo>
                <a:cubicBezTo>
                  <a:pt x="622967" y="7578063"/>
                  <a:pt x="928493" y="7883588"/>
                  <a:pt x="1305377" y="7883588"/>
                </a:cubicBezTo>
                <a:lnTo>
                  <a:pt x="0" y="7883588"/>
                </a:lnTo>
                <a:close/>
              </a:path>
            </a:pathLst>
          </a:cu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9188508E-C2E5-438F-973B-564A4769E120}"/>
              </a:ext>
            </a:extLst>
          </p:cNvPr>
          <p:cNvGrpSpPr/>
          <p:nvPr/>
        </p:nvGrpSpPr>
        <p:grpSpPr>
          <a:xfrm>
            <a:off x="1936394" y="2106248"/>
            <a:ext cx="1706302" cy="1918134"/>
            <a:chOff x="2253894" y="2106248"/>
            <a:chExt cx="1706302" cy="1918134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06F59B8-6728-4907-AB63-E7F75DF1133A}"/>
                </a:ext>
              </a:extLst>
            </p:cNvPr>
            <p:cNvSpPr txBox="1"/>
            <p:nvPr/>
          </p:nvSpPr>
          <p:spPr>
            <a:xfrm>
              <a:off x="2300767" y="2162334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1500" dirty="0">
                  <a:ln w="635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汉仪秀英体简" panose="02010609000101010101" pitchFamily="49" charset="-122"/>
                  <a:ea typeface="汉仪秀英体简" panose="02010609000101010101" pitchFamily="49" charset="-122"/>
                </a:rPr>
                <a:t>十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5C41336-BE54-4BEF-982E-0263C7D12F8B}"/>
                </a:ext>
              </a:extLst>
            </p:cNvPr>
            <p:cNvSpPr txBox="1"/>
            <p:nvPr/>
          </p:nvSpPr>
          <p:spPr>
            <a:xfrm>
              <a:off x="2253894" y="2106248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1500" dirty="0">
                  <a:solidFill>
                    <a:schemeClr val="accent1"/>
                  </a:solidFill>
                  <a:latin typeface="汉仪秀英体简" panose="02010609000101010101" pitchFamily="49" charset="-122"/>
                  <a:ea typeface="汉仪秀英体简" panose="02010609000101010101" pitchFamily="49" charset="-122"/>
                </a:rPr>
                <a:t>十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8F95DA3-3D65-4B90-8902-1B974728D849}"/>
              </a:ext>
            </a:extLst>
          </p:cNvPr>
          <p:cNvGrpSpPr/>
          <p:nvPr/>
        </p:nvGrpSpPr>
        <p:grpSpPr>
          <a:xfrm>
            <a:off x="3188781" y="2377940"/>
            <a:ext cx="1706302" cy="1918134"/>
            <a:chOff x="3506281" y="2377940"/>
            <a:chExt cx="1706302" cy="1918134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5BE6361-6D35-4881-A9EC-77ABC6E760C9}"/>
                </a:ext>
              </a:extLst>
            </p:cNvPr>
            <p:cNvSpPr txBox="1"/>
            <p:nvPr/>
          </p:nvSpPr>
          <p:spPr>
            <a:xfrm>
              <a:off x="3553154" y="2434026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1500" dirty="0">
                  <a:ln w="635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汉仪秀英体简" panose="02010609000101010101" pitchFamily="49" charset="-122"/>
                  <a:ea typeface="汉仪秀英体简" panose="02010609000101010101" pitchFamily="49" charset="-122"/>
                </a:rPr>
                <a:t>岁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413DFCB-DA60-4EF2-88AA-8B7099AF0350}"/>
                </a:ext>
              </a:extLst>
            </p:cNvPr>
            <p:cNvSpPr txBox="1"/>
            <p:nvPr/>
          </p:nvSpPr>
          <p:spPr>
            <a:xfrm>
              <a:off x="3506281" y="2377940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1500" dirty="0">
                  <a:solidFill>
                    <a:schemeClr val="accent3"/>
                  </a:solidFill>
                  <a:latin typeface="汉仪秀英体简" panose="02010609000101010101" pitchFamily="49" charset="-122"/>
                  <a:ea typeface="汉仪秀英体简" panose="02010609000101010101" pitchFamily="49" charset="-122"/>
                </a:rPr>
                <a:t>岁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317A49B-0872-4D1D-A590-E7971BCA6EEB}"/>
              </a:ext>
            </a:extLst>
          </p:cNvPr>
          <p:cNvGrpSpPr/>
          <p:nvPr/>
        </p:nvGrpSpPr>
        <p:grpSpPr>
          <a:xfrm>
            <a:off x="4441168" y="1650797"/>
            <a:ext cx="1706302" cy="1918134"/>
            <a:chOff x="4758668" y="1650797"/>
            <a:chExt cx="1706302" cy="1918134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D1DF0D0-762B-466A-889D-22E749426325}"/>
                </a:ext>
              </a:extLst>
            </p:cNvPr>
            <p:cNvSpPr txBox="1"/>
            <p:nvPr/>
          </p:nvSpPr>
          <p:spPr>
            <a:xfrm>
              <a:off x="4805541" y="1706883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1500" dirty="0">
                  <a:ln w="635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汉仪秀英体简" panose="02010609000101010101" pitchFamily="49" charset="-122"/>
                  <a:ea typeface="汉仪秀英体简" panose="02010609000101010101" pitchFamily="49" charset="-122"/>
                </a:rPr>
                <a:t>成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E174241-5E31-4D03-878F-275664CE60AF}"/>
                </a:ext>
              </a:extLst>
            </p:cNvPr>
            <p:cNvSpPr txBox="1"/>
            <p:nvPr/>
          </p:nvSpPr>
          <p:spPr>
            <a:xfrm>
              <a:off x="4758668" y="1650797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1500" dirty="0">
                  <a:solidFill>
                    <a:schemeClr val="accent2"/>
                  </a:solidFill>
                  <a:latin typeface="汉仪秀英体简" panose="02010609000101010101" pitchFamily="49" charset="-122"/>
                  <a:ea typeface="汉仪秀英体简" panose="02010609000101010101" pitchFamily="49" charset="-122"/>
                </a:rPr>
                <a:t>成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DC0E441-A565-4D85-A3AE-5B0509F13704}"/>
              </a:ext>
            </a:extLst>
          </p:cNvPr>
          <p:cNvGrpSpPr/>
          <p:nvPr/>
        </p:nvGrpSpPr>
        <p:grpSpPr>
          <a:xfrm>
            <a:off x="5693555" y="2189093"/>
            <a:ext cx="1706302" cy="1918134"/>
            <a:chOff x="6011055" y="2189093"/>
            <a:chExt cx="1706302" cy="1918134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D63159E-8E49-4BB0-A425-236193BC1183}"/>
                </a:ext>
              </a:extLst>
            </p:cNvPr>
            <p:cNvSpPr txBox="1"/>
            <p:nvPr/>
          </p:nvSpPr>
          <p:spPr>
            <a:xfrm>
              <a:off x="6057928" y="2245179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1500" dirty="0">
                  <a:ln w="635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汉仪秀英体简" panose="02010609000101010101" pitchFamily="49" charset="-122"/>
                  <a:ea typeface="汉仪秀英体简" panose="02010609000101010101" pitchFamily="49" charset="-122"/>
                </a:rPr>
                <a:t>长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92C1206-FC6A-45C7-9972-DD010DE7BC69}"/>
                </a:ext>
              </a:extLst>
            </p:cNvPr>
            <p:cNvSpPr txBox="1"/>
            <p:nvPr/>
          </p:nvSpPr>
          <p:spPr>
            <a:xfrm>
              <a:off x="6011055" y="2189093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1500" dirty="0">
                  <a:solidFill>
                    <a:schemeClr val="accent4"/>
                  </a:solidFill>
                  <a:latin typeface="汉仪秀英体简" panose="02010609000101010101" pitchFamily="49" charset="-122"/>
                  <a:ea typeface="汉仪秀英体简" panose="02010609000101010101" pitchFamily="49" charset="-122"/>
                </a:rPr>
                <a:t>长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B92A920-3975-48C8-B583-8F4D3395589A}"/>
              </a:ext>
            </a:extLst>
          </p:cNvPr>
          <p:cNvGrpSpPr/>
          <p:nvPr/>
        </p:nvGrpSpPr>
        <p:grpSpPr>
          <a:xfrm>
            <a:off x="6945943" y="1985255"/>
            <a:ext cx="1706302" cy="1918134"/>
            <a:chOff x="7263443" y="1985255"/>
            <a:chExt cx="1706302" cy="1918134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4264A27-77EB-4C39-995B-A3DCC85F7173}"/>
                </a:ext>
              </a:extLst>
            </p:cNvPr>
            <p:cNvSpPr txBox="1"/>
            <p:nvPr/>
          </p:nvSpPr>
          <p:spPr>
            <a:xfrm>
              <a:off x="7310316" y="2041341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1500" dirty="0">
                  <a:ln w="635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汉仪秀英体简" panose="02010609000101010101" pitchFamily="49" charset="-122"/>
                  <a:ea typeface="汉仪秀英体简" panose="02010609000101010101" pitchFamily="49" charset="-122"/>
                </a:rPr>
                <a:t>礼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303041E-62B1-4815-B23C-C78E7D6A05FA}"/>
                </a:ext>
              </a:extLst>
            </p:cNvPr>
            <p:cNvSpPr txBox="1"/>
            <p:nvPr/>
          </p:nvSpPr>
          <p:spPr>
            <a:xfrm>
              <a:off x="7263443" y="1985255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1500" dirty="0">
                  <a:solidFill>
                    <a:schemeClr val="accent5"/>
                  </a:solidFill>
                  <a:latin typeface="汉仪秀英体简" panose="02010609000101010101" pitchFamily="49" charset="-122"/>
                  <a:ea typeface="汉仪秀英体简" panose="02010609000101010101" pitchFamily="49" charset="-122"/>
                </a:rPr>
                <a:t>礼</a:t>
              </a: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BBCF375E-5172-4398-A58A-72B917D1C15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7800" y="3328079"/>
            <a:ext cx="12547600" cy="353708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E40572DB-4E8C-4095-87AA-49F89FE3AD1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5107" t="-1" r="-4496" b="65111"/>
          <a:stretch/>
        </p:blipFill>
        <p:spPr>
          <a:xfrm>
            <a:off x="8673051" y="359860"/>
            <a:ext cx="4854408" cy="3200500"/>
          </a:xfrm>
          <a:custGeom>
            <a:avLst/>
            <a:gdLst>
              <a:gd name="connsiteX0" fmla="*/ 295628 w 4171950"/>
              <a:gd name="connsiteY0" fmla="*/ 2643410 h 2750557"/>
              <a:gd name="connsiteX1" fmla="*/ 324104 w 4171950"/>
              <a:gd name="connsiteY1" fmla="*/ 2680822 h 2750557"/>
              <a:gd name="connsiteX2" fmla="*/ 514168 w 4171950"/>
              <a:gd name="connsiteY2" fmla="*/ 2750557 h 2750557"/>
              <a:gd name="connsiteX3" fmla="*/ 295628 w 4171950"/>
              <a:gd name="connsiteY3" fmla="*/ 2750557 h 2750557"/>
              <a:gd name="connsiteX4" fmla="*/ 0 w 4171950"/>
              <a:gd name="connsiteY4" fmla="*/ 0 h 2750557"/>
              <a:gd name="connsiteX5" fmla="*/ 4171950 w 4171950"/>
              <a:gd name="connsiteY5" fmla="*/ 0 h 2750557"/>
              <a:gd name="connsiteX6" fmla="*/ 4171950 w 4171950"/>
              <a:gd name="connsiteY6" fmla="*/ 2750557 h 2750557"/>
              <a:gd name="connsiteX7" fmla="*/ 3071796 w 4171950"/>
              <a:gd name="connsiteY7" fmla="*/ 2750557 h 2750557"/>
              <a:gd name="connsiteX8" fmla="*/ 3340586 w 4171950"/>
              <a:gd name="connsiteY8" fmla="*/ 2512467 h 2750557"/>
              <a:gd name="connsiteX9" fmla="*/ 3340586 w 4171950"/>
              <a:gd name="connsiteY9" fmla="*/ 1560132 h 2750557"/>
              <a:gd name="connsiteX10" fmla="*/ 3071796 w 4171950"/>
              <a:gd name="connsiteY10" fmla="*/ 1322042 h 2750557"/>
              <a:gd name="connsiteX11" fmla="*/ 514168 w 4171950"/>
              <a:gd name="connsiteY11" fmla="*/ 1322042 h 2750557"/>
              <a:gd name="connsiteX12" fmla="*/ 245377 w 4171950"/>
              <a:gd name="connsiteY12" fmla="*/ 1560132 h 2750557"/>
              <a:gd name="connsiteX13" fmla="*/ 245377 w 4171950"/>
              <a:gd name="connsiteY13" fmla="*/ 2178756 h 2750557"/>
              <a:gd name="connsiteX14" fmla="*/ 0 w 4171950"/>
              <a:gd name="connsiteY14" fmla="*/ 2178756 h 2750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171950" h="2750557">
                <a:moveTo>
                  <a:pt x="295628" y="2643410"/>
                </a:moveTo>
                <a:lnTo>
                  <a:pt x="324104" y="2680822"/>
                </a:lnTo>
                <a:cubicBezTo>
                  <a:pt x="372746" y="2723908"/>
                  <a:pt x="439944" y="2750557"/>
                  <a:pt x="514168" y="2750557"/>
                </a:cubicBezTo>
                <a:lnTo>
                  <a:pt x="295628" y="2750557"/>
                </a:lnTo>
                <a:close/>
                <a:moveTo>
                  <a:pt x="0" y="0"/>
                </a:moveTo>
                <a:lnTo>
                  <a:pt x="4171950" y="0"/>
                </a:lnTo>
                <a:lnTo>
                  <a:pt x="4171950" y="2750557"/>
                </a:lnTo>
                <a:lnTo>
                  <a:pt x="3071796" y="2750557"/>
                </a:lnTo>
                <a:cubicBezTo>
                  <a:pt x="3220245" y="2750557"/>
                  <a:pt x="3340586" y="2643960"/>
                  <a:pt x="3340586" y="2512467"/>
                </a:cubicBezTo>
                <a:lnTo>
                  <a:pt x="3340586" y="1560132"/>
                </a:lnTo>
                <a:cubicBezTo>
                  <a:pt x="3340586" y="1428639"/>
                  <a:pt x="3220245" y="1322042"/>
                  <a:pt x="3071796" y="1322042"/>
                </a:cubicBezTo>
                <a:lnTo>
                  <a:pt x="514168" y="1322042"/>
                </a:lnTo>
                <a:cubicBezTo>
                  <a:pt x="365719" y="1322042"/>
                  <a:pt x="245377" y="1428639"/>
                  <a:pt x="245377" y="1560132"/>
                </a:cubicBezTo>
                <a:lnTo>
                  <a:pt x="245377" y="2178756"/>
                </a:lnTo>
                <a:lnTo>
                  <a:pt x="0" y="2178756"/>
                </a:lnTo>
                <a:close/>
              </a:path>
            </a:pathLst>
          </a:cu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id="{2302E1CD-0034-4305-B739-B41BD1F8679F}"/>
              </a:ext>
            </a:extLst>
          </p:cNvPr>
          <p:cNvSpPr txBox="1"/>
          <p:nvPr/>
        </p:nvSpPr>
        <p:spPr>
          <a:xfrm>
            <a:off x="4597987" y="4254979"/>
            <a:ext cx="4854408" cy="1160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我认为健康和快乐是人生最重要的两件东西，如果它们可以转让，我愿意把我的那一份都给你。</a:t>
            </a:r>
            <a:endParaRPr lang="en-US" altLang="zh-CN" sz="1600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我的宝贝，生日快乐！</a:t>
            </a:r>
            <a:endParaRPr lang="en-US" altLang="zh-CN" sz="1600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</p:txBody>
      </p:sp>
      <p:pic>
        <p:nvPicPr>
          <p:cNvPr id="21" name="5c486923da817">
            <a:hlinkClick r:id="" action="ppaction://media"/>
            <a:extLst>
              <a:ext uri="{FF2B5EF4-FFF2-40B4-BE49-F238E27FC236}">
                <a16:creationId xmlns:a16="http://schemas.microsoft.com/office/drawing/2014/main" id="{E10B42F4-B6FB-4787-B14B-43FFDE670A3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66423" y="-548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549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9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5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3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2CB4C1F-CA05-4B55-B054-F35BA5EECC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3823" y="4297449"/>
            <a:ext cx="2381389" cy="201127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B625D45-FD57-41D5-91C7-6A01075D4F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2723" y="462165"/>
            <a:ext cx="2865107" cy="2390574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D8A4FF79-6452-4207-B563-D68D9DA20C2F}"/>
              </a:ext>
            </a:extLst>
          </p:cNvPr>
          <p:cNvGrpSpPr/>
          <p:nvPr/>
        </p:nvGrpSpPr>
        <p:grpSpPr>
          <a:xfrm>
            <a:off x="903929" y="462165"/>
            <a:ext cx="3726128" cy="2842675"/>
            <a:chOff x="903929" y="731750"/>
            <a:chExt cx="3726128" cy="2842675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02C2CB79-1139-4F83-8708-AA5E71D5C4B2}"/>
                </a:ext>
              </a:extLst>
            </p:cNvPr>
            <p:cNvSpPr/>
            <p:nvPr/>
          </p:nvSpPr>
          <p:spPr>
            <a:xfrm>
              <a:off x="1799771" y="1364343"/>
              <a:ext cx="2177143" cy="1814286"/>
            </a:xfrm>
            <a:prstGeom prst="rect">
              <a:avLst/>
            </a:prstGeom>
            <a:blipFill>
              <a:blip r:embed="rId6"/>
              <a:stretch>
                <a:fillRect l="-12524" r="-1237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94CD2D39-A5FC-42E9-ADE4-E63BE518059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3929" y="731750"/>
              <a:ext cx="3726128" cy="2842675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1331885-9B81-4ADD-9EF2-685495FFA90E}"/>
              </a:ext>
            </a:extLst>
          </p:cNvPr>
          <p:cNvGrpSpPr/>
          <p:nvPr/>
        </p:nvGrpSpPr>
        <p:grpSpPr>
          <a:xfrm>
            <a:off x="898902" y="3159415"/>
            <a:ext cx="3726128" cy="2842675"/>
            <a:chOff x="898902" y="3698586"/>
            <a:chExt cx="3726128" cy="2842675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17FB0D99-68F3-4034-B1BD-85621407DEF3}"/>
                </a:ext>
              </a:extLst>
            </p:cNvPr>
            <p:cNvSpPr/>
            <p:nvPr/>
          </p:nvSpPr>
          <p:spPr>
            <a:xfrm>
              <a:off x="1799771" y="4297450"/>
              <a:ext cx="2177143" cy="1814286"/>
            </a:xfrm>
            <a:prstGeom prst="rect">
              <a:avLst/>
            </a:prstGeom>
            <a:blipFill>
              <a:blip r:embed="rId8"/>
              <a:stretch>
                <a:fillRect l="-12573" r="-1242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BB1CDDBF-E157-4C34-9F56-15817F854A4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8902" y="3698586"/>
              <a:ext cx="3726128" cy="2842675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9CB57AC5-1A77-4B84-A478-3F640D573399}"/>
              </a:ext>
            </a:extLst>
          </p:cNvPr>
          <p:cNvGrpSpPr/>
          <p:nvPr/>
        </p:nvGrpSpPr>
        <p:grpSpPr>
          <a:xfrm>
            <a:off x="4738676" y="462165"/>
            <a:ext cx="3726128" cy="2842675"/>
            <a:chOff x="4738676" y="731750"/>
            <a:chExt cx="3726128" cy="2842675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B1504A18-C573-47BC-98F7-48FB4E5ADF91}"/>
                </a:ext>
              </a:extLst>
            </p:cNvPr>
            <p:cNvSpPr/>
            <p:nvPr/>
          </p:nvSpPr>
          <p:spPr>
            <a:xfrm>
              <a:off x="5557071" y="1364343"/>
              <a:ext cx="2177143" cy="1814286"/>
            </a:xfrm>
            <a:prstGeom prst="rect">
              <a:avLst/>
            </a:prstGeom>
            <a:blipFill>
              <a:blip r:embed="rId9"/>
              <a:stretch>
                <a:fillRect l="-12721" r="-1257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FEEC8527-6429-43BE-B69F-940DD1A9868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38676" y="731750"/>
              <a:ext cx="3726128" cy="2842675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CC46C93-DFD4-42DC-A8F5-A5DF318E6169}"/>
              </a:ext>
            </a:extLst>
          </p:cNvPr>
          <p:cNvGrpSpPr/>
          <p:nvPr/>
        </p:nvGrpSpPr>
        <p:grpSpPr>
          <a:xfrm>
            <a:off x="4733649" y="3159415"/>
            <a:ext cx="3726128" cy="2842675"/>
            <a:chOff x="4733649" y="3698586"/>
            <a:chExt cx="3726128" cy="2842675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0A6BD0E-A753-49D0-833D-B5EBF0F68D9E}"/>
                </a:ext>
              </a:extLst>
            </p:cNvPr>
            <p:cNvSpPr/>
            <p:nvPr/>
          </p:nvSpPr>
          <p:spPr>
            <a:xfrm>
              <a:off x="5557071" y="4297450"/>
              <a:ext cx="2177143" cy="1814286"/>
            </a:xfrm>
            <a:prstGeom prst="rect">
              <a:avLst/>
            </a:prstGeom>
            <a:blipFill>
              <a:blip r:embed="rId10"/>
              <a:stretch>
                <a:fillRect l="-12573" r="-1242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562D8DB-50EE-4636-A860-4CFA080288C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33649" y="3698586"/>
              <a:ext cx="3726128" cy="2842675"/>
            </a:xfrm>
            <a:prstGeom prst="rect">
              <a:avLst/>
            </a:prstGeom>
          </p:spPr>
        </p:pic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DFF98557-DD89-460E-B4B2-474524B4D6C1}"/>
              </a:ext>
            </a:extLst>
          </p:cNvPr>
          <p:cNvSpPr txBox="1"/>
          <p:nvPr/>
        </p:nvSpPr>
        <p:spPr>
          <a:xfrm>
            <a:off x="8630826" y="2242145"/>
            <a:ext cx="2865106" cy="2125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我认为健康和快乐是人生最重要的两件东西，如果它们可以转让，我愿意把我的那一份都给你。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我的宝贝，生日快乐！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65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6B453425-BA6C-416A-9756-EFC2F8129553}"/>
              </a:ext>
            </a:extLst>
          </p:cNvPr>
          <p:cNvGrpSpPr/>
          <p:nvPr/>
        </p:nvGrpSpPr>
        <p:grpSpPr>
          <a:xfrm>
            <a:off x="5494643" y="598880"/>
            <a:ext cx="5432771" cy="1192100"/>
            <a:chOff x="5873858" y="0"/>
            <a:chExt cx="6596708" cy="144750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73DDF68D-9EC6-4E1F-A7FB-3584AD19BA0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73858" y="0"/>
              <a:ext cx="6596708" cy="1447500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CDAD248-192C-48BD-B3C6-6AAA7BED3415}"/>
                </a:ext>
              </a:extLst>
            </p:cNvPr>
            <p:cNvSpPr/>
            <p:nvPr/>
          </p:nvSpPr>
          <p:spPr>
            <a:xfrm>
              <a:off x="7788275" y="435429"/>
              <a:ext cx="4069896" cy="566057"/>
            </a:xfrm>
            <a:prstGeom prst="rect">
              <a:avLst/>
            </a:prstGeom>
            <a:solidFill>
              <a:srgbClr val="455F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AADDBDC-FCDC-4D0D-9BC2-685E81B4A0C8}"/>
              </a:ext>
            </a:extLst>
          </p:cNvPr>
          <p:cNvGrpSpPr/>
          <p:nvPr/>
        </p:nvGrpSpPr>
        <p:grpSpPr>
          <a:xfrm rot="21277982">
            <a:off x="1002269" y="727893"/>
            <a:ext cx="4697923" cy="5323186"/>
            <a:chOff x="1138386" y="1029943"/>
            <a:chExt cx="4234525" cy="4798113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1A0ED4CD-A3C5-4212-951A-FD7E10C6A976}"/>
                </a:ext>
              </a:extLst>
            </p:cNvPr>
            <p:cNvSpPr/>
            <p:nvPr/>
          </p:nvSpPr>
          <p:spPr>
            <a:xfrm>
              <a:off x="1799771" y="1790980"/>
              <a:ext cx="2757715" cy="2969706"/>
            </a:xfrm>
            <a:prstGeom prst="rect">
              <a:avLst/>
            </a:prstGeom>
            <a:blipFill>
              <a:blip r:embed="rId5"/>
              <a:stretch>
                <a:fillRect l="-26859" r="-2663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1E5E12DF-6856-4D45-BD03-56CB2AA6AB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9062" r="18613"/>
            <a:stretch/>
          </p:blipFill>
          <p:spPr>
            <a:xfrm>
              <a:off x="1138386" y="1029943"/>
              <a:ext cx="4234525" cy="4798113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A03163F-9AB1-4866-A3E3-498A9A7776DE}"/>
              </a:ext>
            </a:extLst>
          </p:cNvPr>
          <p:cNvGrpSpPr/>
          <p:nvPr/>
        </p:nvGrpSpPr>
        <p:grpSpPr>
          <a:xfrm rot="21277982">
            <a:off x="6336568" y="3590353"/>
            <a:ext cx="1962130" cy="2223276"/>
            <a:chOff x="1138386" y="1029943"/>
            <a:chExt cx="4234525" cy="479811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6D49FD8F-2A0D-4658-9EC3-BFC85E96BED0}"/>
                </a:ext>
              </a:extLst>
            </p:cNvPr>
            <p:cNvSpPr/>
            <p:nvPr/>
          </p:nvSpPr>
          <p:spPr>
            <a:xfrm>
              <a:off x="1799772" y="1790980"/>
              <a:ext cx="2757715" cy="2969706"/>
            </a:xfrm>
            <a:prstGeom prst="rect">
              <a:avLst/>
            </a:prstGeom>
            <a:blipFill>
              <a:blip r:embed="rId7"/>
              <a:stretch>
                <a:fillRect l="-31071" r="-3045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7E34E413-9958-4A38-A8FD-62D63ADC35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9062" r="18613"/>
            <a:stretch/>
          </p:blipFill>
          <p:spPr>
            <a:xfrm>
              <a:off x="1138386" y="1029943"/>
              <a:ext cx="4234525" cy="4798113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9B89961-B011-4217-985F-4EABA9F2276C}"/>
              </a:ext>
            </a:extLst>
          </p:cNvPr>
          <p:cNvGrpSpPr/>
          <p:nvPr/>
        </p:nvGrpSpPr>
        <p:grpSpPr>
          <a:xfrm rot="21277982">
            <a:off x="8557061" y="3590354"/>
            <a:ext cx="1962130" cy="2223276"/>
            <a:chOff x="1138386" y="1029943"/>
            <a:chExt cx="4234525" cy="4798113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254E0E66-4A16-4866-B84A-45418A536CF5}"/>
                </a:ext>
              </a:extLst>
            </p:cNvPr>
            <p:cNvSpPr/>
            <p:nvPr/>
          </p:nvSpPr>
          <p:spPr>
            <a:xfrm>
              <a:off x="1799772" y="1790980"/>
              <a:ext cx="2757715" cy="2969706"/>
            </a:xfrm>
            <a:prstGeom prst="rect">
              <a:avLst/>
            </a:prstGeom>
            <a:blipFill>
              <a:blip r:embed="rId8"/>
              <a:stretch>
                <a:fillRect l="-32498" r="-3185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2182B7F6-6ADC-4B74-B60F-CB5204A24D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9062" r="18613"/>
            <a:stretch/>
          </p:blipFill>
          <p:spPr>
            <a:xfrm>
              <a:off x="1138386" y="1029943"/>
              <a:ext cx="4234525" cy="4798113"/>
            </a:xfrm>
            <a:prstGeom prst="rect">
              <a:avLst/>
            </a:prstGeom>
          </p:spPr>
        </p:pic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27C9B16D-B56A-476D-B59E-78A78FEFB460}"/>
              </a:ext>
            </a:extLst>
          </p:cNvPr>
          <p:cNvSpPr txBox="1"/>
          <p:nvPr/>
        </p:nvSpPr>
        <p:spPr>
          <a:xfrm>
            <a:off x="5938845" y="2109207"/>
            <a:ext cx="5175228" cy="1294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我认为健康和快乐是人生最重要的两件东西，如果它们可以转让，我愿意把我的那一份都给你。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我的宝贝，生日快乐！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193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00BBBE26-969E-4D02-8CD3-13950A818714}"/>
              </a:ext>
            </a:extLst>
          </p:cNvPr>
          <p:cNvSpPr/>
          <p:nvPr/>
        </p:nvSpPr>
        <p:spPr>
          <a:xfrm>
            <a:off x="5673503" y="923635"/>
            <a:ext cx="4876800" cy="3953164"/>
          </a:xfrm>
          <a:prstGeom prst="ellipse">
            <a:avLst/>
          </a:prstGeom>
          <a:blipFill>
            <a:blip r:embed="rId4"/>
            <a:stretch>
              <a:fillRect l="-10824" r="-1076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6ECA819-5FEE-4DC1-8238-78001447885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219" t="11850" r="15545" b="11795"/>
          <a:stretch/>
        </p:blipFill>
        <p:spPr>
          <a:xfrm>
            <a:off x="5065485" y="595086"/>
            <a:ext cx="5979887" cy="458453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AF42961-D6E9-4B3D-BE0F-8799B077B6F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1697" y="1031180"/>
            <a:ext cx="2748003" cy="302759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1BA4581D-EE1F-4D53-80D9-570B93837D3B}"/>
              </a:ext>
            </a:extLst>
          </p:cNvPr>
          <p:cNvSpPr txBox="1"/>
          <p:nvPr/>
        </p:nvSpPr>
        <p:spPr>
          <a:xfrm>
            <a:off x="2274296" y="4532427"/>
            <a:ext cx="5104404" cy="1294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我认为健康和快乐是人生最重要的两件东西，如果它们可以转让，我愿意把我的那一份都给你。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我的宝贝，生日快乐！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0878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DE5AE78-6598-4A6D-AA5D-74E48FACE3AF}"/>
              </a:ext>
            </a:extLst>
          </p:cNvPr>
          <p:cNvGrpSpPr/>
          <p:nvPr/>
        </p:nvGrpSpPr>
        <p:grpSpPr>
          <a:xfrm>
            <a:off x="2894443" y="989264"/>
            <a:ext cx="7510912" cy="4913086"/>
            <a:chOff x="2894443" y="989264"/>
            <a:chExt cx="7510912" cy="4913086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626D8D97-B55B-4B2A-A4B9-012A70ABDA4A}"/>
                </a:ext>
              </a:extLst>
            </p:cNvPr>
            <p:cNvSpPr/>
            <p:nvPr/>
          </p:nvSpPr>
          <p:spPr>
            <a:xfrm>
              <a:off x="3239492" y="1235797"/>
              <a:ext cx="6807115" cy="4386406"/>
            </a:xfrm>
            <a:custGeom>
              <a:avLst/>
              <a:gdLst>
                <a:gd name="connsiteX0" fmla="*/ 304715 w 6807115"/>
                <a:gd name="connsiteY0" fmla="*/ 1538724 h 4386406"/>
                <a:gd name="connsiteX1" fmla="*/ 682087 w 6807115"/>
                <a:gd name="connsiteY1" fmla="*/ 1321010 h 4386406"/>
                <a:gd name="connsiteX2" fmla="*/ 1015915 w 6807115"/>
                <a:gd name="connsiteY2" fmla="*/ 522724 h 4386406"/>
                <a:gd name="connsiteX3" fmla="*/ 1741629 w 6807115"/>
                <a:gd name="connsiteY3" fmla="*/ 217924 h 4386406"/>
                <a:gd name="connsiteX4" fmla="*/ 2336715 w 6807115"/>
                <a:gd name="connsiteY4" fmla="*/ 145353 h 4386406"/>
                <a:gd name="connsiteX5" fmla="*/ 3280144 w 6807115"/>
                <a:gd name="connsiteY5" fmla="*/ 210 h 4386406"/>
                <a:gd name="connsiteX6" fmla="*/ 3991344 w 6807115"/>
                <a:gd name="connsiteY6" fmla="*/ 116324 h 4386406"/>
                <a:gd name="connsiteX7" fmla="*/ 4688029 w 6807115"/>
                <a:gd name="connsiteY7" fmla="*/ 246953 h 4386406"/>
                <a:gd name="connsiteX8" fmla="*/ 5384715 w 6807115"/>
                <a:gd name="connsiteY8" fmla="*/ 319524 h 4386406"/>
                <a:gd name="connsiteX9" fmla="*/ 5950772 w 6807115"/>
                <a:gd name="connsiteY9" fmla="*/ 740439 h 4386406"/>
                <a:gd name="connsiteX10" fmla="*/ 6153972 w 6807115"/>
                <a:gd name="connsiteY10" fmla="*/ 1161353 h 4386406"/>
                <a:gd name="connsiteX11" fmla="*/ 6560372 w 6807115"/>
                <a:gd name="connsiteY11" fmla="*/ 1611296 h 4386406"/>
                <a:gd name="connsiteX12" fmla="*/ 6807115 w 6807115"/>
                <a:gd name="connsiteY12" fmla="*/ 2046724 h 4386406"/>
                <a:gd name="connsiteX13" fmla="*/ 6560372 w 6807115"/>
                <a:gd name="connsiteY13" fmla="*/ 2757924 h 4386406"/>
                <a:gd name="connsiteX14" fmla="*/ 6284601 w 6807115"/>
                <a:gd name="connsiteY14" fmla="*/ 3091753 h 4386406"/>
                <a:gd name="connsiteX15" fmla="*/ 6110429 w 6807115"/>
                <a:gd name="connsiteY15" fmla="*/ 3236896 h 4386406"/>
                <a:gd name="connsiteX16" fmla="*/ 6037858 w 6807115"/>
                <a:gd name="connsiteY16" fmla="*/ 3657810 h 4386406"/>
                <a:gd name="connsiteX17" fmla="*/ 5573401 w 6807115"/>
                <a:gd name="connsiteY17" fmla="*/ 4064210 h 4386406"/>
                <a:gd name="connsiteX18" fmla="*/ 4833172 w 6807115"/>
                <a:gd name="connsiteY18" fmla="*/ 4165810 h 4386406"/>
                <a:gd name="connsiteX19" fmla="*/ 4325172 w 6807115"/>
                <a:gd name="connsiteY19" fmla="*/ 4238381 h 4386406"/>
                <a:gd name="connsiteX20" fmla="*/ 3672029 w 6807115"/>
                <a:gd name="connsiteY20" fmla="*/ 4383524 h 4386406"/>
                <a:gd name="connsiteX21" fmla="*/ 2873744 w 6807115"/>
                <a:gd name="connsiteY21" fmla="*/ 4325467 h 4386406"/>
                <a:gd name="connsiteX22" fmla="*/ 2249629 w 6807115"/>
                <a:gd name="connsiteY22" fmla="*/ 4209353 h 4386406"/>
                <a:gd name="connsiteX23" fmla="*/ 1654544 w 6807115"/>
                <a:gd name="connsiteY23" fmla="*/ 4165810 h 4386406"/>
                <a:gd name="connsiteX24" fmla="*/ 1117515 w 6807115"/>
                <a:gd name="connsiteY24" fmla="*/ 4049696 h 4386406"/>
                <a:gd name="connsiteX25" fmla="*/ 565972 w 6807115"/>
                <a:gd name="connsiteY25" fmla="*/ 3556210 h 4386406"/>
                <a:gd name="connsiteX26" fmla="*/ 43458 w 6807115"/>
                <a:gd name="connsiteY26" fmla="*/ 2772439 h 4386406"/>
                <a:gd name="connsiteX27" fmla="*/ 57972 w 6807115"/>
                <a:gd name="connsiteY27" fmla="*/ 1974153 h 4386406"/>
                <a:gd name="connsiteX28" fmla="*/ 304715 w 6807115"/>
                <a:gd name="connsiteY28" fmla="*/ 1538724 h 4386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807115" h="4386406">
                  <a:moveTo>
                    <a:pt x="304715" y="1538724"/>
                  </a:moveTo>
                  <a:cubicBezTo>
                    <a:pt x="408734" y="1429867"/>
                    <a:pt x="563554" y="1490343"/>
                    <a:pt x="682087" y="1321010"/>
                  </a:cubicBezTo>
                  <a:cubicBezTo>
                    <a:pt x="800620" y="1151677"/>
                    <a:pt x="839325" y="706572"/>
                    <a:pt x="1015915" y="522724"/>
                  </a:cubicBezTo>
                  <a:cubicBezTo>
                    <a:pt x="1192505" y="338876"/>
                    <a:pt x="1521496" y="280819"/>
                    <a:pt x="1741629" y="217924"/>
                  </a:cubicBezTo>
                  <a:cubicBezTo>
                    <a:pt x="1961762" y="155029"/>
                    <a:pt x="2080296" y="181639"/>
                    <a:pt x="2336715" y="145353"/>
                  </a:cubicBezTo>
                  <a:cubicBezTo>
                    <a:pt x="2593134" y="109067"/>
                    <a:pt x="3004373" y="5048"/>
                    <a:pt x="3280144" y="210"/>
                  </a:cubicBezTo>
                  <a:cubicBezTo>
                    <a:pt x="3555915" y="-4628"/>
                    <a:pt x="3756696" y="75200"/>
                    <a:pt x="3991344" y="116324"/>
                  </a:cubicBezTo>
                  <a:cubicBezTo>
                    <a:pt x="4225992" y="157448"/>
                    <a:pt x="4455800" y="213086"/>
                    <a:pt x="4688029" y="246953"/>
                  </a:cubicBezTo>
                  <a:cubicBezTo>
                    <a:pt x="4920258" y="280820"/>
                    <a:pt x="5174258" y="237276"/>
                    <a:pt x="5384715" y="319524"/>
                  </a:cubicBezTo>
                  <a:cubicBezTo>
                    <a:pt x="5595172" y="401772"/>
                    <a:pt x="5822562" y="600134"/>
                    <a:pt x="5950772" y="740439"/>
                  </a:cubicBezTo>
                  <a:cubicBezTo>
                    <a:pt x="6078982" y="880744"/>
                    <a:pt x="6052372" y="1016210"/>
                    <a:pt x="6153972" y="1161353"/>
                  </a:cubicBezTo>
                  <a:cubicBezTo>
                    <a:pt x="6255572" y="1306496"/>
                    <a:pt x="6451515" y="1463734"/>
                    <a:pt x="6560372" y="1611296"/>
                  </a:cubicBezTo>
                  <a:cubicBezTo>
                    <a:pt x="6669229" y="1758858"/>
                    <a:pt x="6807115" y="1855619"/>
                    <a:pt x="6807115" y="2046724"/>
                  </a:cubicBezTo>
                  <a:cubicBezTo>
                    <a:pt x="6807115" y="2237829"/>
                    <a:pt x="6647458" y="2583753"/>
                    <a:pt x="6560372" y="2757924"/>
                  </a:cubicBezTo>
                  <a:cubicBezTo>
                    <a:pt x="6473286" y="2932096"/>
                    <a:pt x="6359592" y="3011924"/>
                    <a:pt x="6284601" y="3091753"/>
                  </a:cubicBezTo>
                  <a:cubicBezTo>
                    <a:pt x="6209611" y="3171582"/>
                    <a:pt x="6151553" y="3142553"/>
                    <a:pt x="6110429" y="3236896"/>
                  </a:cubicBezTo>
                  <a:cubicBezTo>
                    <a:pt x="6069305" y="3331239"/>
                    <a:pt x="6127363" y="3519924"/>
                    <a:pt x="6037858" y="3657810"/>
                  </a:cubicBezTo>
                  <a:cubicBezTo>
                    <a:pt x="5948353" y="3795696"/>
                    <a:pt x="5774182" y="3979543"/>
                    <a:pt x="5573401" y="4064210"/>
                  </a:cubicBezTo>
                  <a:cubicBezTo>
                    <a:pt x="5372620" y="4148877"/>
                    <a:pt x="4833172" y="4165810"/>
                    <a:pt x="4833172" y="4165810"/>
                  </a:cubicBezTo>
                  <a:cubicBezTo>
                    <a:pt x="4625134" y="4194839"/>
                    <a:pt x="4518696" y="4202095"/>
                    <a:pt x="4325172" y="4238381"/>
                  </a:cubicBezTo>
                  <a:cubicBezTo>
                    <a:pt x="4131648" y="4274667"/>
                    <a:pt x="3913934" y="4369010"/>
                    <a:pt x="3672029" y="4383524"/>
                  </a:cubicBezTo>
                  <a:cubicBezTo>
                    <a:pt x="3430124" y="4398038"/>
                    <a:pt x="3110811" y="4354495"/>
                    <a:pt x="2873744" y="4325467"/>
                  </a:cubicBezTo>
                  <a:cubicBezTo>
                    <a:pt x="2636677" y="4296439"/>
                    <a:pt x="2452829" y="4235963"/>
                    <a:pt x="2249629" y="4209353"/>
                  </a:cubicBezTo>
                  <a:cubicBezTo>
                    <a:pt x="2046429" y="4182743"/>
                    <a:pt x="1843230" y="4192420"/>
                    <a:pt x="1654544" y="4165810"/>
                  </a:cubicBezTo>
                  <a:cubicBezTo>
                    <a:pt x="1465858" y="4139201"/>
                    <a:pt x="1298944" y="4151296"/>
                    <a:pt x="1117515" y="4049696"/>
                  </a:cubicBezTo>
                  <a:cubicBezTo>
                    <a:pt x="936086" y="3948096"/>
                    <a:pt x="744982" y="3769086"/>
                    <a:pt x="565972" y="3556210"/>
                  </a:cubicBezTo>
                  <a:cubicBezTo>
                    <a:pt x="386963" y="3343334"/>
                    <a:pt x="128125" y="3036115"/>
                    <a:pt x="43458" y="2772439"/>
                  </a:cubicBezTo>
                  <a:cubicBezTo>
                    <a:pt x="-41209" y="2508763"/>
                    <a:pt x="16848" y="2172515"/>
                    <a:pt x="57972" y="1974153"/>
                  </a:cubicBezTo>
                  <a:cubicBezTo>
                    <a:pt x="99096" y="1775791"/>
                    <a:pt x="200696" y="1647581"/>
                    <a:pt x="304715" y="1538724"/>
                  </a:cubicBezTo>
                  <a:close/>
                </a:path>
              </a:pathLst>
            </a:custGeom>
            <a:blipFill>
              <a:blip r:embed="rId4"/>
              <a:stretch>
                <a:fillRect t="-1692" b="-168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8A91BDD6-E10F-4C63-A73D-9000F2469A7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4443" y="989264"/>
              <a:ext cx="7510912" cy="4913086"/>
            </a:xfrm>
            <a:prstGeom prst="rect">
              <a:avLst/>
            </a:prstGeom>
          </p:spPr>
        </p:pic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2BAB5DE8-1558-4A85-A27C-153D1A3DED5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1755" y="3661249"/>
            <a:ext cx="1965320" cy="187416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3CFF72B-885E-4132-9C3C-C5DFA2C8F33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787" t="71298" r="15997"/>
          <a:stretch/>
        </p:blipFill>
        <p:spPr>
          <a:xfrm>
            <a:off x="4904485" y="4138305"/>
            <a:ext cx="5845919" cy="2040075"/>
          </a:xfrm>
          <a:custGeom>
            <a:avLst/>
            <a:gdLst>
              <a:gd name="connsiteX0" fmla="*/ 0 w 6476079"/>
              <a:gd name="connsiteY0" fmla="*/ 0 h 2259985"/>
              <a:gd name="connsiteX1" fmla="*/ 2979175 w 6476079"/>
              <a:gd name="connsiteY1" fmla="*/ 0 h 2259985"/>
              <a:gd name="connsiteX2" fmla="*/ 2979175 w 6476079"/>
              <a:gd name="connsiteY2" fmla="*/ 265471 h 2259985"/>
              <a:gd name="connsiteX3" fmla="*/ 6476079 w 6476079"/>
              <a:gd name="connsiteY3" fmla="*/ 265471 h 2259985"/>
              <a:gd name="connsiteX4" fmla="*/ 6476079 w 6476079"/>
              <a:gd name="connsiteY4" fmla="*/ 2259985 h 2259985"/>
              <a:gd name="connsiteX5" fmla="*/ 0 w 6476079"/>
              <a:gd name="connsiteY5" fmla="*/ 2259985 h 2259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76079" h="2259985">
                <a:moveTo>
                  <a:pt x="0" y="0"/>
                </a:moveTo>
                <a:lnTo>
                  <a:pt x="2979175" y="0"/>
                </a:lnTo>
                <a:lnTo>
                  <a:pt x="2979175" y="265471"/>
                </a:lnTo>
                <a:lnTo>
                  <a:pt x="6476079" y="265471"/>
                </a:lnTo>
                <a:lnTo>
                  <a:pt x="6476079" y="2259985"/>
                </a:lnTo>
                <a:lnTo>
                  <a:pt x="0" y="2259985"/>
                </a:lnTo>
                <a:close/>
              </a:path>
            </a:pathLst>
          </a:cu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9A22481D-9FFA-46D2-B9F3-961E0A3992CB}"/>
              </a:ext>
            </a:extLst>
          </p:cNvPr>
          <p:cNvSpPr txBox="1"/>
          <p:nvPr/>
        </p:nvSpPr>
        <p:spPr>
          <a:xfrm>
            <a:off x="890012" y="1012145"/>
            <a:ext cx="2809875" cy="2125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我认为健康和快乐是人生最重要的两件东西，如果它们可以转让，我愿意把我的那一份都给你。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我的宝贝，生日快乐！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022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D955A8-041A-41D5-85F0-F3FA75BBA2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0453" y="3429000"/>
            <a:ext cx="3315678" cy="245780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FBCF558-C860-4954-B816-09BECC4C5AC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3191" y="187397"/>
            <a:ext cx="2351692" cy="2349017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7B8D6091-F80E-4F0A-BA41-F1878DD56888}"/>
              </a:ext>
            </a:extLst>
          </p:cNvPr>
          <p:cNvGrpSpPr/>
          <p:nvPr/>
        </p:nvGrpSpPr>
        <p:grpSpPr>
          <a:xfrm rot="510134">
            <a:off x="6043797" y="2812832"/>
            <a:ext cx="3953675" cy="2885253"/>
            <a:chOff x="1879059" y="1335313"/>
            <a:chExt cx="5451709" cy="3978466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6A72BA36-531D-455D-B6FF-6D0A540B0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79059" y="1335313"/>
              <a:ext cx="5451709" cy="3978466"/>
            </a:xfrm>
            <a:prstGeom prst="rect">
              <a:avLst/>
            </a:prstGeom>
          </p:spPr>
        </p:pic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544381F1-CD19-4677-A81B-F21C5FE8F1AF}"/>
                </a:ext>
              </a:extLst>
            </p:cNvPr>
            <p:cNvSpPr/>
            <p:nvPr/>
          </p:nvSpPr>
          <p:spPr>
            <a:xfrm>
              <a:off x="2438400" y="1749780"/>
              <a:ext cx="4252685" cy="3009296"/>
            </a:xfrm>
            <a:prstGeom prst="roundRect">
              <a:avLst>
                <a:gd name="adj" fmla="val 3704"/>
              </a:avLst>
            </a:prstGeom>
            <a:blipFill>
              <a:blip r:embed="rId7"/>
              <a:stretch>
                <a:fillRect l="-3085" r="-305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4A4710C-F526-4CA5-8B15-23DC897C8717}"/>
              </a:ext>
            </a:extLst>
          </p:cNvPr>
          <p:cNvGrpSpPr/>
          <p:nvPr/>
        </p:nvGrpSpPr>
        <p:grpSpPr>
          <a:xfrm rot="20986671">
            <a:off x="1803227" y="876480"/>
            <a:ext cx="3247922" cy="2370219"/>
            <a:chOff x="1879059" y="1335313"/>
            <a:chExt cx="5451709" cy="3978466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88B54126-7623-4432-ADFB-27353BFDFCF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79059" y="1335313"/>
              <a:ext cx="5451709" cy="3978466"/>
            </a:xfrm>
            <a:prstGeom prst="rect">
              <a:avLst/>
            </a:prstGeom>
          </p:spPr>
        </p:pic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BF9D2751-641A-40E9-96B9-2E56B1E58711}"/>
                </a:ext>
              </a:extLst>
            </p:cNvPr>
            <p:cNvSpPr/>
            <p:nvPr/>
          </p:nvSpPr>
          <p:spPr>
            <a:xfrm>
              <a:off x="2438401" y="1749779"/>
              <a:ext cx="4252685" cy="3009295"/>
            </a:xfrm>
            <a:prstGeom prst="roundRect">
              <a:avLst>
                <a:gd name="adj" fmla="val 3704"/>
              </a:avLst>
            </a:prstGeom>
            <a:blipFill>
              <a:blip r:embed="rId8"/>
              <a:stretch>
                <a:fillRect l="-434" r="-43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4BA948A8-CE6B-47E5-BDDD-F410AB0B402C}"/>
              </a:ext>
            </a:extLst>
          </p:cNvPr>
          <p:cNvSpPr txBox="1"/>
          <p:nvPr/>
        </p:nvSpPr>
        <p:spPr>
          <a:xfrm>
            <a:off x="5306130" y="1050628"/>
            <a:ext cx="3812469" cy="1709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我认为健康和快乐是人生最重要的两件东西，如果它们可以转让，我愿意把我的那一份都给你。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我的宝贝，生日快乐！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8853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C87E0CE-8535-4D0A-9CA0-EB18E9FAB4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7037" y="0"/>
            <a:ext cx="8117925" cy="6858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E1EAE2CA-EFFC-4968-9279-1F7CB580E812}"/>
              </a:ext>
            </a:extLst>
          </p:cNvPr>
          <p:cNvGrpSpPr/>
          <p:nvPr/>
        </p:nvGrpSpPr>
        <p:grpSpPr>
          <a:xfrm>
            <a:off x="1171368" y="795896"/>
            <a:ext cx="2991038" cy="2255733"/>
            <a:chOff x="3808471" y="1703828"/>
            <a:chExt cx="4575057" cy="3450343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2DE7ABCA-095D-4ED0-A0E0-51CE1D72FDBC}"/>
                </a:ext>
              </a:extLst>
            </p:cNvPr>
            <p:cNvSpPr/>
            <p:nvPr/>
          </p:nvSpPr>
          <p:spPr>
            <a:xfrm>
              <a:off x="3990974" y="2352675"/>
              <a:ext cx="4200525" cy="2581275"/>
            </a:xfrm>
            <a:prstGeom prst="roundRect">
              <a:avLst>
                <a:gd name="adj" fmla="val 22571"/>
              </a:avLst>
            </a:prstGeom>
            <a:blipFill>
              <a:blip r:embed="rId5"/>
              <a:stretch>
                <a:fillRect t="-4147" b="-40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3DC773CE-CBBE-47D2-98A7-99F771A13FF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08471" y="1703828"/>
              <a:ext cx="4575057" cy="3450343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1A3DDA2-EE1F-432C-8EEC-E2777806F92A}"/>
              </a:ext>
            </a:extLst>
          </p:cNvPr>
          <p:cNvGrpSpPr/>
          <p:nvPr/>
        </p:nvGrpSpPr>
        <p:grpSpPr>
          <a:xfrm>
            <a:off x="4612850" y="795896"/>
            <a:ext cx="2991038" cy="2255733"/>
            <a:chOff x="3808471" y="1703828"/>
            <a:chExt cx="4575057" cy="3450343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BB27FBC0-D8E0-4047-A360-117E3E29E4DA}"/>
                </a:ext>
              </a:extLst>
            </p:cNvPr>
            <p:cNvSpPr/>
            <p:nvPr/>
          </p:nvSpPr>
          <p:spPr>
            <a:xfrm>
              <a:off x="3990974" y="2352675"/>
              <a:ext cx="4200525" cy="2581275"/>
            </a:xfrm>
            <a:prstGeom prst="roundRect">
              <a:avLst>
                <a:gd name="adj" fmla="val 22571"/>
              </a:avLst>
            </a:prstGeom>
            <a:blipFill>
              <a:blip r:embed="rId7"/>
              <a:stretch>
                <a:fillRect t="-4147" b="-40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60F863AF-1408-482B-99D4-1D06A024A5F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08471" y="1703828"/>
              <a:ext cx="4575057" cy="3450343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CFA9F86-07A6-48F6-88C0-2A99B52E8EE3}"/>
              </a:ext>
            </a:extLst>
          </p:cNvPr>
          <p:cNvGrpSpPr/>
          <p:nvPr/>
        </p:nvGrpSpPr>
        <p:grpSpPr>
          <a:xfrm>
            <a:off x="8054332" y="795896"/>
            <a:ext cx="2991038" cy="2255733"/>
            <a:chOff x="3808471" y="1703828"/>
            <a:chExt cx="4575057" cy="3450343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1945169B-3E74-4B5A-8692-72364D78FA85}"/>
                </a:ext>
              </a:extLst>
            </p:cNvPr>
            <p:cNvSpPr/>
            <p:nvPr/>
          </p:nvSpPr>
          <p:spPr>
            <a:xfrm>
              <a:off x="3990974" y="2352675"/>
              <a:ext cx="4200525" cy="2581275"/>
            </a:xfrm>
            <a:prstGeom prst="roundRect">
              <a:avLst>
                <a:gd name="adj" fmla="val 22571"/>
              </a:avLst>
            </a:prstGeom>
            <a:blipFill>
              <a:blip r:embed="rId8"/>
              <a:stretch>
                <a:fillRect t="-4147" b="-40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A17D9FBD-65DB-48BF-BA92-CCD202370FE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08471" y="1703828"/>
              <a:ext cx="4575057" cy="3450343"/>
            </a:xfrm>
            <a:prstGeom prst="rect">
              <a:avLst/>
            </a:prstGeom>
          </p:spPr>
        </p:pic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091F7CF9-11F3-4373-9BDB-537EDAAE9CF6}"/>
              </a:ext>
            </a:extLst>
          </p:cNvPr>
          <p:cNvSpPr txBox="1"/>
          <p:nvPr/>
        </p:nvSpPr>
        <p:spPr>
          <a:xfrm>
            <a:off x="4162406" y="3338967"/>
            <a:ext cx="5489594" cy="1294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我认为健康和快乐是人生最重要的两件东西，如果它们可以转让，我愿意把我的那一份都给你。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我的宝贝，生日快乐！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5244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74259970-65BC-4AA5-AB7F-5F6A0B307FB2}"/>
              </a:ext>
            </a:extLst>
          </p:cNvPr>
          <p:cNvGrpSpPr/>
          <p:nvPr/>
        </p:nvGrpSpPr>
        <p:grpSpPr>
          <a:xfrm rot="20588597">
            <a:off x="348737" y="-504498"/>
            <a:ext cx="3428148" cy="4831308"/>
            <a:chOff x="3835904" y="1451429"/>
            <a:chExt cx="3663320" cy="5162737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7BE0C463-819C-4E33-B4D7-CBCD18A94E74}"/>
                </a:ext>
              </a:extLst>
            </p:cNvPr>
            <p:cNvSpPr/>
            <p:nvPr/>
          </p:nvSpPr>
          <p:spPr>
            <a:xfrm>
              <a:off x="4418239" y="3556000"/>
              <a:ext cx="2490561" cy="2438400"/>
            </a:xfrm>
            <a:prstGeom prst="rect">
              <a:avLst/>
            </a:prstGeom>
            <a:blipFill>
              <a:blip r:embed="rId4"/>
              <a:stretch>
                <a:fillRect l="-23499" r="-2324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F737ECB9-DDAF-4450-AA17-6ECF688A7D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35904" y="1451429"/>
              <a:ext cx="3663320" cy="5162737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9DEB0CAC-C906-4623-A376-51C5F8B6117A}"/>
              </a:ext>
            </a:extLst>
          </p:cNvPr>
          <p:cNvGrpSpPr/>
          <p:nvPr/>
        </p:nvGrpSpPr>
        <p:grpSpPr>
          <a:xfrm rot="266618">
            <a:off x="4449023" y="-504498"/>
            <a:ext cx="3428148" cy="4831308"/>
            <a:chOff x="3835904" y="1451429"/>
            <a:chExt cx="3663320" cy="5162737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8365AA77-8B68-4837-92B5-DFE4D1AFFC8D}"/>
                </a:ext>
              </a:extLst>
            </p:cNvPr>
            <p:cNvSpPr/>
            <p:nvPr/>
          </p:nvSpPr>
          <p:spPr>
            <a:xfrm>
              <a:off x="4418239" y="3556000"/>
              <a:ext cx="2490561" cy="2438400"/>
            </a:xfrm>
            <a:prstGeom prst="rect">
              <a:avLst/>
            </a:prstGeom>
            <a:blipFill>
              <a:blip r:embed="rId6"/>
              <a:stretch>
                <a:fillRect l="-23557" r="-2330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29609AB-D746-4E7A-9375-56A7E43D4E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35904" y="1451429"/>
              <a:ext cx="3663320" cy="5162737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031BC24-D487-4141-9B87-A1421193A031}"/>
              </a:ext>
            </a:extLst>
          </p:cNvPr>
          <p:cNvGrpSpPr/>
          <p:nvPr/>
        </p:nvGrpSpPr>
        <p:grpSpPr>
          <a:xfrm rot="20588597">
            <a:off x="8026794" y="-643035"/>
            <a:ext cx="3428148" cy="4831308"/>
            <a:chOff x="3835904" y="1451429"/>
            <a:chExt cx="3663320" cy="5162737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E2573E4D-2273-4046-B414-810050B31C43}"/>
                </a:ext>
              </a:extLst>
            </p:cNvPr>
            <p:cNvSpPr/>
            <p:nvPr/>
          </p:nvSpPr>
          <p:spPr>
            <a:xfrm>
              <a:off x="4418239" y="3556000"/>
              <a:ext cx="2490561" cy="2438400"/>
            </a:xfrm>
            <a:prstGeom prst="rect">
              <a:avLst/>
            </a:prstGeom>
            <a:blipFill>
              <a:blip r:embed="rId7"/>
              <a:stretch>
                <a:fillRect l="-23557" r="-2330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2C148A93-265E-45D8-A3C6-01425DB9B32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35904" y="1451429"/>
              <a:ext cx="3663320" cy="5162737"/>
            </a:xfrm>
            <a:prstGeom prst="rect">
              <a:avLst/>
            </a:prstGeom>
          </p:spPr>
        </p:pic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A636D841-CAD3-4AD5-B2AB-644A668D3E8D}"/>
              </a:ext>
            </a:extLst>
          </p:cNvPr>
          <p:cNvSpPr txBox="1"/>
          <p:nvPr/>
        </p:nvSpPr>
        <p:spPr>
          <a:xfrm>
            <a:off x="3364229" y="4561239"/>
            <a:ext cx="6059171" cy="1294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我认为健康和快乐是人生最重要的两件东西，如果它们可以转让，我愿意把我的那一份都给你。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我的宝贝，生日快乐！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286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3D64329-37BB-47E6-A019-6B50D3A89A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5724" y="575175"/>
            <a:ext cx="2460480" cy="2532244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B357AAC1-40A9-46F9-920B-30A2C29634D6}"/>
              </a:ext>
            </a:extLst>
          </p:cNvPr>
          <p:cNvGrpSpPr/>
          <p:nvPr/>
        </p:nvGrpSpPr>
        <p:grpSpPr>
          <a:xfrm>
            <a:off x="4418239" y="501424"/>
            <a:ext cx="6769100" cy="5164168"/>
            <a:chOff x="903929" y="731750"/>
            <a:chExt cx="3726128" cy="2842675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1B4FA7FF-C0E7-4F02-B750-C8437D8EDB36}"/>
                </a:ext>
              </a:extLst>
            </p:cNvPr>
            <p:cNvSpPr/>
            <p:nvPr/>
          </p:nvSpPr>
          <p:spPr>
            <a:xfrm>
              <a:off x="1799771" y="1364343"/>
              <a:ext cx="2177143" cy="1814286"/>
            </a:xfrm>
            <a:prstGeom prst="rect">
              <a:avLst/>
            </a:prstGeom>
            <a:blipFill>
              <a:blip r:embed="rId5"/>
              <a:stretch>
                <a:fillRect l="-12540" r="-1246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D299C15D-D88F-4B37-BE0A-DC24166A48F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3929" y="731750"/>
              <a:ext cx="3726128" cy="2842675"/>
            </a:xfrm>
            <a:prstGeom prst="rect">
              <a:avLst/>
            </a:prstGeom>
          </p:spPr>
        </p:pic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2CD16E31-48B1-4DEF-966E-CF2FD7BA2251}"/>
              </a:ext>
            </a:extLst>
          </p:cNvPr>
          <p:cNvSpPr txBox="1"/>
          <p:nvPr/>
        </p:nvSpPr>
        <p:spPr>
          <a:xfrm>
            <a:off x="1790846" y="3592669"/>
            <a:ext cx="3517754" cy="1709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我认为健康和快乐是人生最重要的两件东西，如果它们可以转让，我愿意把我的那一份都给你。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我的宝贝，生日快乐！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3293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0D83C01-3565-4AD9-B5CD-81D3FE6F0D75}"/>
              </a:ext>
            </a:extLst>
          </p:cNvPr>
          <p:cNvGrpSpPr/>
          <p:nvPr/>
        </p:nvGrpSpPr>
        <p:grpSpPr>
          <a:xfrm>
            <a:off x="2403757" y="1810493"/>
            <a:ext cx="7611100" cy="3927860"/>
            <a:chOff x="2084443" y="2144321"/>
            <a:chExt cx="7611100" cy="3927860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0931B3C2-A619-43EB-985E-BFD4A075C803}"/>
                </a:ext>
              </a:extLst>
            </p:cNvPr>
            <p:cNvSpPr/>
            <p:nvPr/>
          </p:nvSpPr>
          <p:spPr>
            <a:xfrm>
              <a:off x="2090057" y="2256181"/>
              <a:ext cx="7503886" cy="3816000"/>
            </a:xfrm>
            <a:prstGeom prst="roundRect">
              <a:avLst>
                <a:gd name="adj" fmla="val 7071"/>
              </a:avLst>
            </a:prstGeom>
            <a:blipFill>
              <a:blip r:embed="rId4"/>
              <a:stretch>
                <a:fillRect t="-16884" b="-1677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54AFA966-4C0E-46E8-A06D-501F520FF3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4443" y="2144321"/>
              <a:ext cx="7611100" cy="3927860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0F9D60C2-0343-4760-8987-7771620CFB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95541" y="384937"/>
            <a:ext cx="1180593" cy="155898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B9A090B-7595-4E38-B4BA-F6A143B73F9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0664" y="384937"/>
            <a:ext cx="1964364" cy="1639016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AB3EE883-2A61-45E5-8312-D94284AE20C2}"/>
              </a:ext>
            </a:extLst>
          </p:cNvPr>
          <p:cNvSpPr txBox="1"/>
          <p:nvPr/>
        </p:nvSpPr>
        <p:spPr>
          <a:xfrm>
            <a:off x="3856599" y="450519"/>
            <a:ext cx="5249301" cy="1294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我认为健康和快乐是人生最重要的两件东西，如果它们可以转让，我愿意把我的那一份都给你。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我的宝贝，生日快乐！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1007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10C3DD5-E779-438D-B271-DD230B69BF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3470" y="1058755"/>
            <a:ext cx="2896260" cy="2756528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741CDDF7-1FC2-4FF5-806D-AFFDD54027CE}"/>
              </a:ext>
            </a:extLst>
          </p:cNvPr>
          <p:cNvGrpSpPr/>
          <p:nvPr/>
        </p:nvGrpSpPr>
        <p:grpSpPr>
          <a:xfrm>
            <a:off x="1622659" y="694524"/>
            <a:ext cx="3276572" cy="4481977"/>
            <a:chOff x="1724259" y="1246067"/>
            <a:chExt cx="3276572" cy="4481977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F2FBC39C-8F77-4106-AB32-917DBEF85570}"/>
                </a:ext>
              </a:extLst>
            </p:cNvPr>
            <p:cNvSpPr/>
            <p:nvPr/>
          </p:nvSpPr>
          <p:spPr>
            <a:xfrm>
              <a:off x="1828800" y="1378857"/>
              <a:ext cx="3157517" cy="4339772"/>
            </a:xfrm>
            <a:prstGeom prst="roundRect">
              <a:avLst>
                <a:gd name="adj" fmla="val 8610"/>
              </a:avLst>
            </a:prstGeom>
            <a:blipFill>
              <a:blip r:embed="rId5"/>
              <a:stretch>
                <a:fillRect l="-53538" r="-5311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5BA75B1A-EFFC-4FF8-AE91-EDA433FE0AF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24259" y="1246067"/>
              <a:ext cx="3276572" cy="4481977"/>
            </a:xfrm>
            <a:prstGeom prst="rect">
              <a:avLst/>
            </a:prstGeom>
          </p:spPr>
        </p:pic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92A5FEA1-EE6F-4C26-AB53-2ED3B1DD61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7191" y="3815283"/>
            <a:ext cx="1664079" cy="154975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BC275841-FC44-42E7-A2CF-D614BCBFCB59}"/>
              </a:ext>
            </a:extLst>
          </p:cNvPr>
          <p:cNvSpPr txBox="1"/>
          <p:nvPr/>
        </p:nvSpPr>
        <p:spPr>
          <a:xfrm>
            <a:off x="5651895" y="2320251"/>
            <a:ext cx="2724517" cy="2125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我认为健康和快乐是人生最重要的两件东西，如果它们可以转让，我愿意把我的那一份都给你。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我的宝贝，生日快乐！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670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5769ACE-74E1-4600-9A24-8E8811C4D8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7482" y="4580905"/>
            <a:ext cx="1132040" cy="151419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35FDE83-F54B-4DE4-A702-1D2A5018B6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2548" y="421368"/>
            <a:ext cx="2460276" cy="2532034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04EFCEDF-176B-4061-9FC1-D15335317516}"/>
              </a:ext>
            </a:extLst>
          </p:cNvPr>
          <p:cNvGrpSpPr/>
          <p:nvPr/>
        </p:nvGrpSpPr>
        <p:grpSpPr>
          <a:xfrm rot="20782703">
            <a:off x="1292020" y="692404"/>
            <a:ext cx="3650462" cy="2753047"/>
            <a:chOff x="3808471" y="1703828"/>
            <a:chExt cx="4575057" cy="3450343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817C4875-BACD-4906-A64C-BF8761B6AA4D}"/>
                </a:ext>
              </a:extLst>
            </p:cNvPr>
            <p:cNvSpPr/>
            <p:nvPr/>
          </p:nvSpPr>
          <p:spPr>
            <a:xfrm>
              <a:off x="3990973" y="2352675"/>
              <a:ext cx="4200525" cy="2581275"/>
            </a:xfrm>
            <a:prstGeom prst="roundRect">
              <a:avLst>
                <a:gd name="adj" fmla="val 22571"/>
              </a:avLst>
            </a:prstGeom>
            <a:blipFill>
              <a:blip r:embed="rId6"/>
              <a:stretch>
                <a:fillRect t="-4142" b="-409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82FDC04D-BE09-452B-A7EC-E6D8D6FD6A9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08471" y="1703828"/>
              <a:ext cx="4575057" cy="3450343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42FFA0C-BEF1-4324-A2A2-D19386B91FED}"/>
              </a:ext>
            </a:extLst>
          </p:cNvPr>
          <p:cNvGrpSpPr/>
          <p:nvPr/>
        </p:nvGrpSpPr>
        <p:grpSpPr>
          <a:xfrm rot="332621">
            <a:off x="5876457" y="2777953"/>
            <a:ext cx="4300833" cy="3243533"/>
            <a:chOff x="3808471" y="1703828"/>
            <a:chExt cx="4575057" cy="3450343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5A5D9C28-FEA5-410D-ACEA-0034D29E7FC1}"/>
                </a:ext>
              </a:extLst>
            </p:cNvPr>
            <p:cNvSpPr/>
            <p:nvPr/>
          </p:nvSpPr>
          <p:spPr>
            <a:xfrm>
              <a:off x="3990974" y="2352675"/>
              <a:ext cx="4200525" cy="2581275"/>
            </a:xfrm>
            <a:prstGeom prst="roundRect">
              <a:avLst>
                <a:gd name="adj" fmla="val 22571"/>
              </a:avLst>
            </a:prstGeom>
            <a:blipFill>
              <a:blip r:embed="rId8"/>
              <a:stretch>
                <a:fillRect t="-4138" b="-409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EFD91A9D-15A0-45CB-B4E5-18DF3D5C218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08471" y="1703828"/>
              <a:ext cx="4575057" cy="3450343"/>
            </a:xfrm>
            <a:prstGeom prst="rect">
              <a:avLst/>
            </a:prstGeom>
          </p:spPr>
        </p:pic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392B285E-4203-472F-B095-92E2DA3F55B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141" r="79813" b="49017"/>
          <a:stretch/>
        </p:blipFill>
        <p:spPr>
          <a:xfrm>
            <a:off x="3758122" y="3201473"/>
            <a:ext cx="2625455" cy="3082385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CAC1CBD8-ED52-4935-AC86-364C5FE2BC2F}"/>
              </a:ext>
            </a:extLst>
          </p:cNvPr>
          <p:cNvSpPr txBox="1"/>
          <p:nvPr/>
        </p:nvSpPr>
        <p:spPr>
          <a:xfrm>
            <a:off x="5303588" y="1410937"/>
            <a:ext cx="4424047" cy="1294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我认为健康和快乐是人生最重要的两件东西，如果它们可以转让，我愿意把我的那一份都给你。我的宝贝，生日快乐！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5758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E26D567-DCD0-4AE1-9759-A84EE05133D2}"/>
              </a:ext>
            </a:extLst>
          </p:cNvPr>
          <p:cNvGrpSpPr/>
          <p:nvPr/>
        </p:nvGrpSpPr>
        <p:grpSpPr>
          <a:xfrm rot="20653390">
            <a:off x="1475403" y="2465083"/>
            <a:ext cx="2525652" cy="3065321"/>
            <a:chOff x="5576105" y="729630"/>
            <a:chExt cx="4424339" cy="5369711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F08AC171-C750-4B90-B1E8-6D10AC8E54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76105" y="729630"/>
              <a:ext cx="4424339" cy="5369711"/>
            </a:xfrm>
            <a:prstGeom prst="rect">
              <a:avLst/>
            </a:prstGeom>
          </p:spPr>
        </p:pic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6DE5F752-4CE9-4444-AB56-B98AEE79CFA0}"/>
                </a:ext>
              </a:extLst>
            </p:cNvPr>
            <p:cNvSpPr/>
            <p:nvPr/>
          </p:nvSpPr>
          <p:spPr>
            <a:xfrm>
              <a:off x="5994400" y="1348087"/>
              <a:ext cx="3486150" cy="4140001"/>
            </a:xfrm>
            <a:prstGeom prst="roundRect">
              <a:avLst>
                <a:gd name="adj" fmla="val 3704"/>
              </a:avLst>
            </a:prstGeom>
            <a:blipFill>
              <a:blip r:embed="rId4"/>
              <a:stretch>
                <a:fillRect l="-39527" r="-3902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AF5D6537-26F8-4F01-B616-6776F2FAB5D0}"/>
              </a:ext>
            </a:extLst>
          </p:cNvPr>
          <p:cNvSpPr txBox="1"/>
          <p:nvPr/>
        </p:nvSpPr>
        <p:spPr>
          <a:xfrm>
            <a:off x="1641479" y="582339"/>
            <a:ext cx="5318121" cy="1294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我认为健康和快乐是人生最重要的两件东西，如果它们可以转让，我愿意把我的那一份都给你。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我的宝贝，生日快乐！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0395A46-8F33-4B1C-B8E3-F757D2F397E6}"/>
              </a:ext>
            </a:extLst>
          </p:cNvPr>
          <p:cNvGrpSpPr/>
          <p:nvPr/>
        </p:nvGrpSpPr>
        <p:grpSpPr>
          <a:xfrm rot="980035">
            <a:off x="4870877" y="2056691"/>
            <a:ext cx="2525652" cy="3065321"/>
            <a:chOff x="5576105" y="729630"/>
            <a:chExt cx="4424339" cy="5369711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958AA66D-835B-44DD-B27D-15521A75D6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76105" y="729630"/>
              <a:ext cx="4424339" cy="5369711"/>
            </a:xfrm>
            <a:prstGeom prst="rect">
              <a:avLst/>
            </a:prstGeom>
          </p:spPr>
        </p:pic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C291F366-430C-4869-876A-50394CC46F77}"/>
                </a:ext>
              </a:extLst>
            </p:cNvPr>
            <p:cNvSpPr/>
            <p:nvPr/>
          </p:nvSpPr>
          <p:spPr>
            <a:xfrm>
              <a:off x="5994399" y="1348089"/>
              <a:ext cx="3486150" cy="4140001"/>
            </a:xfrm>
            <a:prstGeom prst="roundRect">
              <a:avLst>
                <a:gd name="adj" fmla="val 3704"/>
              </a:avLst>
            </a:prstGeom>
            <a:blipFill>
              <a:blip r:embed="rId5"/>
              <a:stretch>
                <a:fillRect l="-39527" r="-3902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7D6C7A2-93C3-41E8-AE62-40C34637CBB7}"/>
              </a:ext>
            </a:extLst>
          </p:cNvPr>
          <p:cNvGrpSpPr/>
          <p:nvPr/>
        </p:nvGrpSpPr>
        <p:grpSpPr>
          <a:xfrm rot="21166968">
            <a:off x="8114426" y="676220"/>
            <a:ext cx="3005399" cy="3647578"/>
            <a:chOff x="5576105" y="729630"/>
            <a:chExt cx="4424339" cy="5369711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31CBB38D-D709-4D8B-A296-1EC8091376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76105" y="729630"/>
              <a:ext cx="4424339" cy="5369711"/>
            </a:xfrm>
            <a:prstGeom prst="rect">
              <a:avLst/>
            </a:prstGeom>
          </p:spPr>
        </p:pic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94D01C53-DC88-4E00-AFFE-B7FE12025AEE}"/>
                </a:ext>
              </a:extLst>
            </p:cNvPr>
            <p:cNvSpPr/>
            <p:nvPr/>
          </p:nvSpPr>
          <p:spPr>
            <a:xfrm>
              <a:off x="5994399" y="1348088"/>
              <a:ext cx="3486150" cy="4140001"/>
            </a:xfrm>
            <a:prstGeom prst="roundRect">
              <a:avLst>
                <a:gd name="adj" fmla="val 3704"/>
              </a:avLst>
            </a:prstGeom>
            <a:blipFill>
              <a:blip r:embed="rId6"/>
              <a:stretch>
                <a:fillRect l="-39275" r="-3885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05840ADD-50E0-4A62-9E76-3B3B894AA15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141" r="79813" b="49017"/>
          <a:stretch/>
        </p:blipFill>
        <p:spPr>
          <a:xfrm>
            <a:off x="7528008" y="3253100"/>
            <a:ext cx="2625455" cy="3082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666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B7466445-0D52-482E-AD82-63A7FE0FA8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25598" y="-778055"/>
            <a:ext cx="8650516" cy="6438670"/>
          </a:xfrm>
          <a:custGeom>
            <a:avLst/>
            <a:gdLst>
              <a:gd name="connsiteX0" fmla="*/ 0 w 10591800"/>
              <a:gd name="connsiteY0" fmla="*/ 0 h 7883588"/>
              <a:gd name="connsiteX1" fmla="*/ 5562600 w 10591800"/>
              <a:gd name="connsiteY1" fmla="*/ 0 h 7883588"/>
              <a:gd name="connsiteX2" fmla="*/ 5562600 w 10591800"/>
              <a:gd name="connsiteY2" fmla="*/ 1626607 h 7883588"/>
              <a:gd name="connsiteX3" fmla="*/ 10591800 w 10591800"/>
              <a:gd name="connsiteY3" fmla="*/ 1626607 h 7883588"/>
              <a:gd name="connsiteX4" fmla="*/ 10591800 w 10591800"/>
              <a:gd name="connsiteY4" fmla="*/ 7883588 h 7883588"/>
              <a:gd name="connsiteX5" fmla="*/ 7798714 w 10591800"/>
              <a:gd name="connsiteY5" fmla="*/ 7883588 h 7883588"/>
              <a:gd name="connsiteX6" fmla="*/ 8481124 w 10591800"/>
              <a:gd name="connsiteY6" fmla="*/ 7201178 h 7883588"/>
              <a:gd name="connsiteX7" fmla="*/ 8481124 w 10591800"/>
              <a:gd name="connsiteY7" fmla="*/ 4798079 h 7883588"/>
              <a:gd name="connsiteX8" fmla="*/ 8680450 w 10591800"/>
              <a:gd name="connsiteY8" fmla="*/ 4798079 h 7883588"/>
              <a:gd name="connsiteX9" fmla="*/ 8680450 w 10591800"/>
              <a:gd name="connsiteY9" fmla="*/ 3906257 h 7883588"/>
              <a:gd name="connsiteX10" fmla="*/ 8180865 w 10591800"/>
              <a:gd name="connsiteY10" fmla="*/ 3906257 h 7883588"/>
              <a:gd name="connsiteX11" fmla="*/ 8180256 w 10591800"/>
              <a:gd name="connsiteY11" fmla="*/ 3905754 h 7883588"/>
              <a:gd name="connsiteX12" fmla="*/ 7798714 w 10591800"/>
              <a:gd name="connsiteY12" fmla="*/ 3789209 h 7883588"/>
              <a:gd name="connsiteX13" fmla="*/ 1305377 w 10591800"/>
              <a:gd name="connsiteY13" fmla="*/ 3789209 h 7883588"/>
              <a:gd name="connsiteX14" fmla="*/ 622967 w 10591800"/>
              <a:gd name="connsiteY14" fmla="*/ 4471619 h 7883588"/>
              <a:gd name="connsiteX15" fmla="*/ 622967 w 10591800"/>
              <a:gd name="connsiteY15" fmla="*/ 7201178 h 7883588"/>
              <a:gd name="connsiteX16" fmla="*/ 1305377 w 10591800"/>
              <a:gd name="connsiteY16" fmla="*/ 7883588 h 7883588"/>
              <a:gd name="connsiteX17" fmla="*/ 0 w 10591800"/>
              <a:gd name="connsiteY17" fmla="*/ 7883588 h 788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0591800" h="7883588">
                <a:moveTo>
                  <a:pt x="0" y="0"/>
                </a:moveTo>
                <a:lnTo>
                  <a:pt x="5562600" y="0"/>
                </a:lnTo>
                <a:lnTo>
                  <a:pt x="5562600" y="1626607"/>
                </a:lnTo>
                <a:lnTo>
                  <a:pt x="10591800" y="1626607"/>
                </a:lnTo>
                <a:lnTo>
                  <a:pt x="10591800" y="7883588"/>
                </a:lnTo>
                <a:lnTo>
                  <a:pt x="7798714" y="7883588"/>
                </a:lnTo>
                <a:cubicBezTo>
                  <a:pt x="8175598" y="7883588"/>
                  <a:pt x="8481124" y="7578063"/>
                  <a:pt x="8481124" y="7201178"/>
                </a:cubicBezTo>
                <a:lnTo>
                  <a:pt x="8481124" y="4798079"/>
                </a:lnTo>
                <a:lnTo>
                  <a:pt x="8680450" y="4798079"/>
                </a:lnTo>
                <a:lnTo>
                  <a:pt x="8680450" y="3906257"/>
                </a:lnTo>
                <a:lnTo>
                  <a:pt x="8180865" y="3906257"/>
                </a:lnTo>
                <a:lnTo>
                  <a:pt x="8180256" y="3905754"/>
                </a:lnTo>
                <a:cubicBezTo>
                  <a:pt x="8071342" y="3832174"/>
                  <a:pt x="7940046" y="3789209"/>
                  <a:pt x="7798714" y="3789209"/>
                </a:cubicBezTo>
                <a:lnTo>
                  <a:pt x="1305377" y="3789209"/>
                </a:lnTo>
                <a:cubicBezTo>
                  <a:pt x="928493" y="3789209"/>
                  <a:pt x="622967" y="4094734"/>
                  <a:pt x="622967" y="4471619"/>
                </a:cubicBezTo>
                <a:lnTo>
                  <a:pt x="622967" y="7201178"/>
                </a:lnTo>
                <a:cubicBezTo>
                  <a:pt x="622967" y="7578063"/>
                  <a:pt x="928493" y="7883588"/>
                  <a:pt x="1305377" y="7883588"/>
                </a:cubicBezTo>
                <a:lnTo>
                  <a:pt x="0" y="7883588"/>
                </a:lnTo>
                <a:close/>
              </a:path>
            </a:pathLst>
          </a:cu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9188508E-C2E5-438F-973B-564A4769E120}"/>
              </a:ext>
            </a:extLst>
          </p:cNvPr>
          <p:cNvGrpSpPr/>
          <p:nvPr/>
        </p:nvGrpSpPr>
        <p:grpSpPr>
          <a:xfrm>
            <a:off x="1707929" y="1936412"/>
            <a:ext cx="2001255" cy="2272077"/>
            <a:chOff x="2106418" y="2106248"/>
            <a:chExt cx="2001255" cy="227207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06F59B8-6728-4907-AB63-E7F75DF1133A}"/>
                </a:ext>
              </a:extLst>
            </p:cNvPr>
            <p:cNvSpPr txBox="1"/>
            <p:nvPr/>
          </p:nvSpPr>
          <p:spPr>
            <a:xfrm>
              <a:off x="2153291" y="2162334"/>
              <a:ext cx="1954382" cy="221599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3800" dirty="0">
                  <a:ln w="635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汉仪秀英体简" panose="02010609000101010101" pitchFamily="49" charset="-122"/>
                  <a:ea typeface="汉仪秀英体简" panose="02010609000101010101" pitchFamily="49" charset="-122"/>
                </a:rPr>
                <a:t>感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5C41336-BE54-4BEF-982E-0263C7D12F8B}"/>
                </a:ext>
              </a:extLst>
            </p:cNvPr>
            <p:cNvSpPr txBox="1"/>
            <p:nvPr/>
          </p:nvSpPr>
          <p:spPr>
            <a:xfrm>
              <a:off x="2106418" y="2106248"/>
              <a:ext cx="1954382" cy="221599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3800" dirty="0">
                  <a:solidFill>
                    <a:schemeClr val="accent1"/>
                  </a:solidFill>
                  <a:latin typeface="汉仪秀英体简" panose="02010609000101010101" pitchFamily="49" charset="-122"/>
                  <a:ea typeface="汉仪秀英体简" panose="02010609000101010101" pitchFamily="49" charset="-122"/>
                </a:rPr>
                <a:t>感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8F95DA3-3D65-4B90-8902-1B974728D849}"/>
              </a:ext>
            </a:extLst>
          </p:cNvPr>
          <p:cNvGrpSpPr/>
          <p:nvPr/>
        </p:nvGrpSpPr>
        <p:grpSpPr>
          <a:xfrm>
            <a:off x="3369709" y="2251902"/>
            <a:ext cx="2001255" cy="2272077"/>
            <a:chOff x="3358805" y="2377940"/>
            <a:chExt cx="2001255" cy="2272077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5BE6361-6D35-4881-A9EC-77ABC6E760C9}"/>
                </a:ext>
              </a:extLst>
            </p:cNvPr>
            <p:cNvSpPr txBox="1"/>
            <p:nvPr/>
          </p:nvSpPr>
          <p:spPr>
            <a:xfrm>
              <a:off x="3405678" y="2434026"/>
              <a:ext cx="1954382" cy="221599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3800" dirty="0">
                  <a:ln w="635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汉仪秀英体简" panose="02010609000101010101" pitchFamily="49" charset="-122"/>
                  <a:ea typeface="汉仪秀英体简" panose="02010609000101010101" pitchFamily="49" charset="-122"/>
                </a:rPr>
                <a:t>谢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413DFCB-DA60-4EF2-88AA-8B7099AF0350}"/>
                </a:ext>
              </a:extLst>
            </p:cNvPr>
            <p:cNvSpPr txBox="1"/>
            <p:nvPr/>
          </p:nvSpPr>
          <p:spPr>
            <a:xfrm>
              <a:off x="3358805" y="2377940"/>
              <a:ext cx="1954382" cy="221599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3800" dirty="0">
                  <a:solidFill>
                    <a:schemeClr val="accent3"/>
                  </a:solidFill>
                  <a:latin typeface="汉仪秀英体简" panose="02010609000101010101" pitchFamily="49" charset="-122"/>
                  <a:ea typeface="汉仪秀英体简" panose="02010609000101010101" pitchFamily="49" charset="-122"/>
                </a:rPr>
                <a:t>谢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317A49B-0872-4D1D-A590-E7971BCA6EEB}"/>
              </a:ext>
            </a:extLst>
          </p:cNvPr>
          <p:cNvGrpSpPr/>
          <p:nvPr/>
        </p:nvGrpSpPr>
        <p:grpSpPr>
          <a:xfrm>
            <a:off x="4950228" y="1628462"/>
            <a:ext cx="2001255" cy="2272077"/>
            <a:chOff x="4611192" y="1650797"/>
            <a:chExt cx="2001255" cy="2272077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D1DF0D0-762B-466A-889D-22E749426325}"/>
                </a:ext>
              </a:extLst>
            </p:cNvPr>
            <p:cNvSpPr txBox="1"/>
            <p:nvPr/>
          </p:nvSpPr>
          <p:spPr>
            <a:xfrm>
              <a:off x="4658065" y="1706883"/>
              <a:ext cx="1954382" cy="221599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3800" dirty="0">
                  <a:ln w="635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汉仪秀英体简" panose="02010609000101010101" pitchFamily="49" charset="-122"/>
                  <a:ea typeface="汉仪秀英体简" panose="02010609000101010101" pitchFamily="49" charset="-122"/>
                </a:rPr>
                <a:t>观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E174241-5E31-4D03-878F-275664CE60AF}"/>
                </a:ext>
              </a:extLst>
            </p:cNvPr>
            <p:cNvSpPr txBox="1"/>
            <p:nvPr/>
          </p:nvSpPr>
          <p:spPr>
            <a:xfrm>
              <a:off x="4611192" y="1650797"/>
              <a:ext cx="1954382" cy="221599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3800" dirty="0">
                  <a:solidFill>
                    <a:schemeClr val="accent2"/>
                  </a:solidFill>
                  <a:latin typeface="汉仪秀英体简" panose="02010609000101010101" pitchFamily="49" charset="-122"/>
                  <a:ea typeface="汉仪秀英体简" panose="02010609000101010101" pitchFamily="49" charset="-122"/>
                </a:rPr>
                <a:t>观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DC0E441-A565-4D85-A3AE-5B0509F13704}"/>
              </a:ext>
            </a:extLst>
          </p:cNvPr>
          <p:cNvGrpSpPr/>
          <p:nvPr/>
        </p:nvGrpSpPr>
        <p:grpSpPr>
          <a:xfrm>
            <a:off x="6671796" y="1781162"/>
            <a:ext cx="2001255" cy="2272077"/>
            <a:chOff x="5863579" y="2189093"/>
            <a:chExt cx="2001255" cy="2272077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D63159E-8E49-4BB0-A425-236193BC1183}"/>
                </a:ext>
              </a:extLst>
            </p:cNvPr>
            <p:cNvSpPr txBox="1"/>
            <p:nvPr/>
          </p:nvSpPr>
          <p:spPr>
            <a:xfrm>
              <a:off x="5910452" y="2245179"/>
              <a:ext cx="1954382" cy="221599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3800" dirty="0">
                  <a:ln w="635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汉仪秀英体简" panose="02010609000101010101" pitchFamily="49" charset="-122"/>
                  <a:ea typeface="汉仪秀英体简" panose="02010609000101010101" pitchFamily="49" charset="-122"/>
                </a:rPr>
                <a:t>看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92C1206-FC6A-45C7-9972-DD010DE7BC69}"/>
                </a:ext>
              </a:extLst>
            </p:cNvPr>
            <p:cNvSpPr txBox="1"/>
            <p:nvPr/>
          </p:nvSpPr>
          <p:spPr>
            <a:xfrm>
              <a:off x="5863579" y="2189093"/>
              <a:ext cx="1954382" cy="221599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3800" dirty="0">
                  <a:solidFill>
                    <a:schemeClr val="accent4"/>
                  </a:solidFill>
                  <a:latin typeface="汉仪秀英体简" panose="02010609000101010101" pitchFamily="49" charset="-122"/>
                  <a:ea typeface="汉仪秀英体简" panose="02010609000101010101" pitchFamily="49" charset="-122"/>
                </a:rPr>
                <a:t>看</a:t>
              </a: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BBCF375E-5172-4398-A58A-72B917D1C1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7800" y="3328079"/>
            <a:ext cx="12547600" cy="353708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E40572DB-4E8C-4095-87AA-49F89FE3AD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5107" t="-1" r="-4496" b="65111"/>
          <a:stretch/>
        </p:blipFill>
        <p:spPr>
          <a:xfrm>
            <a:off x="8673051" y="359860"/>
            <a:ext cx="4854408" cy="3200500"/>
          </a:xfrm>
          <a:custGeom>
            <a:avLst/>
            <a:gdLst>
              <a:gd name="connsiteX0" fmla="*/ 295628 w 4171950"/>
              <a:gd name="connsiteY0" fmla="*/ 2643410 h 2750557"/>
              <a:gd name="connsiteX1" fmla="*/ 324104 w 4171950"/>
              <a:gd name="connsiteY1" fmla="*/ 2680822 h 2750557"/>
              <a:gd name="connsiteX2" fmla="*/ 514168 w 4171950"/>
              <a:gd name="connsiteY2" fmla="*/ 2750557 h 2750557"/>
              <a:gd name="connsiteX3" fmla="*/ 295628 w 4171950"/>
              <a:gd name="connsiteY3" fmla="*/ 2750557 h 2750557"/>
              <a:gd name="connsiteX4" fmla="*/ 0 w 4171950"/>
              <a:gd name="connsiteY4" fmla="*/ 0 h 2750557"/>
              <a:gd name="connsiteX5" fmla="*/ 4171950 w 4171950"/>
              <a:gd name="connsiteY5" fmla="*/ 0 h 2750557"/>
              <a:gd name="connsiteX6" fmla="*/ 4171950 w 4171950"/>
              <a:gd name="connsiteY6" fmla="*/ 2750557 h 2750557"/>
              <a:gd name="connsiteX7" fmla="*/ 3071796 w 4171950"/>
              <a:gd name="connsiteY7" fmla="*/ 2750557 h 2750557"/>
              <a:gd name="connsiteX8" fmla="*/ 3340586 w 4171950"/>
              <a:gd name="connsiteY8" fmla="*/ 2512467 h 2750557"/>
              <a:gd name="connsiteX9" fmla="*/ 3340586 w 4171950"/>
              <a:gd name="connsiteY9" fmla="*/ 1560132 h 2750557"/>
              <a:gd name="connsiteX10" fmla="*/ 3071796 w 4171950"/>
              <a:gd name="connsiteY10" fmla="*/ 1322042 h 2750557"/>
              <a:gd name="connsiteX11" fmla="*/ 514168 w 4171950"/>
              <a:gd name="connsiteY11" fmla="*/ 1322042 h 2750557"/>
              <a:gd name="connsiteX12" fmla="*/ 245377 w 4171950"/>
              <a:gd name="connsiteY12" fmla="*/ 1560132 h 2750557"/>
              <a:gd name="connsiteX13" fmla="*/ 245377 w 4171950"/>
              <a:gd name="connsiteY13" fmla="*/ 2178756 h 2750557"/>
              <a:gd name="connsiteX14" fmla="*/ 0 w 4171950"/>
              <a:gd name="connsiteY14" fmla="*/ 2178756 h 2750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171950" h="2750557">
                <a:moveTo>
                  <a:pt x="295628" y="2643410"/>
                </a:moveTo>
                <a:lnTo>
                  <a:pt x="324104" y="2680822"/>
                </a:lnTo>
                <a:cubicBezTo>
                  <a:pt x="372746" y="2723908"/>
                  <a:pt x="439944" y="2750557"/>
                  <a:pt x="514168" y="2750557"/>
                </a:cubicBezTo>
                <a:lnTo>
                  <a:pt x="295628" y="2750557"/>
                </a:lnTo>
                <a:close/>
                <a:moveTo>
                  <a:pt x="0" y="0"/>
                </a:moveTo>
                <a:lnTo>
                  <a:pt x="4171950" y="0"/>
                </a:lnTo>
                <a:lnTo>
                  <a:pt x="4171950" y="2750557"/>
                </a:lnTo>
                <a:lnTo>
                  <a:pt x="3071796" y="2750557"/>
                </a:lnTo>
                <a:cubicBezTo>
                  <a:pt x="3220245" y="2750557"/>
                  <a:pt x="3340586" y="2643960"/>
                  <a:pt x="3340586" y="2512467"/>
                </a:cubicBezTo>
                <a:lnTo>
                  <a:pt x="3340586" y="1560132"/>
                </a:lnTo>
                <a:cubicBezTo>
                  <a:pt x="3340586" y="1428639"/>
                  <a:pt x="3220245" y="1322042"/>
                  <a:pt x="3071796" y="1322042"/>
                </a:cubicBezTo>
                <a:lnTo>
                  <a:pt x="514168" y="1322042"/>
                </a:lnTo>
                <a:cubicBezTo>
                  <a:pt x="365719" y="1322042"/>
                  <a:pt x="245377" y="1428639"/>
                  <a:pt x="245377" y="1560132"/>
                </a:cubicBezTo>
                <a:lnTo>
                  <a:pt x="245377" y="2178756"/>
                </a:lnTo>
                <a:lnTo>
                  <a:pt x="0" y="2178756"/>
                </a:lnTo>
                <a:close/>
              </a:path>
            </a:pathLst>
          </a:cu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id="{2302E1CD-0034-4305-B739-B41BD1F8679F}"/>
              </a:ext>
            </a:extLst>
          </p:cNvPr>
          <p:cNvSpPr txBox="1"/>
          <p:nvPr/>
        </p:nvSpPr>
        <p:spPr>
          <a:xfrm>
            <a:off x="4528476" y="4329519"/>
            <a:ext cx="5466809" cy="1294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我认为健康和快乐是人生最重要的两件东西，如果它们可以转让，我愿意把我的那一份都给你。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我的宝贝，生日快乐！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0250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655B5CA-D165-4026-8F63-05E6FD83F2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937" y="197640"/>
            <a:ext cx="2184898" cy="114326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FC736B3-0FFB-45BE-993D-56666A5409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0593" y="4571005"/>
            <a:ext cx="1685010" cy="1254312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498975C6-BCDE-46E9-8254-703B986BBA2F}"/>
              </a:ext>
            </a:extLst>
          </p:cNvPr>
          <p:cNvGrpSpPr/>
          <p:nvPr/>
        </p:nvGrpSpPr>
        <p:grpSpPr>
          <a:xfrm rot="20613657">
            <a:off x="1044211" y="1375970"/>
            <a:ext cx="3060922" cy="2797049"/>
            <a:chOff x="4239764" y="1732784"/>
            <a:chExt cx="3712472" cy="3392431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24DED4B7-9706-498B-9C14-E0CDEA80447E}"/>
                </a:ext>
              </a:extLst>
            </p:cNvPr>
            <p:cNvSpPr/>
            <p:nvPr/>
          </p:nvSpPr>
          <p:spPr>
            <a:xfrm>
              <a:off x="4586515" y="2018166"/>
              <a:ext cx="3062515" cy="2828832"/>
            </a:xfrm>
            <a:prstGeom prst="rect">
              <a:avLst/>
            </a:prstGeom>
            <a:blipFill>
              <a:blip r:embed="rId6"/>
              <a:stretch>
                <a:fillRect l="-19538" r="-1934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986BBC84-37A0-485B-AA13-500D4E54697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39764" y="1732784"/>
              <a:ext cx="3712472" cy="3392431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D72BC25-4828-4D37-82DF-1231D77E9D97}"/>
              </a:ext>
            </a:extLst>
          </p:cNvPr>
          <p:cNvGrpSpPr/>
          <p:nvPr/>
        </p:nvGrpSpPr>
        <p:grpSpPr>
          <a:xfrm rot="412193">
            <a:off x="4525686" y="1513925"/>
            <a:ext cx="3060922" cy="2797049"/>
            <a:chOff x="4239764" y="1732784"/>
            <a:chExt cx="3712472" cy="3392431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428169EC-AC94-4F95-9B91-3E34687E7AD4}"/>
                </a:ext>
              </a:extLst>
            </p:cNvPr>
            <p:cNvSpPr/>
            <p:nvPr/>
          </p:nvSpPr>
          <p:spPr>
            <a:xfrm>
              <a:off x="4586515" y="2018166"/>
              <a:ext cx="3062515" cy="2828832"/>
            </a:xfrm>
            <a:prstGeom prst="rect">
              <a:avLst/>
            </a:prstGeom>
            <a:blipFill>
              <a:blip r:embed="rId8"/>
              <a:stretch>
                <a:fillRect l="-19538" r="-1934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947AF8FB-3544-47B8-87D2-8B23529FBC3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39764" y="1732784"/>
              <a:ext cx="3712472" cy="3392431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80F3B71-0B21-431A-811D-557FB627EF40}"/>
              </a:ext>
            </a:extLst>
          </p:cNvPr>
          <p:cNvGrpSpPr/>
          <p:nvPr/>
        </p:nvGrpSpPr>
        <p:grpSpPr>
          <a:xfrm rot="1203154">
            <a:off x="7692534" y="1333968"/>
            <a:ext cx="3060922" cy="2797049"/>
            <a:chOff x="4239764" y="1732784"/>
            <a:chExt cx="3712472" cy="3392431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624EA30-8BED-4216-BA4F-133C56C1AE03}"/>
                </a:ext>
              </a:extLst>
            </p:cNvPr>
            <p:cNvSpPr/>
            <p:nvPr/>
          </p:nvSpPr>
          <p:spPr>
            <a:xfrm>
              <a:off x="4586515" y="2018166"/>
              <a:ext cx="3062515" cy="2828832"/>
            </a:xfrm>
            <a:prstGeom prst="rect">
              <a:avLst/>
            </a:prstGeom>
            <a:blipFill>
              <a:blip r:embed="rId9"/>
              <a:stretch>
                <a:fillRect l="-19374" r="-1918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A93C7323-B23E-4E42-8D3A-8035003B914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39764" y="1732784"/>
              <a:ext cx="3712472" cy="3392431"/>
            </a:xfrm>
            <a:prstGeom prst="rect">
              <a:avLst/>
            </a:prstGeom>
          </p:spPr>
        </p:pic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2B7FB3BA-47ED-47A1-872F-DF0D705ABE6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0570" t="21810" b="26868"/>
          <a:stretch/>
        </p:blipFill>
        <p:spPr>
          <a:xfrm>
            <a:off x="3433915" y="2774494"/>
            <a:ext cx="1362400" cy="2678489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7AEB3501-45C6-4DEA-890E-E75842C12009}"/>
              </a:ext>
            </a:extLst>
          </p:cNvPr>
          <p:cNvSpPr txBox="1"/>
          <p:nvPr/>
        </p:nvSpPr>
        <p:spPr>
          <a:xfrm>
            <a:off x="4814798" y="4506137"/>
            <a:ext cx="4424047" cy="1294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我认为健康和快乐是人生最重要的两件东西，如果它们可以转让，我愿意把我的那一份都给你。我的宝贝，生日快乐！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3523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DD0E87C-195A-4824-80C7-FF2760130E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6372" y="4596761"/>
            <a:ext cx="1664079" cy="154975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F382E1D-C3A3-44A1-A2BC-BB687B8E5D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733" y="597727"/>
            <a:ext cx="1767772" cy="2334366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498F267E-64E6-4F32-8DC7-B84F00ECA9AD}"/>
              </a:ext>
            </a:extLst>
          </p:cNvPr>
          <p:cNvGrpSpPr/>
          <p:nvPr/>
        </p:nvGrpSpPr>
        <p:grpSpPr>
          <a:xfrm rot="21172018">
            <a:off x="1696119" y="2966672"/>
            <a:ext cx="3946276" cy="3060432"/>
            <a:chOff x="3841999" y="1680968"/>
            <a:chExt cx="4508001" cy="3496063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2EEC573-32AF-4506-B6D9-639CCFD11BD1}"/>
                </a:ext>
              </a:extLst>
            </p:cNvPr>
            <p:cNvSpPr/>
            <p:nvPr/>
          </p:nvSpPr>
          <p:spPr>
            <a:xfrm>
              <a:off x="4029598" y="2188667"/>
              <a:ext cx="4096363" cy="2833276"/>
            </a:xfrm>
            <a:custGeom>
              <a:avLst/>
              <a:gdLst>
                <a:gd name="connsiteX0" fmla="*/ 353716 w 4096363"/>
                <a:gd name="connsiteY0" fmla="*/ 32019 h 2833276"/>
                <a:gd name="connsiteX1" fmla="*/ 48916 w 4096363"/>
                <a:gd name="connsiteY1" fmla="*/ 409390 h 2833276"/>
                <a:gd name="connsiteX2" fmla="*/ 34402 w 4096363"/>
                <a:gd name="connsiteY2" fmla="*/ 2078533 h 2833276"/>
                <a:gd name="connsiteX3" fmla="*/ 382745 w 4096363"/>
                <a:gd name="connsiteY3" fmla="*/ 2688133 h 2833276"/>
                <a:gd name="connsiteX4" fmla="*/ 1181031 w 4096363"/>
                <a:gd name="connsiteY4" fmla="*/ 2833276 h 2833276"/>
                <a:gd name="connsiteX5" fmla="*/ 3575888 w 4096363"/>
                <a:gd name="connsiteY5" fmla="*/ 2775219 h 2833276"/>
                <a:gd name="connsiteX6" fmla="*/ 4025831 w 4096363"/>
                <a:gd name="connsiteY6" fmla="*/ 2252704 h 2833276"/>
                <a:gd name="connsiteX7" fmla="*/ 4083888 w 4096363"/>
                <a:gd name="connsiteY7" fmla="*/ 1004476 h 2833276"/>
                <a:gd name="connsiteX8" fmla="*/ 3909716 w 4096363"/>
                <a:gd name="connsiteY8" fmla="*/ 191676 h 2833276"/>
                <a:gd name="connsiteX9" fmla="*/ 2806631 w 4096363"/>
                <a:gd name="connsiteY9" fmla="*/ 32019 h 2833276"/>
                <a:gd name="connsiteX10" fmla="*/ 934288 w 4096363"/>
                <a:gd name="connsiteY10" fmla="*/ 17504 h 2833276"/>
                <a:gd name="connsiteX11" fmla="*/ 353716 w 4096363"/>
                <a:gd name="connsiteY11" fmla="*/ 32019 h 283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96363" h="2833276">
                  <a:moveTo>
                    <a:pt x="353716" y="32019"/>
                  </a:moveTo>
                  <a:cubicBezTo>
                    <a:pt x="206154" y="97333"/>
                    <a:pt x="102135" y="68304"/>
                    <a:pt x="48916" y="409390"/>
                  </a:cubicBezTo>
                  <a:cubicBezTo>
                    <a:pt x="-4303" y="750476"/>
                    <a:pt x="-21236" y="1698742"/>
                    <a:pt x="34402" y="2078533"/>
                  </a:cubicBezTo>
                  <a:cubicBezTo>
                    <a:pt x="90040" y="2458324"/>
                    <a:pt x="191640" y="2562343"/>
                    <a:pt x="382745" y="2688133"/>
                  </a:cubicBezTo>
                  <a:cubicBezTo>
                    <a:pt x="573850" y="2813924"/>
                    <a:pt x="1181031" y="2833276"/>
                    <a:pt x="1181031" y="2833276"/>
                  </a:cubicBezTo>
                  <a:lnTo>
                    <a:pt x="3575888" y="2775219"/>
                  </a:lnTo>
                  <a:cubicBezTo>
                    <a:pt x="4050021" y="2678457"/>
                    <a:pt x="3941164" y="2547828"/>
                    <a:pt x="4025831" y="2252704"/>
                  </a:cubicBezTo>
                  <a:cubicBezTo>
                    <a:pt x="4110498" y="1957580"/>
                    <a:pt x="4103240" y="1347981"/>
                    <a:pt x="4083888" y="1004476"/>
                  </a:cubicBezTo>
                  <a:cubicBezTo>
                    <a:pt x="4064536" y="660971"/>
                    <a:pt x="4122592" y="353752"/>
                    <a:pt x="3909716" y="191676"/>
                  </a:cubicBezTo>
                  <a:cubicBezTo>
                    <a:pt x="3696840" y="29600"/>
                    <a:pt x="3302536" y="61048"/>
                    <a:pt x="2806631" y="32019"/>
                  </a:cubicBezTo>
                  <a:cubicBezTo>
                    <a:pt x="2310726" y="2990"/>
                    <a:pt x="1340688" y="12666"/>
                    <a:pt x="934288" y="17504"/>
                  </a:cubicBezTo>
                  <a:cubicBezTo>
                    <a:pt x="527888" y="22342"/>
                    <a:pt x="501278" y="-33295"/>
                    <a:pt x="353716" y="32019"/>
                  </a:cubicBezTo>
                  <a:close/>
                </a:path>
              </a:pathLst>
            </a:custGeom>
            <a:blipFill>
              <a:blip r:embed="rId6"/>
              <a:stretch>
                <a:fillRect l="-1881" r="-18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F0803494-676C-424F-AB8E-8D20993BE24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41999" y="1680968"/>
              <a:ext cx="4508001" cy="3496063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E6F4F0C-C3DE-414E-A771-346CC472F704}"/>
              </a:ext>
            </a:extLst>
          </p:cNvPr>
          <p:cNvGrpSpPr/>
          <p:nvPr/>
        </p:nvGrpSpPr>
        <p:grpSpPr>
          <a:xfrm rot="678124">
            <a:off x="6742136" y="820738"/>
            <a:ext cx="3946276" cy="3060432"/>
            <a:chOff x="3841999" y="1680968"/>
            <a:chExt cx="4508001" cy="3496063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29442BB-C35E-446E-A9AD-C5C216A4F681}"/>
                </a:ext>
              </a:extLst>
            </p:cNvPr>
            <p:cNvSpPr/>
            <p:nvPr/>
          </p:nvSpPr>
          <p:spPr>
            <a:xfrm>
              <a:off x="4029598" y="2188667"/>
              <a:ext cx="4096363" cy="2833276"/>
            </a:xfrm>
            <a:custGeom>
              <a:avLst/>
              <a:gdLst>
                <a:gd name="connsiteX0" fmla="*/ 353716 w 4096363"/>
                <a:gd name="connsiteY0" fmla="*/ 32019 h 2833276"/>
                <a:gd name="connsiteX1" fmla="*/ 48916 w 4096363"/>
                <a:gd name="connsiteY1" fmla="*/ 409390 h 2833276"/>
                <a:gd name="connsiteX2" fmla="*/ 34402 w 4096363"/>
                <a:gd name="connsiteY2" fmla="*/ 2078533 h 2833276"/>
                <a:gd name="connsiteX3" fmla="*/ 382745 w 4096363"/>
                <a:gd name="connsiteY3" fmla="*/ 2688133 h 2833276"/>
                <a:gd name="connsiteX4" fmla="*/ 1181031 w 4096363"/>
                <a:gd name="connsiteY4" fmla="*/ 2833276 h 2833276"/>
                <a:gd name="connsiteX5" fmla="*/ 3575888 w 4096363"/>
                <a:gd name="connsiteY5" fmla="*/ 2775219 h 2833276"/>
                <a:gd name="connsiteX6" fmla="*/ 4025831 w 4096363"/>
                <a:gd name="connsiteY6" fmla="*/ 2252704 h 2833276"/>
                <a:gd name="connsiteX7" fmla="*/ 4083888 w 4096363"/>
                <a:gd name="connsiteY7" fmla="*/ 1004476 h 2833276"/>
                <a:gd name="connsiteX8" fmla="*/ 3909716 w 4096363"/>
                <a:gd name="connsiteY8" fmla="*/ 191676 h 2833276"/>
                <a:gd name="connsiteX9" fmla="*/ 2806631 w 4096363"/>
                <a:gd name="connsiteY9" fmla="*/ 32019 h 2833276"/>
                <a:gd name="connsiteX10" fmla="*/ 934288 w 4096363"/>
                <a:gd name="connsiteY10" fmla="*/ 17504 h 2833276"/>
                <a:gd name="connsiteX11" fmla="*/ 353716 w 4096363"/>
                <a:gd name="connsiteY11" fmla="*/ 32019 h 283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96363" h="2833276">
                  <a:moveTo>
                    <a:pt x="353716" y="32019"/>
                  </a:moveTo>
                  <a:cubicBezTo>
                    <a:pt x="206154" y="97333"/>
                    <a:pt x="102135" y="68304"/>
                    <a:pt x="48916" y="409390"/>
                  </a:cubicBezTo>
                  <a:cubicBezTo>
                    <a:pt x="-4303" y="750476"/>
                    <a:pt x="-21236" y="1698742"/>
                    <a:pt x="34402" y="2078533"/>
                  </a:cubicBezTo>
                  <a:cubicBezTo>
                    <a:pt x="90040" y="2458324"/>
                    <a:pt x="191640" y="2562343"/>
                    <a:pt x="382745" y="2688133"/>
                  </a:cubicBezTo>
                  <a:cubicBezTo>
                    <a:pt x="573850" y="2813924"/>
                    <a:pt x="1181031" y="2833276"/>
                    <a:pt x="1181031" y="2833276"/>
                  </a:cubicBezTo>
                  <a:lnTo>
                    <a:pt x="3575888" y="2775219"/>
                  </a:lnTo>
                  <a:cubicBezTo>
                    <a:pt x="4050021" y="2678457"/>
                    <a:pt x="3941164" y="2547828"/>
                    <a:pt x="4025831" y="2252704"/>
                  </a:cubicBezTo>
                  <a:cubicBezTo>
                    <a:pt x="4110498" y="1957580"/>
                    <a:pt x="4103240" y="1347981"/>
                    <a:pt x="4083888" y="1004476"/>
                  </a:cubicBezTo>
                  <a:cubicBezTo>
                    <a:pt x="4064536" y="660971"/>
                    <a:pt x="4122592" y="353752"/>
                    <a:pt x="3909716" y="191676"/>
                  </a:cubicBezTo>
                  <a:cubicBezTo>
                    <a:pt x="3696840" y="29600"/>
                    <a:pt x="3302536" y="61048"/>
                    <a:pt x="2806631" y="32019"/>
                  </a:cubicBezTo>
                  <a:cubicBezTo>
                    <a:pt x="2310726" y="2990"/>
                    <a:pt x="1340688" y="12666"/>
                    <a:pt x="934288" y="17504"/>
                  </a:cubicBezTo>
                  <a:cubicBezTo>
                    <a:pt x="527888" y="22342"/>
                    <a:pt x="501278" y="-33295"/>
                    <a:pt x="353716" y="32019"/>
                  </a:cubicBezTo>
                  <a:close/>
                </a:path>
              </a:pathLst>
            </a:custGeom>
            <a:blipFill>
              <a:blip r:embed="rId8"/>
              <a:stretch>
                <a:fillRect l="-2003" r="-1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53185213-D4D5-43BE-9E37-A8D8D3325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41999" y="1680968"/>
              <a:ext cx="4508001" cy="3496063"/>
            </a:xfrm>
            <a:prstGeom prst="rect">
              <a:avLst/>
            </a:prstGeom>
          </p:spPr>
        </p:pic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B2FA2687-339D-4A0F-ACE9-5465625A2162}"/>
              </a:ext>
            </a:extLst>
          </p:cNvPr>
          <p:cNvSpPr txBox="1"/>
          <p:nvPr/>
        </p:nvSpPr>
        <p:spPr>
          <a:xfrm>
            <a:off x="6028437" y="4414394"/>
            <a:ext cx="4424047" cy="1294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我认为健康和快乐是人生最重要的两件东西，如果它们可以转让，我愿意把我的那一份都给你。我的宝贝，生日快乐！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1879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B27EF86-28FA-4F3E-BD23-FDB720C387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6101" y="202572"/>
            <a:ext cx="2896260" cy="275652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437DBDCC-128E-4926-9E3D-FAA77A0A81DE}"/>
              </a:ext>
            </a:extLst>
          </p:cNvPr>
          <p:cNvGrpSpPr/>
          <p:nvPr/>
        </p:nvGrpSpPr>
        <p:grpSpPr>
          <a:xfrm>
            <a:off x="1399639" y="925492"/>
            <a:ext cx="5877860" cy="4001948"/>
            <a:chOff x="1655055" y="1557903"/>
            <a:chExt cx="4440945" cy="3023622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1CCE0F2F-6FE6-4595-B261-1A76100CCB55}"/>
                </a:ext>
              </a:extLst>
            </p:cNvPr>
            <p:cNvSpPr/>
            <p:nvPr/>
          </p:nvSpPr>
          <p:spPr>
            <a:xfrm>
              <a:off x="1930400" y="1899989"/>
              <a:ext cx="3861062" cy="2400045"/>
            </a:xfrm>
            <a:custGeom>
              <a:avLst/>
              <a:gdLst>
                <a:gd name="connsiteX0" fmla="*/ 42004 w 3903066"/>
                <a:gd name="connsiteY0" fmla="*/ 1728582 h 2400045"/>
                <a:gd name="connsiteX1" fmla="*/ 259718 w 3903066"/>
                <a:gd name="connsiteY1" fmla="*/ 494868 h 2400045"/>
                <a:gd name="connsiteX2" fmla="*/ 927375 w 3903066"/>
                <a:gd name="connsiteY2" fmla="*/ 117497 h 2400045"/>
                <a:gd name="connsiteX3" fmla="*/ 2088518 w 3903066"/>
                <a:gd name="connsiteY3" fmla="*/ 15897 h 2400045"/>
                <a:gd name="connsiteX4" fmla="*/ 3351261 w 3903066"/>
                <a:gd name="connsiteY4" fmla="*/ 407782 h 2400045"/>
                <a:gd name="connsiteX5" fmla="*/ 3859261 w 3903066"/>
                <a:gd name="connsiteY5" fmla="*/ 1336697 h 2400045"/>
                <a:gd name="connsiteX6" fmla="*/ 3830232 w 3903066"/>
                <a:gd name="connsiteY6" fmla="*/ 2207554 h 2400045"/>
                <a:gd name="connsiteX7" fmla="*/ 3452861 w 3903066"/>
                <a:gd name="connsiteY7" fmla="*/ 2381725 h 2400045"/>
                <a:gd name="connsiteX8" fmla="*/ 2494918 w 3903066"/>
                <a:gd name="connsiteY8" fmla="*/ 2381725 h 2400045"/>
                <a:gd name="connsiteX9" fmla="*/ 259718 w 3903066"/>
                <a:gd name="connsiteY9" fmla="*/ 2265611 h 2400045"/>
                <a:gd name="connsiteX10" fmla="*/ 42004 w 3903066"/>
                <a:gd name="connsiteY10" fmla="*/ 1728582 h 2400045"/>
                <a:gd name="connsiteX0" fmla="*/ 0 w 3861062"/>
                <a:gd name="connsiteY0" fmla="*/ 1728582 h 2400045"/>
                <a:gd name="connsiteX1" fmla="*/ 217714 w 3861062"/>
                <a:gd name="connsiteY1" fmla="*/ 494868 h 2400045"/>
                <a:gd name="connsiteX2" fmla="*/ 885371 w 3861062"/>
                <a:gd name="connsiteY2" fmla="*/ 117497 h 2400045"/>
                <a:gd name="connsiteX3" fmla="*/ 2046514 w 3861062"/>
                <a:gd name="connsiteY3" fmla="*/ 15897 h 2400045"/>
                <a:gd name="connsiteX4" fmla="*/ 3309257 w 3861062"/>
                <a:gd name="connsiteY4" fmla="*/ 407782 h 2400045"/>
                <a:gd name="connsiteX5" fmla="*/ 3817257 w 3861062"/>
                <a:gd name="connsiteY5" fmla="*/ 1336697 h 2400045"/>
                <a:gd name="connsiteX6" fmla="*/ 3788228 w 3861062"/>
                <a:gd name="connsiteY6" fmla="*/ 2207554 h 2400045"/>
                <a:gd name="connsiteX7" fmla="*/ 3410857 w 3861062"/>
                <a:gd name="connsiteY7" fmla="*/ 2381725 h 2400045"/>
                <a:gd name="connsiteX8" fmla="*/ 2452914 w 3861062"/>
                <a:gd name="connsiteY8" fmla="*/ 2381725 h 2400045"/>
                <a:gd name="connsiteX9" fmla="*/ 217714 w 3861062"/>
                <a:gd name="connsiteY9" fmla="*/ 2265611 h 2400045"/>
                <a:gd name="connsiteX10" fmla="*/ 0 w 3861062"/>
                <a:gd name="connsiteY10" fmla="*/ 1728582 h 240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61062" h="2400045">
                  <a:moveTo>
                    <a:pt x="0" y="1728582"/>
                  </a:moveTo>
                  <a:cubicBezTo>
                    <a:pt x="0" y="1433458"/>
                    <a:pt x="70152" y="763382"/>
                    <a:pt x="217714" y="494868"/>
                  </a:cubicBezTo>
                  <a:cubicBezTo>
                    <a:pt x="365276" y="226354"/>
                    <a:pt x="580571" y="197325"/>
                    <a:pt x="885371" y="117497"/>
                  </a:cubicBezTo>
                  <a:cubicBezTo>
                    <a:pt x="1190171" y="37669"/>
                    <a:pt x="1642533" y="-32484"/>
                    <a:pt x="2046514" y="15897"/>
                  </a:cubicBezTo>
                  <a:cubicBezTo>
                    <a:pt x="2450495" y="64278"/>
                    <a:pt x="3014133" y="187649"/>
                    <a:pt x="3309257" y="407782"/>
                  </a:cubicBezTo>
                  <a:cubicBezTo>
                    <a:pt x="3604381" y="627915"/>
                    <a:pt x="3737429" y="1036735"/>
                    <a:pt x="3817257" y="1336697"/>
                  </a:cubicBezTo>
                  <a:cubicBezTo>
                    <a:pt x="3897086" y="1636659"/>
                    <a:pt x="3855961" y="2033383"/>
                    <a:pt x="3788228" y="2207554"/>
                  </a:cubicBezTo>
                  <a:cubicBezTo>
                    <a:pt x="3720495" y="2381725"/>
                    <a:pt x="3633409" y="2352697"/>
                    <a:pt x="3410857" y="2381725"/>
                  </a:cubicBezTo>
                  <a:cubicBezTo>
                    <a:pt x="3188305" y="2410753"/>
                    <a:pt x="2985105" y="2401077"/>
                    <a:pt x="2452914" y="2381725"/>
                  </a:cubicBezTo>
                  <a:cubicBezTo>
                    <a:pt x="1920724" y="2362373"/>
                    <a:pt x="372533" y="2386563"/>
                    <a:pt x="217714" y="2265611"/>
                  </a:cubicBezTo>
                  <a:cubicBezTo>
                    <a:pt x="62895" y="2144659"/>
                    <a:pt x="0" y="2023706"/>
                    <a:pt x="0" y="1728582"/>
                  </a:cubicBezTo>
                  <a:close/>
                </a:path>
              </a:pathLst>
            </a:custGeom>
            <a:blipFill>
              <a:blip r:embed="rId5"/>
              <a:stretch>
                <a:fillRect t="-3639" b="-361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B060B0B8-84DF-4EEB-AAF9-D9555C53F7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55055" y="1557903"/>
              <a:ext cx="4440945" cy="3023622"/>
            </a:xfrm>
            <a:prstGeom prst="rect">
              <a:avLst/>
            </a:prstGeom>
          </p:spPr>
        </p:pic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9228B3E8-F1B0-4459-AAF9-353512E85940}"/>
              </a:ext>
            </a:extLst>
          </p:cNvPr>
          <p:cNvSpPr txBox="1"/>
          <p:nvPr/>
        </p:nvSpPr>
        <p:spPr>
          <a:xfrm>
            <a:off x="7505616" y="3241120"/>
            <a:ext cx="2896261" cy="2125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我认为健康和快乐是人生最重要的两件东西，如果它们可以转让，我愿意把我的那一份都给你。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我的宝贝，生日快乐！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062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B1F38D0-89B9-4FAE-93B4-F5A680446C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2159" y="327653"/>
            <a:ext cx="2359660" cy="2693889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8A4AE958-0AE1-474C-B1F4-8A5F0AF26333}"/>
              </a:ext>
            </a:extLst>
          </p:cNvPr>
          <p:cNvGrpSpPr/>
          <p:nvPr/>
        </p:nvGrpSpPr>
        <p:grpSpPr>
          <a:xfrm rot="1239856">
            <a:off x="4977290" y="1249569"/>
            <a:ext cx="3428148" cy="4831308"/>
            <a:chOff x="3835904" y="1451429"/>
            <a:chExt cx="3663320" cy="5162737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E1E92474-409B-4AA2-B102-5234F86DAC1B}"/>
                </a:ext>
              </a:extLst>
            </p:cNvPr>
            <p:cNvSpPr/>
            <p:nvPr/>
          </p:nvSpPr>
          <p:spPr>
            <a:xfrm>
              <a:off x="4418239" y="3556000"/>
              <a:ext cx="2490561" cy="2438400"/>
            </a:xfrm>
            <a:prstGeom prst="rect">
              <a:avLst/>
            </a:prstGeom>
            <a:blipFill>
              <a:blip r:embed="rId5"/>
              <a:stretch>
                <a:fillRect l="-22143" r="-2190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45B59C0A-13D2-40E8-BC1E-5D37FA434FA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35904" y="1451429"/>
              <a:ext cx="3663320" cy="5162737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AA5B9C5-6CAF-4434-998A-5F1573C6401B}"/>
              </a:ext>
            </a:extLst>
          </p:cNvPr>
          <p:cNvGrpSpPr/>
          <p:nvPr/>
        </p:nvGrpSpPr>
        <p:grpSpPr>
          <a:xfrm rot="20445642">
            <a:off x="8148114" y="-113519"/>
            <a:ext cx="3428148" cy="4831308"/>
            <a:chOff x="3835904" y="1451429"/>
            <a:chExt cx="3663320" cy="5162737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7AF8DB2E-0FB9-4BDC-8589-E7B03C0FB766}"/>
                </a:ext>
              </a:extLst>
            </p:cNvPr>
            <p:cNvSpPr/>
            <p:nvPr/>
          </p:nvSpPr>
          <p:spPr>
            <a:xfrm>
              <a:off x="4418239" y="3556000"/>
              <a:ext cx="2490561" cy="2438400"/>
            </a:xfrm>
            <a:prstGeom prst="rect">
              <a:avLst/>
            </a:prstGeom>
            <a:blipFill>
              <a:blip r:embed="rId7"/>
              <a:stretch>
                <a:fillRect l="-21922" r="-2168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63B4B36F-6B7C-4B5B-B8E2-7B6B32C09FA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35904" y="1451429"/>
              <a:ext cx="3663320" cy="5162737"/>
            </a:xfrm>
            <a:prstGeom prst="rect">
              <a:avLst/>
            </a:prstGeom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73AC06EA-5538-4656-B829-ED81344DA1FF}"/>
              </a:ext>
            </a:extLst>
          </p:cNvPr>
          <p:cNvSpPr txBox="1"/>
          <p:nvPr/>
        </p:nvSpPr>
        <p:spPr>
          <a:xfrm>
            <a:off x="980958" y="2835166"/>
            <a:ext cx="3799783" cy="1709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我认为健康和快乐是人生最重要的两件东西，如果它们可以转让，我愿意把我的那一份都给你。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我的宝贝，生日快乐！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508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7F1371E-AEC9-4322-AE68-8CAE32D183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395" y="3090191"/>
            <a:ext cx="2425386" cy="249612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57A4EC7F-D453-476B-B06B-64C47EE66A2C}"/>
              </a:ext>
            </a:extLst>
          </p:cNvPr>
          <p:cNvGrpSpPr/>
          <p:nvPr/>
        </p:nvGrpSpPr>
        <p:grpSpPr>
          <a:xfrm>
            <a:off x="2780531" y="644189"/>
            <a:ext cx="6288037" cy="4215393"/>
            <a:chOff x="2475731" y="1036074"/>
            <a:chExt cx="6288037" cy="4215393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DBEA1773-EA5F-4FF7-A472-78922B0BEBF4}"/>
                </a:ext>
              </a:extLst>
            </p:cNvPr>
            <p:cNvSpPr/>
            <p:nvPr/>
          </p:nvSpPr>
          <p:spPr>
            <a:xfrm>
              <a:off x="3099040" y="1398428"/>
              <a:ext cx="5365510" cy="3599543"/>
            </a:xfrm>
            <a:prstGeom prst="rect">
              <a:avLst/>
            </a:prstGeom>
            <a:blipFill>
              <a:blip r:embed="rId5"/>
              <a:stretch>
                <a:fillRect l="-434" r="-43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F354CF5A-7AFA-453C-BE13-629DD74D4A5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5731" y="1036074"/>
              <a:ext cx="6288037" cy="4215393"/>
            </a:xfrm>
            <a:prstGeom prst="rect">
              <a:avLst/>
            </a:prstGeom>
          </p:spPr>
        </p:pic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AB653DEB-3D65-4998-8824-C24D350EF6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6228" y="1099801"/>
            <a:ext cx="1901371" cy="99490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5A9E058-A57B-4C11-98EF-19992513C491}"/>
              </a:ext>
            </a:extLst>
          </p:cNvPr>
          <p:cNvSpPr txBox="1"/>
          <p:nvPr/>
        </p:nvSpPr>
        <p:spPr>
          <a:xfrm>
            <a:off x="4050481" y="4972562"/>
            <a:ext cx="6058719" cy="878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我认为健康和快乐是人生最重要的两件东西，如果它们可以转让，我愿意把我的那一份都给你。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959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8DC38F9-1B23-4174-9327-8B9C4FB745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5637" y="3094307"/>
            <a:ext cx="3021743" cy="353373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F3FC331-916B-4B98-A19E-BE0A9BCBC7EF}"/>
              </a:ext>
            </a:extLst>
          </p:cNvPr>
          <p:cNvGrpSpPr/>
          <p:nvPr/>
        </p:nvGrpSpPr>
        <p:grpSpPr>
          <a:xfrm>
            <a:off x="1890509" y="914398"/>
            <a:ext cx="5451709" cy="3978466"/>
            <a:chOff x="1879059" y="1335313"/>
            <a:chExt cx="5451709" cy="3978466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FE094AD5-0B6D-42D2-97D5-4A3BC76ACB0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79059" y="1335313"/>
              <a:ext cx="5451709" cy="3978466"/>
            </a:xfrm>
            <a:prstGeom prst="rect">
              <a:avLst/>
            </a:prstGeom>
          </p:spPr>
        </p:pic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91A05C99-864B-4FFA-965E-0375A2EBD112}"/>
                </a:ext>
              </a:extLst>
            </p:cNvPr>
            <p:cNvSpPr/>
            <p:nvPr/>
          </p:nvSpPr>
          <p:spPr>
            <a:xfrm>
              <a:off x="2438400" y="1749779"/>
              <a:ext cx="4252686" cy="3009296"/>
            </a:xfrm>
            <a:prstGeom prst="roundRect">
              <a:avLst>
                <a:gd name="adj" fmla="val 3704"/>
              </a:avLst>
            </a:prstGeom>
            <a:blipFill>
              <a:blip r:embed="rId6"/>
              <a:stretch>
                <a:fillRect l="-3081" r="-306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2121F73F-121C-4228-9DD7-8076BF8EECF1}"/>
              </a:ext>
            </a:extLst>
          </p:cNvPr>
          <p:cNvSpPr txBox="1"/>
          <p:nvPr/>
        </p:nvSpPr>
        <p:spPr>
          <a:xfrm>
            <a:off x="7587087" y="891274"/>
            <a:ext cx="3021743" cy="2125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我认为健康和快乐是人生最重要的两件东西，如果它们可以转让，我愿意把我的那一份都给你。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我的宝贝，生日快乐！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5892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9AD049F-6167-4967-85AB-CF85AC5A3C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4970" y="2811668"/>
            <a:ext cx="3176608" cy="3235799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A81AC688-AD3C-471C-A3CC-69B5926010B1}"/>
              </a:ext>
            </a:extLst>
          </p:cNvPr>
          <p:cNvGrpSpPr/>
          <p:nvPr/>
        </p:nvGrpSpPr>
        <p:grpSpPr>
          <a:xfrm>
            <a:off x="6314519" y="468372"/>
            <a:ext cx="4424339" cy="5369711"/>
            <a:chOff x="5893605" y="729630"/>
            <a:chExt cx="4424339" cy="5369711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F08AC171-C750-4B90-B1E8-6D10AC8E54D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93605" y="729630"/>
              <a:ext cx="4424339" cy="5369711"/>
            </a:xfrm>
            <a:prstGeom prst="rect">
              <a:avLst/>
            </a:prstGeom>
          </p:spPr>
        </p:pic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6DE5F752-4CE9-4444-AB56-B98AEE79CFA0}"/>
                </a:ext>
              </a:extLst>
            </p:cNvPr>
            <p:cNvSpPr/>
            <p:nvPr/>
          </p:nvSpPr>
          <p:spPr>
            <a:xfrm>
              <a:off x="6311900" y="1348088"/>
              <a:ext cx="3486150" cy="4140000"/>
            </a:xfrm>
            <a:prstGeom prst="roundRect">
              <a:avLst>
                <a:gd name="adj" fmla="val 3704"/>
              </a:avLst>
            </a:prstGeom>
            <a:blipFill>
              <a:blip r:embed="rId6"/>
              <a:stretch>
                <a:fillRect l="-39419" r="-3913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AF5D6537-26F8-4F01-B616-6776F2FAB5D0}"/>
              </a:ext>
            </a:extLst>
          </p:cNvPr>
          <p:cNvSpPr txBox="1"/>
          <p:nvPr/>
        </p:nvSpPr>
        <p:spPr>
          <a:xfrm>
            <a:off x="1678801" y="909030"/>
            <a:ext cx="3947299" cy="1709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我认为健康和快乐是人生最重要的两件东西，如果它们可以转让，我愿意把我的那一份都给你。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 dirty="0">
                <a:ln w="66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2"/>
                  </a:outerShdw>
                </a:effectLst>
                <a:latin typeface="仓耳爱的坤坤体 W01" panose="02020400000000000000" pitchFamily="18" charset="-122"/>
                <a:ea typeface="仓耳爱的坤坤体 W01" panose="02020400000000000000" pitchFamily="18" charset="-122"/>
              </a:rPr>
              <a:t>我的宝贝，生日快乐！</a:t>
            </a:r>
            <a:endParaRPr lang="en-US" altLang="zh-CN" b="1" dirty="0">
              <a:ln w="66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tx2"/>
                </a:outerShdw>
              </a:effectLst>
              <a:latin typeface="仓耳爱的坤坤体 W01" panose="02020400000000000000" pitchFamily="18" charset="-122"/>
              <a:ea typeface="仓耳爱的坤坤体 W01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4220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FIRST_PUBLISH" val="1"/>
  <p:tag name="ISPRING_SCORM_RATE_SLIDES" val="0"/>
  <p:tag name="ISPRING_SCORM_PASSING_SCORE" val="0.000000"/>
  <p:tag name="ISPRING_ULTRA_SCORM_COURSE_ID" val="D9885FFA-0547-4A1D-A5A2-3DB1126DE0A2"/>
  <p:tag name="ISPRINGONLINEFOLDERID" val="0"/>
  <p:tag name="ISPRINGONLINEFOLDERPATH" val="Content List"/>
  <p:tag name="ISPRINGCLOUDFOLDERID" val="0"/>
  <p:tag name="ISPRINGCLOUDFOLDERPATH" val="Repository"/>
  <p:tag name="ISPRING_OUTPUT_FOLDER" val="C:\Users\Administrator\Desktop\6月作品\07"/>
  <p:tag name="ISPRING_SCORM_RATE_QUIZZES" val="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包图主题2">
  <a:themeElements>
    <a:clrScheme name="自定义 277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DA0A17"/>
      </a:accent1>
      <a:accent2>
        <a:srgbClr val="2881BC"/>
      </a:accent2>
      <a:accent3>
        <a:srgbClr val="E57B47"/>
      </a:accent3>
      <a:accent4>
        <a:srgbClr val="83CB45"/>
      </a:accent4>
      <a:accent5>
        <a:srgbClr val="FF705C"/>
      </a:accent5>
      <a:accent6>
        <a:srgbClr val="5C9DFF"/>
      </a:accent6>
      <a:hlink>
        <a:srgbClr val="4472C4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68395"/>
    </a:dk2>
    <a:lt2>
      <a:srgbClr val="F0F0F0"/>
    </a:lt2>
    <a:accent1>
      <a:srgbClr val="DA0A17"/>
    </a:accent1>
    <a:accent2>
      <a:srgbClr val="2881BC"/>
    </a:accent2>
    <a:accent3>
      <a:srgbClr val="E57B47"/>
    </a:accent3>
    <a:accent4>
      <a:srgbClr val="83CB45"/>
    </a:accent4>
    <a:accent5>
      <a:srgbClr val="FF705C"/>
    </a:accent5>
    <a:accent6>
      <a:srgbClr val="5C9DFF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68395"/>
    </a:dk2>
    <a:lt2>
      <a:srgbClr val="F0F0F0"/>
    </a:lt2>
    <a:accent1>
      <a:srgbClr val="DA0A17"/>
    </a:accent1>
    <a:accent2>
      <a:srgbClr val="2881BC"/>
    </a:accent2>
    <a:accent3>
      <a:srgbClr val="E57B47"/>
    </a:accent3>
    <a:accent4>
      <a:srgbClr val="83CB45"/>
    </a:accent4>
    <a:accent5>
      <a:srgbClr val="FF705C"/>
    </a:accent5>
    <a:accent6>
      <a:srgbClr val="5C9DFF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68395"/>
    </a:dk2>
    <a:lt2>
      <a:srgbClr val="F0F0F0"/>
    </a:lt2>
    <a:accent1>
      <a:srgbClr val="DA0A17"/>
    </a:accent1>
    <a:accent2>
      <a:srgbClr val="2881BC"/>
    </a:accent2>
    <a:accent3>
      <a:srgbClr val="E57B47"/>
    </a:accent3>
    <a:accent4>
      <a:srgbClr val="83CB45"/>
    </a:accent4>
    <a:accent5>
      <a:srgbClr val="FF705C"/>
    </a:accent5>
    <a:accent6>
      <a:srgbClr val="5C9DFF"/>
    </a:accent6>
    <a:hlink>
      <a:srgbClr val="4472C4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68395"/>
    </a:dk2>
    <a:lt2>
      <a:srgbClr val="F0F0F0"/>
    </a:lt2>
    <a:accent1>
      <a:srgbClr val="DA0A17"/>
    </a:accent1>
    <a:accent2>
      <a:srgbClr val="2881BC"/>
    </a:accent2>
    <a:accent3>
      <a:srgbClr val="E57B47"/>
    </a:accent3>
    <a:accent4>
      <a:srgbClr val="83CB45"/>
    </a:accent4>
    <a:accent5>
      <a:srgbClr val="FF705C"/>
    </a:accent5>
    <a:accent6>
      <a:srgbClr val="5C9DFF"/>
    </a:accent6>
    <a:hlink>
      <a:srgbClr val="4472C4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68395"/>
    </a:dk2>
    <a:lt2>
      <a:srgbClr val="F0F0F0"/>
    </a:lt2>
    <a:accent1>
      <a:srgbClr val="DA0A17"/>
    </a:accent1>
    <a:accent2>
      <a:srgbClr val="2881BC"/>
    </a:accent2>
    <a:accent3>
      <a:srgbClr val="E57B47"/>
    </a:accent3>
    <a:accent4>
      <a:srgbClr val="83CB45"/>
    </a:accent4>
    <a:accent5>
      <a:srgbClr val="FF705C"/>
    </a:accent5>
    <a:accent6>
      <a:srgbClr val="5C9DFF"/>
    </a:accent6>
    <a:hlink>
      <a:srgbClr val="4472C4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68395"/>
    </a:dk2>
    <a:lt2>
      <a:srgbClr val="F0F0F0"/>
    </a:lt2>
    <a:accent1>
      <a:srgbClr val="DA0A17"/>
    </a:accent1>
    <a:accent2>
      <a:srgbClr val="2881BC"/>
    </a:accent2>
    <a:accent3>
      <a:srgbClr val="E57B47"/>
    </a:accent3>
    <a:accent4>
      <a:srgbClr val="83CB45"/>
    </a:accent4>
    <a:accent5>
      <a:srgbClr val="FF705C"/>
    </a:accent5>
    <a:accent6>
      <a:srgbClr val="5C9DFF"/>
    </a:accent6>
    <a:hlink>
      <a:srgbClr val="4472C4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68395"/>
    </a:dk2>
    <a:lt2>
      <a:srgbClr val="F0F0F0"/>
    </a:lt2>
    <a:accent1>
      <a:srgbClr val="DA0A17"/>
    </a:accent1>
    <a:accent2>
      <a:srgbClr val="2881BC"/>
    </a:accent2>
    <a:accent3>
      <a:srgbClr val="E57B47"/>
    </a:accent3>
    <a:accent4>
      <a:srgbClr val="83CB45"/>
    </a:accent4>
    <a:accent5>
      <a:srgbClr val="FF705C"/>
    </a:accent5>
    <a:accent6>
      <a:srgbClr val="5C9DFF"/>
    </a:accent6>
    <a:hlink>
      <a:srgbClr val="4472C4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68395"/>
    </a:dk2>
    <a:lt2>
      <a:srgbClr val="F0F0F0"/>
    </a:lt2>
    <a:accent1>
      <a:srgbClr val="DA0A17"/>
    </a:accent1>
    <a:accent2>
      <a:srgbClr val="2881BC"/>
    </a:accent2>
    <a:accent3>
      <a:srgbClr val="E57B47"/>
    </a:accent3>
    <a:accent4>
      <a:srgbClr val="83CB45"/>
    </a:accent4>
    <a:accent5>
      <a:srgbClr val="FF705C"/>
    </a:accent5>
    <a:accent6>
      <a:srgbClr val="5C9DFF"/>
    </a:accent6>
    <a:hlink>
      <a:srgbClr val="4472C4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68395"/>
    </a:dk2>
    <a:lt2>
      <a:srgbClr val="F0F0F0"/>
    </a:lt2>
    <a:accent1>
      <a:srgbClr val="DA0A17"/>
    </a:accent1>
    <a:accent2>
      <a:srgbClr val="2881BC"/>
    </a:accent2>
    <a:accent3>
      <a:srgbClr val="E57B47"/>
    </a:accent3>
    <a:accent4>
      <a:srgbClr val="83CB45"/>
    </a:accent4>
    <a:accent5>
      <a:srgbClr val="FF705C"/>
    </a:accent5>
    <a:accent6>
      <a:srgbClr val="5C9DFF"/>
    </a:accent6>
    <a:hlink>
      <a:srgbClr val="4472C4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68395"/>
    </a:dk2>
    <a:lt2>
      <a:srgbClr val="F0F0F0"/>
    </a:lt2>
    <a:accent1>
      <a:srgbClr val="DA0A17"/>
    </a:accent1>
    <a:accent2>
      <a:srgbClr val="2881BC"/>
    </a:accent2>
    <a:accent3>
      <a:srgbClr val="E57B47"/>
    </a:accent3>
    <a:accent4>
      <a:srgbClr val="83CB45"/>
    </a:accent4>
    <a:accent5>
      <a:srgbClr val="FF705C"/>
    </a:accent5>
    <a:accent6>
      <a:srgbClr val="5C9DFF"/>
    </a:accent6>
    <a:hlink>
      <a:srgbClr val="4472C4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68395"/>
    </a:dk2>
    <a:lt2>
      <a:srgbClr val="F0F0F0"/>
    </a:lt2>
    <a:accent1>
      <a:srgbClr val="DA0A17"/>
    </a:accent1>
    <a:accent2>
      <a:srgbClr val="2881BC"/>
    </a:accent2>
    <a:accent3>
      <a:srgbClr val="E57B47"/>
    </a:accent3>
    <a:accent4>
      <a:srgbClr val="83CB45"/>
    </a:accent4>
    <a:accent5>
      <a:srgbClr val="FF705C"/>
    </a:accent5>
    <a:accent6>
      <a:srgbClr val="5C9DFF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68395"/>
    </a:dk2>
    <a:lt2>
      <a:srgbClr val="F0F0F0"/>
    </a:lt2>
    <a:accent1>
      <a:srgbClr val="DA0A17"/>
    </a:accent1>
    <a:accent2>
      <a:srgbClr val="2881BC"/>
    </a:accent2>
    <a:accent3>
      <a:srgbClr val="E57B47"/>
    </a:accent3>
    <a:accent4>
      <a:srgbClr val="83CB45"/>
    </a:accent4>
    <a:accent5>
      <a:srgbClr val="FF705C"/>
    </a:accent5>
    <a:accent6>
      <a:srgbClr val="5C9DFF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68395"/>
    </a:dk2>
    <a:lt2>
      <a:srgbClr val="F0F0F0"/>
    </a:lt2>
    <a:accent1>
      <a:srgbClr val="DA0A17"/>
    </a:accent1>
    <a:accent2>
      <a:srgbClr val="2881BC"/>
    </a:accent2>
    <a:accent3>
      <a:srgbClr val="E57B47"/>
    </a:accent3>
    <a:accent4>
      <a:srgbClr val="83CB45"/>
    </a:accent4>
    <a:accent5>
      <a:srgbClr val="FF705C"/>
    </a:accent5>
    <a:accent6>
      <a:srgbClr val="5C9DFF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68395"/>
    </a:dk2>
    <a:lt2>
      <a:srgbClr val="F0F0F0"/>
    </a:lt2>
    <a:accent1>
      <a:srgbClr val="DA0A17"/>
    </a:accent1>
    <a:accent2>
      <a:srgbClr val="2881BC"/>
    </a:accent2>
    <a:accent3>
      <a:srgbClr val="E57B47"/>
    </a:accent3>
    <a:accent4>
      <a:srgbClr val="83CB45"/>
    </a:accent4>
    <a:accent5>
      <a:srgbClr val="FF705C"/>
    </a:accent5>
    <a:accent6>
      <a:srgbClr val="5C9DFF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68395"/>
    </a:dk2>
    <a:lt2>
      <a:srgbClr val="F0F0F0"/>
    </a:lt2>
    <a:accent1>
      <a:srgbClr val="DA0A17"/>
    </a:accent1>
    <a:accent2>
      <a:srgbClr val="2881BC"/>
    </a:accent2>
    <a:accent3>
      <a:srgbClr val="E57B47"/>
    </a:accent3>
    <a:accent4>
      <a:srgbClr val="83CB45"/>
    </a:accent4>
    <a:accent5>
      <a:srgbClr val="FF705C"/>
    </a:accent5>
    <a:accent6>
      <a:srgbClr val="5C9DFF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68395"/>
    </a:dk2>
    <a:lt2>
      <a:srgbClr val="F0F0F0"/>
    </a:lt2>
    <a:accent1>
      <a:srgbClr val="DA0A17"/>
    </a:accent1>
    <a:accent2>
      <a:srgbClr val="2881BC"/>
    </a:accent2>
    <a:accent3>
      <a:srgbClr val="E57B47"/>
    </a:accent3>
    <a:accent4>
      <a:srgbClr val="83CB45"/>
    </a:accent4>
    <a:accent5>
      <a:srgbClr val="FF705C"/>
    </a:accent5>
    <a:accent6>
      <a:srgbClr val="5C9DFF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68395"/>
    </a:dk2>
    <a:lt2>
      <a:srgbClr val="F0F0F0"/>
    </a:lt2>
    <a:accent1>
      <a:srgbClr val="DA0A17"/>
    </a:accent1>
    <a:accent2>
      <a:srgbClr val="2881BC"/>
    </a:accent2>
    <a:accent3>
      <a:srgbClr val="E57B47"/>
    </a:accent3>
    <a:accent4>
      <a:srgbClr val="83CB45"/>
    </a:accent4>
    <a:accent5>
      <a:srgbClr val="FF705C"/>
    </a:accent5>
    <a:accent6>
      <a:srgbClr val="5C9DFF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68395"/>
    </a:dk2>
    <a:lt2>
      <a:srgbClr val="F0F0F0"/>
    </a:lt2>
    <a:accent1>
      <a:srgbClr val="DA0A17"/>
    </a:accent1>
    <a:accent2>
      <a:srgbClr val="2881BC"/>
    </a:accent2>
    <a:accent3>
      <a:srgbClr val="E57B47"/>
    </a:accent3>
    <a:accent4>
      <a:srgbClr val="83CB45"/>
    </a:accent4>
    <a:accent5>
      <a:srgbClr val="FF705C"/>
    </a:accent5>
    <a:accent6>
      <a:srgbClr val="5C9DFF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68395"/>
    </a:dk2>
    <a:lt2>
      <a:srgbClr val="F0F0F0"/>
    </a:lt2>
    <a:accent1>
      <a:srgbClr val="DA0A17"/>
    </a:accent1>
    <a:accent2>
      <a:srgbClr val="2881BC"/>
    </a:accent2>
    <a:accent3>
      <a:srgbClr val="E57B47"/>
    </a:accent3>
    <a:accent4>
      <a:srgbClr val="83CB45"/>
    </a:accent4>
    <a:accent5>
      <a:srgbClr val="FF705C"/>
    </a:accent5>
    <a:accent6>
      <a:srgbClr val="5C9DFF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418</TotalTime>
  <Words>810</Words>
  <Application>Microsoft Office PowerPoint</Application>
  <PresentationFormat>宽屏</PresentationFormat>
  <Paragraphs>77</Paragraphs>
  <Slides>21</Slides>
  <Notes>21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仓耳爱的坤坤体 W01</vt:lpstr>
      <vt:lpstr>等线</vt:lpstr>
      <vt:lpstr>汉仪秀英体简</vt:lpstr>
      <vt:lpstr>Arial</vt:lpstr>
      <vt:lpstr>包图主题2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逆流的小鱼</cp:lastModifiedBy>
  <cp:revision>70</cp:revision>
  <dcterms:created xsi:type="dcterms:W3CDTF">2017-08-18T03:02:00Z</dcterms:created>
  <dcterms:modified xsi:type="dcterms:W3CDTF">2019-06-11T11:06:00Z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