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3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1" r:id="rId3"/>
    <p:sldId id="277" r:id="rId4"/>
    <p:sldId id="308" r:id="rId5"/>
    <p:sldId id="278" r:id="rId6"/>
    <p:sldId id="295" r:id="rId7"/>
    <p:sldId id="296" r:id="rId8"/>
    <p:sldId id="312" r:id="rId9"/>
    <p:sldId id="316" r:id="rId10"/>
    <p:sldId id="309" r:id="rId11"/>
    <p:sldId id="300" r:id="rId12"/>
    <p:sldId id="305" r:id="rId13"/>
    <p:sldId id="314" r:id="rId14"/>
    <p:sldId id="307" r:id="rId15"/>
    <p:sldId id="311" r:id="rId16"/>
    <p:sldId id="313" r:id="rId17"/>
    <p:sldId id="306" r:id="rId18"/>
    <p:sldId id="303" r:id="rId19"/>
    <p:sldId id="302" r:id="rId20"/>
    <p:sldId id="315" r:id="rId21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8034"/>
    <a:srgbClr val="E8C570"/>
    <a:srgbClr val="6B0E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43" autoAdjust="0"/>
    <p:restoredTop sz="94730"/>
  </p:normalViewPr>
  <p:slideViewPr>
    <p:cSldViewPr>
      <p:cViewPr varScale="1">
        <p:scale>
          <a:sx n="141" d="100"/>
          <a:sy n="141" d="100"/>
        </p:scale>
        <p:origin x="21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E3E44-C48F-4FC2-A693-7CED8DA7799F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AC9B1-FD06-4238-BED2-875F2116BD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018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254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6045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8653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73059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16996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0554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9278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268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749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7627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062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2707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442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363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196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186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920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394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3617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46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37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87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631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66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07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998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615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6AA53-2C50-4A48-BAD7-DCB50DE8D4B2}" type="datetimeFigureOut">
              <a:rPr lang="zh-CN" altLang="en-US" smtClean="0"/>
              <a:t>2019/9/13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9CA-7233-45BC-815C-EF73CAD10F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695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wav"/><Relationship Id="rId7" Type="http://schemas.openxmlformats.org/officeDocument/2006/relationships/image" Target="../media/image2.png"/><Relationship Id="rId2" Type="http://schemas.microsoft.com/office/2007/relationships/media" Target="../media/media1.wav"/><Relationship Id="rId1" Type="http://schemas.openxmlformats.org/officeDocument/2006/relationships/tags" Target="../tags/tag2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12" Type="http://schemas.openxmlformats.org/officeDocument/2006/relationships/image" Target="../media/image7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jpeg"/><Relationship Id="rId11" Type="http://schemas.openxmlformats.org/officeDocument/2006/relationships/image" Target="../media/image77.jpeg"/><Relationship Id="rId5" Type="http://schemas.openxmlformats.org/officeDocument/2006/relationships/image" Target="../media/image71.jpeg"/><Relationship Id="rId10" Type="http://schemas.openxmlformats.org/officeDocument/2006/relationships/image" Target="../media/image76.jpeg"/><Relationship Id="rId4" Type="http://schemas.openxmlformats.org/officeDocument/2006/relationships/image" Target="../media/image70.jpeg"/><Relationship Id="rId9" Type="http://schemas.openxmlformats.org/officeDocument/2006/relationships/image" Target="../media/image7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png"/><Relationship Id="rId7" Type="http://schemas.openxmlformats.org/officeDocument/2006/relationships/image" Target="../media/image8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jpeg"/><Relationship Id="rId5" Type="http://schemas.openxmlformats.org/officeDocument/2006/relationships/image" Target="../media/image87.png"/><Relationship Id="rId10" Type="http://schemas.openxmlformats.org/officeDocument/2006/relationships/image" Target="../media/image92.jpeg"/><Relationship Id="rId4" Type="http://schemas.openxmlformats.org/officeDocument/2006/relationships/image" Target="../media/image86.jpeg"/><Relationship Id="rId9" Type="http://schemas.openxmlformats.org/officeDocument/2006/relationships/image" Target="../media/image9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11" Type="http://schemas.openxmlformats.org/officeDocument/2006/relationships/image" Target="../media/image27.jpeg"/><Relationship Id="rId5" Type="http://schemas.openxmlformats.org/officeDocument/2006/relationships/image" Target="../media/image95.jpeg"/><Relationship Id="rId10" Type="http://schemas.openxmlformats.org/officeDocument/2006/relationships/image" Target="../media/image98.jpeg"/><Relationship Id="rId4" Type="http://schemas.openxmlformats.org/officeDocument/2006/relationships/image" Target="../media/image94.jpeg"/><Relationship Id="rId9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99.jpeg"/><Relationship Id="rId7" Type="http://schemas.openxmlformats.org/officeDocument/2006/relationships/image" Target="../media/image10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06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10" Type="http://schemas.openxmlformats.org/officeDocument/2006/relationships/image" Target="../media/image97.jpeg"/><Relationship Id="rId4" Type="http://schemas.openxmlformats.org/officeDocument/2006/relationships/image" Target="../media/image93.jpeg"/><Relationship Id="rId9" Type="http://schemas.openxmlformats.org/officeDocument/2006/relationships/image" Target="../media/image10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3" Type="http://schemas.openxmlformats.org/officeDocument/2006/relationships/image" Target="../media/image109.jpeg"/><Relationship Id="rId7" Type="http://schemas.openxmlformats.org/officeDocument/2006/relationships/image" Target="../media/image113.jpeg"/><Relationship Id="rId12" Type="http://schemas.openxmlformats.org/officeDocument/2006/relationships/image" Target="../media/image1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2.jpeg"/><Relationship Id="rId11" Type="http://schemas.openxmlformats.org/officeDocument/2006/relationships/image" Target="../media/image117.jpeg"/><Relationship Id="rId5" Type="http://schemas.openxmlformats.org/officeDocument/2006/relationships/image" Target="../media/image111.jpeg"/><Relationship Id="rId10" Type="http://schemas.openxmlformats.org/officeDocument/2006/relationships/image" Target="../media/image116.jpeg"/><Relationship Id="rId4" Type="http://schemas.openxmlformats.org/officeDocument/2006/relationships/image" Target="../media/image110.jpeg"/><Relationship Id="rId9" Type="http://schemas.openxmlformats.org/officeDocument/2006/relationships/image" Target="../media/image1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9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5.jpeg"/><Relationship Id="rId5" Type="http://schemas.openxmlformats.org/officeDocument/2006/relationships/image" Target="../media/image93.jpeg"/><Relationship Id="rId4" Type="http://schemas.openxmlformats.org/officeDocument/2006/relationships/image" Target="../media/image1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1.jp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18" Type="http://schemas.openxmlformats.org/officeDocument/2006/relationships/image" Target="../media/image13.pn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4.png"/><Relationship Id="rId7" Type="http://schemas.openxmlformats.org/officeDocument/2006/relationships/image" Target="../media/image15.jpeg"/><Relationship Id="rId12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25.jpeg"/><Relationship Id="rId5" Type="http://schemas.openxmlformats.org/officeDocument/2006/relationships/image" Target="../media/image35.png"/><Relationship Id="rId10" Type="http://schemas.openxmlformats.org/officeDocument/2006/relationships/image" Target="../media/image22.jpeg"/><Relationship Id="rId4" Type="http://schemas.microsoft.com/office/2007/relationships/hdphoto" Target="../media/hdphoto1.wdp"/><Relationship Id="rId9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png"/><Relationship Id="rId14" Type="http://schemas.openxmlformats.org/officeDocument/2006/relationships/image" Target="../media/image4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image" Target="../media/image21.jpeg"/><Relationship Id="rId18" Type="http://schemas.openxmlformats.org/officeDocument/2006/relationships/image" Target="../media/image62.jpeg"/><Relationship Id="rId3" Type="http://schemas.openxmlformats.org/officeDocument/2006/relationships/image" Target="../media/image54.png"/><Relationship Id="rId21" Type="http://schemas.openxmlformats.org/officeDocument/2006/relationships/image" Target="../media/image13.png"/><Relationship Id="rId7" Type="http://schemas.openxmlformats.org/officeDocument/2006/relationships/image" Target="../media/image15.jpeg"/><Relationship Id="rId12" Type="http://schemas.openxmlformats.org/officeDocument/2006/relationships/image" Target="../media/image59.jpeg"/><Relationship Id="rId17" Type="http://schemas.openxmlformats.org/officeDocument/2006/relationships/image" Target="../media/image61.jpe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60.jpeg"/><Relationship Id="rId20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56.png"/><Relationship Id="rId15" Type="http://schemas.openxmlformats.org/officeDocument/2006/relationships/image" Target="../media/image23.jpe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55.png"/><Relationship Id="rId9" Type="http://schemas.openxmlformats.org/officeDocument/2006/relationships/image" Target="../media/image58.jpeg"/><Relationship Id="rId1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63.png"/><Relationship Id="rId7" Type="http://schemas.openxmlformats.org/officeDocument/2006/relationships/image" Target="../media/image6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68.jpeg"/><Relationship Id="rId5" Type="http://schemas.openxmlformats.org/officeDocument/2006/relationships/image" Target="../media/image65.jpeg"/><Relationship Id="rId10" Type="http://schemas.microsoft.com/office/2007/relationships/hdphoto" Target="../media/hdphoto4.wdp"/><Relationship Id="rId4" Type="http://schemas.openxmlformats.org/officeDocument/2006/relationships/image" Target="../media/image64.png"/><Relationship Id="rId9" Type="http://schemas.openxmlformats.org/officeDocument/2006/relationships/image" Target="../media/image6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518" y="148197"/>
            <a:ext cx="5103566" cy="5143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43" y="0"/>
            <a:ext cx="7616968" cy="455372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83237" y="1951261"/>
            <a:ext cx="24192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rgbClr val="6B0E22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时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9016" y="2532805"/>
            <a:ext cx="1686854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750" dirty="0">
                <a:solidFill>
                  <a:srgbClr val="6B0E22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37026" y="1948921"/>
            <a:ext cx="154510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100" dirty="0">
                <a:solidFill>
                  <a:srgbClr val="6B0E22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62273" y="2643758"/>
            <a:ext cx="1545102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100" dirty="0">
                <a:solidFill>
                  <a:srgbClr val="6B0E22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27067" y="2350073"/>
            <a:ext cx="15451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6B0E22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哪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27528" y="1038185"/>
            <a:ext cx="308075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600" dirty="0">
                <a:solidFill>
                  <a:srgbClr val="6B0E22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了</a:t>
            </a:r>
          </a:p>
        </p:txBody>
      </p:sp>
      <p:sp>
        <p:nvSpPr>
          <p:cNvPr id="16" name="矩形 15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28584" y="-611889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9" name="唯美动人浪漫场景短视频配乐.wav">
            <a:hlinkClick r:id="" action="ppaction://media"/>
            <a:extLst>
              <a:ext uri="{FF2B5EF4-FFF2-40B4-BE49-F238E27FC236}">
                <a16:creationId xmlns:a16="http://schemas.microsoft.com/office/drawing/2014/main" id="{C3DEBC7A-C219-FF41-A309-B05C4286A9B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1572773" y="-258203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53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4951">
        <p14:flash/>
      </p:transition>
    </mc:Choice>
    <mc:Fallback xmlns="">
      <p:transition spd="slow" advClick="0" advTm="149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9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1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1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4600"/>
                            </p:stCondLst>
                            <p:childTnLst>
                              <p:par>
                                <p:cTn id="10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  <p:extLst mod="1">
    <p:ext uri="{E180D4A7-C9FB-4DFB-919C-405C955672EB}">
      <p14:showEvtLst xmlns:p14="http://schemas.microsoft.com/office/powerpoint/2010/main">
        <p14:playEvt time="2792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05194" y="2358456"/>
            <a:ext cx="1240150" cy="825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27950" y="1099893"/>
            <a:ext cx="1240150" cy="826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0144" y="1103252"/>
            <a:ext cx="1207977" cy="8042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5" name="Picture 7"/>
          <p:cNvPicPr>
            <a:picLocks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01529" y="2357678"/>
            <a:ext cx="1240150" cy="8272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6" name="Picture 8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84497" y="2358384"/>
            <a:ext cx="1240150" cy="826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1080" y="1090541"/>
            <a:ext cx="1268207" cy="8454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8" name="Picture 10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01540" y="3510112"/>
            <a:ext cx="1240150" cy="929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9" name="Picture 11"/>
          <p:cNvPicPr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8564" y="3562229"/>
            <a:ext cx="1240150" cy="825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0" name="Picture 12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07562" y="1050712"/>
            <a:ext cx="1240150" cy="929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2" name="Picture 14"/>
          <p:cNvPicPr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7121" y="2307184"/>
            <a:ext cx="1239154" cy="9291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3" name="Picture 15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80712" y="3561685"/>
            <a:ext cx="1240150" cy="826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64" name="Picture 16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4822" y="1053105"/>
            <a:ext cx="1240150" cy="929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6" name="Picture 13" descr="线条竖版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4059" y="-1460698"/>
            <a:ext cx="17376381" cy="10667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397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864">
        <p14:gallery dir="l"/>
      </p:transition>
    </mc:Choice>
    <mc:Fallback xmlns="">
      <p:transition spd="slow" advTm="78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9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9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3" y="556508"/>
            <a:ext cx="9829473" cy="249177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780" y="1706493"/>
            <a:ext cx="1818456" cy="121070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959" y="1782064"/>
            <a:ext cx="2172318" cy="144630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013" y="1844647"/>
            <a:ext cx="2191977" cy="164363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98" y="1718802"/>
            <a:ext cx="1779138" cy="118609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920" y="574914"/>
            <a:ext cx="9829473" cy="149408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 rot="21432839">
            <a:off x="1499180" y="3804988"/>
            <a:ext cx="63235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双击照片替换照片，</a:t>
            </a:r>
            <a:endParaRPr lang="en-US" altLang="zh-CN" sz="2800" dirty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r>
              <a:rPr lang="en-US" altLang="zh-CN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         </a:t>
            </a:r>
            <a:r>
              <a:rPr lang="zh-CN" altLang="en-US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双击照片颜色选项改变图片颜色。 </a:t>
            </a:r>
            <a:endParaRPr lang="en-US" altLang="zh-CN" sz="2800" dirty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43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11703">
        <p:dissolve/>
      </p:transition>
    </mc:Choice>
    <mc:Fallback xmlns="">
      <p:transition spd="slow" advClick="0" advTm="11703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909015" y="27314"/>
            <a:ext cx="5225807" cy="3273559"/>
            <a:chOff x="3909015" y="27314"/>
            <a:chExt cx="5225807" cy="327355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9015" y="27314"/>
              <a:ext cx="5225807" cy="327355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0015" y="27314"/>
              <a:ext cx="3420594" cy="2564897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-25624" y="-4514"/>
            <a:ext cx="4949678" cy="3451867"/>
            <a:chOff x="-25624" y="-4514"/>
            <a:chExt cx="4949678" cy="345186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4514"/>
              <a:ext cx="4924054" cy="345186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624" y="63043"/>
              <a:ext cx="4347981" cy="2891556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7168892" y="3433568"/>
            <a:ext cx="1975108" cy="1721342"/>
            <a:chOff x="7168892" y="3433568"/>
            <a:chExt cx="1975108" cy="172134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8892" y="3433568"/>
              <a:ext cx="1975108" cy="170993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5780" y="3577567"/>
              <a:ext cx="1728220" cy="157734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-25624" y="2420848"/>
            <a:ext cx="2334489" cy="2734062"/>
            <a:chOff x="-25624" y="2420848"/>
            <a:chExt cx="2334489" cy="273406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420848"/>
              <a:ext cx="2308865" cy="27340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624" y="3214138"/>
              <a:ext cx="1975108" cy="1316738"/>
            </a:xfrm>
            <a:prstGeom prst="rect">
              <a:avLst/>
            </a:prstGeom>
          </p:spPr>
        </p:pic>
      </p:grpSp>
      <p:sp>
        <p:nvSpPr>
          <p:cNvPr id="37" name="矩形 36"/>
          <p:cNvSpPr/>
          <p:nvPr/>
        </p:nvSpPr>
        <p:spPr>
          <a:xfrm rot="21432839">
            <a:off x="2369675" y="3021448"/>
            <a:ext cx="63235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双击照片替换照片，</a:t>
            </a:r>
            <a:endParaRPr lang="en-US" altLang="zh-CN" sz="2800" dirty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r>
              <a:rPr lang="en-US" altLang="zh-CN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         </a:t>
            </a:r>
            <a:r>
              <a:rPr lang="zh-CN" altLang="en-US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双击照片颜色选项</a:t>
            </a:r>
            <a:endParaRPr lang="en-US" altLang="zh-CN" sz="2800" dirty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r>
              <a:rPr lang="en-US" altLang="zh-CN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                         </a:t>
            </a:r>
            <a:r>
              <a:rPr lang="zh-CN" altLang="en-US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改变图片颜色。 </a:t>
            </a:r>
            <a:endParaRPr lang="en-US" altLang="zh-CN" sz="2800" dirty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980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4999">
        <p14:glitter pattern="hexagon"/>
      </p:transition>
    </mc:Choice>
    <mc:Fallback xmlns="">
      <p:transition spd="slow" advClick="0" advTm="499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>
            <a:extLst>
              <a:ext uri="{FF2B5EF4-FFF2-40B4-BE49-F238E27FC236}">
                <a16:creationId xmlns:a16="http://schemas.microsoft.com/office/drawing/2014/main" id="{3CCB9640-AAEA-7A45-BCF9-E556CDA1C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8579" y="954417"/>
            <a:ext cx="2465499" cy="1643666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89D7F3FC-708A-994B-A506-964DDD8713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0515" y="3075806"/>
            <a:ext cx="1671788" cy="1113059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14" name="Picture 6">
            <a:extLst>
              <a:ext uri="{FF2B5EF4-FFF2-40B4-BE49-F238E27FC236}">
                <a16:creationId xmlns:a16="http://schemas.microsoft.com/office/drawing/2014/main" id="{A4382948-3F55-C747-A93F-C9BE1CEDFD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37105" y="274327"/>
            <a:ext cx="1612053" cy="1073288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15" name="Picture 6">
            <a:extLst>
              <a:ext uri="{FF2B5EF4-FFF2-40B4-BE49-F238E27FC236}">
                <a16:creationId xmlns:a16="http://schemas.microsoft.com/office/drawing/2014/main" id="{371F03F5-1FC2-3443-B0C9-C799EC4ED9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936" y="1491630"/>
            <a:ext cx="2147585" cy="2330425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16" name="Picture 6">
            <a:extLst>
              <a:ext uri="{FF2B5EF4-FFF2-40B4-BE49-F238E27FC236}">
                <a16:creationId xmlns:a16="http://schemas.microsoft.com/office/drawing/2014/main" id="{9F5A8E31-AFDD-D149-AF89-8DE565859B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3445" y="226560"/>
            <a:ext cx="2193356" cy="1644666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A5D87B24-85A8-E34F-8D77-7307FB89E75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966070"/>
            <a:ext cx="1185502" cy="78929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478C19F2-E4B3-F946-A94B-0A5F0AC7D13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02" y="184325"/>
            <a:ext cx="1089063" cy="72604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D8AF5B80-1AFA-0E49-A984-E66E174F019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478" y="2779410"/>
            <a:ext cx="1437283" cy="104264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9501ADE6-3B64-484A-8D15-F4C1BD523BA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911441"/>
            <a:ext cx="1152128" cy="76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28092"/>
      </p:ext>
    </p:extLst>
  </p:cSld>
  <p:clrMapOvr>
    <a:masterClrMapping/>
  </p:clrMapOvr>
  <p:transition spd="slow" advTm="6229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"/>
                            </p:stCondLst>
                            <p:childTnLst>
                              <p:par>
                                <p:cTn id="4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00"/>
                            </p:stCondLst>
                            <p:childTnLst>
                              <p:par>
                                <p:cTn id="4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900"/>
                            </p:stCondLst>
                            <p:childTnLst>
                              <p:par>
                                <p:cTn id="5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366846" y="435287"/>
            <a:ext cx="1287135" cy="1415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597" dirty="0">
                <a:solidFill>
                  <a:srgbClr val="5C2E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青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219961" y="926451"/>
            <a:ext cx="921763" cy="97688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5748" dirty="0">
                <a:solidFill>
                  <a:srgbClr val="5C2E00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春</a:t>
            </a:r>
          </a:p>
        </p:txBody>
      </p:sp>
      <p:sp>
        <p:nvSpPr>
          <p:cNvPr id="18" name="矩形 17"/>
          <p:cNvSpPr/>
          <p:nvPr/>
        </p:nvSpPr>
        <p:spPr>
          <a:xfrm>
            <a:off x="9501112" y="-45031"/>
            <a:ext cx="142832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15271" y="-45031"/>
            <a:ext cx="214248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715183" y="-45031"/>
            <a:ext cx="71416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142589" y="-109856"/>
            <a:ext cx="142832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86776" y="-45031"/>
            <a:ext cx="214248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500935" y="-45031"/>
            <a:ext cx="71416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1356903" y="-45031"/>
            <a:ext cx="142832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785608" y="-45031"/>
            <a:ext cx="214248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-142832" y="-45031"/>
            <a:ext cx="71416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-1714015" y="-45031"/>
            <a:ext cx="142832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1142687" y="-45031"/>
            <a:ext cx="214248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-499944" y="-45031"/>
            <a:ext cx="71416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7EDC3D8C-3E62-B84E-B43D-9E526C90F5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470" y="860180"/>
            <a:ext cx="1369696" cy="1110251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E4408C29-697D-B649-AD5B-35562F99F8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476" y="859358"/>
            <a:ext cx="1670737" cy="1111074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E800E6D5-1D9B-C346-9756-69802A226F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474" y="2165562"/>
            <a:ext cx="1398338" cy="1198276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153E7B64-CA4C-8748-BFD9-D8314AAECE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873" y="859358"/>
            <a:ext cx="1481750" cy="1111074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B103B92D-7BB2-1A4D-84C3-409E808ED3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115" y="2165562"/>
            <a:ext cx="1701901" cy="1198276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F89A2B12-0B5A-CD4F-94F8-96BEC979439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592" y="2165562"/>
            <a:ext cx="1440161" cy="1198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14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14528">
        <p14:glitter pattern="hexagon"/>
      </p:transition>
    </mc:Choice>
    <mc:Fallback xmlns="">
      <p:transition spd="slow" advClick="0" advTm="145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300"/>
                            </p:stCondLst>
                            <p:childTnLst>
                              <p:par>
                                <p:cTn id="7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600"/>
                            </p:stCondLst>
                            <p:childTnLst>
                              <p:par>
                                <p:cTn id="7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900"/>
                            </p:stCondLst>
                            <p:childTnLst>
                              <p:par>
                                <p:cTn id="8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200"/>
                            </p:stCondLst>
                            <p:childTnLst>
                              <p:par>
                                <p:cTn id="8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800"/>
                            </p:stCondLst>
                            <p:childTnLst>
                              <p:par>
                                <p:cTn id="9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8202" y="1613127"/>
            <a:ext cx="2465499" cy="1643666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6568" y="1361468"/>
            <a:ext cx="2479504" cy="1650828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2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52122" y="1289460"/>
            <a:ext cx="2470249" cy="1644666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9450" y="1161353"/>
            <a:ext cx="2378180" cy="1583367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70824" y="1059582"/>
            <a:ext cx="2476242" cy="1650828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6195" y="1259868"/>
            <a:ext cx="2147585" cy="1610345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6873" y="1361468"/>
            <a:ext cx="2193356" cy="1644666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42784" y="1727667"/>
            <a:ext cx="2193356" cy="1644666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sp>
        <p:nvSpPr>
          <p:cNvPr id="30" name="矩形 29"/>
          <p:cNvSpPr/>
          <p:nvPr/>
        </p:nvSpPr>
        <p:spPr>
          <a:xfrm rot="21432839">
            <a:off x="2153650" y="3084654"/>
            <a:ext cx="63235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双击照片替换照片，</a:t>
            </a:r>
            <a:endParaRPr lang="en-US" altLang="zh-CN" sz="2800" dirty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r>
              <a:rPr lang="en-US" altLang="zh-CN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         </a:t>
            </a:r>
            <a:r>
              <a:rPr lang="zh-CN" altLang="en-US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双击照片颜色选项</a:t>
            </a:r>
            <a:endParaRPr lang="en-US" altLang="zh-CN" sz="2800" dirty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r>
              <a:rPr lang="en-US" altLang="zh-CN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                         </a:t>
            </a:r>
            <a:r>
              <a:rPr lang="zh-CN" altLang="en-US" sz="2800" dirty="0">
                <a:solidFill>
                  <a:srgbClr val="7B52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改变图片颜色。 </a:t>
            </a:r>
            <a:endParaRPr lang="en-US" altLang="zh-CN" sz="2800" dirty="0">
              <a:solidFill>
                <a:srgbClr val="7B52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9296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492"/>
    </mc:Choice>
    <mc:Fallback xmlns="">
      <p:transition spd="slow" advTm="194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11646" y="771550"/>
            <a:ext cx="1302541" cy="9766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0562" y="2091672"/>
            <a:ext cx="1771678" cy="11795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5936" y="1085427"/>
            <a:ext cx="812780" cy="5896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1083976"/>
            <a:ext cx="822691" cy="5477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7865" y="2080125"/>
            <a:ext cx="1472630" cy="1068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3928" y="3683877"/>
            <a:ext cx="876088" cy="5840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43441" y="3579863"/>
            <a:ext cx="1406004" cy="936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6256" y="3662643"/>
            <a:ext cx="867820" cy="5777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1266" y="2127506"/>
            <a:ext cx="1572688" cy="1049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3" descr="C:\Users\Administrator\Desktop\新建文件夹\致青春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9702"/>
            <a:ext cx="1711136" cy="102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1043608" y="3291830"/>
            <a:ext cx="23583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一份最美好的回忆！</a:t>
            </a:r>
            <a:endParaRPr lang="en-US" altLang="zh-CN" sz="1200" dirty="0">
              <a:solidFill>
                <a:schemeClr val="accent6">
                  <a:lumMod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algn="l"/>
            <a:r>
              <a:rPr lang="en-US" altLang="zh-CN" sz="1200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           </a:t>
            </a:r>
            <a:r>
              <a:rPr lang="zh-CN" altLang="en-US" sz="1200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怀念那共度的欢乐时光。</a:t>
            </a:r>
          </a:p>
        </p:txBody>
      </p:sp>
    </p:spTree>
    <p:extLst>
      <p:ext uri="{BB962C8B-B14F-4D97-AF65-F5344CB8AC3E}">
        <p14:creationId xmlns:p14="http://schemas.microsoft.com/office/powerpoint/2010/main" val="2386766765"/>
      </p:ext>
    </p:extLst>
  </p:cSld>
  <p:clrMapOvr>
    <a:masterClrMapping/>
  </p:clrMapOvr>
  <p:transition spd="slow" advTm="810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5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5" presetClass="entr" presetSubtype="0" fill="hold" nodeType="withEffect">
                                  <p:stCondLst>
                                    <p:cond delay="4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501112" y="-45031"/>
            <a:ext cx="142832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15271" y="-45031"/>
            <a:ext cx="214248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15183" y="-45031"/>
            <a:ext cx="71416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42589" y="-109856"/>
            <a:ext cx="142832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86776" y="-45031"/>
            <a:ext cx="214248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500935" y="-45031"/>
            <a:ext cx="71416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356903" y="-45031"/>
            <a:ext cx="142832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785608" y="-45031"/>
            <a:ext cx="214248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42832" y="-45031"/>
            <a:ext cx="71416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714015" y="-45031"/>
            <a:ext cx="142832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142687" y="-45031"/>
            <a:ext cx="214248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499944" y="-45031"/>
            <a:ext cx="71416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801" y="3062107"/>
            <a:ext cx="2745407" cy="10893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9177" y="391219"/>
            <a:ext cx="3562788" cy="730850"/>
          </a:xfrm>
          <a:prstGeom prst="rect">
            <a:avLst/>
          </a:prstGeom>
        </p:spPr>
      </p:pic>
      <p:pic>
        <p:nvPicPr>
          <p:cNvPr id="22" name="Picture 6">
            <a:extLst>
              <a:ext uri="{FF2B5EF4-FFF2-40B4-BE49-F238E27FC236}">
                <a16:creationId xmlns:a16="http://schemas.microsoft.com/office/drawing/2014/main" id="{450B9C32-056D-AB48-872F-603508564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8202" y="1613127"/>
            <a:ext cx="2465499" cy="1643666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23" name="Picture 6">
            <a:extLst>
              <a:ext uri="{FF2B5EF4-FFF2-40B4-BE49-F238E27FC236}">
                <a16:creationId xmlns:a16="http://schemas.microsoft.com/office/drawing/2014/main" id="{0A2ACB04-5383-7C43-9F12-890BF43830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6705" y="1122069"/>
            <a:ext cx="2470249" cy="1644666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  <p:pic>
        <p:nvPicPr>
          <p:cNvPr id="24" name="Picture 6">
            <a:extLst>
              <a:ext uri="{FF2B5EF4-FFF2-40B4-BE49-F238E27FC236}">
                <a16:creationId xmlns:a16="http://schemas.microsoft.com/office/drawing/2014/main" id="{AB14F88F-29F9-D144-BC65-B58DED2DF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2210" y="1417441"/>
            <a:ext cx="2193356" cy="1644666"/>
          </a:xfrm>
          <a:prstGeom prst="rect">
            <a:avLst/>
          </a:prstGeom>
          <a:solidFill>
            <a:srgbClr val="00ADEA">
              <a:alpha val="89804"/>
            </a:srgbClr>
          </a:solidFill>
          <a:ln w="381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836698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0101">
        <p15:prstTrans prst="pageCurlDouble"/>
      </p:transition>
    </mc:Choice>
    <mc:Fallback xmlns="">
      <p:transition spd="slow" advClick="0" advTm="1010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3234" y="390910"/>
            <a:ext cx="5681992" cy="379014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5" name="矩形 4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491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8426">
        <p14:vortex dir="r"/>
      </p:transition>
    </mc:Choice>
    <mc:Fallback xmlns="">
      <p:transition spd="slow" advClick="0" advTm="842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51435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21330362">
            <a:off x="3222600" y="2637358"/>
            <a:ext cx="5057795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800" dirty="0">
                <a:solidFill>
                  <a:srgbClr val="C0504D">
                    <a:lumMod val="50000"/>
                  </a:srgb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成长的路上有你有我！</a:t>
            </a:r>
          </a:p>
        </p:txBody>
      </p:sp>
      <p:sp>
        <p:nvSpPr>
          <p:cNvPr id="5" name="TextBox 4"/>
          <p:cNvSpPr txBox="1"/>
          <p:nvPr/>
        </p:nvSpPr>
        <p:spPr>
          <a:xfrm rot="21330362">
            <a:off x="1783190" y="2101696"/>
            <a:ext cx="4570482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800" dirty="0">
                <a:solidFill>
                  <a:srgbClr val="C0504D">
                    <a:lumMod val="50000"/>
                  </a:srgb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不管未来有多遥远，</a:t>
            </a:r>
          </a:p>
        </p:txBody>
      </p:sp>
      <p:sp>
        <p:nvSpPr>
          <p:cNvPr id="7" name="矩形 6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853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9309">
        <p14:ripple/>
      </p:transition>
    </mc:Choice>
    <mc:Fallback xmlns="">
      <p:transition spd="slow" advClick="0" advTm="930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987574"/>
            <a:ext cx="13884232" cy="2470962"/>
            <a:chOff x="-2981" y="1756972"/>
            <a:chExt cx="9156401" cy="162955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756972"/>
              <a:ext cx="9144000" cy="162955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6895" y="2053841"/>
              <a:ext cx="1536525" cy="102435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5538" y="2002095"/>
              <a:ext cx="1499015" cy="11240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597" y="2053838"/>
              <a:ext cx="1494845" cy="996563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4808" y="2019110"/>
              <a:ext cx="1482342" cy="111151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9548" y="1996711"/>
              <a:ext cx="1524021" cy="114277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81" y="2042840"/>
              <a:ext cx="1539302" cy="1026201"/>
            </a:xfrm>
            <a:prstGeom prst="rect">
              <a:avLst/>
            </a:prstGeom>
          </p:spPr>
        </p:pic>
      </p:grpSp>
      <p:sp>
        <p:nvSpPr>
          <p:cNvPr id="12" name="椭圆 11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0541" y="4013651"/>
            <a:ext cx="76498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在我们相聚的日子里，有着最珍惜的情谊，</a:t>
            </a:r>
            <a:endParaRPr lang="en-US" altLang="zh-CN" b="1" dirty="0">
              <a:solidFill>
                <a:schemeClr val="accent2">
                  <a:lumMod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r>
              <a:rPr lang="en-US" altLang="zh-CN" b="1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           </a:t>
            </a:r>
            <a:r>
              <a:rPr lang="zh-CN" altLang="en-US" b="1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在我们年轻的岁月中，有着最真挚的相知，这份缘值得我们珍惜。 </a:t>
            </a:r>
            <a:endParaRPr lang="en-US" altLang="zh-CN" b="1" dirty="0">
              <a:solidFill>
                <a:schemeClr val="accent2">
                  <a:lumMod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7880" y="4437435"/>
            <a:ext cx="775629" cy="55487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928" y="4437435"/>
            <a:ext cx="692100" cy="46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85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501">
        <p:blinds dir="vert"/>
      </p:transition>
    </mc:Choice>
    <mc:Fallback xmlns="">
      <p:transition spd="slow" advClick="0" advTm="10501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10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12" dur="1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14" dur="1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16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18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20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22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24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900"/>
                            </p:stCondLst>
                            <p:childTnLst>
                              <p:par>
                                <p:cTn id="2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12728E-6 L -0.47969 0.01174 " pathEditMode="relative" rAng="0" ptsTypes="AA">
                                      <p:cBhvr>
                                        <p:cTn id="27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93" y="587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29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31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33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35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37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39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41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43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45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7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7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12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1203598"/>
            <a:ext cx="8229600" cy="2160240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北京大学设计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系</a:t>
            </a:r>
            <a:r>
              <a:rPr lang="en-US" altLang="zh-CN" b="1" dirty="0" smtClean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xx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级</a:t>
            </a:r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</a:t>
            </a:r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班</a:t>
            </a:r>
            <a: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/>
            </a:r>
            <a:br>
              <a:rPr lang="en-US" altLang="zh-CN" b="1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</a:br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我们永远在一起</a:t>
            </a:r>
          </a:p>
        </p:txBody>
      </p:sp>
    </p:spTree>
    <p:extLst>
      <p:ext uri="{BB962C8B-B14F-4D97-AF65-F5344CB8AC3E}">
        <p14:creationId xmlns:p14="http://schemas.microsoft.com/office/powerpoint/2010/main" val="1913743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54">
        <p:blinds dir="vert"/>
      </p:transition>
    </mc:Choice>
    <mc:Fallback xmlns="">
      <p:transition spd="slow" advTm="3054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639" y="241640"/>
            <a:ext cx="1055384" cy="7913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90" y="998493"/>
            <a:ext cx="1369696" cy="9131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528" y="2247136"/>
            <a:ext cx="1185502" cy="7892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926" y="2047076"/>
            <a:ext cx="1198392" cy="79892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698" y="1113312"/>
            <a:ext cx="1275540" cy="8503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79" y="839616"/>
            <a:ext cx="1089063" cy="72604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132" y="1805303"/>
            <a:ext cx="1517849" cy="101056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483" y="3091823"/>
            <a:ext cx="1132498" cy="7540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9646" y="3979197"/>
            <a:ext cx="1481750" cy="11110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0904"/>
            <a:ext cx="1404155" cy="105289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951021"/>
            <a:ext cx="1080121" cy="7191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5" y="3220454"/>
            <a:ext cx="1440161" cy="9588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409" y="3336626"/>
            <a:ext cx="1129404" cy="81930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2187706"/>
            <a:ext cx="1152128" cy="76808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280" y="4227934"/>
            <a:ext cx="775629" cy="5548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227934"/>
            <a:ext cx="692100" cy="465377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-74799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4304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7479">
        <p14:vortex dir="r"/>
      </p:transition>
    </mc:Choice>
    <mc:Fallback xmlns="">
      <p:transition spd="slow" advClick="0" advTm="74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00"/>
                            </p:stCondLst>
                            <p:childTnLst>
                              <p:par>
                                <p:cTn id="3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700"/>
                            </p:stCondLst>
                            <p:childTnLst>
                              <p:par>
                                <p:cTn id="5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00"/>
                            </p:stCondLst>
                            <p:childTnLst>
                              <p:par>
                                <p:cTn id="6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600"/>
                            </p:stCondLst>
                            <p:childTnLst>
                              <p:par>
                                <p:cTn id="6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200"/>
                            </p:stCondLst>
                            <p:childTnLst>
                              <p:par>
                                <p:cTn id="7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12500"/>
                            </p:stCondLst>
                            <p:childTnLst>
                              <p:par>
                                <p:cTn id="2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5486">
            <a:off x="389536" y="2061088"/>
            <a:ext cx="3037684" cy="20251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028" y="1317366"/>
            <a:ext cx="1367730" cy="1025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559" y="1769495"/>
            <a:ext cx="1151916" cy="767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143" y="2996291"/>
            <a:ext cx="1171459" cy="7809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545" y="3254776"/>
            <a:ext cx="1367730" cy="9106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100" y="536343"/>
            <a:ext cx="975857" cy="84513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617" y="4158764"/>
            <a:ext cx="975857" cy="84513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68810" y="279584"/>
            <a:ext cx="3671275" cy="738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rgbClr val="582A04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一生经历一次的青春，</a:t>
            </a:r>
            <a:endParaRPr lang="en-US" altLang="zh-CN" sz="1400" dirty="0">
              <a:solidFill>
                <a:srgbClr val="582A04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r>
              <a:rPr lang="zh-CN" altLang="en-US" sz="1400" dirty="0">
                <a:solidFill>
                  <a:srgbClr val="582A04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目的只是听一次花开的声音，</a:t>
            </a:r>
            <a:endParaRPr lang="en-US" altLang="zh-CN" sz="1400" dirty="0">
              <a:solidFill>
                <a:srgbClr val="582A04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r>
              <a:rPr lang="zh-CN" altLang="en-US" sz="1400" dirty="0">
                <a:solidFill>
                  <a:srgbClr val="582A04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看一次花落的寂然，然后散场。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501112" y="-45031"/>
            <a:ext cx="142832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205208" y="-45031"/>
            <a:ext cx="214248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715183" y="-45031"/>
            <a:ext cx="71416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42589" y="-109856"/>
            <a:ext cx="142832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786776" y="-45031"/>
            <a:ext cx="214248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00935" y="-45031"/>
            <a:ext cx="71416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356903" y="-45031"/>
            <a:ext cx="142832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785608" y="-45031"/>
            <a:ext cx="214248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42832" y="-45031"/>
            <a:ext cx="71416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1714015" y="-45031"/>
            <a:ext cx="142832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1142687" y="-45031"/>
            <a:ext cx="214248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499944" y="-45031"/>
            <a:ext cx="71416" cy="5144965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prstClr val="white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320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7609">
        <p14:flip dir="r"/>
      </p:transition>
    </mc:Choice>
    <mc:Fallback xmlns="">
      <p:transition spd="slow" advClick="0" advTm="760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3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3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7301" y="1131591"/>
            <a:ext cx="2546699" cy="40770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028" y="504199"/>
            <a:ext cx="1268273" cy="136815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 rot="21432839">
            <a:off x="755576" y="3723878"/>
            <a:ext cx="507026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一番苦读，一轮拼搏，一朝梦圆</a:t>
            </a:r>
            <a:r>
              <a:rPr lang="en-US" altLang="zh-CN" sz="2200" b="1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!</a:t>
            </a:r>
          </a:p>
        </p:txBody>
      </p:sp>
      <p:sp>
        <p:nvSpPr>
          <p:cNvPr id="23" name="矩形 22"/>
          <p:cNvSpPr/>
          <p:nvPr/>
        </p:nvSpPr>
        <p:spPr>
          <a:xfrm rot="21432839">
            <a:off x="1539608" y="4254936"/>
            <a:ext cx="507026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一段岁月，一种情怀，一次相聚</a:t>
            </a:r>
            <a:r>
              <a:rPr lang="en-US" altLang="zh-CN" sz="2200" b="1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!</a:t>
            </a:r>
          </a:p>
        </p:txBody>
      </p:sp>
      <p:sp>
        <p:nvSpPr>
          <p:cNvPr id="24" name="椭圆 23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5F4EBAA1-3370-4D4F-AE9B-9248FFF05B5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985" y="752674"/>
            <a:ext cx="1369696" cy="913130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5D331185-7BF5-E74E-A7BB-26EB3AE4C8D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0274" y="593797"/>
            <a:ext cx="1089063" cy="726042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D3DEA0A1-B3BF-9D4B-8614-D485174E92F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4239" y="1062428"/>
            <a:ext cx="1517849" cy="1010567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70A2ECE9-C1A7-0949-8744-F46677DBBA8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732" y="2675072"/>
            <a:ext cx="1481750" cy="1111074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2789201D-0D97-DA4E-B683-F1A49F021DF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2835" y="1592262"/>
            <a:ext cx="1440161" cy="958844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:a16="http://schemas.microsoft.com/office/drawing/2014/main" id="{5C31D213-2C7E-CA49-AF4A-3B99610007E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811" y="2071684"/>
            <a:ext cx="1129404" cy="81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44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8162">
        <p14:honeycomb/>
      </p:transition>
    </mc:Choice>
    <mc:Fallback xmlns="">
      <p:transition spd="slow" advClick="0" advTm="816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24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26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2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30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32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34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36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38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40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42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44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46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48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50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52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54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56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6900"/>
                            </p:stCondLst>
                            <p:childTnLst>
                              <p:par>
                                <p:cTn id="5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7200"/>
                            </p:stCondLst>
                            <p:childTnLst>
                              <p:par>
                                <p:cTn id="6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500"/>
                            </p:stCondLst>
                            <p:childTnLst>
                              <p:par>
                                <p:cTn id="6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800"/>
                            </p:stCondLst>
                            <p:childTnLst>
                              <p:par>
                                <p:cTn id="7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8100"/>
                            </p:stCondLst>
                            <p:childTnLst>
                              <p:par>
                                <p:cTn id="7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8400"/>
                            </p:stCondLst>
                            <p:childTnLst>
                              <p:par>
                                <p:cTn id="8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8700"/>
                            </p:stCondLst>
                            <p:childTnLst>
                              <p:par>
                                <p:cTn id="8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443899" y="2513313"/>
            <a:ext cx="2395733" cy="1938532"/>
            <a:chOff x="3443899" y="2999584"/>
            <a:chExt cx="2395733" cy="193853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43899" y="2999584"/>
              <a:ext cx="2395733" cy="1938532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0334" y="3239995"/>
              <a:ext cx="1901956" cy="1266302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3563888" y="483518"/>
            <a:ext cx="1837948" cy="2235713"/>
            <a:chOff x="3563888" y="969789"/>
            <a:chExt cx="1837948" cy="223571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3888" y="969789"/>
              <a:ext cx="1837948" cy="223571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7954" y="1495206"/>
              <a:ext cx="1595631" cy="1062354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6511001" y="2219848"/>
            <a:ext cx="2404877" cy="1746508"/>
            <a:chOff x="6511001" y="2706119"/>
            <a:chExt cx="2404877" cy="174650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86385">
              <a:off x="6511001" y="2706119"/>
              <a:ext cx="2404877" cy="174650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69362">
              <a:off x="6657305" y="2854088"/>
              <a:ext cx="2112268" cy="1408178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6592961" y="902871"/>
            <a:ext cx="2450597" cy="2116840"/>
            <a:chOff x="5839632" y="1441338"/>
            <a:chExt cx="2450597" cy="211684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39632" y="1441338"/>
              <a:ext cx="2450597" cy="2116840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5412" y="1873522"/>
              <a:ext cx="2034544" cy="135713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907704" y="1404761"/>
            <a:ext cx="2734062" cy="2176276"/>
            <a:chOff x="1907704" y="1891032"/>
            <a:chExt cx="2734062" cy="217627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7704" y="1891032"/>
              <a:ext cx="2734062" cy="2176276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544" y="2098877"/>
              <a:ext cx="2276861" cy="1707280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5160105" y="-110941"/>
            <a:ext cx="1874524" cy="2290577"/>
            <a:chOff x="4567983" y="1779013"/>
            <a:chExt cx="1874524" cy="2290577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7983" y="1779013"/>
              <a:ext cx="1874524" cy="229057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13525" y="2378044"/>
              <a:ext cx="1613919" cy="1075946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107504" y="1365399"/>
            <a:ext cx="2084836" cy="2560325"/>
            <a:chOff x="107504" y="1851670"/>
            <a:chExt cx="2084836" cy="25603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504" y="1851670"/>
              <a:ext cx="2084836" cy="2560325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008" y="2541760"/>
              <a:ext cx="1522479" cy="1014986"/>
            </a:xfrm>
            <a:prstGeom prst="rect">
              <a:avLst/>
            </a:prstGeom>
          </p:spPr>
        </p:pic>
      </p:grpSp>
      <p:sp>
        <p:nvSpPr>
          <p:cNvPr id="26" name="椭圆 25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 rot="21432839">
            <a:off x="1791073" y="4289509"/>
            <a:ext cx="550851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年年季季思旧友，岁岁月月望同窗</a:t>
            </a:r>
            <a:r>
              <a:rPr lang="en-US" altLang="zh-CN" sz="2600" b="1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35842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3038">
        <p14:prism/>
      </p:transition>
    </mc:Choice>
    <mc:Fallback xmlns="">
      <p:transition spd="slow" advTm="130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44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46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48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50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52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54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56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58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60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62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0.00741 C 0.07083 0.05401 0.14132 0.10093 0.20208 0.08704 C 0.26285 0.07315 0.30122 -0.06759 0.36458 -0.07592 C 0.42795 -0.08426 0.52413 0.04198 0.58177 0.03704 C 0.64028 0.0321 0.65903 -0.09753 0.71302 -0.10555 C 0.76701 -0.11358 0.83715 0.00031 0.90625 -0.01111 C 0.97535 -0.02253 1.08194 -0.14012 1.12813 -0.17407 " pathEditMode="relative" rAng="0" ptsTypes="aaaaaaa">
                                      <p:cBhvr>
                                        <p:cTn id="64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6" y="-441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66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68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70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72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74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76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635646"/>
            <a:ext cx="2918059" cy="32986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508" y="4064506"/>
            <a:ext cx="2130556" cy="107899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488206"/>
            <a:ext cx="1060706" cy="71323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351" y="3725003"/>
            <a:ext cx="1417323" cy="14218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99592" y="1635646"/>
            <a:ext cx="51845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      挥手告别，扬帆远航。别不了的，是你抛出的那根友谊的缆绳，无形中牢牢地系在我的心上。</a:t>
            </a:r>
            <a: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?? </a:t>
            </a:r>
            <a:b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</a:br>
            <a: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        </a:t>
            </a:r>
            <a:r>
              <a:rPr lang="zh-CN" altLang="en-US" sz="2000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一声汽笛，跌落在旷野；无限的惆怅与孤独，在别离的那一刻，一齐涌上心头。</a:t>
            </a:r>
            <a:r>
              <a:rPr lang="en-US" altLang="zh-CN" sz="2000" dirty="0">
                <a:solidFill>
                  <a:schemeClr val="accent2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?? </a:t>
            </a:r>
            <a:endParaRPr lang="en-US" altLang="zh-CN" sz="2000" b="1" dirty="0">
              <a:solidFill>
                <a:schemeClr val="accent2">
                  <a:lumMod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rgbClr val="FFFFCC">
              <a:alpha val="6000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28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10072">
        <p:checker/>
      </p:transition>
    </mc:Choice>
    <mc:Fallback xmlns="">
      <p:transition spd="slow" advClick="0" advTm="10072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29" dur="1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31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33" dur="1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35" dur="1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37" dur="1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39" dur="1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41" dur="1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43" dur="1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45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47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1.38778E-17 -4.44444E-6 C 0.07083 0.04661 0.14132 0.09352 0.20208 0.07963 C 0.26285 0.06575 0.30122 -0.075 0.36458 -0.08333 C 0.42795 -0.09166 0.52413 0.03457 0.58194 0.02963 C 0.64028 0.0247 0.65903 -0.10493 0.71302 -0.11296 C 0.76701 -0.12098 0.83715 -0.00709 0.90625 -0.01851 C 0.97535 -0.02993 1.08194 -0.14753 1.12813 -0.18148 " pathEditMode="relative" rAng="0" ptsTypes="aaaaaaa">
                                      <p:cBhvr>
                                        <p:cTn id="49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51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53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092 C 0.07083 0.04568 0.14462 0.1 0.20208 0.07932 C 0.25938 0.05834 0.3066 -0.07963 0.34479 -0.12716 C 0.38281 -0.175 0.39271 -0.18858 0.43021 -0.20802 C 0.46771 -0.22777 0.52326 -0.26203 0.57031 -0.2466 C 0.61736 -0.23055 0.6592 -0.1429 0.71302 -0.11358 C 0.76684 -0.08426 0.84063 -0.14907 0.89306 -0.07129 C 0.94549 0.00648 0.99965 0.26482 1.02778 0.3534 " pathEditMode="relative" rAng="0" ptsTypes="aaaaaaaa">
                                      <p:cBhvr>
                                        <p:cTn id="55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00" y="47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57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59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61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椭圆 40"/>
          <p:cNvSpPr/>
          <p:nvPr/>
        </p:nvSpPr>
        <p:spPr>
          <a:xfrm>
            <a:off x="9417348" y="5076763"/>
            <a:ext cx="87994" cy="8799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2000">
                <a:schemeClr val="accent1">
                  <a:shade val="100000"/>
                  <a:satMod val="11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286136" y="2504493"/>
            <a:ext cx="240394" cy="21199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2000">
                <a:schemeClr val="accent1">
                  <a:shade val="100000"/>
                  <a:satMod val="11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438536" y="3979671"/>
            <a:ext cx="87994" cy="8799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52000">
                <a:schemeClr val="accent1">
                  <a:shade val="100000"/>
                  <a:satMod val="115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44" name="Picture 2" descr="F:\广告\原创设计\PPT\同学录同学会\背景\素材\0 (17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3754" flipH="1">
            <a:off x="6912475" y="290932"/>
            <a:ext cx="959974" cy="2826590"/>
          </a:xfrm>
          <a:prstGeom prst="rect">
            <a:avLst/>
          </a:prstGeom>
          <a:noFill/>
          <a:effectLst>
            <a:outerShdw blurRad="228600" dist="25400" dir="18900000" sy="23000" kx="-1200000" algn="bl" rotWithShape="0">
              <a:schemeClr val="accent3">
                <a:lumMod val="50000"/>
                <a:alpha val="5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\\Art-cq\设计ppt资源\同学录同学会\背景\素材\0 (83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07346">
            <a:off x="5515844" y="2737465"/>
            <a:ext cx="774608" cy="930605"/>
          </a:xfrm>
          <a:prstGeom prst="rect">
            <a:avLst/>
          </a:prstGeom>
          <a:noFill/>
          <a:effectLst>
            <a:outerShdw blurRad="50800" dist="635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\\Art-cq\设计ppt资源\同学录同学会\背景\素材\0 (83)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800721">
            <a:off x="7790769" y="3139609"/>
            <a:ext cx="391784" cy="470686"/>
          </a:xfrm>
          <a:prstGeom prst="rect">
            <a:avLst/>
          </a:prstGeom>
          <a:noFill/>
          <a:effectLst>
            <a:outerShdw blurRad="50800" dist="63500" dir="5400000" algn="t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89CE60E-519C-DA4B-8627-0540C36A8F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639" y="241640"/>
            <a:ext cx="1055384" cy="791368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F498C642-200F-0242-B68F-999149DC56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590" y="998493"/>
            <a:ext cx="1369696" cy="91313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8C88F02E-98A8-6946-8D75-5209468EA48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411" y="1920461"/>
            <a:ext cx="1647731" cy="109704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12CC8FB1-401D-E940-BE2D-9601019B0A48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579" y="1862575"/>
            <a:ext cx="2301618" cy="1534412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640F7987-1EA3-2E44-AAB0-68EAE0452A3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839" y="853867"/>
            <a:ext cx="1275540" cy="850360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id="{F7802C69-4BA6-694F-B135-231644A0535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169" y="298128"/>
            <a:ext cx="1089063" cy="726042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id="{BF06432E-21FB-1542-9C34-183B74C145D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795" y="1110321"/>
            <a:ext cx="1035575" cy="68947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79F9D17A-2947-3943-8054-F58D2A37F82C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856" y="1095313"/>
            <a:ext cx="1132498" cy="754005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363BF59F-24AB-A74D-B176-2A778A657F00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0683" y="3512128"/>
            <a:ext cx="1481750" cy="1111074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1F08BBD0-790B-2C48-911E-1BBE6320EB2A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626" y="145393"/>
            <a:ext cx="1404155" cy="1052891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6DF211CF-36ED-4044-9937-0C92BB343D0D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969" y="2643347"/>
            <a:ext cx="1304887" cy="868780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E5D5F016-9498-B545-80AF-45A92C9FD804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769" y="3512127"/>
            <a:ext cx="1440161" cy="1104181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id="{044E8666-B414-BE45-9239-F736056628D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492" y="3059010"/>
            <a:ext cx="1166134" cy="845946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id="{6728207A-420A-FF46-AE61-D10AA5C1C6B2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422" y="1817692"/>
            <a:ext cx="1152128" cy="768085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892E5BF8-B9A2-134E-AC1E-B6C17FD51D07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7280" y="4227934"/>
            <a:ext cx="775629" cy="554873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id="{6FE9B26E-C922-FE44-A840-7D8F93C913D0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4227934"/>
            <a:ext cx="692100" cy="465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448798"/>
      </p:ext>
    </p:extLst>
  </p:cSld>
  <p:clrMapOvr>
    <a:masterClrMapping/>
  </p:clrMapOvr>
  <p:transition spd="med" advTm="1425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Rot by="21600000">
                                      <p:cBhvr>
                                        <p:cTn id="16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8" presetClass="path" presetSubtype="0" repeatCount="4000" accel="50000" decel="50000" fill="hold" grpId="0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4.72222E-6 -0.0011 L -0.14166 0.03366 C -0.17118 0.04167 -0.21527 0.05657 -0.26145 0.07147 C -0.31371 0.09023 -0.35625 0.10734 -0.38402 0.12086 L -0.52135 0.18653 " pathEditMode="relative" rAng="4636237" ptsTypes="FffFF">
                                      <p:cBhvr>
                                        <p:cTn id="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15" y="836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1" nodeType="withEffect">
                                  <p:stCondLst>
                                    <p:cond delay="8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8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7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8" presetClass="path" presetSubtype="0" repeatCount="3000" accel="50000" decel="50000" fill="hold" grpId="0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5E-6 -4.18733E-6 L -0.15435 0.17824 C -0.18698 0.21846 -0.2375 0.25593 -0.29375 0.28072 C -0.35816 0.30882 -0.41355 0.31736 -0.45244 0.30965 L -0.64254 0.28265 " pathEditMode="relative" rAng="4471245" ptsTypes="FffFF">
                                      <p:cBhvr>
                                        <p:cTn id="2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03" y="21157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8" presetClass="path" presetSubtype="0" repeatCount="3000" accel="50000" decel="5000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.01754 0.41722 L -0.30607 0.02318 C -0.36389 -0.04332 -0.39097 -0.04829 -0.43333 -0.07588 C -0.44757 -0.05298 -0.42951 0.01297 -0.37222 0.12831 L -0.12448 0.64293 " pathEditMode="relative" rAng="2703450" ptsTypes="FffFF">
                                      <p:cBhvr>
                                        <p:cTn id="2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28" y="-1895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repeatCount="3000" fill="hold" grpId="1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2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1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8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3200"/>
                            </p:stCondLst>
                            <p:childTnLst>
                              <p:par>
                                <p:cTn id="3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4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3800"/>
                            </p:stCondLst>
                            <p:childTnLst>
                              <p:par>
                                <p:cTn id="4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100"/>
                            </p:stCondLst>
                            <p:childTnLst>
                              <p:par>
                                <p:cTn id="5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400"/>
                            </p:stCondLst>
                            <p:childTnLst>
                              <p:par>
                                <p:cTn id="5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700"/>
                            </p:stCondLst>
                            <p:childTnLst>
                              <p:par>
                                <p:cTn id="6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0"/>
                            </p:stCondLst>
                            <p:childTnLst>
                              <p:par>
                                <p:cTn id="6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300"/>
                            </p:stCondLst>
                            <p:childTnLst>
                              <p:par>
                                <p:cTn id="7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600"/>
                            </p:stCondLst>
                            <p:childTnLst>
                              <p:par>
                                <p:cTn id="7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900"/>
                            </p:stCondLst>
                            <p:childTnLst>
                              <p:par>
                                <p:cTn id="8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6200"/>
                            </p:stCondLst>
                            <p:childTnLst>
                              <p:par>
                                <p:cTn id="8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500"/>
                            </p:stCondLst>
                            <p:childTnLst>
                              <p:par>
                                <p:cTn id="9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6800"/>
                            </p:stCondLst>
                            <p:childTnLst>
                              <p:par>
                                <p:cTn id="9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7100"/>
                            </p:stCondLst>
                            <p:childTnLst>
                              <p:par>
                                <p:cTn id="10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400"/>
                            </p:stCondLst>
                            <p:childTnLst>
                              <p:par>
                                <p:cTn id="10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8400"/>
                            </p:stCondLst>
                            <p:childTnLst>
                              <p:par>
                                <p:cTn id="19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8900"/>
                            </p:stCondLst>
                            <p:childTnLst>
                              <p:par>
                                <p:cTn id="19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U:\我图\PPT制作\PPT06致青春\新款1-50\编号11\辉煌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247"/>
            <a:ext cx="101211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U:\我图\PPT制作\PPT06致青春\新款1-50\编号11\图钉照片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9703"/>
            <a:ext cx="448049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296" y="3062740"/>
            <a:ext cx="1080472" cy="718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4659" y="3043543"/>
            <a:ext cx="1089695" cy="72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U:\我图\PPT制作\PPT06致青春\截图\运动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843558"/>
            <a:ext cx="3657874" cy="34454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446" r="6795"/>
          <a:stretch>
            <a:fillRect/>
          </a:stretch>
        </p:blipFill>
        <p:spPr bwMode="auto">
          <a:xfrm>
            <a:off x="4706153" y="864688"/>
            <a:ext cx="3667738" cy="3403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1365566"/>
            <a:ext cx="3660046" cy="2440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矩形 8"/>
          <p:cNvSpPr/>
          <p:nvPr/>
        </p:nvSpPr>
        <p:spPr>
          <a:xfrm>
            <a:off x="2267744" y="339502"/>
            <a:ext cx="2997134" cy="193899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忆当年血气方刚，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青春年少。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记得你的趣闻逸事，</a:t>
            </a:r>
          </a:p>
          <a:p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音容笑貌。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想起那日日夜夜，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不禁感慨万千，</a:t>
            </a:r>
            <a:endParaRPr lang="en-US" altLang="zh-CN" sz="1600" dirty="0">
              <a:solidFill>
                <a:schemeClr val="accent6">
                  <a:lumMod val="50000"/>
                </a:schemeClr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6">
                    <a:lumMod val="50000"/>
                  </a:schemeClr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梦牵魂绕。</a:t>
            </a:r>
          </a:p>
        </p:txBody>
      </p:sp>
    </p:spTree>
    <p:extLst>
      <p:ext uri="{BB962C8B-B14F-4D97-AF65-F5344CB8AC3E}">
        <p14:creationId xmlns:p14="http://schemas.microsoft.com/office/powerpoint/2010/main" val="2633485526"/>
      </p:ext>
    </p:extLst>
  </p:cSld>
  <p:clrMapOvr>
    <a:masterClrMapping/>
  </p:clrMapOvr>
  <p:transition spd="slow" advTm="19127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3696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Scale>
                                      <p:cBhvr>
                                        <p:cTn id="32" dur="3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Scale>
                                      <p:cBhvr>
                                        <p:cTn id="43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13900"/>
                                  </p:stCondLst>
                                  <p:childTnLst>
                                    <p:animScale>
                                      <p:cBhvr>
                                        <p:cTn id="54" dur="300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16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3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28975C1D-BC77-46F1-9AD9-97AD5B29BA4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0冰山下的火种\81217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2.7|1.8|1.7|1.5|1.6|1.5|1.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262</Words>
  <Application>Microsoft Office PowerPoint</Application>
  <PresentationFormat>全屏显示(16:9)</PresentationFormat>
  <Paragraphs>57</Paragraphs>
  <Slides>20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inpin heiti</vt:lpstr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北京大学设计系xx级3班 我们永远在一起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ddd</dc:creator>
  <cp:lastModifiedBy>Administrator</cp:lastModifiedBy>
  <cp:revision>187</cp:revision>
  <dcterms:created xsi:type="dcterms:W3CDTF">2014-05-16T12:33:05Z</dcterms:created>
  <dcterms:modified xsi:type="dcterms:W3CDTF">2019-09-13T12:20:04Z</dcterms:modified>
</cp:coreProperties>
</file>